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99" r:id="rId2"/>
    <p:sldId id="1778" r:id="rId3"/>
    <p:sldId id="1780" r:id="rId4"/>
    <p:sldId id="1782" r:id="rId5"/>
    <p:sldId id="1744" r:id="rId6"/>
    <p:sldId id="178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o Oliveira" initials="FO" lastIdx="7" clrIdx="0">
    <p:extLst>
      <p:ext uri="{19B8F6BF-5375-455C-9EA6-DF929625EA0E}">
        <p15:presenceInfo xmlns:p15="http://schemas.microsoft.com/office/powerpoint/2012/main" userId="ab7373eca62d75da" providerId="Windows Live"/>
      </p:ext>
    </p:extLst>
  </p:cmAuthor>
  <p:cmAuthor id="2" name="Byung-Woo Jun" initials="BJ" lastIdx="12" clrIdx="1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  <a:srgbClr val="7F7F7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78" autoAdjust="0"/>
    <p:restoredTop sz="93005"/>
  </p:normalViewPr>
  <p:slideViewPr>
    <p:cSldViewPr snapToGrid="0" snapToObjects="1">
      <p:cViewPr>
        <p:scale>
          <a:sx n="190" d="100"/>
          <a:sy n="190" d="100"/>
        </p:scale>
        <p:origin x="6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5/8/20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B9AD5-88A7-7945-83AC-3D3911749F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30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TSI+Alignment+Support" TargetMode="External"/><Relationship Id="rId2" Type="http://schemas.openxmlformats.org/officeDocument/2006/relationships/hyperlink" Target="https://zoom.us/j/722438866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fvwiki.etsi.org/images/NFVIFA%2820%29000163_NFV_release_4_FEAT17_CNF_management_concepts.pdf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hyperlink" Target="https://nfvwiki.etsi.org/images/NFVIFA%2820%29000163_NFV_release_4_FEAT17_CNF_management_concepts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352527"/>
            <a:ext cx="9749751" cy="107647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ETSI CNF Information Modeling Issues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609731" y="3510400"/>
            <a:ext cx="54862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May 11, 2020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28547E-1DB4-5847-994B-E63E88936212}"/>
              </a:ext>
            </a:extLst>
          </p:cNvPr>
          <p:cNvSpPr/>
          <p:nvPr/>
        </p:nvSpPr>
        <p:spPr>
          <a:xfrm>
            <a:off x="5366558" y="5723823"/>
            <a:ext cx="66364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Orchestration Scenarios (a.k.a. ETSI-Alignment) Task Force weekly meeting, </a:t>
            </a:r>
          </a:p>
          <a:p>
            <a:r>
              <a:rPr lang="en-US" sz="1200" dirty="0">
                <a:solidFill>
                  <a:schemeClr val="bg1"/>
                </a:solidFill>
              </a:rPr>
              <a:t>Weekly meeting: Mondays at 12PM UTC, 5AM PT, 8AM ET, 2PM CET, 5:30PM India, 8PM China. </a:t>
            </a:r>
            <a:r>
              <a:rPr lang="en-US" sz="12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https://zoom.us/j/722438866</a:t>
            </a: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>
                <a:solidFill>
                  <a:schemeClr val="bg1"/>
                </a:solidFill>
              </a:rPr>
              <a:t>Dial In: +16699006833,,722438866#  US (San Jose)            +16465588656,,722438866# US (New York)</a:t>
            </a:r>
          </a:p>
          <a:p>
            <a:r>
              <a:rPr lang="en-US" sz="1200" dirty="0">
                <a:solidFill>
                  <a:schemeClr val="bg1"/>
                </a:solidFill>
              </a:rPr>
              <a:t>ETSI Alignment Support, </a:t>
            </a:r>
            <a:r>
              <a:rPr lang="en-US" sz="1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https://wiki.onap.org/display/DW/ETSI+Alignment+Support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71154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ETSI CNF Proposal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4FC163-4ED2-BC48-BF8A-A88E3A1436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82"/>
          <a:stretch/>
        </p:blipFill>
        <p:spPr>
          <a:xfrm>
            <a:off x="1304617" y="954157"/>
            <a:ext cx="9503083" cy="554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886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ETSI IFA040 Overview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F88582-8E04-4749-8F3E-EB80D20C7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350" y="1030952"/>
            <a:ext cx="9131300" cy="5143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6079A0E-38F7-0649-A223-F0116DAC6A7B}"/>
              </a:ext>
            </a:extLst>
          </p:cNvPr>
          <p:cNvSpPr/>
          <p:nvPr/>
        </p:nvSpPr>
        <p:spPr>
          <a:xfrm>
            <a:off x="3037397" y="6526467"/>
            <a:ext cx="702099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hlinkClick r:id="rId3"/>
              </a:rPr>
              <a:t>https://nfvwiki.etsi.org/images/NFVIFA%2820%29000163_NFV_release_4_FEAT17_CNF_management_concepts.pdf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3525545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86BA21-14C2-4149-9E70-7EE69DBC3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A6A0E6-AA3D-AA4D-880E-E185F52FE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ETSI IFA040 Information Model Changes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55BBDA-9E53-E043-A62C-3FE9C5A82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20" y="1173975"/>
            <a:ext cx="5943600" cy="17907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3B99DBB-1F03-BE4C-A4C4-15A8EFD6087C}"/>
              </a:ext>
            </a:extLst>
          </p:cNvPr>
          <p:cNvSpPr/>
          <p:nvPr/>
        </p:nvSpPr>
        <p:spPr>
          <a:xfrm>
            <a:off x="0" y="906946"/>
            <a:ext cx="690434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https://</a:t>
            </a:r>
            <a:r>
              <a:rPr lang="en-US" sz="1100" dirty="0" err="1"/>
              <a:t>docbox.etsi.org</a:t>
            </a:r>
            <a:r>
              <a:rPr lang="en-US" sz="1100" dirty="0"/>
              <a:t>/ISG/NFV/Open/Drafts/IFA040__OS_Container_MANO_service_interfaces/NFV-IFA040v050.zip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AF750B-BD54-3341-B5A5-471871933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364" y="2572246"/>
            <a:ext cx="5943600" cy="411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E318C3-0C7D-0245-B88C-3228591754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9543" y="1443546"/>
            <a:ext cx="5943600" cy="45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9229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ETSI IFA040 Object Relationships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079A0E-38F7-0649-A223-F0116DAC6A7B}"/>
              </a:ext>
            </a:extLst>
          </p:cNvPr>
          <p:cNvSpPr/>
          <p:nvPr/>
        </p:nvSpPr>
        <p:spPr>
          <a:xfrm>
            <a:off x="3037397" y="6526467"/>
            <a:ext cx="702099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hlinkClick r:id="rId2"/>
              </a:rPr>
              <a:t>https://nfvwiki.etsi.org/images/NFVIFA%2820%29000163_NFV_release_4_FEAT17_CNF_management_concepts.pdf</a:t>
            </a:r>
            <a:endParaRPr lang="en-US" sz="11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45C448-E415-3C4E-AF91-7227243673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34" b="4922"/>
          <a:stretch/>
        </p:blipFill>
        <p:spPr>
          <a:xfrm>
            <a:off x="723569" y="962107"/>
            <a:ext cx="10763562" cy="549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542458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7556A6-C8BB-7646-BED0-1C6606C045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A7CA7C-88A7-6F43-AA7D-BEF0DFF61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Enhanced IFA011 -&gt; Impacts ONAP Resource IM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6EC3BA-1F1B-B043-8FCA-E2810A90F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233" y="846666"/>
            <a:ext cx="10195033" cy="56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1335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165425</TotalTime>
  <Words>235</Words>
  <Application>Microsoft Macintosh PowerPoint</Application>
  <PresentationFormat>Widescreen</PresentationFormat>
  <Paragraphs>20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1_Office Theme</vt:lpstr>
      <vt:lpstr> ETSI CNF Information Modeling Issues  </vt:lpstr>
      <vt:lpstr>ETSI CNF Proposal</vt:lpstr>
      <vt:lpstr>ETSI IFA040 Overview</vt:lpstr>
      <vt:lpstr>ETSI IFA040 Information Model Changes</vt:lpstr>
      <vt:lpstr>ETSI IFA040 Object Relationships</vt:lpstr>
      <vt:lpstr>Enhanced IFA011 -&gt; Impacts ONAP Resource IM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ETSI-Alignment Architecture and Roadmaps-ETSI-NFV</dc:title>
  <dc:subject/>
  <dc:creator>Byung-Woo Jun</dc:creator>
  <cp:keywords/>
  <dc:description/>
  <cp:lastModifiedBy>Fred Oliveira</cp:lastModifiedBy>
  <cp:revision>1228</cp:revision>
  <dcterms:created xsi:type="dcterms:W3CDTF">2018-01-31T16:09:36Z</dcterms:created>
  <dcterms:modified xsi:type="dcterms:W3CDTF">2020-05-11T13:04:42Z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C:\Users\k.kazak\AppData\Local\Microsoft\Windows\INetCache\Content.Outlook\RR52GJ8P\ETSI-Alignment Task Force Update-2019-10-08.pptx</vt:lpwstr>
  </property>
</Properties>
</file>