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8BF425-DD46-44FF-BCF1-6BC9EDF1060E}" v="10" dt="2021-01-19T13:01:25.4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15" autoAdjust="0"/>
    <p:restoredTop sz="77045"/>
  </p:normalViewPr>
  <p:slideViewPr>
    <p:cSldViewPr snapToGrid="0" snapToObjects="1">
      <p:cViewPr>
        <p:scale>
          <a:sx n="100" d="100"/>
          <a:sy n="100" d="100"/>
        </p:scale>
        <p:origin x="330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Finnerty" userId="383c5cd8-2fd0-4d21-a9c7-5afee57141cd" providerId="ADAL" clId="{508BF425-DD46-44FF-BCF1-6BC9EDF1060E}"/>
    <pc:docChg chg="custSel addSld modSld">
      <pc:chgData name="Tony Finnerty" userId="383c5cd8-2fd0-4d21-a9c7-5afee57141cd" providerId="ADAL" clId="{508BF425-DD46-44FF-BCF1-6BC9EDF1060E}" dt="2021-01-19T13:01:58.978" v="257" actId="1076"/>
      <pc:docMkLst>
        <pc:docMk/>
      </pc:docMkLst>
      <pc:sldChg chg="addSp modSp">
        <pc:chgData name="Tony Finnerty" userId="383c5cd8-2fd0-4d21-a9c7-5afee57141cd" providerId="ADAL" clId="{508BF425-DD46-44FF-BCF1-6BC9EDF1060E}" dt="2021-01-19T13:01:58.978" v="257" actId="1076"/>
        <pc:sldMkLst>
          <pc:docMk/>
          <pc:sldMk cId="1808266298" sldId="256"/>
        </pc:sldMkLst>
        <pc:picChg chg="add mod">
          <ac:chgData name="Tony Finnerty" userId="383c5cd8-2fd0-4d21-a9c7-5afee57141cd" providerId="ADAL" clId="{508BF425-DD46-44FF-BCF1-6BC9EDF1060E}" dt="2021-01-19T13:01:58.978" v="257" actId="1076"/>
          <ac:picMkLst>
            <pc:docMk/>
            <pc:sldMk cId="1808266298" sldId="256"/>
            <ac:picMk id="4" creationId="{622F397C-12F8-4289-B9B2-A912639D738F}"/>
          </ac:picMkLst>
        </pc:picChg>
      </pc:sldChg>
      <pc:sldChg chg="addSp delSp modSp">
        <pc:chgData name="Tony Finnerty" userId="383c5cd8-2fd0-4d21-a9c7-5afee57141cd" providerId="ADAL" clId="{508BF425-DD46-44FF-BCF1-6BC9EDF1060E}" dt="2021-01-19T11:00:08.704" v="244" actId="1076"/>
        <pc:sldMkLst>
          <pc:docMk/>
          <pc:sldMk cId="458256911" sldId="257"/>
        </pc:sldMkLst>
        <pc:picChg chg="del">
          <ac:chgData name="Tony Finnerty" userId="383c5cd8-2fd0-4d21-a9c7-5afee57141cd" providerId="ADAL" clId="{508BF425-DD46-44FF-BCF1-6BC9EDF1060E}" dt="2021-01-19T10:41:20.430" v="152" actId="478"/>
          <ac:picMkLst>
            <pc:docMk/>
            <pc:sldMk cId="458256911" sldId="257"/>
            <ac:picMk id="5" creationId="{63AE38E3-C342-4ECC-A899-F8F49065AEAE}"/>
          </ac:picMkLst>
        </pc:picChg>
        <pc:picChg chg="add del mod">
          <ac:chgData name="Tony Finnerty" userId="383c5cd8-2fd0-4d21-a9c7-5afee57141cd" providerId="ADAL" clId="{508BF425-DD46-44FF-BCF1-6BC9EDF1060E}" dt="2021-01-19T10:59:47.778" v="238" actId="478"/>
          <ac:picMkLst>
            <pc:docMk/>
            <pc:sldMk cId="458256911" sldId="257"/>
            <ac:picMk id="6" creationId="{96CF7B03-63F6-4B0D-81AE-8F947723A7FD}"/>
          </ac:picMkLst>
        </pc:picChg>
        <pc:picChg chg="add mod">
          <ac:chgData name="Tony Finnerty" userId="383c5cd8-2fd0-4d21-a9c7-5afee57141cd" providerId="ADAL" clId="{508BF425-DD46-44FF-BCF1-6BC9EDF1060E}" dt="2021-01-19T11:00:08.704" v="244" actId="1076"/>
          <ac:picMkLst>
            <pc:docMk/>
            <pc:sldMk cId="458256911" sldId="257"/>
            <ac:picMk id="7" creationId="{A34BEB62-C02A-439D-BED4-F4D3161C5B15}"/>
          </ac:picMkLst>
        </pc:picChg>
      </pc:sldChg>
      <pc:sldChg chg="modSp">
        <pc:chgData name="Tony Finnerty" userId="383c5cd8-2fd0-4d21-a9c7-5afee57141cd" providerId="ADAL" clId="{508BF425-DD46-44FF-BCF1-6BC9EDF1060E}" dt="2021-01-19T11:01:35.183" v="250" actId="20577"/>
        <pc:sldMkLst>
          <pc:docMk/>
          <pc:sldMk cId="1644231851" sldId="262"/>
        </pc:sldMkLst>
        <pc:spChg chg="mod">
          <ac:chgData name="Tony Finnerty" userId="383c5cd8-2fd0-4d21-a9c7-5afee57141cd" providerId="ADAL" clId="{508BF425-DD46-44FF-BCF1-6BC9EDF1060E}" dt="2021-01-19T11:01:35.183" v="250" actId="20577"/>
          <ac:spMkLst>
            <pc:docMk/>
            <pc:sldMk cId="1644231851" sldId="262"/>
            <ac:spMk id="4" creationId="{852B2705-439D-416D-9D73-3FBCF7D29472}"/>
          </ac:spMkLst>
        </pc:spChg>
      </pc:sldChg>
      <pc:sldChg chg="modSp add">
        <pc:chgData name="Tony Finnerty" userId="383c5cd8-2fd0-4d21-a9c7-5afee57141cd" providerId="ADAL" clId="{508BF425-DD46-44FF-BCF1-6BC9EDF1060E}" dt="2021-01-19T10:25:53.588" v="61" actId="20577"/>
        <pc:sldMkLst>
          <pc:docMk/>
          <pc:sldMk cId="406768350" sldId="263"/>
        </pc:sldMkLst>
        <pc:spChg chg="mod">
          <ac:chgData name="Tony Finnerty" userId="383c5cd8-2fd0-4d21-a9c7-5afee57141cd" providerId="ADAL" clId="{508BF425-DD46-44FF-BCF1-6BC9EDF1060E}" dt="2021-01-19T10:23:30.539" v="6" actId="20577"/>
          <ac:spMkLst>
            <pc:docMk/>
            <pc:sldMk cId="406768350" sldId="263"/>
            <ac:spMk id="3" creationId="{8256A974-0423-456E-AAE3-153439D893AF}"/>
          </ac:spMkLst>
        </pc:spChg>
        <pc:spChg chg="mod">
          <ac:chgData name="Tony Finnerty" userId="383c5cd8-2fd0-4d21-a9c7-5afee57141cd" providerId="ADAL" clId="{508BF425-DD46-44FF-BCF1-6BC9EDF1060E}" dt="2021-01-19T10:25:53.588" v="61" actId="20577"/>
          <ac:spMkLst>
            <pc:docMk/>
            <pc:sldMk cId="406768350" sldId="263"/>
            <ac:spMk id="4" creationId="{59D2DF2C-1952-4874-BF36-05D469D8C4F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errit.onap.org/r/gitweb?p=cps.git;a=tree;f=cps-ri/src/main/resources;h=895a5a62505f21fc126fcbd8fcc4381418607b89;hb=aee547cfbeb8780ed21d2ee902110a888aee3b56" TargetMode="External"/><Relationship Id="rId2" Type="http://schemas.openxmlformats.org/officeDocument/2006/relationships/hyperlink" Target="https://gerrit.onap.org/r/gitweb?p=cps.git;a=tree;f=cps-rest/docs/api/swagger;h=e815fb1926d69f724629885fcb2b5e32184c61e3;hb=aee547cfbeb8780ed21d2ee902110a888aee3b5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Configuration+Persistence+Service+Developer%27s+Landing+P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ONAP CPS Data Models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Tony Finnerty, Niamh Core, Toine Siebelink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19 Jan, 2021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22F397C-12F8-4289-B9B2-A912639D7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00" y="0"/>
            <a:ext cx="1828800" cy="182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CPS Internal relational schema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4BEB62-C02A-439D-BED4-F4D3161C5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36" y="1038226"/>
            <a:ext cx="11049968" cy="546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D10CB5-19D3-431A-88E2-582D4442B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F330B-EBC1-4CAC-BDA8-522FD4FA8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Network Function CM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2B2705-439D-416D-9D73-3FBCF7D294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Dataspace is a logical separation of data </a:t>
            </a:r>
          </a:p>
          <a:p>
            <a:pPr lvl="1"/>
            <a:r>
              <a:rPr lang="en-US" dirty="0"/>
              <a:t>Used in conjunction with the ‘owner’ concept. </a:t>
            </a:r>
            <a:r>
              <a:rPr lang="en-US" dirty="0" err="1"/>
              <a:t>xNF</a:t>
            </a:r>
            <a:r>
              <a:rPr lang="en-US" dirty="0"/>
              <a:t> proxy will not expose this.</a:t>
            </a:r>
          </a:p>
          <a:p>
            <a:r>
              <a:rPr lang="en-US" dirty="0"/>
              <a:t>Anchor is a logical separation of data within a dataspace</a:t>
            </a:r>
          </a:p>
          <a:p>
            <a:pPr lvl="1"/>
            <a:r>
              <a:rPr lang="en-US" dirty="0"/>
              <a:t>Used to distinguish (</a:t>
            </a:r>
            <a:r>
              <a:rPr lang="en-US" dirty="0" err="1"/>
              <a:t>xNF</a:t>
            </a:r>
            <a:r>
              <a:rPr lang="en-US" dirty="0"/>
              <a:t>) instances with of the same model</a:t>
            </a:r>
          </a:p>
          <a:p>
            <a:pPr lvl="1"/>
            <a:r>
              <a:rPr lang="en-US" dirty="0"/>
              <a:t>Relates directly to the </a:t>
            </a:r>
            <a:r>
              <a:rPr lang="en-US" dirty="0" err="1"/>
              <a:t>xNF</a:t>
            </a:r>
            <a:r>
              <a:rPr lang="en-US" dirty="0"/>
              <a:t> id in AAI</a:t>
            </a:r>
          </a:p>
          <a:p>
            <a:r>
              <a:rPr lang="en-US" dirty="0"/>
              <a:t>Schema set is a representation of the </a:t>
            </a:r>
            <a:r>
              <a:rPr lang="en-US" dirty="0" err="1"/>
              <a:t>xNF</a:t>
            </a:r>
            <a:r>
              <a:rPr lang="en-US" dirty="0"/>
              <a:t> model </a:t>
            </a:r>
          </a:p>
          <a:p>
            <a:pPr lvl="1"/>
            <a:r>
              <a:rPr lang="en-US" dirty="0"/>
              <a:t>Preserves the original format to avoid collisions and poorly defined models</a:t>
            </a:r>
          </a:p>
          <a:p>
            <a:pPr lvl="1"/>
            <a:r>
              <a:rPr lang="en-US" dirty="0"/>
              <a:t>Relates to the VNF Descriptor (VNFD) in ONAP</a:t>
            </a:r>
          </a:p>
          <a:p>
            <a:r>
              <a:rPr lang="en-US" dirty="0"/>
              <a:t>Fragment is a YANG container or YANG list</a:t>
            </a:r>
          </a:p>
          <a:p>
            <a:pPr lvl="1"/>
            <a:r>
              <a:rPr lang="en-US" dirty="0"/>
              <a:t>Main data storage table. Attributes are stored in </a:t>
            </a:r>
            <a:r>
              <a:rPr lang="en-US" dirty="0" err="1"/>
              <a:t>jsonb</a:t>
            </a:r>
            <a:r>
              <a:rPr lang="en-US" dirty="0"/>
              <a:t> field</a:t>
            </a:r>
          </a:p>
          <a:p>
            <a:r>
              <a:rPr lang="en-US" dirty="0"/>
              <a:t>Relation preserves YANG cross references</a:t>
            </a:r>
          </a:p>
          <a:p>
            <a:r>
              <a:rPr lang="en-US" dirty="0"/>
              <a:t>Schema node provides fast access to relevant YANG meta data</a:t>
            </a:r>
          </a:p>
        </p:txBody>
      </p:sp>
    </p:spTree>
    <p:extLst>
      <p:ext uri="{BB962C8B-B14F-4D97-AF65-F5344CB8AC3E}">
        <p14:creationId xmlns:p14="http://schemas.microsoft.com/office/powerpoint/2010/main" val="164423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278887-D7F0-49A6-9776-5DD4AB7D6F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CD67AC-792E-43C2-B8A4-3E84DBE21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REST API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E11794-B5B5-42CD-9BE9-91D8FEC33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49" y="1081615"/>
            <a:ext cx="11132745" cy="534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80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58B22F-14B7-4FFD-9C08-190B00D0D8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56A974-0423-456E-AAE3-153439D89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Links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2DF2C-1952-4874-BF36-05D469D8C4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API</a:t>
            </a:r>
          </a:p>
          <a:p>
            <a:pPr lvl="1"/>
            <a:r>
              <a:rPr lang="en-US" dirty="0">
                <a:hlinkClick r:id="rId2"/>
              </a:rPr>
              <a:t>https://gerrit.onap.org/r/gitweb?p=cps.git;a=tree;f=cps-rest/docs/api/swagger;h=e815fb1926d69f724629885fcb2b5e32184c61e3;hb=aee547cfbeb8780ed21d2ee902110a888aee3b56</a:t>
            </a:r>
            <a:endParaRPr lang="en-US" dirty="0"/>
          </a:p>
          <a:p>
            <a:r>
              <a:rPr lang="en-US" dirty="0"/>
              <a:t>Schema</a:t>
            </a:r>
          </a:p>
          <a:p>
            <a:pPr lvl="1"/>
            <a:r>
              <a:rPr lang="en-US" dirty="0">
                <a:hlinkClick r:id="rId3"/>
              </a:rPr>
              <a:t>https://gerrit.onap.org/r/gitweb?p=cps.git;a=tree;f=cps-ri/src/main/resources;h=895a5a62505f21fc126fcbd8fcc4381418607b89;hb=aee547cfbeb8780ed21d2ee902110a888aee3b56</a:t>
            </a:r>
            <a:endParaRPr lang="en-US" dirty="0"/>
          </a:p>
          <a:p>
            <a:r>
              <a:rPr lang="en-US" dirty="0"/>
              <a:t>Developer landing page</a:t>
            </a:r>
          </a:p>
          <a:p>
            <a:pPr lvl="1"/>
            <a:r>
              <a:rPr lang="en-US" dirty="0">
                <a:hlinkClick r:id="rId4"/>
              </a:rPr>
              <a:t>https://wiki.onap.org/display/DW/Configuration+Persistence+Service+Developer%27s+Landing+Page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768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0B4DDDC204E543820567BBDE657C68" ma:contentTypeVersion="13" ma:contentTypeDescription="Create a new document." ma:contentTypeScope="" ma:versionID="b03a69a69618643d3bb3998af452a70b">
  <xsd:schema xmlns:xsd="http://www.w3.org/2001/XMLSchema" xmlns:xs="http://www.w3.org/2001/XMLSchema" xmlns:p="http://schemas.microsoft.com/office/2006/metadata/properties" xmlns:ns3="5d2569ad-38d3-47dd-b389-d7f334514799" xmlns:ns4="4eafe1cd-7012-4cd6-af26-391f29e41b78" targetNamespace="http://schemas.microsoft.com/office/2006/metadata/properties" ma:root="true" ma:fieldsID="57b77a77a03b05efb7dee241302984c8" ns3:_="" ns4:_="">
    <xsd:import namespace="5d2569ad-38d3-47dd-b389-d7f334514799"/>
    <xsd:import namespace="4eafe1cd-7012-4cd6-af26-391f29e41b7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569ad-38d3-47dd-b389-d7f3345147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fe1cd-7012-4cd6-af26-391f29e41b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9DCA02-78CD-42C4-9132-BB7396C9EC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2569ad-38d3-47dd-b389-d7f334514799"/>
    <ds:schemaRef ds:uri="4eafe1cd-7012-4cd6-af26-391f29e41b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32AF7E-5E6D-4C4E-9882-03CE3E813F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D466B7-AEFA-463B-AC11-C9A9629127C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ONAP-Template-2019</Template>
  <TotalTime>186</TotalTime>
  <Words>259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ONAP CPS Data Models  Tony Finnerty, Niamh Core, Toine Siebelink</vt:lpstr>
      <vt:lpstr>CPS Internal relational schema</vt:lpstr>
      <vt:lpstr>Network Function CM Data</vt:lpstr>
      <vt:lpstr>REST API</vt:lpstr>
      <vt:lpstr>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NAME</dc:title>
  <dc:creator>Tony</dc:creator>
  <cp:lastModifiedBy>Tony Finnerty</cp:lastModifiedBy>
  <cp:revision>18</cp:revision>
  <dcterms:created xsi:type="dcterms:W3CDTF">2021-01-19T09:55:09Z</dcterms:created>
  <dcterms:modified xsi:type="dcterms:W3CDTF">2021-01-19T13:02:08Z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0x010100C30B4DDDC204E543820567BBDE657C68</vt:lpwstr>
  </property>
</Properties>
</file>