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6"/>
  </p:notesMasterIdLst>
  <p:sldIdLst>
    <p:sldId id="32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D0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38D4CB-8FE3-4935-B2ED-E97F6C5AAE9F}" v="1" dt="2021-04-30T10:22:18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77045"/>
  </p:normalViewPr>
  <p:slideViewPr>
    <p:cSldViewPr snapToGrid="0" snapToObjects="1">
      <p:cViewPr varScale="1">
        <p:scale>
          <a:sx n="101" d="100"/>
          <a:sy n="101" d="100"/>
        </p:scale>
        <p:origin x="12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kar Malm" userId="2b0e8fec-7037-400f-972d-518808a2d752" providerId="ADAL" clId="{D838D4CB-8FE3-4935-B2ED-E97F6C5AAE9F}"/>
    <pc:docChg chg="custSel addSld delSld modSld">
      <pc:chgData name="Oskar Malm" userId="2b0e8fec-7037-400f-972d-518808a2d752" providerId="ADAL" clId="{D838D4CB-8FE3-4935-B2ED-E97F6C5AAE9F}" dt="2021-04-30T10:24:48.861" v="48" actId="1076"/>
      <pc:docMkLst>
        <pc:docMk/>
      </pc:docMkLst>
      <pc:sldChg chg="del">
        <pc:chgData name="Oskar Malm" userId="2b0e8fec-7037-400f-972d-518808a2d752" providerId="ADAL" clId="{D838D4CB-8FE3-4935-B2ED-E97F6C5AAE9F}" dt="2021-04-30T10:21:27.205" v="0" actId="47"/>
        <pc:sldMkLst>
          <pc:docMk/>
          <pc:sldMk cId="1488050831" sldId="319"/>
        </pc:sldMkLst>
      </pc:sldChg>
      <pc:sldChg chg="del">
        <pc:chgData name="Oskar Malm" userId="2b0e8fec-7037-400f-972d-518808a2d752" providerId="ADAL" clId="{D838D4CB-8FE3-4935-B2ED-E97F6C5AAE9F}" dt="2021-04-30T10:23:08.105" v="47" actId="47"/>
        <pc:sldMkLst>
          <pc:docMk/>
          <pc:sldMk cId="1655699918" sldId="327"/>
        </pc:sldMkLst>
      </pc:sldChg>
      <pc:sldChg chg="addSp delSp modSp new mod">
        <pc:chgData name="Oskar Malm" userId="2b0e8fec-7037-400f-972d-518808a2d752" providerId="ADAL" clId="{D838D4CB-8FE3-4935-B2ED-E97F6C5AAE9F}" dt="2021-04-30T10:24:48.861" v="48" actId="1076"/>
        <pc:sldMkLst>
          <pc:docMk/>
          <pc:sldMk cId="201210536" sldId="328"/>
        </pc:sldMkLst>
        <pc:spChg chg="mod">
          <ac:chgData name="Oskar Malm" userId="2b0e8fec-7037-400f-972d-518808a2d752" providerId="ADAL" clId="{D838D4CB-8FE3-4935-B2ED-E97F6C5AAE9F}" dt="2021-04-30T10:22:59.841" v="46" actId="20577"/>
          <ac:spMkLst>
            <pc:docMk/>
            <pc:sldMk cId="201210536" sldId="328"/>
            <ac:spMk id="3" creationId="{4B7D5190-B1F4-432F-9280-13BF626A1FF7}"/>
          </ac:spMkLst>
        </pc:spChg>
        <pc:spChg chg="del">
          <ac:chgData name="Oskar Malm" userId="2b0e8fec-7037-400f-972d-518808a2d752" providerId="ADAL" clId="{D838D4CB-8FE3-4935-B2ED-E97F6C5AAE9F}" dt="2021-04-30T10:22:16.987" v="3" actId="478"/>
          <ac:spMkLst>
            <pc:docMk/>
            <pc:sldMk cId="201210536" sldId="328"/>
            <ac:spMk id="4" creationId="{191C8D18-403F-4BB3-BA9D-35DC8070B0EE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5" creationId="{ECC8DBE5-F591-45F3-91D6-95E43AF93883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6" creationId="{3C1F2462-E9BA-4E19-8176-42C766CE9FC7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8" creationId="{1A771B20-418B-4F26-8564-E0DB727B3DFA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10" creationId="{B509F2A5-42AC-42F3-A72A-E024763ACD46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12" creationId="{C0543531-8911-4B7F-AB51-5C06724A6E51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14" creationId="{71E52EC9-A779-4EEA-8E9B-3C8935BEBDF5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17" creationId="{B0C50D41-6B51-4616-AE76-0F0D32D2F467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19" creationId="{C283E6EB-80F8-4D08-B2D4-02B9DC845F67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22" creationId="{327B2D74-A0E9-4069-874E-6E26C0076543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23" creationId="{6DAA14B3-13A6-4FF3-959A-EC5BE1707695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26" creationId="{8ADFD33B-6C5B-40A1-A600-EB2B3C2EAF95}"/>
          </ac:spMkLst>
        </pc:spChg>
        <pc:spChg chg="add mod">
          <ac:chgData name="Oskar Malm" userId="2b0e8fec-7037-400f-972d-518808a2d752" providerId="ADAL" clId="{D838D4CB-8FE3-4935-B2ED-E97F6C5AAE9F}" dt="2021-04-30T10:24:48.861" v="48" actId="1076"/>
          <ac:spMkLst>
            <pc:docMk/>
            <pc:sldMk cId="201210536" sldId="328"/>
            <ac:spMk id="27" creationId="{60212902-1B97-47FD-BE1C-5AA8DF967513}"/>
          </ac:spMkLst>
        </pc:spChg>
        <pc:spChg chg="add mod">
          <ac:chgData name="Oskar Malm" userId="2b0e8fec-7037-400f-972d-518808a2d752" providerId="ADAL" clId="{D838D4CB-8FE3-4935-B2ED-E97F6C5AAE9F}" dt="2021-04-30T10:22:39.217" v="7" actId="1076"/>
          <ac:spMkLst>
            <pc:docMk/>
            <pc:sldMk cId="201210536" sldId="328"/>
            <ac:spMk id="29" creationId="{41D5B4AE-3797-4576-B04C-B51CCCB174C6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31" creationId="{16CE8ACF-133E-4075-9DED-E0A1BC26B90E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33" creationId="{CB6CA9F8-DABB-49C7-9C8C-F6C54B1613DF}"/>
          </ac:spMkLst>
        </pc:spChg>
        <pc:spChg chg="add mod">
          <ac:chgData name="Oskar Malm" userId="2b0e8fec-7037-400f-972d-518808a2d752" providerId="ADAL" clId="{D838D4CB-8FE3-4935-B2ED-E97F6C5AAE9F}" dt="2021-04-30T10:22:30.507" v="6" actId="2711"/>
          <ac:spMkLst>
            <pc:docMk/>
            <pc:sldMk cId="201210536" sldId="328"/>
            <ac:spMk id="35" creationId="{CC172CAD-B468-4FE6-A934-46FA940D2305}"/>
          </ac:spMkLst>
        </pc:sp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7" creationId="{9AFB8334-4876-4CC3-A428-175562C6C586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9" creationId="{9CE3AF16-5F8F-4C24-9224-C0FA91020566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11" creationId="{C9822905-35C9-4E86-887A-D51AEC91E21D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13" creationId="{9976B5B5-9806-4FF0-A5BB-D14C568BF936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15" creationId="{8B4564CA-E3A3-4CA4-B0AD-2B30D58E698F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16" creationId="{E68ED7D0-009B-4719-AE33-332FCD89731D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18" creationId="{477BE522-E336-4B96-BE03-6411E671FAC7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20" creationId="{4CCE52BA-6E53-4635-8806-8D2D65BA1F42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21" creationId="{508893F0-C32A-4E03-8F32-8E02DC031314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24" creationId="{87684AD5-187F-4655-9688-807FF2907035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25" creationId="{8BB88BD2-E37A-49FE-82E5-37FC9112E2FD}"/>
          </ac:cxnSpMkLst>
        </pc:cxnChg>
        <pc:cxnChg chg="add mod">
          <ac:chgData name="Oskar Malm" userId="2b0e8fec-7037-400f-972d-518808a2d752" providerId="ADAL" clId="{D838D4CB-8FE3-4935-B2ED-E97F6C5AAE9F}" dt="2021-04-30T10:24:48.861" v="48" actId="1076"/>
          <ac:cxnSpMkLst>
            <pc:docMk/>
            <pc:sldMk cId="201210536" sldId="328"/>
            <ac:cxnSpMk id="28" creationId="{B0461FB2-DCA8-44F0-ABCA-EFFCBB9BE86A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30" creationId="{ED7951F4-0F43-43E0-B4BE-576BFC1C4971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32" creationId="{57E300CE-1788-42E3-8EB7-5E02D87B242F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34" creationId="{B480773C-B616-4715-83CA-7E4136DCAEC3}"/>
          </ac:cxnSpMkLst>
        </pc:cxnChg>
        <pc:cxnChg chg="add mod">
          <ac:chgData name="Oskar Malm" userId="2b0e8fec-7037-400f-972d-518808a2d752" providerId="ADAL" clId="{D838D4CB-8FE3-4935-B2ED-E97F6C5AAE9F}" dt="2021-04-30T10:22:18.313" v="4"/>
          <ac:cxnSpMkLst>
            <pc:docMk/>
            <pc:sldMk cId="201210536" sldId="328"/>
            <ac:cxnSpMk id="36" creationId="{2EED5C27-2B51-4B46-93FD-EAC905482C65}"/>
          </ac:cxnSpMkLst>
        </pc:cxnChg>
      </pc:sldChg>
      <pc:sldChg chg="del">
        <pc:chgData name="Oskar Malm" userId="2b0e8fec-7037-400f-972d-518808a2d752" providerId="ADAL" clId="{D838D4CB-8FE3-4935-B2ED-E97F6C5AAE9F}" dt="2021-04-30T10:21:29.308" v="1" actId="47"/>
        <pc:sldMkLst>
          <pc:docMk/>
          <pc:sldMk cId="2295563312" sldId="328"/>
        </pc:sldMkLst>
      </pc:sldChg>
      <pc:sldChg chg="del">
        <pc:chgData name="Oskar Malm" userId="2b0e8fec-7037-400f-972d-518808a2d752" providerId="ADAL" clId="{D838D4CB-8FE3-4935-B2ED-E97F6C5AAE9F}" dt="2021-04-30T10:21:29.308" v="1" actId="47"/>
        <pc:sldMkLst>
          <pc:docMk/>
          <pc:sldMk cId="1737044551" sldId="329"/>
        </pc:sldMkLst>
      </pc:sldChg>
      <pc:sldChg chg="del">
        <pc:chgData name="Oskar Malm" userId="2b0e8fec-7037-400f-972d-518808a2d752" providerId="ADAL" clId="{D838D4CB-8FE3-4935-B2ED-E97F6C5AAE9F}" dt="2021-04-30T10:21:29.308" v="1" actId="47"/>
        <pc:sldMkLst>
          <pc:docMk/>
          <pc:sldMk cId="2372490200" sldId="34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</a:p>
        </p:txBody>
      </p:sp>
      <p:sp>
        <p:nvSpPr>
          <p:cNvPr id="3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C44ECCE6-4D94-443E-8C20-CA233A5C0572}"/>
              </a:ext>
            </a:extLst>
          </p:cNvPr>
          <p:cNvSpPr txBox="1"/>
          <p:nvPr userDrawn="1"/>
        </p:nvSpPr>
        <p:spPr>
          <a:xfrm>
            <a:off x="396000" y="6524625"/>
            <a:ext cx="65" cy="12311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8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5" name="FirstDividerHider">
            <a:extLst>
              <a:ext uri="{FF2B5EF4-FFF2-40B4-BE49-F238E27FC236}">
                <a16:creationId xmlns:a16="http://schemas.microsoft.com/office/drawing/2014/main" id="{CA0A38D4-B093-4CE6-9935-648A137BFECE}"/>
              </a:ext>
            </a:extLst>
          </p:cNvPr>
          <p:cNvSpPr/>
          <p:nvPr userDrawn="1"/>
        </p:nvSpPr>
        <p:spPr bwMode="auto">
          <a:xfrm>
            <a:off x="396000" y="6408751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234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C6FB57-68A0-AF49-A4E8-1AAA11396F0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onap.org/browse/CPS-35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458021-BBB7-4CAF-AD5D-B5DCA0D62A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7D5190-B1F4-432F-9280-13BF626A1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NCMP Roadmap – Rel I (preliminary)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C8DBE5-F591-45F3-91D6-95E43AF93883}"/>
              </a:ext>
            </a:extLst>
          </p:cNvPr>
          <p:cNvSpPr/>
          <p:nvPr/>
        </p:nvSpPr>
        <p:spPr bwMode="auto">
          <a:xfrm>
            <a:off x="479424" y="2967459"/>
            <a:ext cx="1349376" cy="9230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chemeClr val="tx1"/>
                </a:solidFill>
              </a:rPr>
              <a:t>DMI Registry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  <a:hlinkClick r:id="rId2"/>
              </a:rPr>
              <a:t>CPS-350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1F2462-E9BA-4E19-8176-42C766CE9FC7}"/>
              </a:ext>
            </a:extLst>
          </p:cNvPr>
          <p:cNvSpPr/>
          <p:nvPr/>
        </p:nvSpPr>
        <p:spPr bwMode="auto">
          <a:xfrm>
            <a:off x="2203449" y="2967459"/>
            <a:ext cx="1349376" cy="923081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chemeClr val="tx1"/>
                </a:solidFill>
              </a:rPr>
              <a:t>ONAP DMI Plugin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AFB8334-4876-4CC3-A428-175562C6C586}"/>
              </a:ext>
            </a:extLst>
          </p:cNvPr>
          <p:cNvCxnSpPr>
            <a:stCxn id="5" idx="3"/>
            <a:endCxn id="6" idx="1"/>
          </p:cNvCxnSpPr>
          <p:nvPr/>
        </p:nvCxnSpPr>
        <p:spPr bwMode="auto">
          <a:xfrm>
            <a:off x="1828800" y="3429000"/>
            <a:ext cx="37464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A771B20-418B-4F26-8564-E0DB727B3DFA}"/>
              </a:ext>
            </a:extLst>
          </p:cNvPr>
          <p:cNvSpPr/>
          <p:nvPr/>
        </p:nvSpPr>
        <p:spPr bwMode="auto">
          <a:xfrm>
            <a:off x="3927474" y="2967458"/>
            <a:ext cx="1349376" cy="923081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chemeClr val="tx1"/>
                </a:solidFill>
              </a:rPr>
              <a:t>Inventory, step 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CE3AF16-5F8F-4C24-9224-C0FA91020566}"/>
              </a:ext>
            </a:extLst>
          </p:cNvPr>
          <p:cNvCxnSpPr>
            <a:stCxn id="6" idx="3"/>
            <a:endCxn id="8" idx="1"/>
          </p:cNvCxnSpPr>
          <p:nvPr/>
        </p:nvCxnSpPr>
        <p:spPr bwMode="auto">
          <a:xfrm flipV="1">
            <a:off x="3552825" y="3428999"/>
            <a:ext cx="374649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509F2A5-42AC-42F3-A72A-E024763ACD46}"/>
              </a:ext>
            </a:extLst>
          </p:cNvPr>
          <p:cNvSpPr/>
          <p:nvPr/>
        </p:nvSpPr>
        <p:spPr bwMode="auto">
          <a:xfrm>
            <a:off x="5965824" y="3691358"/>
            <a:ext cx="1349376" cy="923081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chemeClr val="tx1"/>
                </a:solidFill>
              </a:rPr>
              <a:t>Pass-thru data access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9822905-35C9-4E86-887A-D51AEC91E21D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 bwMode="auto">
          <a:xfrm>
            <a:off x="5276850" y="3428999"/>
            <a:ext cx="688974" cy="723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0543531-8911-4B7F-AB51-5C06724A6E51}"/>
              </a:ext>
            </a:extLst>
          </p:cNvPr>
          <p:cNvSpPr/>
          <p:nvPr/>
        </p:nvSpPr>
        <p:spPr bwMode="auto">
          <a:xfrm>
            <a:off x="5965824" y="2275147"/>
            <a:ext cx="1349376" cy="923081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chemeClr val="tx1"/>
                </a:solidFill>
              </a:rPr>
              <a:t>Model &amp; data sync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76B5B5-9806-4FF0-A5BB-D14C568BF936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 bwMode="auto">
          <a:xfrm flipV="1">
            <a:off x="5276850" y="2736688"/>
            <a:ext cx="688974" cy="6923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1E52EC9-A779-4EEA-8E9B-3C8935BEBDF5}"/>
              </a:ext>
            </a:extLst>
          </p:cNvPr>
          <p:cNvSpPr/>
          <p:nvPr/>
        </p:nvSpPr>
        <p:spPr bwMode="auto">
          <a:xfrm>
            <a:off x="7794624" y="2967457"/>
            <a:ext cx="1349376" cy="923081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chemeClr val="tx1"/>
                </a:solidFill>
              </a:rPr>
              <a:t>Local data access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B4564CA-E3A3-4CA4-B0AD-2B30D58E698F}"/>
              </a:ext>
            </a:extLst>
          </p:cNvPr>
          <p:cNvCxnSpPr>
            <a:cxnSpLocks/>
            <a:stCxn id="12" idx="3"/>
            <a:endCxn id="14" idx="1"/>
          </p:cNvCxnSpPr>
          <p:nvPr/>
        </p:nvCxnSpPr>
        <p:spPr bwMode="auto">
          <a:xfrm>
            <a:off x="7315200" y="2736688"/>
            <a:ext cx="479424" cy="6923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8ED7D0-009B-4719-AE33-332FCD89731D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 bwMode="auto">
          <a:xfrm flipV="1">
            <a:off x="7315200" y="3428998"/>
            <a:ext cx="479424" cy="723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0C50D41-6B51-4616-AE76-0F0D32D2F467}"/>
              </a:ext>
            </a:extLst>
          </p:cNvPr>
          <p:cNvSpPr/>
          <p:nvPr/>
        </p:nvSpPr>
        <p:spPr bwMode="auto">
          <a:xfrm>
            <a:off x="9688512" y="2967459"/>
            <a:ext cx="1349376" cy="923081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chemeClr val="tx1"/>
                </a:solidFill>
              </a:rPr>
              <a:t>Re-sync operation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77BE522-E336-4B96-BE03-6411E671FAC7}"/>
              </a:ext>
            </a:extLst>
          </p:cNvPr>
          <p:cNvCxnSpPr>
            <a:cxnSpLocks/>
            <a:stCxn id="14" idx="3"/>
            <a:endCxn id="17" idx="1"/>
          </p:cNvCxnSpPr>
          <p:nvPr/>
        </p:nvCxnSpPr>
        <p:spPr bwMode="auto">
          <a:xfrm>
            <a:off x="9144000" y="3428998"/>
            <a:ext cx="544512" cy="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C283E6EB-80F8-4D08-B2D4-02B9DC845F67}"/>
              </a:ext>
            </a:extLst>
          </p:cNvPr>
          <p:cNvSpPr/>
          <p:nvPr/>
        </p:nvSpPr>
        <p:spPr bwMode="auto">
          <a:xfrm>
            <a:off x="4498974" y="4920083"/>
            <a:ext cx="1349376" cy="923081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chemeClr val="tx1"/>
                </a:solidFill>
              </a:rPr>
              <a:t>Inventory, step 2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CCE52BA-6E53-4635-8806-8D2D65BA1F42}"/>
              </a:ext>
            </a:extLst>
          </p:cNvPr>
          <p:cNvCxnSpPr>
            <a:cxnSpLocks/>
            <a:stCxn id="8" idx="2"/>
            <a:endCxn id="19" idx="0"/>
          </p:cNvCxnSpPr>
          <p:nvPr/>
        </p:nvCxnSpPr>
        <p:spPr bwMode="auto">
          <a:xfrm>
            <a:off x="4602162" y="3890539"/>
            <a:ext cx="571500" cy="10295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08893F0-C32A-4E03-8F32-8E02DC03131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28700" y="2486025"/>
            <a:ext cx="114300" cy="35242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27B2D74-A0E9-4069-874E-6E26C0076543}"/>
              </a:ext>
            </a:extLst>
          </p:cNvPr>
          <p:cNvSpPr txBox="1"/>
          <p:nvPr/>
        </p:nvSpPr>
        <p:spPr>
          <a:xfrm>
            <a:off x="393699" y="1527438"/>
            <a:ext cx="1724025" cy="838197"/>
          </a:xfrm>
          <a:prstGeom prst="rect">
            <a:avLst/>
          </a:prstGeom>
        </p:spPr>
        <p:txBody>
          <a:bodyPr vert="horz" wrap="square" lIns="72000" tIns="36000" rIns="72000" bIns="36000" rtlCol="0" anchor="t"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400" b="0" i="0" u="none" strike="noStrike" kern="1000" cap="none" spc="-3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>Add DMI registry capability to NCMP including REST endpoint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endParaRPr kumimoji="0" lang="en-US" sz="1400" b="0" i="0" u="none" strike="noStrike" kern="1000" cap="none" spc="-3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AA14B3-13A6-4FF3-959A-EC5BE1707695}"/>
              </a:ext>
            </a:extLst>
          </p:cNvPr>
          <p:cNvSpPr txBox="1"/>
          <p:nvPr/>
        </p:nvSpPr>
        <p:spPr>
          <a:xfrm>
            <a:off x="2117724" y="1051155"/>
            <a:ext cx="1724025" cy="923081"/>
          </a:xfrm>
          <a:prstGeom prst="rect">
            <a:avLst/>
          </a:prstGeom>
        </p:spPr>
        <p:txBody>
          <a:bodyPr vert="horz" wrap="square" lIns="72000" tIns="36000" rIns="72000" bIns="36000" rtlCol="0" anchor="t"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400" b="0" i="0" u="none" strike="noStrike" kern="1000" cap="none" spc="-3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>Create ONAP DMI plugin application and container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Basic functionality includes registration of plugin using NCMP API</a:t>
            </a:r>
            <a:endParaRPr kumimoji="0" lang="en-US" sz="1400" b="0" i="0" u="none" strike="noStrike" kern="1000" cap="none" spc="-3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684AD5-187F-4655-9688-807FF290703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808288" y="2486025"/>
            <a:ext cx="69849" cy="39180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BB88BD2-E37A-49FE-82E5-37FC9112E2FD}"/>
              </a:ext>
            </a:extLst>
          </p:cNvPr>
          <p:cNvCxnSpPr>
            <a:cxnSpLocks/>
          </p:cNvCxnSpPr>
          <p:nvPr/>
        </p:nvCxnSpPr>
        <p:spPr bwMode="auto">
          <a:xfrm flipV="1">
            <a:off x="2843212" y="3980171"/>
            <a:ext cx="1364456" cy="4987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ADFD33B-6C5B-40A1-A600-EB2B3C2EAF95}"/>
              </a:ext>
            </a:extLst>
          </p:cNvPr>
          <p:cNvSpPr txBox="1"/>
          <p:nvPr/>
        </p:nvSpPr>
        <p:spPr>
          <a:xfrm>
            <a:off x="350440" y="4478966"/>
            <a:ext cx="3577033" cy="923081"/>
          </a:xfrm>
          <a:prstGeom prst="rect">
            <a:avLst/>
          </a:prstGeom>
        </p:spPr>
        <p:txBody>
          <a:bodyPr vert="horz" wrap="square" lIns="72000" tIns="36000" rIns="72000" bIns="36000" rtlCol="0" anchor="t"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Add basic inventory capabilities: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- ONAP DMI reads list of CM handles and related information at startup from file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- NCMP synchronizes inventory by requesting list of CM handles as part of DMI plugin registration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1400" kern="1000" spc="-30" dirty="0">
              <a:solidFill>
                <a:srgbClr val="181818"/>
              </a:solidFill>
              <a:ea typeface="+mn-ea"/>
              <a:cs typeface="+mn-cs"/>
            </a:endParaRP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endParaRPr lang="en-US" sz="1400" kern="1000" spc="-30" dirty="0">
              <a:solidFill>
                <a:srgbClr val="181818"/>
              </a:solidFill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0212902-1B97-47FD-BE1C-5AA8DF967513}"/>
              </a:ext>
            </a:extLst>
          </p:cNvPr>
          <p:cNvSpPr txBox="1"/>
          <p:nvPr/>
        </p:nvSpPr>
        <p:spPr>
          <a:xfrm>
            <a:off x="6419851" y="5322014"/>
            <a:ext cx="3202384" cy="923081"/>
          </a:xfrm>
          <a:prstGeom prst="rect">
            <a:avLst/>
          </a:prstGeom>
        </p:spPr>
        <p:txBody>
          <a:bodyPr vert="horz" wrap="square" lIns="72000" tIns="36000" rIns="72000" bIns="36000" rtlCol="0" anchor="t"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(stretch goal) Additional capabilities related to inventory management: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- ONAP DMI integration with AAI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- Support for dynamic inventory changes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0461FB2-DCA8-44F0-ABCA-EFFCBB9BE86A}"/>
              </a:ext>
            </a:extLst>
          </p:cNvPr>
          <p:cNvCxnSpPr>
            <a:cxnSpLocks/>
            <a:endCxn id="27" idx="1"/>
          </p:cNvCxnSpPr>
          <p:nvPr/>
        </p:nvCxnSpPr>
        <p:spPr bwMode="auto">
          <a:xfrm>
            <a:off x="5848350" y="5534122"/>
            <a:ext cx="571501" cy="24943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1D5B4AE-3797-4576-B04C-B51CCCB174C6}"/>
              </a:ext>
            </a:extLst>
          </p:cNvPr>
          <p:cNvSpPr txBox="1"/>
          <p:nvPr/>
        </p:nvSpPr>
        <p:spPr>
          <a:xfrm>
            <a:off x="7794624" y="4198885"/>
            <a:ext cx="3595886" cy="1028749"/>
          </a:xfrm>
          <a:prstGeom prst="rect">
            <a:avLst/>
          </a:prstGeom>
        </p:spPr>
        <p:txBody>
          <a:bodyPr vert="horz" wrap="square" lIns="72000" tIns="36000" rIns="72000" bIns="36000" rtlCol="0" anchor="t"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Implement selected APIs for read and write access to data from NCMP northbound REST API, via NCMP, DMI northbound API, ONAP DMI plugin to SDNC/ODL RESTCONF API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D7951F4-0F43-43E0-B4BE-576BFC1C4971}"/>
              </a:ext>
            </a:extLst>
          </p:cNvPr>
          <p:cNvCxnSpPr>
            <a:cxnSpLocks/>
          </p:cNvCxnSpPr>
          <p:nvPr/>
        </p:nvCxnSpPr>
        <p:spPr bwMode="auto">
          <a:xfrm>
            <a:off x="7315200" y="4478966"/>
            <a:ext cx="479424" cy="22288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6CE8ACF-133E-4075-9DED-E0A1BC26B90E}"/>
              </a:ext>
            </a:extLst>
          </p:cNvPr>
          <p:cNvSpPr txBox="1"/>
          <p:nvPr/>
        </p:nvSpPr>
        <p:spPr>
          <a:xfrm>
            <a:off x="3927472" y="1002883"/>
            <a:ext cx="5102227" cy="1028749"/>
          </a:xfrm>
          <a:prstGeom prst="rect">
            <a:avLst/>
          </a:prstGeom>
        </p:spPr>
        <p:txBody>
          <a:bodyPr vert="horz" wrap="square" lIns="72000" tIns="36000" rIns="72000" bIns="36000" rtlCol="0" anchor="t"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Sync model and data for CM handle via DMI northbound API, ONAP DMI plugin and SDNC/ODL RESTCONF API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Need to confirm method to obtain model data for </a:t>
            </a:r>
            <a:r>
              <a:rPr lang="en-US" sz="1400" kern="1000" spc="-30" dirty="0" err="1">
                <a:solidFill>
                  <a:srgbClr val="181818"/>
                </a:solidFill>
                <a:ea typeface="+mn-ea"/>
                <a:cs typeface="+mn-cs"/>
              </a:rPr>
              <a:t>xNF</a:t>
            </a: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/simulator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E300CE-1788-42E3-8EB7-5E02D87B242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569076" y="1794261"/>
            <a:ext cx="69849" cy="39180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B6CA9F8-DABB-49C7-9C8C-F6C54B1613DF}"/>
              </a:ext>
            </a:extLst>
          </p:cNvPr>
          <p:cNvSpPr txBox="1"/>
          <p:nvPr/>
        </p:nvSpPr>
        <p:spPr>
          <a:xfrm>
            <a:off x="8875904" y="1375568"/>
            <a:ext cx="2891537" cy="1028749"/>
          </a:xfrm>
          <a:prstGeom prst="rect">
            <a:avLst/>
          </a:prstGeom>
        </p:spPr>
        <p:txBody>
          <a:bodyPr vert="horz" wrap="square" lIns="72000" tIns="36000" rIns="72000" bIns="36000" rtlCol="0" anchor="t"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Implement selected APIs for reading locally cached data from NCMP/CPS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480773C-B616-4715-83CA-7E4136DCAEC3}"/>
              </a:ext>
            </a:extLst>
          </p:cNvPr>
          <p:cNvCxnSpPr>
            <a:cxnSpLocks/>
          </p:cNvCxnSpPr>
          <p:nvPr/>
        </p:nvCxnSpPr>
        <p:spPr bwMode="auto">
          <a:xfrm flipV="1">
            <a:off x="8629650" y="1860523"/>
            <a:ext cx="514350" cy="10511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C172CAD-B468-4FE6-A934-46FA940D2305}"/>
              </a:ext>
            </a:extLst>
          </p:cNvPr>
          <p:cNvSpPr txBox="1"/>
          <p:nvPr/>
        </p:nvSpPr>
        <p:spPr>
          <a:xfrm>
            <a:off x="9341741" y="2124197"/>
            <a:ext cx="2891537" cy="1028749"/>
          </a:xfrm>
          <a:prstGeom prst="rect">
            <a:avLst/>
          </a:prstGeom>
        </p:spPr>
        <p:txBody>
          <a:bodyPr vert="horz" wrap="square" lIns="72000" tIns="36000" rIns="72000" bIns="36000" rtlCol="0" anchor="t"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kern="1000" spc="-30" dirty="0">
                <a:solidFill>
                  <a:srgbClr val="181818"/>
                </a:solidFill>
                <a:ea typeface="+mn-ea"/>
                <a:cs typeface="+mn-cs"/>
              </a:rPr>
              <a:t>Add resync operation for CM handle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EED5C27-2B51-4B46-93FD-EAC905482C65}"/>
              </a:ext>
            </a:extLst>
          </p:cNvPr>
          <p:cNvCxnSpPr>
            <a:cxnSpLocks/>
          </p:cNvCxnSpPr>
          <p:nvPr/>
        </p:nvCxnSpPr>
        <p:spPr bwMode="auto">
          <a:xfrm flipV="1">
            <a:off x="10321672" y="2435493"/>
            <a:ext cx="136778" cy="47621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01210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v2" id="{39DDEBC6-B101-0842-AE74-DFB5563944DB}" vid="{D78C6921-4C11-464A-8337-DA2ED069F5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FD7BCCB11654597752DB982821F90" ma:contentTypeVersion="12" ma:contentTypeDescription="Create a new document." ma:contentTypeScope="" ma:versionID="87195712712172431407b24d93d21563">
  <xsd:schema xmlns:xsd="http://www.w3.org/2001/XMLSchema" xmlns:xs="http://www.w3.org/2001/XMLSchema" xmlns:p="http://schemas.microsoft.com/office/2006/metadata/properties" xmlns:ns3="3fe6f186-f5f4-40d9-8ed0-d4129be3f1dd" xmlns:ns4="10299242-1a9f-41a3-ba29-0a43e323a3a2" targetNamespace="http://schemas.microsoft.com/office/2006/metadata/properties" ma:root="true" ma:fieldsID="17d2a9b94e3150bf05d827b88e7996cd" ns3:_="" ns4:_="">
    <xsd:import namespace="3fe6f186-f5f4-40d9-8ed0-d4129be3f1dd"/>
    <xsd:import namespace="10299242-1a9f-41a3-ba29-0a43e323a3a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e6f186-f5f4-40d9-8ed0-d4129be3f1d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299242-1a9f-41a3-ba29-0a43e323a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4A3B9-A6CE-4003-984D-8EFA075A53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e6f186-f5f4-40d9-8ed0-d4129be3f1dd"/>
    <ds:schemaRef ds:uri="10299242-1a9f-41a3-ba29-0a43e323a3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6124AA-ADC9-4C6E-BB3D-158C48F31EA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3fe6f186-f5f4-40d9-8ed0-d4129be3f1dd"/>
    <ds:schemaRef ds:uri="http://purl.org/dc/dcmitype/"/>
    <ds:schemaRef ds:uri="http://schemas.microsoft.com/office/infopath/2007/PartnerControls"/>
    <ds:schemaRef ds:uri="10299242-1a9f-41a3-ba29-0a43e323a3a2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EC88237-EB11-4280-A637-0B3FF1387A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ONAP-Template-2019</Template>
  <TotalTime>2047</TotalTime>
  <Words>203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.AppleSystemUIFont</vt:lpstr>
      <vt:lpstr>Arial</vt:lpstr>
      <vt:lpstr>Calibri</vt:lpstr>
      <vt:lpstr>Ericsson Hilda</vt:lpstr>
      <vt:lpstr>Office Theme</vt:lpstr>
      <vt:lpstr>NCMP Roadmap – Rel I (preliminary)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CM Proxy  Tony Finnerty</dc:title>
  <dc:creator>Tony Finnerty</dc:creator>
  <cp:lastModifiedBy>Oskar Malm</cp:lastModifiedBy>
  <cp:revision>75</cp:revision>
  <dcterms:created xsi:type="dcterms:W3CDTF">2021-02-26T09:22:05Z</dcterms:created>
  <dcterms:modified xsi:type="dcterms:W3CDTF">2021-04-30T10:24:57Z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0x01010038CFD7BCCB11654597752DB982821F90</vt:lpwstr>
  </property>
</Properties>
</file>