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5" r:id="rId3"/>
    <p:sldId id="262" r:id="rId4"/>
    <p:sldId id="266" r:id="rId5"/>
    <p:sldId id="267" r:id="rId6"/>
    <p:sldId id="269" r:id="rId7"/>
    <p:sldId id="270" r:id="rId8"/>
    <p:sldId id="272" r:id="rId9"/>
    <p:sldId id="271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ukulski, Marek (Nokia - PL/Wroclaw)" initials="KP" lastIdx="4" clrIdx="0">
    <p:extLst>
      <p:ext uri="{19B8F6BF-5375-455C-9EA6-DF929625EA0E}">
        <p15:presenceInfo xmlns:p15="http://schemas.microsoft.com/office/powerpoint/2012/main" userId="S::marek.kukulski@nokia.com::e2798f55-0c6b-48c6-9027-355d160d8fb8" providerId="AD"/>
      </p:ext>
    </p:extLst>
  </p:cmAuthor>
  <p:cmAuthor id="2" name="Baniewski, Pawel (Nokia - PL/Wroclaw)" initials="BP" lastIdx="9" clrIdx="1">
    <p:extLst>
      <p:ext uri="{19B8F6BF-5375-455C-9EA6-DF929625EA0E}">
        <p15:presenceInfo xmlns:p15="http://schemas.microsoft.com/office/powerpoint/2012/main" userId="S::pawel.baniewski@nokia.com::b7054f70-78d0-4a49-8066-4d0880a022c6" providerId="AD"/>
      </p:ext>
    </p:extLst>
  </p:cmAuthor>
  <p:cmAuthor id="3" name="Nowak, Damian (Nokia - PL/Wroclaw)" initials="ND(-P" lastIdx="13" clrIdx="2">
    <p:extLst>
      <p:ext uri="{19B8F6BF-5375-455C-9EA6-DF929625EA0E}">
        <p15:presenceInfo xmlns:p15="http://schemas.microsoft.com/office/powerpoint/2012/main" userId="S::damian.nowak@nokia.com::ba7bdeb8-a2ca-4e1f-9507-467e34ec4fb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98D4"/>
    <a:srgbClr val="F8AF39"/>
    <a:srgbClr val="B1ED67"/>
    <a:srgbClr val="73973E"/>
    <a:srgbClr val="BDFC6E"/>
    <a:srgbClr val="013B74"/>
    <a:srgbClr val="1E98C9"/>
    <a:srgbClr val="4EB7C5"/>
    <a:srgbClr val="1E988A"/>
    <a:srgbClr val="B0E1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4F34AC-A715-7E44-059E-F4EC252F3869}" v="1" dt="2021-02-02T08:07:27.899"/>
    <p1510:client id="{BE4C00E3-72D9-1BEB-E46A-7D52A7748319}" v="4" dt="2021-02-02T06:08:03.783"/>
    <p1510:client id="{D81E8882-F1EA-E156-DC18-B1250698408B}" v="9" dt="2021-02-02T07:41:56.0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90" autoAdjust="0"/>
    <p:restoredTop sz="94474"/>
  </p:normalViewPr>
  <p:slideViewPr>
    <p:cSldViewPr snapToGrid="0" snapToObjects="1">
      <p:cViewPr varScale="1">
        <p:scale>
          <a:sx n="137" d="100"/>
          <a:sy n="137" d="100"/>
        </p:scale>
        <p:origin x="93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niewski, Pawel (Nokia - PL/Wroclaw)" userId="S::pawel.baniewski@nokia.com::b7054f70-78d0-4a49-8066-4d0880a022c6" providerId="AD" clId="Web-{D81E8882-F1EA-E156-DC18-B1250698408B}"/>
    <pc:docChg chg="">
      <pc:chgData name="Baniewski, Pawel (Nokia - PL/Wroclaw)" userId="S::pawel.baniewski@nokia.com::b7054f70-78d0-4a49-8066-4d0880a022c6" providerId="AD" clId="Web-{D81E8882-F1EA-E156-DC18-B1250698408B}" dt="2021-02-02T07:41:56.066" v="8"/>
      <pc:docMkLst>
        <pc:docMk/>
      </pc:docMkLst>
      <pc:sldChg chg="addCm">
        <pc:chgData name="Baniewski, Pawel (Nokia - PL/Wroclaw)" userId="S::pawel.baniewski@nokia.com::b7054f70-78d0-4a49-8066-4d0880a022c6" providerId="AD" clId="Web-{D81E8882-F1EA-E156-DC18-B1250698408B}" dt="2021-02-02T07:34:24.649" v="1"/>
        <pc:sldMkLst>
          <pc:docMk/>
          <pc:sldMk cId="3675437722" sldId="266"/>
        </pc:sldMkLst>
      </pc:sldChg>
      <pc:sldChg chg="addCm">
        <pc:chgData name="Baniewski, Pawel (Nokia - PL/Wroclaw)" userId="S::pawel.baniewski@nokia.com::b7054f70-78d0-4a49-8066-4d0880a022c6" providerId="AD" clId="Web-{D81E8882-F1EA-E156-DC18-B1250698408B}" dt="2021-02-02T07:37:22.513" v="3"/>
        <pc:sldMkLst>
          <pc:docMk/>
          <pc:sldMk cId="445652795" sldId="267"/>
        </pc:sldMkLst>
      </pc:sldChg>
      <pc:sldChg chg="addCm">
        <pc:chgData name="Baniewski, Pawel (Nokia - PL/Wroclaw)" userId="S::pawel.baniewski@nokia.com::b7054f70-78d0-4a49-8066-4d0880a022c6" providerId="AD" clId="Web-{D81E8882-F1EA-E156-DC18-B1250698408B}" dt="2021-02-02T07:38:11.686" v="4"/>
        <pc:sldMkLst>
          <pc:docMk/>
          <pc:sldMk cId="1429658385" sldId="268"/>
        </pc:sldMkLst>
      </pc:sldChg>
      <pc:sldChg chg="addCm">
        <pc:chgData name="Baniewski, Pawel (Nokia - PL/Wroclaw)" userId="S::pawel.baniewski@nokia.com::b7054f70-78d0-4a49-8066-4d0880a022c6" providerId="AD" clId="Web-{D81E8882-F1EA-E156-DC18-B1250698408B}" dt="2021-02-02T07:39:35.844" v="6"/>
        <pc:sldMkLst>
          <pc:docMk/>
          <pc:sldMk cId="1495970315" sldId="269"/>
        </pc:sldMkLst>
      </pc:sldChg>
      <pc:sldChg chg="addCm">
        <pc:chgData name="Baniewski, Pawel (Nokia - PL/Wroclaw)" userId="S::pawel.baniewski@nokia.com::b7054f70-78d0-4a49-8066-4d0880a022c6" providerId="AD" clId="Web-{D81E8882-F1EA-E156-DC18-B1250698408B}" dt="2021-02-02T07:41:56.066" v="8"/>
        <pc:sldMkLst>
          <pc:docMk/>
          <pc:sldMk cId="3269593266" sldId="270"/>
        </pc:sldMkLst>
      </pc:sldChg>
    </pc:docChg>
  </pc:docChgLst>
  <pc:docChgLst>
    <pc:chgData name="Nowak, Damian (Nokia - PL/Wroclaw)" userId="ba7bdeb8-a2ca-4e1f-9507-467e34ec4fbc" providerId="ADAL" clId="{11F7E978-DCB4-4A2C-9009-E4FE87E126DB}"/>
    <pc:docChg chg="custSel addSld delSld modSld">
      <pc:chgData name="Nowak, Damian (Nokia - PL/Wroclaw)" userId="ba7bdeb8-a2ca-4e1f-9507-467e34ec4fbc" providerId="ADAL" clId="{11F7E978-DCB4-4A2C-9009-E4FE87E126DB}" dt="2021-02-02T10:48:43.392" v="1211" actId="1076"/>
      <pc:docMkLst>
        <pc:docMk/>
      </pc:docMkLst>
      <pc:sldChg chg="modSp">
        <pc:chgData name="Nowak, Damian (Nokia - PL/Wroclaw)" userId="ba7bdeb8-a2ca-4e1f-9507-467e34ec4fbc" providerId="ADAL" clId="{11F7E978-DCB4-4A2C-9009-E4FE87E126DB}" dt="2021-02-02T07:54:25.678" v="404" actId="20577"/>
        <pc:sldMkLst>
          <pc:docMk/>
          <pc:sldMk cId="16801670" sldId="262"/>
        </pc:sldMkLst>
        <pc:spChg chg="mod">
          <ac:chgData name="Nowak, Damian (Nokia - PL/Wroclaw)" userId="ba7bdeb8-a2ca-4e1f-9507-467e34ec4fbc" providerId="ADAL" clId="{11F7E978-DCB4-4A2C-9009-E4FE87E126DB}" dt="2021-02-02T07:54:25.678" v="404" actId="20577"/>
          <ac:spMkLst>
            <pc:docMk/>
            <pc:sldMk cId="16801670" sldId="262"/>
            <ac:spMk id="6" creationId="{770302EC-0F04-48A0-95B4-BA151EC7665A}"/>
          </ac:spMkLst>
        </pc:spChg>
      </pc:sldChg>
      <pc:sldChg chg="delSp modSp addCm delCm">
        <pc:chgData name="Nowak, Damian (Nokia - PL/Wroclaw)" userId="ba7bdeb8-a2ca-4e1f-9507-467e34ec4fbc" providerId="ADAL" clId="{11F7E978-DCB4-4A2C-9009-E4FE87E126DB}" dt="2021-02-02T10:03:47.233" v="1167" actId="1592"/>
        <pc:sldMkLst>
          <pc:docMk/>
          <pc:sldMk cId="3675437722" sldId="266"/>
        </pc:sldMkLst>
        <pc:spChg chg="mod">
          <ac:chgData name="Nowak, Damian (Nokia - PL/Wroclaw)" userId="ba7bdeb8-a2ca-4e1f-9507-467e34ec4fbc" providerId="ADAL" clId="{11F7E978-DCB4-4A2C-9009-E4FE87E126DB}" dt="2021-02-02T07:52:02.153" v="267" actId="20577"/>
          <ac:spMkLst>
            <pc:docMk/>
            <pc:sldMk cId="3675437722" sldId="266"/>
            <ac:spMk id="14" creationId="{D19731A5-8FC0-4967-9C14-6EF196525997}"/>
          </ac:spMkLst>
        </pc:spChg>
        <pc:spChg chg="mod">
          <ac:chgData name="Nowak, Damian (Nokia - PL/Wroclaw)" userId="ba7bdeb8-a2ca-4e1f-9507-467e34ec4fbc" providerId="ADAL" clId="{11F7E978-DCB4-4A2C-9009-E4FE87E126DB}" dt="2021-02-02T07:49:38.895" v="179" actId="14100"/>
          <ac:spMkLst>
            <pc:docMk/>
            <pc:sldMk cId="3675437722" sldId="266"/>
            <ac:spMk id="16" creationId="{6989793D-CDCF-458D-8D90-3E50E90FAB57}"/>
          </ac:spMkLst>
        </pc:spChg>
        <pc:spChg chg="mod">
          <ac:chgData name="Nowak, Damian (Nokia - PL/Wroclaw)" userId="ba7bdeb8-a2ca-4e1f-9507-467e34ec4fbc" providerId="ADAL" clId="{11F7E978-DCB4-4A2C-9009-E4FE87E126DB}" dt="2021-02-02T07:49:40.971" v="180" actId="1076"/>
          <ac:spMkLst>
            <pc:docMk/>
            <pc:sldMk cId="3675437722" sldId="266"/>
            <ac:spMk id="17" creationId="{C662B866-4645-4732-BF13-02AAC25F9E8E}"/>
          </ac:spMkLst>
        </pc:spChg>
        <pc:spChg chg="mod">
          <ac:chgData name="Nowak, Damian (Nokia - PL/Wroclaw)" userId="ba7bdeb8-a2ca-4e1f-9507-467e34ec4fbc" providerId="ADAL" clId="{11F7E978-DCB4-4A2C-9009-E4FE87E126DB}" dt="2021-02-02T07:48:56.931" v="169" actId="20577"/>
          <ac:spMkLst>
            <pc:docMk/>
            <pc:sldMk cId="3675437722" sldId="266"/>
            <ac:spMk id="27" creationId="{D7E2F511-CE24-4B3E-ADE9-66C809D4756E}"/>
          </ac:spMkLst>
        </pc:spChg>
        <pc:spChg chg="del">
          <ac:chgData name="Nowak, Damian (Nokia - PL/Wroclaw)" userId="ba7bdeb8-a2ca-4e1f-9507-467e34ec4fbc" providerId="ADAL" clId="{11F7E978-DCB4-4A2C-9009-E4FE87E126DB}" dt="2021-02-02T07:49:01.612" v="170" actId="478"/>
          <ac:spMkLst>
            <pc:docMk/>
            <pc:sldMk cId="3675437722" sldId="266"/>
            <ac:spMk id="33" creationId="{C1FB99BC-4AA1-474E-830D-3B244D2D1811}"/>
          </ac:spMkLst>
        </pc:spChg>
        <pc:spChg chg="mod">
          <ac:chgData name="Nowak, Damian (Nokia - PL/Wroclaw)" userId="ba7bdeb8-a2ca-4e1f-9507-467e34ec4fbc" providerId="ADAL" clId="{11F7E978-DCB4-4A2C-9009-E4FE87E126DB}" dt="2021-02-02T07:49:46.847" v="181" actId="14100"/>
          <ac:spMkLst>
            <pc:docMk/>
            <pc:sldMk cId="3675437722" sldId="266"/>
            <ac:spMk id="34" creationId="{2BA1C06E-6B4D-46E7-BEDB-B2208D57F66C}"/>
          </ac:spMkLst>
        </pc:spChg>
        <pc:grpChg chg="mod">
          <ac:chgData name="Nowak, Damian (Nokia - PL/Wroclaw)" userId="ba7bdeb8-a2ca-4e1f-9507-467e34ec4fbc" providerId="ADAL" clId="{11F7E978-DCB4-4A2C-9009-E4FE87E126DB}" dt="2021-02-02T07:49:08.988" v="173" actId="1076"/>
          <ac:grpSpMkLst>
            <pc:docMk/>
            <pc:sldMk cId="3675437722" sldId="266"/>
            <ac:grpSpMk id="30" creationId="{00029AF2-3C8A-4F2F-845D-56343E09D867}"/>
          </ac:grpSpMkLst>
        </pc:grpChg>
        <pc:cxnChg chg="mod">
          <ac:chgData name="Nowak, Damian (Nokia - PL/Wroclaw)" userId="ba7bdeb8-a2ca-4e1f-9507-467e34ec4fbc" providerId="ADAL" clId="{11F7E978-DCB4-4A2C-9009-E4FE87E126DB}" dt="2021-02-02T07:49:40.971" v="180" actId="1076"/>
          <ac:cxnSpMkLst>
            <pc:docMk/>
            <pc:sldMk cId="3675437722" sldId="266"/>
            <ac:cxnSpMk id="18" creationId="{608FFD09-FACC-4E32-84B3-3A71FBFCFACF}"/>
          </ac:cxnSpMkLst>
        </pc:cxnChg>
        <pc:cxnChg chg="mod">
          <ac:chgData name="Nowak, Damian (Nokia - PL/Wroclaw)" userId="ba7bdeb8-a2ca-4e1f-9507-467e34ec4fbc" providerId="ADAL" clId="{11F7E978-DCB4-4A2C-9009-E4FE87E126DB}" dt="2021-02-02T07:49:38.895" v="179" actId="14100"/>
          <ac:cxnSpMkLst>
            <pc:docMk/>
            <pc:sldMk cId="3675437722" sldId="266"/>
            <ac:cxnSpMk id="19" creationId="{1A8CD521-D870-4C0B-BA7D-5DBCF25B9C7E}"/>
          </ac:cxnSpMkLst>
        </pc:cxnChg>
        <pc:cxnChg chg="mod">
          <ac:chgData name="Nowak, Damian (Nokia - PL/Wroclaw)" userId="ba7bdeb8-a2ca-4e1f-9507-467e34ec4fbc" providerId="ADAL" clId="{11F7E978-DCB4-4A2C-9009-E4FE87E126DB}" dt="2021-02-02T07:49:38.895" v="179" actId="14100"/>
          <ac:cxnSpMkLst>
            <pc:docMk/>
            <pc:sldMk cId="3675437722" sldId="266"/>
            <ac:cxnSpMk id="28" creationId="{309AF262-BFE2-43FF-B766-6BEA67C0B54D}"/>
          </ac:cxnSpMkLst>
        </pc:cxnChg>
        <pc:cxnChg chg="mod">
          <ac:chgData name="Nowak, Damian (Nokia - PL/Wroclaw)" userId="ba7bdeb8-a2ca-4e1f-9507-467e34ec4fbc" providerId="ADAL" clId="{11F7E978-DCB4-4A2C-9009-E4FE87E126DB}" dt="2021-02-02T07:49:08.988" v="173" actId="1076"/>
          <ac:cxnSpMkLst>
            <pc:docMk/>
            <pc:sldMk cId="3675437722" sldId="266"/>
            <ac:cxnSpMk id="35" creationId="{73D7CA06-ED5A-46BB-AC24-1248F4DFAC31}"/>
          </ac:cxnSpMkLst>
        </pc:cxnChg>
      </pc:sldChg>
      <pc:sldChg chg="addSp modSp addCm delCm">
        <pc:chgData name="Nowak, Damian (Nokia - PL/Wroclaw)" userId="ba7bdeb8-a2ca-4e1f-9507-467e34ec4fbc" providerId="ADAL" clId="{11F7E978-DCB4-4A2C-9009-E4FE87E126DB}" dt="2021-02-02T10:03:50.743" v="1170" actId="1592"/>
        <pc:sldMkLst>
          <pc:docMk/>
          <pc:sldMk cId="445652795" sldId="267"/>
        </pc:sldMkLst>
        <pc:spChg chg="add mod">
          <ac:chgData name="Nowak, Damian (Nokia - PL/Wroclaw)" userId="ba7bdeb8-a2ca-4e1f-9507-467e34ec4fbc" providerId="ADAL" clId="{11F7E978-DCB4-4A2C-9009-E4FE87E126DB}" dt="2021-02-02T08:17:34.612" v="666" actId="1076"/>
          <ac:spMkLst>
            <pc:docMk/>
            <pc:sldMk cId="445652795" sldId="267"/>
            <ac:spMk id="3" creationId="{6F94E866-F7DF-4F3E-B0FA-C73F80391E57}"/>
          </ac:spMkLst>
        </pc:spChg>
        <pc:spChg chg="mod">
          <ac:chgData name="Nowak, Damian (Nokia - PL/Wroclaw)" userId="ba7bdeb8-a2ca-4e1f-9507-467e34ec4fbc" providerId="ADAL" clId="{11F7E978-DCB4-4A2C-9009-E4FE87E126DB}" dt="2021-02-02T08:03:11.159" v="495" actId="14100"/>
          <ac:spMkLst>
            <pc:docMk/>
            <pc:sldMk cId="445652795" sldId="267"/>
            <ac:spMk id="14" creationId="{D19731A5-8FC0-4967-9C14-6EF196525997}"/>
          </ac:spMkLst>
        </pc:spChg>
      </pc:sldChg>
      <pc:sldChg chg="del addCm">
        <pc:chgData name="Nowak, Damian (Nokia - PL/Wroclaw)" userId="ba7bdeb8-a2ca-4e1f-9507-467e34ec4fbc" providerId="ADAL" clId="{11F7E978-DCB4-4A2C-9009-E4FE87E126DB}" dt="2021-02-02T08:02:56.288" v="492" actId="2696"/>
        <pc:sldMkLst>
          <pc:docMk/>
          <pc:sldMk cId="1429658385" sldId="268"/>
        </pc:sldMkLst>
      </pc:sldChg>
      <pc:sldChg chg="modSp addCm delCm">
        <pc:chgData name="Nowak, Damian (Nokia - PL/Wroclaw)" userId="ba7bdeb8-a2ca-4e1f-9507-467e34ec4fbc" providerId="ADAL" clId="{11F7E978-DCB4-4A2C-9009-E4FE87E126DB}" dt="2021-02-02T10:03:53.969" v="1172" actId="1592"/>
        <pc:sldMkLst>
          <pc:docMk/>
          <pc:sldMk cId="1495970315" sldId="269"/>
        </pc:sldMkLst>
        <pc:spChg chg="mod">
          <ac:chgData name="Nowak, Damian (Nokia - PL/Wroclaw)" userId="ba7bdeb8-a2ca-4e1f-9507-467e34ec4fbc" providerId="ADAL" clId="{11F7E978-DCB4-4A2C-9009-E4FE87E126DB}" dt="2021-02-02T08:37:41.556" v="684" actId="20577"/>
          <ac:spMkLst>
            <pc:docMk/>
            <pc:sldMk cId="1495970315" sldId="269"/>
            <ac:spMk id="20" creationId="{00EE15C5-9F0E-426D-8FB8-52D6ED749791}"/>
          </ac:spMkLst>
        </pc:spChg>
      </pc:sldChg>
      <pc:sldChg chg="addSp delSp modSp addCm delCm">
        <pc:chgData name="Nowak, Damian (Nokia - PL/Wroclaw)" userId="ba7bdeb8-a2ca-4e1f-9507-467e34ec4fbc" providerId="ADAL" clId="{11F7E978-DCB4-4A2C-9009-E4FE87E126DB}" dt="2021-02-02T10:48:43.392" v="1211" actId="1076"/>
        <pc:sldMkLst>
          <pc:docMk/>
          <pc:sldMk cId="3269593266" sldId="270"/>
        </pc:sldMkLst>
        <pc:spChg chg="mod">
          <ac:chgData name="Nowak, Damian (Nokia - PL/Wroclaw)" userId="ba7bdeb8-a2ca-4e1f-9507-467e34ec4fbc" providerId="ADAL" clId="{11F7E978-DCB4-4A2C-9009-E4FE87E126DB}" dt="2021-02-02T10:46:07.081" v="1192" actId="20577"/>
          <ac:spMkLst>
            <pc:docMk/>
            <pc:sldMk cId="3269593266" sldId="270"/>
            <ac:spMk id="2" creationId="{00000000-0000-0000-0000-000000000000}"/>
          </ac:spMkLst>
        </pc:spChg>
        <pc:spChg chg="del">
          <ac:chgData name="Nowak, Damian (Nokia - PL/Wroclaw)" userId="ba7bdeb8-a2ca-4e1f-9507-467e34ec4fbc" providerId="ADAL" clId="{11F7E978-DCB4-4A2C-9009-E4FE87E126DB}" dt="2021-02-02T10:45:25.648" v="1175" actId="478"/>
          <ac:spMkLst>
            <pc:docMk/>
            <pc:sldMk cId="3269593266" sldId="270"/>
            <ac:spMk id="3" creationId="{E7FA115D-2AA1-44A6-9294-015482416307}"/>
          </ac:spMkLst>
        </pc:spChg>
        <pc:spChg chg="mod">
          <ac:chgData name="Nowak, Damian (Nokia - PL/Wroclaw)" userId="ba7bdeb8-a2ca-4e1f-9507-467e34ec4fbc" providerId="ADAL" clId="{11F7E978-DCB4-4A2C-9009-E4FE87E126DB}" dt="2021-02-02T10:47:02.395" v="1208" actId="1076"/>
          <ac:spMkLst>
            <pc:docMk/>
            <pc:sldMk cId="3269593266" sldId="270"/>
            <ac:spMk id="20" creationId="{00EE15C5-9F0E-426D-8FB8-52D6ED749791}"/>
          </ac:spMkLst>
        </pc:spChg>
        <pc:picChg chg="add del mod">
          <ac:chgData name="Nowak, Damian (Nokia - PL/Wroclaw)" userId="ba7bdeb8-a2ca-4e1f-9507-467e34ec4fbc" providerId="ADAL" clId="{11F7E978-DCB4-4A2C-9009-E4FE87E126DB}" dt="2021-02-02T10:46:25.783" v="1201" actId="478"/>
          <ac:picMkLst>
            <pc:docMk/>
            <pc:sldMk cId="3269593266" sldId="270"/>
            <ac:picMk id="4" creationId="{5784D8A9-33BC-460E-81DC-5DC7AAD36EFE}"/>
          </ac:picMkLst>
        </pc:picChg>
        <pc:picChg chg="add mod">
          <ac:chgData name="Nowak, Damian (Nokia - PL/Wroclaw)" userId="ba7bdeb8-a2ca-4e1f-9507-467e34ec4fbc" providerId="ADAL" clId="{11F7E978-DCB4-4A2C-9009-E4FE87E126DB}" dt="2021-02-02T10:48:43.392" v="1211" actId="1076"/>
          <ac:picMkLst>
            <pc:docMk/>
            <pc:sldMk cId="3269593266" sldId="270"/>
            <ac:picMk id="5" creationId="{3FC4DAB8-F8E0-4670-B0B3-1C578E2261C5}"/>
          </ac:picMkLst>
        </pc:picChg>
      </pc:sldChg>
      <pc:sldChg chg="addSp delSp modSp add">
        <pc:chgData name="Nowak, Damian (Nokia - PL/Wroclaw)" userId="ba7bdeb8-a2ca-4e1f-9507-467e34ec4fbc" providerId="ADAL" clId="{11F7E978-DCB4-4A2C-9009-E4FE87E126DB}" dt="2021-02-02T10:46:50.928" v="1207" actId="11529"/>
        <pc:sldMkLst>
          <pc:docMk/>
          <pc:sldMk cId="987548381" sldId="272"/>
        </pc:sldMkLst>
        <pc:spChg chg="mod">
          <ac:chgData name="Nowak, Damian (Nokia - PL/Wroclaw)" userId="ba7bdeb8-a2ca-4e1f-9507-467e34ec4fbc" providerId="ADAL" clId="{11F7E978-DCB4-4A2C-9009-E4FE87E126DB}" dt="2021-02-02T10:46:14.044" v="1200" actId="20577"/>
          <ac:spMkLst>
            <pc:docMk/>
            <pc:sldMk cId="987548381" sldId="272"/>
            <ac:spMk id="2" creationId="{00000000-0000-0000-0000-000000000000}"/>
          </ac:spMkLst>
        </pc:spChg>
        <pc:spChg chg="add mod">
          <ac:chgData name="Nowak, Damian (Nokia - PL/Wroclaw)" userId="ba7bdeb8-a2ca-4e1f-9507-467e34ec4fbc" providerId="ADAL" clId="{11F7E978-DCB4-4A2C-9009-E4FE87E126DB}" dt="2021-02-02T10:46:43.424" v="1206" actId="11529"/>
          <ac:spMkLst>
            <pc:docMk/>
            <pc:sldMk cId="987548381" sldId="272"/>
            <ac:spMk id="3" creationId="{75ECD1B9-C1AE-4CF0-904F-E1FD6A40FAEA}"/>
          </ac:spMkLst>
        </pc:spChg>
        <pc:spChg chg="add mod">
          <ac:chgData name="Nowak, Damian (Nokia - PL/Wroclaw)" userId="ba7bdeb8-a2ca-4e1f-9507-467e34ec4fbc" providerId="ADAL" clId="{11F7E978-DCB4-4A2C-9009-E4FE87E126DB}" dt="2021-02-02T10:46:50.928" v="1207" actId="11529"/>
          <ac:spMkLst>
            <pc:docMk/>
            <pc:sldMk cId="987548381" sldId="272"/>
            <ac:spMk id="5" creationId="{4105E372-E5EE-4800-A004-02E0AB143596}"/>
          </ac:spMkLst>
        </pc:spChg>
        <pc:spChg chg="del">
          <ac:chgData name="Nowak, Damian (Nokia - PL/Wroclaw)" userId="ba7bdeb8-a2ca-4e1f-9507-467e34ec4fbc" providerId="ADAL" clId="{11F7E978-DCB4-4A2C-9009-E4FE87E126DB}" dt="2021-02-02T10:46:33.761" v="1203" actId="478"/>
          <ac:spMkLst>
            <pc:docMk/>
            <pc:sldMk cId="987548381" sldId="272"/>
            <ac:spMk id="20" creationId="{00EE15C5-9F0E-426D-8FB8-52D6ED749791}"/>
          </ac:spMkLst>
        </pc:spChg>
        <pc:picChg chg="mod">
          <ac:chgData name="Nowak, Damian (Nokia - PL/Wroclaw)" userId="ba7bdeb8-a2ca-4e1f-9507-467e34ec4fbc" providerId="ADAL" clId="{11F7E978-DCB4-4A2C-9009-E4FE87E126DB}" dt="2021-02-02T10:46:37.588" v="1205" actId="1076"/>
          <ac:picMkLst>
            <pc:docMk/>
            <pc:sldMk cId="987548381" sldId="272"/>
            <ac:picMk id="4" creationId="{5784D8A9-33BC-460E-81DC-5DC7AAD36EFE}"/>
          </ac:picMkLst>
        </pc:picChg>
      </pc:sldChg>
    </pc:docChg>
  </pc:docChgLst>
  <pc:docChgLst>
    <pc:chgData name="Kukulski, Marek (Nokia - PL/Wroclaw)" userId="S::marek.kukulski@nokia.com::e2798f55-0c6b-48c6-9027-355d160d8fb8" providerId="AD" clId="Web-{BE4C00E3-72D9-1BEB-E46A-7D52A7748319}"/>
    <pc:docChg chg="">
      <pc:chgData name="Kukulski, Marek (Nokia - PL/Wroclaw)" userId="S::marek.kukulski@nokia.com::e2798f55-0c6b-48c6-9027-355d160d8fb8" providerId="AD" clId="Web-{BE4C00E3-72D9-1BEB-E46A-7D52A7748319}" dt="2021-02-02T06:08:03.783" v="3"/>
      <pc:docMkLst>
        <pc:docMk/>
      </pc:docMkLst>
      <pc:sldChg chg="addCm modCm">
        <pc:chgData name="Kukulski, Marek (Nokia - PL/Wroclaw)" userId="S::marek.kukulski@nokia.com::e2798f55-0c6b-48c6-9027-355d160d8fb8" providerId="AD" clId="Web-{BE4C00E3-72D9-1BEB-E46A-7D52A7748319}" dt="2021-02-02T06:00:05.385" v="1"/>
        <pc:sldMkLst>
          <pc:docMk/>
          <pc:sldMk cId="3675437722" sldId="266"/>
        </pc:sldMkLst>
      </pc:sldChg>
      <pc:sldChg chg="addCm">
        <pc:chgData name="Kukulski, Marek (Nokia - PL/Wroclaw)" userId="S::marek.kukulski@nokia.com::e2798f55-0c6b-48c6-9027-355d160d8fb8" providerId="AD" clId="Web-{BE4C00E3-72D9-1BEB-E46A-7D52A7748319}" dt="2021-02-02T06:06:36.954" v="2"/>
        <pc:sldMkLst>
          <pc:docMk/>
          <pc:sldMk cId="445652795" sldId="267"/>
        </pc:sldMkLst>
      </pc:sldChg>
      <pc:sldChg chg="addCm">
        <pc:chgData name="Kukulski, Marek (Nokia - PL/Wroclaw)" userId="S::marek.kukulski@nokia.com::e2798f55-0c6b-48c6-9027-355d160d8fb8" providerId="AD" clId="Web-{BE4C00E3-72D9-1BEB-E46A-7D52A7748319}" dt="2021-02-02T06:08:03.783" v="3"/>
        <pc:sldMkLst>
          <pc:docMk/>
          <pc:sldMk cId="1429658385" sldId="268"/>
        </pc:sldMkLst>
      </pc:sldChg>
    </pc:docChg>
  </pc:docChgLst>
  <pc:docChgLst>
    <pc:chgData name="Kukulski, Marek (Nokia - PL/Wroclaw)" userId="S::marek.kukulski@nokia.com::e2798f55-0c6b-48c6-9027-355d160d8fb8" providerId="AD" clId="Web-{024F34AC-A715-7E44-059E-F4EC252F3869}"/>
    <pc:docChg chg="">
      <pc:chgData name="Kukulski, Marek (Nokia - PL/Wroclaw)" userId="S::marek.kukulski@nokia.com::e2798f55-0c6b-48c6-9027-355d160d8fb8" providerId="AD" clId="Web-{024F34AC-A715-7E44-059E-F4EC252F3869}" dt="2021-02-02T08:07:27.899" v="0"/>
      <pc:docMkLst>
        <pc:docMk/>
      </pc:docMkLst>
      <pc:sldChg chg="addCm">
        <pc:chgData name="Kukulski, Marek (Nokia - PL/Wroclaw)" userId="S::marek.kukulski@nokia.com::e2798f55-0c6b-48c6-9027-355d160d8fb8" providerId="AD" clId="Web-{024F34AC-A715-7E44-059E-F4EC252F3869}" dt="2021-02-02T08:07:27.899" v="0"/>
        <pc:sldMkLst>
          <pc:docMk/>
          <pc:sldMk cId="3675437722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082495" y="4470167"/>
            <a:ext cx="2150469" cy="403106"/>
          </a:xfrm>
          <a:noFill/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400" b="0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@</a:t>
            </a:r>
            <a:r>
              <a:rPr lang="en-CA" dirty="0" err="1"/>
              <a:t>twitterhandle</a:t>
            </a:r>
            <a:endParaRPr lang="en-US" dirty="0"/>
          </a:p>
        </p:txBody>
      </p:sp>
      <p:sp>
        <p:nvSpPr>
          <p:cNvPr id="1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2283218"/>
            <a:ext cx="5793079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Click to Edit Title</a:t>
            </a:r>
            <a:endParaRPr lang="en-US" dirty="0"/>
          </a:p>
        </p:txBody>
      </p:sp>
      <p:sp>
        <p:nvSpPr>
          <p:cNvPr id="2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690060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Title / Subtitle Here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769" y="172432"/>
            <a:ext cx="2867527" cy="175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251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827" y="207252"/>
            <a:ext cx="4198347" cy="2571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942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848412"/>
            <a:ext cx="9144000" cy="405729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9441" y="31519"/>
            <a:ext cx="8389903" cy="800739"/>
          </a:xfrm>
        </p:spPr>
        <p:txBody>
          <a:bodyPr>
            <a:normAutofit/>
          </a:bodyPr>
          <a:lstStyle>
            <a:lvl1pPr algn="l">
              <a:defRPr sz="38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1951" y="1200151"/>
            <a:ext cx="7280107" cy="3394472"/>
          </a:xfrm>
        </p:spPr>
        <p:txBody>
          <a:bodyPr/>
          <a:lstStyle>
            <a:lvl1pPr>
              <a:buClr>
                <a:srgbClr val="2398D4"/>
              </a:buClr>
              <a:defRPr sz="2800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24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000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2" y="4946754"/>
            <a:ext cx="9144002" cy="19674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4909885"/>
            <a:ext cx="9144002" cy="51095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394" y="59455"/>
            <a:ext cx="1216112" cy="74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93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53873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2277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8250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9" r:id="rId2"/>
    <p:sldLayoutId id="2147483656" r:id="rId3"/>
  </p:sldLayoutIdLst>
  <p:txStyles>
    <p:titleStyle>
      <a:lvl1pPr algn="l" defTabSz="457200" rtl="0" eaLnBrk="1" latinLnBrk="0" hangingPunct="1">
        <a:spcBef>
          <a:spcPct val="0"/>
        </a:spcBef>
        <a:buNone/>
        <a:defRPr sz="3800" kern="120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lickr.com/photos/gone-walkabout/2736738901/" TargetMode="Externa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28769" y="1954194"/>
            <a:ext cx="7698407" cy="1321357"/>
          </a:xfrm>
          <a:solidFill>
            <a:schemeClr val="bg1"/>
          </a:solidFill>
        </p:spPr>
        <p:txBody>
          <a:bodyPr lIns="360000" anchor="ctr">
            <a:noAutofit/>
          </a:bodyPr>
          <a:lstStyle>
            <a:lvl1pPr marL="0" indent="0" algn="l">
              <a:buNone/>
              <a:defRPr sz="4800" b="1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sz="3200" dirty="0"/>
              <a:t>3GPP Harmonization: </a:t>
            </a:r>
            <a:r>
              <a:rPr lang="en-CA" sz="3200" dirty="0" err="1"/>
              <a:t>stndDefined</a:t>
            </a:r>
            <a:r>
              <a:rPr lang="en-CA" sz="3200" dirty="0"/>
              <a:t> </a:t>
            </a:r>
            <a:br>
              <a:rPr lang="en-CA" sz="3200" dirty="0"/>
            </a:br>
            <a:r>
              <a:rPr lang="en-CA" sz="3200" dirty="0" err="1"/>
              <a:t>ves</a:t>
            </a:r>
            <a:r>
              <a:rPr lang="en-CA" sz="3200" dirty="0"/>
              <a:t>-</a:t>
            </a:r>
            <a:r>
              <a:rPr lang="en-CA" sz="3200" dirty="0" err="1"/>
              <a:t>openapi</a:t>
            </a:r>
            <a:r>
              <a:rPr lang="en-CA" sz="3200" dirty="0"/>
              <a:t>-manager</a:t>
            </a:r>
            <a:endParaRPr lang="en-US" sz="3200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328769" y="3361036"/>
            <a:ext cx="3026003" cy="403106"/>
          </a:xfrm>
          <a:solidFill>
            <a:schemeClr val="tx1"/>
          </a:solidFill>
          <a:ln>
            <a:noFill/>
          </a:ln>
        </p:spPr>
        <p:txBody>
          <a:bodyPr lIns="360000">
            <a:noAutofit/>
          </a:bodyPr>
          <a:lstStyle>
            <a:lvl1pPr marL="0" indent="0" algn="l">
              <a:buNone/>
              <a:defRPr sz="1800" b="1" i="0">
                <a:solidFill>
                  <a:schemeClr val="bg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2pPr>
            <a:lvl3pPr marL="9144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3pPr>
            <a:lvl4pPr marL="13716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4pPr>
            <a:lvl5pPr marL="1828800" indent="0" algn="ctr">
              <a:buNone/>
              <a:defRPr sz="4800">
                <a:solidFill>
                  <a:schemeClr val="bg1"/>
                </a:solidFill>
                <a:latin typeface="Helvetica Neue Light"/>
                <a:cs typeface="Helvetica Neue Light"/>
              </a:defRPr>
            </a:lvl5pPr>
          </a:lstStyle>
          <a:p>
            <a:pPr lvl="0"/>
            <a:r>
              <a:rPr lang="en-CA" dirty="0"/>
              <a:t>Presentation &amp; Demo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290405" y="6477936"/>
            <a:ext cx="1594309" cy="2866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/>
            <a:r>
              <a:rPr lang="en-US" sz="1200" b="1" i="0" kern="1200" dirty="0">
                <a:solidFill>
                  <a:schemeClr val="bg1">
                    <a:lumMod val="65000"/>
                  </a:schemeClr>
                </a:solidFill>
                <a:effectLst/>
                <a:latin typeface="Arial"/>
                <a:ea typeface="+mj-ea"/>
                <a:cs typeface="Arial"/>
              </a:rPr>
              <a:t>@twitter</a:t>
            </a:r>
            <a:endParaRPr lang="en-US" sz="1200" b="1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type="body" sz="quarter" idx="4294967295"/>
          </p:nvPr>
        </p:nvSpPr>
        <p:spPr>
          <a:xfrm>
            <a:off x="328769" y="4470167"/>
            <a:ext cx="3964262" cy="403106"/>
          </a:xfrm>
          <a:prstGeom prst="rect">
            <a:avLst/>
          </a:prstGeom>
        </p:spPr>
        <p:txBody>
          <a:bodyPr/>
          <a:lstStyle/>
          <a:p>
            <a:pPr marL="0" lvl="0" indent="0">
              <a:buNone/>
            </a:pPr>
            <a:r>
              <a:rPr lang="en-CA" sz="1600" dirty="0">
                <a:solidFill>
                  <a:schemeClr val="bg1"/>
                </a:solidFill>
              </a:rPr>
              <a:t>@</a:t>
            </a:r>
            <a:r>
              <a:rPr lang="en-US" sz="1600" dirty="0" err="1">
                <a:solidFill>
                  <a:schemeClr val="bg1"/>
                </a:solidFill>
              </a:rPr>
              <a:t>nokia</a:t>
            </a:r>
            <a:endParaRPr lang="en-US" sz="1600" dirty="0">
              <a:solidFill>
                <a:schemeClr val="bg1"/>
              </a:solidFill>
            </a:endParaRPr>
          </a:p>
          <a:p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4005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259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dirty="0"/>
              <a:t>3GPP Harmonization: Recap</a:t>
            </a:r>
          </a:p>
          <a:p>
            <a:r>
              <a:rPr lang="en-CA" dirty="0"/>
              <a:t>3GPP Events: Validation</a:t>
            </a:r>
          </a:p>
          <a:p>
            <a:pPr lvl="1"/>
            <a:r>
              <a:rPr lang="en-CA" dirty="0"/>
              <a:t>3GPP </a:t>
            </a:r>
            <a:r>
              <a:rPr lang="en-CA" dirty="0" err="1"/>
              <a:t>openapi</a:t>
            </a:r>
            <a:r>
              <a:rPr lang="en-CA" dirty="0"/>
              <a:t> onboarding</a:t>
            </a:r>
          </a:p>
          <a:p>
            <a:r>
              <a:rPr lang="en-CA" dirty="0" err="1"/>
              <a:t>ves</a:t>
            </a:r>
            <a:r>
              <a:rPr lang="en-CA" dirty="0"/>
              <a:t>-</a:t>
            </a:r>
            <a:r>
              <a:rPr lang="en-CA" dirty="0" err="1"/>
              <a:t>openapi</a:t>
            </a:r>
            <a:r>
              <a:rPr lang="en-CA" dirty="0"/>
              <a:t>-manager</a:t>
            </a:r>
          </a:p>
          <a:p>
            <a:pPr lvl="1"/>
            <a:r>
              <a:rPr lang="en-CA" dirty="0"/>
              <a:t>SDC Distribution enhancements</a:t>
            </a:r>
          </a:p>
          <a:p>
            <a:r>
              <a:rPr lang="en-CA" dirty="0"/>
              <a:t>Demo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928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3GPP Harmonization: Recap</a:t>
            </a:r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70302EC-0F04-48A0-95B4-BA151EC766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87156" y="1039606"/>
            <a:ext cx="4388272" cy="3623135"/>
          </a:xfrm>
        </p:spPr>
        <p:txBody>
          <a:bodyPr>
            <a:normAutofit lnSpcReduction="10000"/>
          </a:bodyPr>
          <a:lstStyle/>
          <a:p>
            <a:pPr lvl="0"/>
            <a:r>
              <a:rPr lang="en-CA" sz="1600" dirty="0"/>
              <a:t>3GPP Harmonization has been started in Guilin release</a:t>
            </a:r>
            <a:br>
              <a:rPr lang="en-CA" sz="1600" dirty="0"/>
            </a:br>
            <a:endParaRPr lang="en-CA" sz="1600" dirty="0"/>
          </a:p>
          <a:p>
            <a:pPr lvl="0"/>
            <a:r>
              <a:rPr lang="en-CA" sz="1600" dirty="0"/>
              <a:t>Focus on 3GPP event collection in DCAE platform (VES collector)</a:t>
            </a:r>
            <a:br>
              <a:rPr lang="en-CA" sz="1600" dirty="0"/>
            </a:br>
            <a:endParaRPr lang="en-CA" sz="1600" dirty="0"/>
          </a:p>
          <a:p>
            <a:pPr lvl="0"/>
            <a:r>
              <a:rPr lang="en-CA" sz="1600" dirty="0"/>
              <a:t>A dedicated “</a:t>
            </a:r>
            <a:r>
              <a:rPr lang="en-CA" sz="1600" dirty="0" err="1"/>
              <a:t>stndDefined</a:t>
            </a:r>
            <a:r>
              <a:rPr lang="en-CA" sz="1600" dirty="0"/>
              <a:t>” domain defined in VES spec</a:t>
            </a:r>
          </a:p>
          <a:p>
            <a:pPr lvl="1"/>
            <a:r>
              <a:rPr lang="en-CA" sz="1200" dirty="0"/>
              <a:t>Support notifications defined in various standardization bodies</a:t>
            </a:r>
          </a:p>
          <a:p>
            <a:pPr lvl="1"/>
            <a:r>
              <a:rPr lang="en-CA" sz="1200" dirty="0" err="1"/>
              <a:t>openAPI</a:t>
            </a:r>
            <a:r>
              <a:rPr lang="en-CA" sz="1200" dirty="0"/>
              <a:t> format of notifications schema </a:t>
            </a:r>
            <a:br>
              <a:rPr lang="en-CA" sz="1200" dirty="0"/>
            </a:br>
            <a:endParaRPr lang="en-CA" sz="1200" dirty="0"/>
          </a:p>
          <a:p>
            <a:r>
              <a:rPr lang="en-CA" sz="1600" dirty="0"/>
              <a:t>2-stage validation of events</a:t>
            </a:r>
          </a:p>
          <a:p>
            <a:pPr lvl="1"/>
            <a:r>
              <a:rPr lang="en-CA" sz="1200" dirty="0"/>
              <a:t>1</a:t>
            </a:r>
            <a:r>
              <a:rPr lang="en-CA" sz="1200" baseline="30000" dirty="0"/>
              <a:t>st</a:t>
            </a:r>
            <a:r>
              <a:rPr lang="en-CA" sz="1200" dirty="0"/>
              <a:t> – against VES schema</a:t>
            </a:r>
          </a:p>
          <a:p>
            <a:pPr lvl="1"/>
            <a:r>
              <a:rPr lang="en-CA" sz="1200" dirty="0"/>
              <a:t>2</a:t>
            </a:r>
            <a:r>
              <a:rPr lang="en-CA" sz="1200" baseline="30000" dirty="0"/>
              <a:t>nd</a:t>
            </a:r>
            <a:r>
              <a:rPr lang="en-CA" sz="1200" dirty="0"/>
              <a:t> – against specific </a:t>
            </a:r>
            <a:r>
              <a:rPr lang="en-CA" sz="1200" dirty="0" err="1"/>
              <a:t>openAPI</a:t>
            </a:r>
            <a:r>
              <a:rPr lang="en-CA" sz="1200" dirty="0"/>
              <a:t> description (</a:t>
            </a:r>
            <a:r>
              <a:rPr lang="en-CA" sz="1200" dirty="0" err="1"/>
              <a:t>schemaReference</a:t>
            </a:r>
            <a:r>
              <a:rPr lang="en-CA" sz="1200" dirty="0"/>
              <a:t>)</a:t>
            </a:r>
          </a:p>
          <a:p>
            <a:pPr lvl="1"/>
            <a:endParaRPr lang="en-CA" sz="12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A1FD35-1FA7-4787-B4C2-E3DF90370862}"/>
              </a:ext>
            </a:extLst>
          </p:cNvPr>
          <p:cNvSpPr/>
          <p:nvPr/>
        </p:nvSpPr>
        <p:spPr>
          <a:xfrm>
            <a:off x="1014572" y="1115951"/>
            <a:ext cx="2749448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{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"event":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commonEventHeader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"domain":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stndDefi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ned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”,</a:t>
            </a:r>
            <a:endParaRPr lang="en-GB" sz="600" b="1" dirty="0">
              <a:solidFill>
                <a:prstClr val="black"/>
              </a:solidFill>
              <a:latin typeface="Arial" pitchFamily="34" charset="0"/>
            </a:endParaRP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eventId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„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stndDefined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-gNB-Nokia000001",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eventName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„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stndDefined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-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gNB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-Nokia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-Notification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 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stndDefinedNamespace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": "3gpp-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FaultSupervision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 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},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stndDefinedFields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</a:t>
            </a:r>
            <a:r>
              <a:rPr lang="en-GB" sz="600" b="1" dirty="0" err="1">
                <a:solidFill>
                  <a:prstClr val="black"/>
                </a:solidFill>
                <a:latin typeface="Arial" pitchFamily="34" charset="0"/>
              </a:rPr>
              <a:t>schemaReference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":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https://forge.etsi.org/rep/3GPP/5G_APIs/blob/SA89-REL16/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(…)/</a:t>
            </a:r>
            <a:br>
              <a:rPr lang="pl-PL" sz="600" dirty="0">
                <a:solidFill>
                  <a:prstClr val="black"/>
                </a:solidFill>
                <a:latin typeface="Arial" pitchFamily="34" charset="0"/>
              </a:rPr>
            </a:b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S5-201487_fault3gppFields.json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#</a:t>
            </a:r>
            <a:r>
              <a:rPr lang="pl-PL" sz="600" dirty="0" err="1">
                <a:solidFill>
                  <a:prstClr val="black"/>
                </a:solidFill>
                <a:latin typeface="Arial" pitchFamily="34" charset="0"/>
              </a:rPr>
              <a:t>definitions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/</a:t>
            </a:r>
            <a:r>
              <a:rPr lang="pl-PL" sz="600" dirty="0" err="1">
                <a:solidFill>
                  <a:prstClr val="black"/>
                </a:solidFill>
                <a:latin typeface="Arial" pitchFamily="34" charset="0"/>
              </a:rPr>
              <a:t>notifyNewAlarm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   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„data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":{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uri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notificationId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notificationType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notifyNewAlarm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eventTime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systemDN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probableCause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perceivedSeverity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"Major",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rootCauseIndicator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false,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specificProblem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  <a:endParaRPr lang="pl-PL" sz="600" dirty="0">
              <a:solidFill>
                <a:prstClr val="black"/>
              </a:solidFill>
              <a:latin typeface="Arial" pitchFamily="34" charset="0"/>
            </a:endParaRP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backedUpStatus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true,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backUpObject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trendIndication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"No change",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thresholdInfo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{},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monitoredAttributes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[],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proposedRepairActions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additionalText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additionalInformation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[],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alarmId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xyz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	   "</a:t>
            </a:r>
            <a:r>
              <a:rPr lang="en-GB" sz="600" dirty="0" err="1">
                <a:solidFill>
                  <a:prstClr val="black"/>
                </a:solidFill>
                <a:latin typeface="Arial" pitchFamily="34" charset="0"/>
              </a:rPr>
              <a:t>alarmType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": "Environmental Alarm"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       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</a:t>
            </a:r>
            <a:r>
              <a:rPr lang="en-GB" sz="600" b="1" dirty="0">
                <a:solidFill>
                  <a:prstClr val="black"/>
                </a:solidFill>
                <a:latin typeface="Arial" pitchFamily="34" charset="0"/>
              </a:rPr>
              <a:t>}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,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              "</a:t>
            </a:r>
            <a:r>
              <a:rPr lang="pl-PL" sz="600" b="1" dirty="0" err="1">
                <a:solidFill>
                  <a:prstClr val="black"/>
                </a:solidFill>
                <a:latin typeface="Arial" pitchFamily="34" charset="0"/>
              </a:rPr>
              <a:t>stndDefinedFieldsVersion</a:t>
            </a:r>
            <a:r>
              <a:rPr lang="pl-PL" sz="600" b="1" dirty="0">
                <a:solidFill>
                  <a:prstClr val="black"/>
                </a:solidFill>
                <a:latin typeface="Arial" pitchFamily="34" charset="0"/>
              </a:rPr>
              <a:t>": </a:t>
            </a: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”1.0”</a:t>
            </a:r>
            <a:endParaRPr lang="en-GB" sz="600" dirty="0">
              <a:solidFill>
                <a:prstClr val="black"/>
              </a:solidFill>
              <a:latin typeface="Arial" pitchFamily="34" charset="0"/>
            </a:endParaRP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        }</a:t>
            </a:r>
          </a:p>
          <a:p>
            <a:pPr defTabSz="457178" fontAlgn="base">
              <a:spcBef>
                <a:spcPct val="0"/>
              </a:spcBef>
              <a:spcAft>
                <a:spcPct val="0"/>
              </a:spcAft>
            </a:pPr>
            <a:r>
              <a:rPr lang="pl-PL" sz="600" dirty="0">
                <a:solidFill>
                  <a:prstClr val="black"/>
                </a:solidFill>
                <a:latin typeface="Arial" pitchFamily="34" charset="0"/>
              </a:rPr>
              <a:t>   </a:t>
            </a:r>
            <a:r>
              <a:rPr lang="en-GB" sz="600" dirty="0">
                <a:solidFill>
                  <a:prstClr val="black"/>
                </a:solidFill>
                <a:latin typeface="Arial" pitchFamily="34" charset="0"/>
              </a:rPr>
              <a:t>}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DD8CE77-AAA3-48B0-9327-D22FCE08626E}"/>
              </a:ext>
            </a:extLst>
          </p:cNvPr>
          <p:cNvSpPr/>
          <p:nvPr/>
        </p:nvSpPr>
        <p:spPr>
          <a:xfrm>
            <a:off x="1014573" y="1312269"/>
            <a:ext cx="182872" cy="46767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5C74B3-B842-412D-A8E8-959C76584EB4}"/>
              </a:ext>
            </a:extLst>
          </p:cNvPr>
          <p:cNvSpPr txBox="1"/>
          <p:nvPr/>
        </p:nvSpPr>
        <p:spPr>
          <a:xfrm>
            <a:off x="91436" y="1263408"/>
            <a:ext cx="10145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VES </a:t>
            </a:r>
            <a:r>
              <a:rPr lang="en-US" sz="1000" dirty="0" err="1"/>
              <a:t>commonEvent</a:t>
            </a:r>
            <a:br>
              <a:rPr lang="en-US" sz="1000" dirty="0"/>
            </a:br>
            <a:r>
              <a:rPr lang="en-US" sz="1000" dirty="0"/>
              <a:t>Header</a:t>
            </a:r>
            <a:endParaRPr lang="pl-PL" sz="1000" dirty="0"/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0D719091-6F5A-4F3D-B394-79AA8DC2B097}"/>
              </a:ext>
            </a:extLst>
          </p:cNvPr>
          <p:cNvSpPr/>
          <p:nvPr/>
        </p:nvSpPr>
        <p:spPr>
          <a:xfrm>
            <a:off x="1014571" y="2248555"/>
            <a:ext cx="182872" cy="1778993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782688-ABAE-420A-8D56-2391B78AD540}"/>
              </a:ext>
            </a:extLst>
          </p:cNvPr>
          <p:cNvSpPr txBox="1"/>
          <p:nvPr/>
        </p:nvSpPr>
        <p:spPr>
          <a:xfrm>
            <a:off x="68572" y="2784108"/>
            <a:ext cx="10602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Standards-defined notification</a:t>
            </a:r>
            <a:br>
              <a:rPr lang="en-US" sz="1000" dirty="0"/>
            </a:br>
            <a:r>
              <a:rPr lang="en-US" sz="1000" dirty="0"/>
              <a:t>(e.g. 3GPP Fault)</a:t>
            </a:r>
            <a:endParaRPr lang="pl-PL" sz="1000" dirty="0"/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A62E11F4-0551-4224-AF47-33DEFBCDE8F4}"/>
              </a:ext>
            </a:extLst>
          </p:cNvPr>
          <p:cNvSpPr/>
          <p:nvPr/>
        </p:nvSpPr>
        <p:spPr>
          <a:xfrm>
            <a:off x="3266711" y="1996324"/>
            <a:ext cx="175561" cy="202424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27FE208-4285-49F7-B726-072BDC9615FD}"/>
              </a:ext>
            </a:extLst>
          </p:cNvPr>
          <p:cNvSpPr txBox="1"/>
          <p:nvPr/>
        </p:nvSpPr>
        <p:spPr>
          <a:xfrm>
            <a:off x="3442272" y="1779939"/>
            <a:ext cx="124488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/>
              <a:t>openAPI</a:t>
            </a:r>
            <a:r>
              <a:rPr lang="en-US" sz="1000" dirty="0"/>
              <a:t> description</a:t>
            </a:r>
            <a:br>
              <a:rPr lang="en-US" sz="1000" dirty="0"/>
            </a:br>
            <a:r>
              <a:rPr lang="en-US" sz="1000" dirty="0"/>
              <a:t>URL</a:t>
            </a:r>
            <a:br>
              <a:rPr lang="en-US" sz="1000" dirty="0"/>
            </a:br>
            <a:r>
              <a:rPr lang="en-US" sz="1000" dirty="0"/>
              <a:t>(notification format)</a:t>
            </a:r>
            <a:endParaRPr lang="pl-PL" sz="1000" dirty="0"/>
          </a:p>
        </p:txBody>
      </p:sp>
    </p:spTree>
    <p:extLst>
      <p:ext uri="{BB962C8B-B14F-4D97-AF65-F5344CB8AC3E}">
        <p14:creationId xmlns:p14="http://schemas.microsoft.com/office/powerpoint/2010/main" val="168016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3GPP Events: Validation (1/2)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19731A5-8FC0-4967-9C14-6EF196525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77278" y="969805"/>
            <a:ext cx="3924605" cy="3623135"/>
          </a:xfrm>
        </p:spPr>
        <p:txBody>
          <a:bodyPr>
            <a:normAutofit lnSpcReduction="10000"/>
          </a:bodyPr>
          <a:lstStyle/>
          <a:p>
            <a:r>
              <a:rPr lang="en-US" sz="1600" dirty="0"/>
              <a:t>VES uses DCAE-SDK libs to validate event data against an </a:t>
            </a:r>
            <a:r>
              <a:rPr lang="en-US" sz="1600" dirty="0" err="1"/>
              <a:t>openAPI</a:t>
            </a:r>
            <a:r>
              <a:rPr lang="en-US" sz="1600" dirty="0"/>
              <a:t> description indicated in the event</a:t>
            </a:r>
            <a:br>
              <a:rPr lang="en-US" sz="1600" dirty="0"/>
            </a:br>
            <a:endParaRPr lang="en-US" sz="1600" dirty="0"/>
          </a:p>
          <a:p>
            <a:r>
              <a:rPr lang="en-US" sz="1600" dirty="0"/>
              <a:t>Certain 3GPP </a:t>
            </a:r>
            <a:r>
              <a:rPr lang="en-US" sz="1600" dirty="0" err="1"/>
              <a:t>openAPIs</a:t>
            </a:r>
            <a:r>
              <a:rPr lang="en-US" sz="1600" dirty="0"/>
              <a:t> are built-in VES collector image</a:t>
            </a:r>
            <a:br>
              <a:rPr lang="en-US" sz="1600" dirty="0"/>
            </a:br>
            <a:endParaRPr lang="en-US" sz="1600" dirty="0"/>
          </a:p>
          <a:p>
            <a:r>
              <a:rPr lang="en-US" sz="1600" dirty="0"/>
              <a:t>A procedure to swap </a:t>
            </a:r>
            <a:r>
              <a:rPr lang="en-US" sz="1600" dirty="0" err="1"/>
              <a:t>openAPI</a:t>
            </a:r>
            <a:r>
              <a:rPr lang="en-US" sz="1600" dirty="0"/>
              <a:t> descriptions with a repository stored in a </a:t>
            </a:r>
            <a:r>
              <a:rPr lang="en-US" sz="1600" dirty="0" err="1"/>
              <a:t>configMap</a:t>
            </a:r>
            <a:r>
              <a:rPr lang="en-US" sz="1600" dirty="0"/>
              <a:t> exists</a:t>
            </a:r>
          </a:p>
          <a:p>
            <a:pPr lvl="1"/>
            <a:r>
              <a:rPr lang="en-US" sz="1200" dirty="0"/>
              <a:t>A </a:t>
            </a:r>
            <a:r>
              <a:rPr lang="en-US" sz="1200" dirty="0" err="1"/>
              <a:t>configMap</a:t>
            </a:r>
            <a:r>
              <a:rPr lang="en-US" sz="1200" dirty="0"/>
              <a:t> generation script available</a:t>
            </a:r>
          </a:p>
          <a:p>
            <a:pPr lvl="1"/>
            <a:r>
              <a:rPr lang="en-US" sz="1200" dirty="0"/>
              <a:t>A collector K8S spec integration script</a:t>
            </a:r>
          </a:p>
          <a:p>
            <a:pPr lvl="1"/>
            <a:endParaRPr lang="en-US" sz="1200" dirty="0"/>
          </a:p>
          <a:p>
            <a:r>
              <a:rPr lang="en-US" sz="1600" dirty="0"/>
              <a:t>With </a:t>
            </a:r>
            <a:r>
              <a:rPr lang="en-US" sz="1600" dirty="0" err="1"/>
              <a:t>configMap</a:t>
            </a:r>
            <a:r>
              <a:rPr lang="en-US" sz="1600" dirty="0"/>
              <a:t>, the </a:t>
            </a:r>
            <a:r>
              <a:rPr lang="en-US" sz="1600" dirty="0" err="1"/>
              <a:t>openAPIs</a:t>
            </a:r>
            <a:r>
              <a:rPr lang="en-US" sz="1600" dirty="0"/>
              <a:t> used for validation can be updated</a:t>
            </a:r>
          </a:p>
          <a:p>
            <a:pPr lvl="0"/>
            <a:endParaRPr lang="en-CA" sz="12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989793D-CDCF-458D-8D90-3E50E90FAB57}"/>
              </a:ext>
            </a:extLst>
          </p:cNvPr>
          <p:cNvSpPr/>
          <p:nvPr/>
        </p:nvSpPr>
        <p:spPr>
          <a:xfrm>
            <a:off x="2070724" y="1844505"/>
            <a:ext cx="1362522" cy="491261"/>
          </a:xfrm>
          <a:prstGeom prst="rect">
            <a:avLst/>
          </a:prstGeom>
          <a:solidFill>
            <a:schemeClr val="bg1"/>
          </a:solidFill>
          <a:ln w="127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dirty="0">
                <a:solidFill>
                  <a:schemeClr val="accent3">
                    <a:lumMod val="75000"/>
                  </a:schemeClr>
                </a:solidFill>
              </a:rPr>
              <a:t>VES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62B866-4645-4732-BF13-02AAC25F9E8E}"/>
              </a:ext>
            </a:extLst>
          </p:cNvPr>
          <p:cNvSpPr/>
          <p:nvPr/>
        </p:nvSpPr>
        <p:spPr>
          <a:xfrm>
            <a:off x="544138" y="1824297"/>
            <a:ext cx="1292803" cy="489051"/>
          </a:xfrm>
          <a:prstGeom prst="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1400" dirty="0" err="1">
                <a:solidFill>
                  <a:srgbClr val="7030A0"/>
                </a:solidFill>
              </a:rPr>
              <a:t>xNF</a:t>
            </a:r>
            <a:endParaRPr lang="en-GB" sz="1400" dirty="0">
              <a:solidFill>
                <a:srgbClr val="7030A0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08FFD09-FACC-4E32-84B3-3A71FBFCFACF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1190540" y="2313348"/>
            <a:ext cx="5558" cy="1833943"/>
          </a:xfrm>
          <a:prstGeom prst="line">
            <a:avLst/>
          </a:prstGeom>
          <a:ln w="19050" cmpd="sng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1A8CD521-D870-4C0B-BA7D-5DBCF25B9C7E}"/>
              </a:ext>
            </a:extLst>
          </p:cNvPr>
          <p:cNvCxnSpPr>
            <a:cxnSpLocks/>
            <a:stCxn id="16" idx="2"/>
          </p:cNvCxnSpPr>
          <p:nvPr/>
        </p:nvCxnSpPr>
        <p:spPr>
          <a:xfrm>
            <a:off x="2751985" y="2335766"/>
            <a:ext cx="11905" cy="1859592"/>
          </a:xfrm>
          <a:prstGeom prst="line">
            <a:avLst/>
          </a:prstGeom>
          <a:ln w="19050" cmpd="sng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923B8FB2-AD83-4494-A647-9F1F80795FB6}"/>
              </a:ext>
            </a:extLst>
          </p:cNvPr>
          <p:cNvCxnSpPr/>
          <p:nvPr/>
        </p:nvCxnSpPr>
        <p:spPr>
          <a:xfrm>
            <a:off x="1190540" y="2694403"/>
            <a:ext cx="1526586" cy="0"/>
          </a:xfrm>
          <a:prstGeom prst="straightConnector1">
            <a:avLst/>
          </a:prstGeom>
          <a:ln w="19050" cmpd="sng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4E125F40-C47E-44E9-B61C-9904CCA97A57}"/>
              </a:ext>
            </a:extLst>
          </p:cNvPr>
          <p:cNvSpPr/>
          <p:nvPr/>
        </p:nvSpPr>
        <p:spPr>
          <a:xfrm>
            <a:off x="936462" y="2539536"/>
            <a:ext cx="538837" cy="34233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800" dirty="0" err="1">
                <a:solidFill>
                  <a:srgbClr val="7030A0"/>
                </a:solidFill>
              </a:rPr>
              <a:t>msg</a:t>
            </a:r>
            <a:endParaRPr lang="en-GB" sz="800" dirty="0">
              <a:solidFill>
                <a:srgbClr val="7030A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7C2D00-71AB-473C-8D1B-55EFBFA07DC0}"/>
              </a:ext>
            </a:extLst>
          </p:cNvPr>
          <p:cNvSpPr txBox="1"/>
          <p:nvPr/>
        </p:nvSpPr>
        <p:spPr>
          <a:xfrm>
            <a:off x="1500526" y="2465422"/>
            <a:ext cx="1292799" cy="26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/>
              <a:t>/</a:t>
            </a:r>
            <a:r>
              <a:rPr lang="pl-PL" sz="800" dirty="0" err="1"/>
              <a:t>eventListener</a:t>
            </a:r>
            <a:r>
              <a:rPr lang="pl-PL" sz="800" dirty="0"/>
              <a:t>/v7</a:t>
            </a:r>
            <a:endParaRPr lang="en-GB" sz="800" dirty="0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67C907D5-C3B9-44D9-B85F-7D153530B803}"/>
              </a:ext>
            </a:extLst>
          </p:cNvPr>
          <p:cNvCxnSpPr>
            <a:cxnSpLocks/>
          </p:cNvCxnSpPr>
          <p:nvPr/>
        </p:nvCxnSpPr>
        <p:spPr>
          <a:xfrm flipH="1">
            <a:off x="1186402" y="3778215"/>
            <a:ext cx="1577488" cy="1"/>
          </a:xfrm>
          <a:prstGeom prst="straightConnector1">
            <a:avLst/>
          </a:prstGeom>
          <a:ln w="19050" cmpd="sng">
            <a:solidFill>
              <a:srgbClr val="7030A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7022BFB-0FBD-45A9-A629-BB19252B909D}"/>
              </a:ext>
            </a:extLst>
          </p:cNvPr>
          <p:cNvSpPr txBox="1"/>
          <p:nvPr/>
        </p:nvSpPr>
        <p:spPr>
          <a:xfrm>
            <a:off x="1153480" y="3467376"/>
            <a:ext cx="1650584" cy="266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800" dirty="0"/>
              <a:t>HTTP/400 Bad </a:t>
            </a:r>
            <a:r>
              <a:rPr lang="pl-PL" sz="800" dirty="0" err="1"/>
              <a:t>request</a:t>
            </a:r>
            <a:endParaRPr lang="en-GB" sz="8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2393EB-9B1B-4455-8CB8-5AD9C3234F81}"/>
              </a:ext>
            </a:extLst>
          </p:cNvPr>
          <p:cNvSpPr txBox="1"/>
          <p:nvPr/>
        </p:nvSpPr>
        <p:spPr>
          <a:xfrm>
            <a:off x="544138" y="1299336"/>
            <a:ext cx="38959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400" dirty="0" err="1">
                <a:solidFill>
                  <a:srgbClr val="7030A0"/>
                </a:solidFill>
              </a:rPr>
              <a:t>Synchronous</a:t>
            </a:r>
            <a:r>
              <a:rPr lang="pl-PL" sz="1400" dirty="0">
                <a:solidFill>
                  <a:srgbClr val="7030A0"/>
                </a:solidFill>
              </a:rPr>
              <a:t> </a:t>
            </a:r>
            <a:r>
              <a:rPr lang="pl-PL" sz="1400" dirty="0" err="1">
                <a:solidFill>
                  <a:srgbClr val="7030A0"/>
                </a:solidFill>
              </a:rPr>
              <a:t>mode</a:t>
            </a:r>
            <a:r>
              <a:rPr lang="pl-PL" sz="1400" dirty="0">
                <a:solidFill>
                  <a:srgbClr val="7030A0"/>
                </a:solidFill>
              </a:rPr>
              <a:t> </a:t>
            </a:r>
            <a:br>
              <a:rPr lang="en-US" sz="1400" dirty="0">
                <a:solidFill>
                  <a:srgbClr val="7030A0"/>
                </a:solidFill>
              </a:rPr>
            </a:br>
            <a:r>
              <a:rPr lang="pl-PL" sz="1400" dirty="0">
                <a:solidFill>
                  <a:srgbClr val="7030A0"/>
                </a:solidFill>
              </a:rPr>
              <a:t>(</a:t>
            </a:r>
            <a:r>
              <a:rPr lang="pl-PL" sz="1400" dirty="0" err="1">
                <a:solidFill>
                  <a:srgbClr val="7030A0"/>
                </a:solidFill>
              </a:rPr>
              <a:t>failure</a:t>
            </a:r>
            <a:r>
              <a:rPr lang="pl-PL" sz="1400" dirty="0">
                <a:solidFill>
                  <a:srgbClr val="7030A0"/>
                </a:solidFill>
              </a:rPr>
              <a:t> </a:t>
            </a:r>
            <a:r>
              <a:rPr lang="pl-PL" sz="1400" dirty="0" err="1">
                <a:solidFill>
                  <a:srgbClr val="7030A0"/>
                </a:solidFill>
              </a:rPr>
              <a:t>case</a:t>
            </a:r>
            <a:r>
              <a:rPr lang="pl-PL" sz="1400" dirty="0">
                <a:solidFill>
                  <a:srgbClr val="7030A0"/>
                </a:solidFill>
              </a:rPr>
              <a:t> – </a:t>
            </a:r>
            <a:r>
              <a:rPr lang="pl-PL" sz="1400" dirty="0" err="1">
                <a:solidFill>
                  <a:srgbClr val="7030A0"/>
                </a:solidFill>
              </a:rPr>
              <a:t>object</a:t>
            </a:r>
            <a:r>
              <a:rPr lang="pl-PL" sz="1400" dirty="0">
                <a:solidFill>
                  <a:srgbClr val="7030A0"/>
                </a:solidFill>
              </a:rPr>
              <a:t> not </a:t>
            </a:r>
            <a:r>
              <a:rPr lang="pl-PL" sz="1400" dirty="0" err="1">
                <a:solidFill>
                  <a:srgbClr val="7030A0"/>
                </a:solidFill>
              </a:rPr>
              <a:t>compliant</a:t>
            </a:r>
            <a:r>
              <a:rPr lang="pl-PL" sz="1400" dirty="0">
                <a:solidFill>
                  <a:srgbClr val="7030A0"/>
                </a:solidFill>
              </a:rPr>
              <a:t> with </a:t>
            </a:r>
            <a:r>
              <a:rPr lang="pl-PL" sz="1400" dirty="0" err="1">
                <a:solidFill>
                  <a:srgbClr val="7030A0"/>
                </a:solidFill>
              </a:rPr>
              <a:t>schema</a:t>
            </a:r>
            <a:r>
              <a:rPr lang="pl-PL" sz="1400" dirty="0">
                <a:solidFill>
                  <a:srgbClr val="7030A0"/>
                </a:solidFill>
              </a:rPr>
              <a:t>)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134ED73-02B4-4624-B4C5-4DAAAD3A85E0}"/>
              </a:ext>
            </a:extLst>
          </p:cNvPr>
          <p:cNvSpPr/>
          <p:nvPr/>
        </p:nvSpPr>
        <p:spPr>
          <a:xfrm>
            <a:off x="694915" y="3853022"/>
            <a:ext cx="991249" cy="342336"/>
          </a:xfrm>
          <a:prstGeom prst="roundRect">
            <a:avLst/>
          </a:prstGeom>
          <a:solidFill>
            <a:schemeClr val="bg1"/>
          </a:solidFill>
          <a:ln>
            <a:solidFill>
              <a:srgbClr val="7030A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pl-PL" sz="800" dirty="0">
                <a:solidFill>
                  <a:srgbClr val="7030A0"/>
                </a:solidFill>
              </a:rPr>
              <a:t>Log event </a:t>
            </a:r>
            <a:r>
              <a:rPr lang="pl-PL" sz="800" dirty="0" err="1">
                <a:solidFill>
                  <a:srgbClr val="7030A0"/>
                </a:solidFill>
              </a:rPr>
              <a:t>details</a:t>
            </a:r>
            <a:endParaRPr lang="en-GB" sz="800" dirty="0">
              <a:solidFill>
                <a:srgbClr val="7030A0"/>
              </a:solidFill>
            </a:endParaRPr>
          </a:p>
        </p:txBody>
      </p:sp>
      <p:sp>
        <p:nvSpPr>
          <p:cNvPr id="27" name="Scroll: Vertical 26">
            <a:extLst>
              <a:ext uri="{FF2B5EF4-FFF2-40B4-BE49-F238E27FC236}">
                <a16:creationId xmlns:a16="http://schemas.microsoft.com/office/drawing/2014/main" id="{D7E2F511-CE24-4B3E-ADE9-66C809D4756E}"/>
              </a:ext>
            </a:extLst>
          </p:cNvPr>
          <p:cNvSpPr/>
          <p:nvPr/>
        </p:nvSpPr>
        <p:spPr>
          <a:xfrm>
            <a:off x="3301318" y="2447379"/>
            <a:ext cx="1224178" cy="868985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/>
              <a:t>configMap</a:t>
            </a:r>
            <a:br>
              <a:rPr lang="en-US" sz="1400" dirty="0"/>
            </a:br>
            <a:r>
              <a:rPr lang="en-US" sz="1050" dirty="0" err="1"/>
              <a:t>openAPIs</a:t>
            </a:r>
            <a:br>
              <a:rPr lang="en-US" sz="1050" dirty="0"/>
            </a:br>
            <a:r>
              <a:rPr lang="en-US" sz="1050" dirty="0"/>
              <a:t>needed</a:t>
            </a:r>
            <a:endParaRPr lang="pl-PL" sz="1050" dirty="0"/>
          </a:p>
        </p:txBody>
      </p: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309AF262-BFE2-43FF-B766-6BEA67C0B54D}"/>
              </a:ext>
            </a:extLst>
          </p:cNvPr>
          <p:cNvCxnSpPr>
            <a:cxnSpLocks/>
            <a:stCxn id="27" idx="0"/>
            <a:endCxn id="16" idx="3"/>
          </p:cNvCxnSpPr>
          <p:nvPr/>
        </p:nvCxnSpPr>
        <p:spPr>
          <a:xfrm rot="16200000" flipV="1">
            <a:off x="3494706" y="2028677"/>
            <a:ext cx="357243" cy="480161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628B3AC5-6657-452D-B35E-E63D7E2C7B3F}"/>
              </a:ext>
            </a:extLst>
          </p:cNvPr>
          <p:cNvSpPr/>
          <p:nvPr/>
        </p:nvSpPr>
        <p:spPr>
          <a:xfrm>
            <a:off x="2221497" y="2862019"/>
            <a:ext cx="991249" cy="455848"/>
          </a:xfrm>
          <a:prstGeom prst="round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90000" bIns="90000" rtlCol="0" anchor="ctr" anchorCtr="0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Validate event data against </a:t>
            </a:r>
            <a:r>
              <a:rPr lang="en-US" sz="800" dirty="0" err="1">
                <a:solidFill>
                  <a:schemeClr val="accent6">
                    <a:lumMod val="50000"/>
                  </a:schemeClr>
                </a:solidFill>
              </a:rPr>
              <a:t>openAPI</a:t>
            </a:r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 (schema)</a:t>
            </a:r>
            <a:endParaRPr lang="en-GB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0029AF2-3C8A-4F2F-845D-56343E09D867}"/>
              </a:ext>
            </a:extLst>
          </p:cNvPr>
          <p:cNvGrpSpPr/>
          <p:nvPr/>
        </p:nvGrpSpPr>
        <p:grpSpPr>
          <a:xfrm>
            <a:off x="3598786" y="3521846"/>
            <a:ext cx="774676" cy="419341"/>
            <a:chOff x="6207608" y="5111213"/>
            <a:chExt cx="774676" cy="419341"/>
          </a:xfrm>
        </p:grpSpPr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196DBB85-6C63-41BC-BE97-0B0F439CE793}"/>
                </a:ext>
              </a:extLst>
            </p:cNvPr>
            <p:cNvSpPr/>
            <p:nvPr/>
          </p:nvSpPr>
          <p:spPr>
            <a:xfrm>
              <a:off x="6207608" y="5111213"/>
              <a:ext cx="622276" cy="26694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Scripts</a:t>
              </a:r>
              <a:endParaRPr lang="pl-PL" sz="1200" dirty="0"/>
            </a:p>
          </p:txBody>
        </p:sp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3D02193B-C7AD-4D30-8B14-13A358BDB47F}"/>
                </a:ext>
              </a:extLst>
            </p:cNvPr>
            <p:cNvSpPr/>
            <p:nvPr/>
          </p:nvSpPr>
          <p:spPr>
            <a:xfrm>
              <a:off x="6360008" y="5263613"/>
              <a:ext cx="622276" cy="26694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Scripts</a:t>
              </a:r>
              <a:endParaRPr lang="pl-PL" sz="1200" dirty="0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2BA1C06E-6B4D-46E7-BEDB-B2208D57F66C}"/>
              </a:ext>
            </a:extLst>
          </p:cNvPr>
          <p:cNvSpPr/>
          <p:nvPr/>
        </p:nvSpPr>
        <p:spPr>
          <a:xfrm>
            <a:off x="3020792" y="2068186"/>
            <a:ext cx="418011" cy="265370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>
                <a:solidFill>
                  <a:schemeClr val="accent6">
                    <a:lumMod val="50000"/>
                  </a:schemeClr>
                </a:solidFill>
              </a:rPr>
              <a:t>DCAE SDK</a:t>
            </a:r>
            <a:endParaRPr lang="pl-PL" sz="8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5" name="Connector: Elbow 34">
            <a:extLst>
              <a:ext uri="{FF2B5EF4-FFF2-40B4-BE49-F238E27FC236}">
                <a16:creationId xmlns:a16="http://schemas.microsoft.com/office/drawing/2014/main" id="{73D7CA06-ED5A-46BB-AC24-1248F4DFAC31}"/>
              </a:ext>
            </a:extLst>
          </p:cNvPr>
          <p:cNvCxnSpPr>
            <a:cxnSpLocks/>
            <a:stCxn id="31" idx="0"/>
            <a:endCxn id="27" idx="2"/>
          </p:cNvCxnSpPr>
          <p:nvPr/>
        </p:nvCxnSpPr>
        <p:spPr>
          <a:xfrm rot="5400000" flipH="1" flipV="1">
            <a:off x="3808924" y="3417364"/>
            <a:ext cx="205482" cy="3483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4377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3GPP Events: Validation (2/2)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D19731A5-8FC0-4967-9C14-6EF1965259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7048" y="1311397"/>
            <a:ext cx="8389903" cy="2553372"/>
          </a:xfrm>
        </p:spPr>
        <p:txBody>
          <a:bodyPr>
            <a:normAutofit fontScale="55000" lnSpcReduction="20000"/>
          </a:bodyPr>
          <a:lstStyle/>
          <a:p>
            <a:r>
              <a:rPr lang="en-US" sz="3200" dirty="0"/>
              <a:t>Challenge</a:t>
            </a:r>
          </a:p>
          <a:p>
            <a:pPr lvl="1"/>
            <a:r>
              <a:rPr lang="en-US" dirty="0"/>
              <a:t>Assuming the scope of </a:t>
            </a:r>
            <a:r>
              <a:rPr lang="en-US" dirty="0" err="1"/>
              <a:t>openAPIs</a:t>
            </a:r>
            <a:r>
              <a:rPr lang="en-US" dirty="0"/>
              <a:t> present in the system is extendable (via </a:t>
            </a:r>
            <a:r>
              <a:rPr lang="en-US" dirty="0" err="1"/>
              <a:t>configMap</a:t>
            </a:r>
            <a:r>
              <a:rPr lang="en-US" dirty="0"/>
              <a:t>)… </a:t>
            </a:r>
          </a:p>
          <a:p>
            <a:pPr marL="457200" lvl="1" indent="0">
              <a:buNone/>
            </a:pPr>
            <a:r>
              <a:rPr lang="en-US" dirty="0"/>
              <a:t>	How does a system operator know, if the </a:t>
            </a:r>
            <a:r>
              <a:rPr lang="en-US" dirty="0" err="1"/>
              <a:t>openAPIs</a:t>
            </a:r>
            <a:r>
              <a:rPr lang="en-US" dirty="0"/>
              <a:t> present in the system are sufficient to validate 	the events generated by the </a:t>
            </a:r>
            <a:r>
              <a:rPr lang="en-US" dirty="0" err="1"/>
              <a:t>xNFs</a:t>
            </a:r>
            <a:r>
              <a:rPr lang="en-US" dirty="0"/>
              <a:t>?</a:t>
            </a:r>
          </a:p>
          <a:p>
            <a:pPr lvl="1"/>
            <a:r>
              <a:rPr lang="en-US" dirty="0"/>
              <a:t>Do we have a solution to notify the operator, that he/she might need additional </a:t>
            </a:r>
            <a:r>
              <a:rPr lang="en-US" dirty="0" err="1"/>
              <a:t>openAPIs</a:t>
            </a:r>
            <a:r>
              <a:rPr lang="en-US" dirty="0"/>
              <a:t>?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sz="3200" dirty="0"/>
              <a:t>Solutions</a:t>
            </a:r>
          </a:p>
          <a:p>
            <a:pPr lvl="1"/>
            <a:r>
              <a:rPr lang="en-US" dirty="0"/>
              <a:t>Implement a </a:t>
            </a:r>
            <a:r>
              <a:rPr lang="en-US" b="1" dirty="0" err="1"/>
              <a:t>schemaBroker</a:t>
            </a:r>
            <a:r>
              <a:rPr lang="en-US" b="1" dirty="0"/>
              <a:t>, </a:t>
            </a:r>
            <a:r>
              <a:rPr lang="en-US" dirty="0"/>
              <a:t>which can onboard, store and expose relevant </a:t>
            </a:r>
            <a:r>
              <a:rPr lang="en-US" dirty="0" err="1"/>
              <a:t>openAPIs</a:t>
            </a:r>
            <a:r>
              <a:rPr lang="en-US" dirty="0"/>
              <a:t> delivered in an onboarding package </a:t>
            </a:r>
            <a:r>
              <a:rPr lang="en-US" sz="2000" dirty="0"/>
              <a:t>(Allows to add missing schemas within onboarding activity, solves #1 and #2)</a:t>
            </a:r>
            <a:br>
              <a:rPr lang="en-US" sz="2000" dirty="0"/>
            </a:br>
            <a:endParaRPr lang="en-US" sz="2000" dirty="0"/>
          </a:p>
          <a:p>
            <a:pPr lvl="1"/>
            <a:r>
              <a:rPr lang="en-US" dirty="0"/>
              <a:t>Implement a </a:t>
            </a:r>
            <a:r>
              <a:rPr lang="en-US" b="1" dirty="0" err="1"/>
              <a:t>schemaManager</a:t>
            </a:r>
            <a:r>
              <a:rPr lang="en-US" dirty="0"/>
              <a:t>, which will use the </a:t>
            </a:r>
            <a:r>
              <a:rPr lang="en-US" dirty="0" err="1"/>
              <a:t>VES_Event_Registration</a:t>
            </a:r>
            <a:r>
              <a:rPr lang="en-US" dirty="0"/>
              <a:t>, and compare the events registered there with the contents of DCAE </a:t>
            </a:r>
            <a:r>
              <a:rPr lang="en-US" dirty="0" err="1"/>
              <a:t>openAPI</a:t>
            </a:r>
            <a:r>
              <a:rPr lang="en-US" dirty="0"/>
              <a:t> </a:t>
            </a:r>
            <a:r>
              <a:rPr lang="en-US" dirty="0" err="1"/>
              <a:t>configMap</a:t>
            </a:r>
            <a:br>
              <a:rPr lang="en-US" dirty="0"/>
            </a:br>
            <a:r>
              <a:rPr lang="en-US" sz="1800" dirty="0"/>
              <a:t>(Allows to notify, that necessary schemas are missing, solves #2 only)</a:t>
            </a:r>
          </a:p>
          <a:p>
            <a:endParaRPr lang="en-CA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F94E866-F7DF-4F3E-B0FA-C73F80391E57}"/>
              </a:ext>
            </a:extLst>
          </p:cNvPr>
          <p:cNvSpPr txBox="1"/>
          <p:nvPr/>
        </p:nvSpPr>
        <p:spPr>
          <a:xfrm>
            <a:off x="1071563" y="3986212"/>
            <a:ext cx="6893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We decided to continue the </a:t>
            </a:r>
            <a:r>
              <a:rPr lang="en-US" dirty="0" err="1"/>
              <a:t>schemaManager</a:t>
            </a:r>
            <a:r>
              <a:rPr lang="en-US" dirty="0"/>
              <a:t> approach, as it would give us immediate value, and allow migration to </a:t>
            </a:r>
            <a:r>
              <a:rPr lang="en-US" dirty="0" err="1"/>
              <a:t>schemaBroker</a:t>
            </a:r>
            <a:r>
              <a:rPr lang="en-US" dirty="0"/>
              <a:t> in the future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445652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err="1"/>
              <a:t>ves</a:t>
            </a:r>
            <a:r>
              <a:rPr lang="en-CA" dirty="0"/>
              <a:t>-</a:t>
            </a:r>
            <a:r>
              <a:rPr lang="en-CA" dirty="0" err="1"/>
              <a:t>openapi</a:t>
            </a:r>
            <a:r>
              <a:rPr lang="en-CA" dirty="0"/>
              <a:t>-manager</a:t>
            </a:r>
            <a:endParaRPr lang="en-US" dirty="0"/>
          </a:p>
        </p:txBody>
      </p:sp>
      <p:sp>
        <p:nvSpPr>
          <p:cNvPr id="15" name="Text Placeholder 27">
            <a:extLst>
              <a:ext uri="{FF2B5EF4-FFF2-40B4-BE49-F238E27FC236}">
                <a16:creationId xmlns:a16="http://schemas.microsoft.com/office/drawing/2014/main" id="{62D4EF33-512A-4DA0-A213-2749A7B99EE4}"/>
              </a:ext>
            </a:extLst>
          </p:cNvPr>
          <p:cNvSpPr txBox="1">
            <a:spLocks/>
          </p:cNvSpPr>
          <p:nvPr/>
        </p:nvSpPr>
        <p:spPr>
          <a:xfrm>
            <a:off x="364331" y="907778"/>
            <a:ext cx="6661241" cy="6296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2000" dirty="0">
                <a:solidFill>
                  <a:srgbClr val="44546A"/>
                </a:solidFill>
                <a:latin typeface="Calibri" panose="020F0502020204030204"/>
              </a:rPr>
              <a:t>v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es-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openapi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44546A"/>
                </a:solidFill>
                <a:effectLst/>
                <a:uLnTx/>
                <a:uFillTx/>
                <a:latin typeface="Calibri" panose="020F0502020204030204"/>
                <a:ea typeface="+mn-ea"/>
                <a:cs typeface="Arial" panose="020B0604020202020204" pitchFamily="34" charset="0"/>
              </a:rPr>
              <a:t>-manager algorithm</a:t>
            </a:r>
          </a:p>
        </p:txBody>
      </p:sp>
      <p:pic>
        <p:nvPicPr>
          <p:cNvPr id="16" name="Picture 15" descr="Diagram&#10;&#10;Description automatically generated">
            <a:extLst>
              <a:ext uri="{FF2B5EF4-FFF2-40B4-BE49-F238E27FC236}">
                <a16:creationId xmlns:a16="http://schemas.microsoft.com/office/drawing/2014/main" id="{3E636E20-6570-46B6-B794-EE0C92519C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5" y="1474230"/>
            <a:ext cx="4314825" cy="2387320"/>
          </a:xfrm>
          <a:prstGeom prst="rect">
            <a:avLst/>
          </a:prstGeom>
        </p:spPr>
      </p:pic>
      <p:sp>
        <p:nvSpPr>
          <p:cNvPr id="20" name="Text Placeholder 27">
            <a:extLst>
              <a:ext uri="{FF2B5EF4-FFF2-40B4-BE49-F238E27FC236}">
                <a16:creationId xmlns:a16="http://schemas.microsoft.com/office/drawing/2014/main" id="{00EE15C5-9F0E-426D-8FB8-52D6ED749791}"/>
              </a:ext>
            </a:extLst>
          </p:cNvPr>
          <p:cNvSpPr txBox="1">
            <a:spLocks/>
          </p:cNvSpPr>
          <p:nvPr/>
        </p:nvSpPr>
        <p:spPr>
          <a:xfrm>
            <a:off x="4493419" y="988220"/>
            <a:ext cx="4650581" cy="33337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200" dirty="0">
                <a:latin typeface="+mn-lt"/>
              </a:rPr>
              <a:t>Schema Manager use-case scenario:</a:t>
            </a:r>
            <a:br>
              <a:rPr lang="en-US" sz="1200" dirty="0">
                <a:latin typeface="+mn-lt"/>
              </a:rPr>
            </a:b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A user on-boards a new </a:t>
            </a:r>
            <a:r>
              <a:rPr lang="en-US" sz="1200" dirty="0" err="1">
                <a:latin typeface="+mn-lt"/>
              </a:rPr>
              <a:t>xNF</a:t>
            </a:r>
            <a:r>
              <a:rPr lang="en-US" sz="1200" dirty="0">
                <a:latin typeface="+mn-lt"/>
              </a:rPr>
              <a:t> package</a:t>
            </a:r>
          </a:p>
          <a:p>
            <a:r>
              <a:rPr lang="en-US" sz="1200" dirty="0">
                <a:latin typeface="+mn-lt"/>
              </a:rPr>
              <a:t>That package contains </a:t>
            </a:r>
            <a:r>
              <a:rPr lang="en-US" sz="1200" dirty="0" err="1">
                <a:latin typeface="+mn-lt"/>
              </a:rPr>
              <a:t>stdnDefined</a:t>
            </a:r>
            <a:r>
              <a:rPr lang="en-US" sz="1200" dirty="0">
                <a:latin typeface="+mn-lt"/>
              </a:rPr>
              <a:t> events “declaration”</a:t>
            </a:r>
          </a:p>
          <a:p>
            <a:r>
              <a:rPr lang="en-US" sz="1200" dirty="0" err="1">
                <a:latin typeface="+mn-lt"/>
              </a:rPr>
              <a:t>ves</a:t>
            </a:r>
            <a:r>
              <a:rPr lang="en-US" sz="1200" dirty="0">
                <a:latin typeface="+mn-lt"/>
              </a:rPr>
              <a:t>-</a:t>
            </a:r>
            <a:r>
              <a:rPr lang="en-US" sz="1200" dirty="0" err="1">
                <a:latin typeface="+mn-lt"/>
              </a:rPr>
              <a:t>openapi</a:t>
            </a:r>
            <a:r>
              <a:rPr lang="en-US" sz="1200" dirty="0">
                <a:latin typeface="+mn-lt"/>
              </a:rPr>
              <a:t>-manager consumes the </a:t>
            </a:r>
            <a:r>
              <a:rPr lang="en-US" sz="1200" dirty="0" err="1">
                <a:latin typeface="+mn-lt"/>
              </a:rPr>
              <a:t>VES_Events</a:t>
            </a:r>
            <a:r>
              <a:rPr lang="en-US" sz="1200" dirty="0">
                <a:latin typeface="+mn-lt"/>
              </a:rPr>
              <a:t> artifact</a:t>
            </a:r>
          </a:p>
          <a:p>
            <a:r>
              <a:rPr lang="en-US" sz="1200" dirty="0" err="1">
                <a:latin typeface="+mn-lt"/>
              </a:rPr>
              <a:t>schemaReferences</a:t>
            </a:r>
            <a:r>
              <a:rPr lang="en-US" sz="1200" dirty="0">
                <a:latin typeface="+mn-lt"/>
              </a:rPr>
              <a:t> mentioned are compared against 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contents of DCAE </a:t>
            </a:r>
            <a:r>
              <a:rPr lang="en-US" sz="1200" dirty="0" err="1">
                <a:latin typeface="+mn-lt"/>
              </a:rPr>
              <a:t>externalSchema</a:t>
            </a:r>
            <a:r>
              <a:rPr lang="en-US" sz="1200" dirty="0">
                <a:latin typeface="+mn-lt"/>
              </a:rPr>
              <a:t> </a:t>
            </a:r>
            <a:r>
              <a:rPr lang="en-US" sz="1200" dirty="0" err="1">
                <a:latin typeface="+mn-lt"/>
              </a:rPr>
              <a:t>configMap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A user gets warnings in SDC/Distribution, if the </a:t>
            </a:r>
            <a:r>
              <a:rPr lang="en-US" sz="1200" dirty="0" err="1">
                <a:latin typeface="+mn-lt"/>
              </a:rPr>
              <a:t>xNF</a:t>
            </a:r>
            <a:r>
              <a:rPr lang="en-US" sz="1200" dirty="0">
                <a:latin typeface="+mn-lt"/>
              </a:rPr>
              <a:t> uses schemas, 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which are absent in DCAE </a:t>
            </a:r>
            <a:r>
              <a:rPr lang="en-US" sz="1200" dirty="0" err="1">
                <a:latin typeface="+mn-lt"/>
              </a:rPr>
              <a:t>externalRepo</a:t>
            </a:r>
            <a:r>
              <a:rPr lang="en-US" sz="1200" dirty="0">
                <a:latin typeface="+mn-lt"/>
              </a:rPr>
              <a:t> </a:t>
            </a:r>
            <a:r>
              <a:rPr lang="en-US" sz="1200" dirty="0" err="1">
                <a:latin typeface="+mn-lt"/>
              </a:rPr>
              <a:t>configMap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The warning in SDC doesn`t prevent the service distribution</a:t>
            </a:r>
          </a:p>
          <a:p>
            <a:r>
              <a:rPr lang="en-US" sz="1200" dirty="0">
                <a:latin typeface="+mn-lt"/>
              </a:rPr>
              <a:t>A user is able to update the </a:t>
            </a:r>
            <a:r>
              <a:rPr lang="en-US" sz="1200" dirty="0" err="1">
                <a:latin typeface="+mn-lt"/>
              </a:rPr>
              <a:t>configMap</a:t>
            </a:r>
            <a:r>
              <a:rPr lang="en-US" sz="1200" dirty="0">
                <a:latin typeface="+mn-lt"/>
              </a:rPr>
              <a:t> with relevant </a:t>
            </a:r>
            <a:r>
              <a:rPr lang="en-US" sz="1200" dirty="0" err="1">
                <a:latin typeface="+mn-lt"/>
              </a:rPr>
              <a:t>openAPIs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There is a script, which is able to generate the </a:t>
            </a:r>
            <a:r>
              <a:rPr lang="en-US" sz="1200" dirty="0" err="1">
                <a:latin typeface="+mn-lt"/>
              </a:rPr>
              <a:t>configMap</a:t>
            </a:r>
            <a:r>
              <a:rPr lang="en-US" sz="1200" dirty="0">
                <a:latin typeface="+mn-lt"/>
              </a:rPr>
              <a:t> based 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on  3GPP </a:t>
            </a:r>
            <a:r>
              <a:rPr lang="en-US" sz="1200" dirty="0" err="1">
                <a:latin typeface="+mn-lt"/>
              </a:rPr>
              <a:t>openAPI</a:t>
            </a:r>
            <a:r>
              <a:rPr lang="en-US" sz="1200" dirty="0">
                <a:latin typeface="+mn-lt"/>
              </a:rPr>
              <a:t> descriptions from </a:t>
            </a:r>
            <a:r>
              <a:rPr lang="en-US" sz="1200" dirty="0" err="1">
                <a:latin typeface="+mn-lt"/>
              </a:rPr>
              <a:t>ForgeETSI</a:t>
            </a:r>
            <a:r>
              <a:rPr lang="en-US" sz="1200" dirty="0">
                <a:latin typeface="+mn-lt"/>
              </a:rPr>
              <a:t> </a:t>
            </a:r>
            <a:r>
              <a:rPr lang="en-US" sz="1200" dirty="0" err="1">
                <a:latin typeface="+mn-lt"/>
              </a:rPr>
              <a:t>GitLAB</a:t>
            </a:r>
            <a:endParaRPr lang="en-US" sz="1200" dirty="0">
              <a:latin typeface="+mn-lt"/>
            </a:endParaRPr>
          </a:p>
          <a:p>
            <a:r>
              <a:rPr lang="en-US" sz="1200" dirty="0">
                <a:latin typeface="+mn-lt"/>
              </a:rPr>
              <a:t>A user is able to successfully execute 2</a:t>
            </a:r>
            <a:r>
              <a:rPr lang="en-US" sz="1200" baseline="30000" dirty="0">
                <a:latin typeface="+mn-lt"/>
              </a:rPr>
              <a:t>nd</a:t>
            </a:r>
            <a:r>
              <a:rPr lang="en-US" sz="1200" dirty="0">
                <a:latin typeface="+mn-lt"/>
              </a:rPr>
              <a:t> step of validation </a:t>
            </a:r>
            <a:br>
              <a:rPr lang="en-US" sz="1200" dirty="0">
                <a:latin typeface="+mn-lt"/>
              </a:rPr>
            </a:br>
            <a:r>
              <a:rPr lang="en-US" sz="1200" dirty="0">
                <a:latin typeface="+mn-lt"/>
              </a:rPr>
              <a:t>with proper </a:t>
            </a:r>
            <a:r>
              <a:rPr lang="en-US" sz="1200" dirty="0" err="1">
                <a:latin typeface="+mn-lt"/>
              </a:rPr>
              <a:t>openAPIs</a:t>
            </a:r>
            <a:endParaRPr 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959703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SDC Distribution enhancements (1/2)</a:t>
            </a:r>
            <a:endParaRPr lang="en-US" dirty="0"/>
          </a:p>
        </p:txBody>
      </p:sp>
      <p:sp>
        <p:nvSpPr>
          <p:cNvPr id="20" name="Text Placeholder 27">
            <a:extLst>
              <a:ext uri="{FF2B5EF4-FFF2-40B4-BE49-F238E27FC236}">
                <a16:creationId xmlns:a16="http://schemas.microsoft.com/office/drawing/2014/main" id="{00EE15C5-9F0E-426D-8FB8-52D6ED749791}"/>
              </a:ext>
            </a:extLst>
          </p:cNvPr>
          <p:cNvSpPr txBox="1">
            <a:spLocks/>
          </p:cNvSpPr>
          <p:nvPr/>
        </p:nvSpPr>
        <p:spPr>
          <a:xfrm>
            <a:off x="800919" y="1288367"/>
            <a:ext cx="4762263" cy="323477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latin typeface="+mn-lt"/>
              </a:rPr>
              <a:t>SDC-Distribution-Client</a:t>
            </a:r>
          </a:p>
          <a:p>
            <a:pPr lvl="1"/>
            <a:r>
              <a:rPr lang="en-US" sz="1000" dirty="0">
                <a:latin typeface="+mn-lt"/>
              </a:rPr>
              <a:t>Has been updated to utilize recent 3</a:t>
            </a:r>
            <a:r>
              <a:rPr lang="en-US" sz="1000" baseline="30000" dirty="0">
                <a:latin typeface="+mn-lt"/>
              </a:rPr>
              <a:t>rd</a:t>
            </a:r>
            <a:r>
              <a:rPr lang="en-US" sz="1000" dirty="0">
                <a:latin typeface="+mn-lt"/>
              </a:rPr>
              <a:t> parties, Java 11,…</a:t>
            </a:r>
          </a:p>
          <a:p>
            <a:pPr lvl="1"/>
            <a:r>
              <a:rPr lang="en-US" sz="1000" dirty="0">
                <a:latin typeface="+mn-lt"/>
              </a:rPr>
              <a:t>No API changes introduced, no usage scenario changes</a:t>
            </a:r>
            <a:br>
              <a:rPr lang="en-US" sz="800" dirty="0">
                <a:latin typeface="+mn-lt"/>
              </a:rPr>
            </a:br>
            <a:endParaRPr lang="en-US" sz="800" dirty="0">
              <a:latin typeface="+mn-lt"/>
            </a:endParaRPr>
          </a:p>
          <a:p>
            <a:r>
              <a:rPr lang="en-US" sz="1200" dirty="0">
                <a:latin typeface="+mn-lt"/>
              </a:rPr>
              <a:t>SDC Front End - Distribution status screens have been expanded</a:t>
            </a:r>
          </a:p>
          <a:p>
            <a:pPr lvl="1"/>
            <a:r>
              <a:rPr lang="en-US" sz="1000" dirty="0">
                <a:latin typeface="+mn-lt"/>
              </a:rPr>
              <a:t>A new “Message” column added (Distribution notifications view)</a:t>
            </a:r>
            <a:br>
              <a:rPr lang="en-US" sz="1000" dirty="0">
                <a:latin typeface="+mn-lt"/>
              </a:rPr>
            </a:br>
            <a:r>
              <a:rPr lang="en-US" sz="1000" dirty="0">
                <a:latin typeface="+mn-lt"/>
              </a:rPr>
              <a:t>Presents details of component distribution responses (status, message)</a:t>
            </a:r>
            <a:br>
              <a:rPr lang="en-US" sz="1000" dirty="0">
                <a:latin typeface="+mn-lt"/>
              </a:rPr>
            </a:br>
            <a:endParaRPr lang="en-US" sz="1000" dirty="0">
              <a:latin typeface="+mn-lt"/>
            </a:endParaRPr>
          </a:p>
          <a:p>
            <a:pPr lvl="1"/>
            <a:r>
              <a:rPr lang="en-US" sz="1000" dirty="0">
                <a:latin typeface="+mn-lt"/>
              </a:rPr>
              <a:t>An expanded distribution status message area</a:t>
            </a:r>
            <a:br>
              <a:rPr lang="en-US" sz="1000" dirty="0">
                <a:latin typeface="+mn-lt"/>
              </a:rPr>
            </a:br>
            <a:r>
              <a:rPr lang="en-US" sz="1000" dirty="0">
                <a:latin typeface="+mn-lt"/>
              </a:rPr>
              <a:t>Covers all distribution statuses and associated messages for given ONAP component participating in the distribution.</a:t>
            </a:r>
            <a:br>
              <a:rPr lang="en-US" sz="800" dirty="0">
                <a:latin typeface="+mn-lt"/>
              </a:rPr>
            </a:br>
            <a:endParaRPr lang="en-US" sz="800" dirty="0">
              <a:latin typeface="+mn-lt"/>
            </a:endParaRPr>
          </a:p>
          <a:p>
            <a:r>
              <a:rPr lang="en-US" sz="1200" dirty="0">
                <a:latin typeface="+mn-lt"/>
              </a:rPr>
              <a:t>SDC changes are generic and can be used for all ONAP components</a:t>
            </a:r>
          </a:p>
          <a:p>
            <a:pPr lvl="1"/>
            <a:r>
              <a:rPr lang="en-US" sz="1000" dirty="0">
                <a:latin typeface="+mn-lt"/>
              </a:rPr>
              <a:t>SDC-Distribution-Client can be used by any component</a:t>
            </a:r>
          </a:p>
          <a:p>
            <a:pPr lvl="1"/>
            <a:r>
              <a:rPr lang="en-US" sz="1000" dirty="0">
                <a:latin typeface="+mn-lt"/>
              </a:rPr>
              <a:t>SDC-</a:t>
            </a:r>
            <a:r>
              <a:rPr lang="en-US" sz="1000" dirty="0" err="1">
                <a:latin typeface="+mn-lt"/>
              </a:rPr>
              <a:t>FrontEnd</a:t>
            </a:r>
            <a:r>
              <a:rPr lang="en-US" sz="1000" dirty="0">
                <a:latin typeface="+mn-lt"/>
              </a:rPr>
              <a:t> changes are generic for all components.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FC4DAB8-F8E0-4670-B0B3-1C578E2261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01184" y="1158705"/>
            <a:ext cx="2441897" cy="3066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5932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SDC Distribution enhancements (2/2)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84D8A9-33BC-460E-81DC-5DC7AAD36E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441" y="1075158"/>
            <a:ext cx="8549300" cy="3364219"/>
          </a:xfrm>
          <a:prstGeom prst="rect">
            <a:avLst/>
          </a:prstGeom>
        </p:spPr>
      </p:pic>
      <p:sp>
        <p:nvSpPr>
          <p:cNvPr id="3" name="Arrow: Down 2">
            <a:extLst>
              <a:ext uri="{FF2B5EF4-FFF2-40B4-BE49-F238E27FC236}">
                <a16:creationId xmlns:a16="http://schemas.microsoft.com/office/drawing/2014/main" id="{75ECD1B9-C1AE-4CF0-904F-E1FD6A40FAEA}"/>
              </a:ext>
            </a:extLst>
          </p:cNvPr>
          <p:cNvSpPr/>
          <p:nvPr/>
        </p:nvSpPr>
        <p:spPr>
          <a:xfrm>
            <a:off x="6317038" y="2310431"/>
            <a:ext cx="314107" cy="20242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4105E372-E5EE-4800-A004-02E0AB143596}"/>
              </a:ext>
            </a:extLst>
          </p:cNvPr>
          <p:cNvSpPr/>
          <p:nvPr/>
        </p:nvSpPr>
        <p:spPr>
          <a:xfrm>
            <a:off x="460690" y="2847902"/>
            <a:ext cx="265246" cy="30712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987548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Demo</a:t>
            </a:r>
            <a:endParaRPr lang="en-US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6B0165D4-AFC8-4C74-AAFB-F1D01C1F13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1971080" y="1019102"/>
            <a:ext cx="4709616" cy="3532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697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3257</TotalTime>
  <Words>904</Words>
  <Application>Microsoft Office PowerPoint</Application>
  <PresentationFormat>On-screen Show (16:9)</PresentationFormat>
  <Paragraphs>110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Helvetica Neue Light</vt:lpstr>
      <vt:lpstr>Office Theme</vt:lpstr>
      <vt:lpstr>PowerPoint Presentation</vt:lpstr>
      <vt:lpstr>Agenda</vt:lpstr>
      <vt:lpstr>3GPP Harmonization: Recap</vt:lpstr>
      <vt:lpstr>3GPP Events: Validation (1/2)</vt:lpstr>
      <vt:lpstr>3GPP Events: Validation (2/2)</vt:lpstr>
      <vt:lpstr>ves-openapi-manager</vt:lpstr>
      <vt:lpstr>SDC Distribution enhancements (1/2)</vt:lpstr>
      <vt:lpstr>SDC Distribution enhancements (2/2)</vt:lpstr>
      <vt:lpstr>Demo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Nowak, Damian (Nokia - PL/Wroclaw)</cp:lastModifiedBy>
  <cp:revision>73</cp:revision>
  <dcterms:created xsi:type="dcterms:W3CDTF">2015-04-06T18:30:18Z</dcterms:created>
  <dcterms:modified xsi:type="dcterms:W3CDTF">2021-02-02T10:48:47Z</dcterms:modified>
</cp:coreProperties>
</file>