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1854" r:id="rId3"/>
    <p:sldId id="271" r:id="rId4"/>
    <p:sldId id="262" r:id="rId5"/>
    <p:sldId id="2134805277" r:id="rId6"/>
    <p:sldId id="2134805286" r:id="rId7"/>
    <p:sldId id="213480527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006F8D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69" autoAdjust="0"/>
    <p:restoredTop sz="97505" autoAdjust="0"/>
  </p:normalViewPr>
  <p:slideViewPr>
    <p:cSldViewPr snapToGrid="0" snapToObjects="1">
      <p:cViewPr varScale="1">
        <p:scale>
          <a:sx n="184" d="100"/>
          <a:sy n="184" d="100"/>
        </p:scale>
        <p:origin x="200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10/7/21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09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0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361092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.3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1D69DC-9F16-4CA4-A0E0-1872B8AD5D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tx1"/>
                </a:solidFill>
                <a:latin typeface="Nokia Pure Headline Ultra Light" panose="020B02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486897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bg2"/>
                </a:solidFill>
                <a:latin typeface="Nokia Pure Headline Ultra Light" panose="020B02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6B3FE214-5976-44EB-8D69-829839140B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6800" y="1680000"/>
            <a:ext cx="11078400" cy="4464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467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2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86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mplifi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556797" y="1283856"/>
            <a:ext cx="11078400" cy="4903345"/>
          </a:xfrm>
          <a:prstGeom prst="rect">
            <a:avLst/>
          </a:prstGeom>
        </p:spPr>
        <p:txBody>
          <a:bodyPr lIns="0" tIns="0" rIns="0" bIns="0"/>
          <a:lstStyle>
            <a:lvl1pPr marL="230712" indent="-230712">
              <a:spcAft>
                <a:spcPts val="400"/>
              </a:spcAft>
              <a:buFont typeface="Wingdings" panose="05000000000000000000" pitchFamily="2" charset="2"/>
              <a:buChar char="§"/>
              <a:defRPr sz="1867" baseline="0">
                <a:solidFill>
                  <a:schemeClr val="tx2"/>
                </a:solidFill>
              </a:defRPr>
            </a:lvl1pPr>
            <a:lvl2pPr marL="378875" indent="-148163">
              <a:spcAft>
                <a:spcPts val="400"/>
              </a:spcAft>
              <a:buFont typeface="Arial" panose="020B0604020202020204" pitchFamily="34" charset="0"/>
              <a:buChar char="•"/>
              <a:defRPr sz="1467"/>
            </a:lvl2pPr>
            <a:lvl3pPr marL="609585" indent="-230712">
              <a:spcAft>
                <a:spcPts val="400"/>
              </a:spcAft>
              <a:buFont typeface="Courier New" panose="02070309020205020404" pitchFamily="49" charset="0"/>
              <a:buChar char="­"/>
              <a:defRPr sz="1400"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altLang="zh-CN" dirty="0"/>
              <a:t>Level 1</a:t>
            </a:r>
          </a:p>
          <a:p>
            <a:pPr lvl="1"/>
            <a:r>
              <a:rPr lang="en-US" altLang="zh-CN" sz="1467" dirty="0"/>
              <a:t>Level 2</a:t>
            </a:r>
          </a:p>
          <a:p>
            <a:pPr lvl="2"/>
            <a:r>
              <a:rPr lang="en-US" altLang="zh-CN" sz="1400" dirty="0"/>
              <a:t>Level 3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56800" y="0"/>
            <a:ext cx="11078400" cy="412800"/>
          </a:xfrm>
          <a:prstGeom prst="rect">
            <a:avLst/>
          </a:prstGeom>
        </p:spPr>
        <p:txBody>
          <a:bodyPr/>
          <a:lstStyle>
            <a:lvl1pPr>
              <a:defRPr sz="2667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797" y="461999"/>
            <a:ext cx="11078400" cy="417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60958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133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60958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586023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kia Whi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556800" y="1440000"/>
            <a:ext cx="3456000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800"/>
              </a:spcAft>
              <a:buFont typeface="Arial" pitchFamily="34" charset="0"/>
              <a:buNone/>
              <a:defRPr sz="1867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altLang="zh-CN" noProof="0"/>
              <a:t>Edit Master text styles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8160000" y="1440000"/>
            <a:ext cx="3475083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800"/>
              </a:spcAft>
              <a:buNone/>
              <a:defRPr sz="1867" baseline="0">
                <a:solidFill>
                  <a:schemeClr val="tx2"/>
                </a:solidFill>
              </a:defRPr>
            </a:lvl1pPr>
            <a:lvl2pPr marL="0" indent="0">
              <a:spcAft>
                <a:spcPts val="800"/>
              </a:spcAft>
              <a:buNone/>
              <a:defRPr sz="1867">
                <a:solidFill>
                  <a:schemeClr val="tx2"/>
                </a:solidFill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altLang="zh-CN" noProof="0"/>
              <a:t>Edit Master text styles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348800" y="1440000"/>
            <a:ext cx="3456000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800"/>
              </a:spcAft>
              <a:buFont typeface="Arial" pitchFamily="34" charset="0"/>
              <a:buNone/>
              <a:defRPr sz="1867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altLang="zh-CN" noProof="0"/>
              <a:t>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556800" y="372332"/>
            <a:ext cx="11078400" cy="412800"/>
          </a:xfrm>
          <a:prstGeom prst="rect">
            <a:avLst/>
          </a:prstGeom>
        </p:spPr>
        <p:txBody>
          <a:bodyPr/>
          <a:lstStyle>
            <a:lvl1pPr>
              <a:defRPr sz="2667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683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60958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667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60958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3812333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31216"/>
            <a:ext cx="12192000" cy="5409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5067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2602" y="1600201"/>
            <a:ext cx="9706809" cy="4525963"/>
          </a:xfrm>
        </p:spPr>
        <p:txBody>
          <a:bodyPr/>
          <a:lstStyle>
            <a:lvl1pPr>
              <a:buClr>
                <a:srgbClr val="2398D4"/>
              </a:buClr>
              <a:defRPr sz="3733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32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667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49186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9" r:id="rId6"/>
    <p:sldLayoutId id="2147483660" r:id="rId7"/>
    <p:sldLayoutId id="2147483661" r:id="rId8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ETSI+NFV+SOL001+v4.2.1+based+proposal" TargetMode="External"/><Relationship Id="rId2" Type="http://schemas.openxmlformats.org/officeDocument/2006/relationships/hyperlink" Target="https://wiki.onap.org/pages/viewpage.action?pageId=10342318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ranalliance.atlassian.net/wiki/download/attachments/2211414051/VZ-2021-09-28-WG10-Discussion%20on%20App%20Package%20And%20Descriptor.pptx?api=v2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zoom.us/j/722438866?pwd=d3VTTFJiK3Bkeml2RlRqVkdhSlhKQT09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2161309"/>
            <a:ext cx="11332718" cy="3997035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FFFFFF"/>
                </a:solidFill>
                <a:latin typeface="Nokia Pure Headline Ultra Light" panose="020B0204020202020204" pitchFamily="34" charset="0"/>
              </a:rPr>
              <a:t>ETSI packaging and VNF descriptor with container support</a:t>
            </a:r>
            <a:br>
              <a:rPr lang="en-US" dirty="0"/>
            </a:br>
            <a:br>
              <a:rPr lang="en-US" dirty="0"/>
            </a:br>
            <a:r>
              <a:rPr lang="en-US" sz="2400" dirty="0"/>
              <a:t>Fred Oliveira - Verizon</a:t>
            </a:r>
            <a:br>
              <a:rPr lang="en-US" sz="2400" dirty="0">
                <a:solidFill>
                  <a:srgbClr val="FFFFFF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</a:br>
            <a:br>
              <a:rPr lang="en-US" sz="2400" dirty="0"/>
            </a:br>
            <a:r>
              <a:rPr lang="en-US" sz="2400" dirty="0"/>
              <a:t>2021-10-07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C79329-B72C-F446-9E2B-E53A4F1594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8AF9A0-81F8-4B4A-A498-AAAB45960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48491"/>
            <a:ext cx="12099862" cy="89428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Istanbul Requirement: Onboard ETSI SOL004 v4.2.1 VNF/CNF packages 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9B28AC-7C05-374D-9D5E-4AD73622A2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200" y="1047404"/>
            <a:ext cx="11944004" cy="539496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Executive Summary</a:t>
            </a:r>
            <a:r>
              <a:rPr lang="en-US" dirty="0">
                <a:solidFill>
                  <a:srgbClr val="FF0000"/>
                </a:solidFill>
              </a:rPr>
              <a:t> </a:t>
            </a:r>
            <a:r>
              <a:rPr lang="en-US" dirty="0"/>
              <a:t>- Enable a vendor-provided ETSI SOL004 v4.2.1 compliant VNF package including an ETSI SOL001 VNF Descriptor to  be onboarded into ONAP for composition into an ONAP Network Service</a:t>
            </a:r>
          </a:p>
          <a:p>
            <a:pPr lvl="1"/>
            <a:r>
              <a:rPr lang="en-US" dirty="0"/>
              <a:t>Support for onboarding ETSI v4.2.1SOL004 CSAR Packages with Container support</a:t>
            </a:r>
          </a:p>
          <a:p>
            <a:pPr lvl="1"/>
            <a:r>
              <a:rPr lang="en-US" dirty="0"/>
              <a:t>Support for onboarding ETSI v4.2.1 SOL001 VNF Descriptor with Container Support</a:t>
            </a:r>
          </a:p>
          <a:p>
            <a:pPr lvl="1"/>
            <a:r>
              <a:rPr lang="en-US" dirty="0"/>
              <a:t>Support for mapping of ETSI v4.2.1 SOL001 VNF Descriptor with Container Support into SDC AID Data Model</a:t>
            </a:r>
          </a:p>
          <a:p>
            <a:r>
              <a:rPr lang="en-US" b="1" dirty="0">
                <a:solidFill>
                  <a:srgbClr val="FF0000"/>
                </a:solidFill>
              </a:rPr>
              <a:t>Business Impact</a:t>
            </a:r>
            <a:r>
              <a:rPr lang="en-US" dirty="0">
                <a:solidFill>
                  <a:srgbClr val="FF0000"/>
                </a:solidFill>
              </a:rPr>
              <a:t> </a:t>
            </a:r>
            <a:r>
              <a:rPr lang="en-US" dirty="0"/>
              <a:t>- Enables operators and service providers to use same ETSI compliant C/VNF packages with ONAP and existing NFVO. Industry compatibility.</a:t>
            </a:r>
          </a:p>
          <a:p>
            <a:r>
              <a:rPr lang="en-US" b="1" dirty="0">
                <a:solidFill>
                  <a:srgbClr val="FF0000"/>
                </a:solidFill>
              </a:rPr>
              <a:t>Business Markets</a:t>
            </a:r>
            <a:r>
              <a:rPr lang="en-US" dirty="0">
                <a:solidFill>
                  <a:srgbClr val="FF0000"/>
                </a:solidFill>
              </a:rPr>
              <a:t> </a:t>
            </a:r>
            <a:r>
              <a:rPr lang="en-US" dirty="0"/>
              <a:t>- All operators that are currently using ETSI packages to deploy VNFs</a:t>
            </a:r>
            <a:br>
              <a:rPr lang="en-US" dirty="0"/>
            </a:br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Funding/Financial Impacts</a:t>
            </a:r>
            <a:r>
              <a:rPr lang="en-US" dirty="0">
                <a:solidFill>
                  <a:srgbClr val="FF0000"/>
                </a:solidFill>
              </a:rPr>
              <a:t> </a:t>
            </a:r>
            <a:r>
              <a:rPr lang="en-US" dirty="0"/>
              <a:t>- Reduction in operations expense from using industry standard VNF packaging.  Reduction in capital expense from vendors using a single packaging methodology.</a:t>
            </a:r>
            <a:br>
              <a:rPr lang="en-US" dirty="0"/>
            </a:br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Organization </a:t>
            </a:r>
            <a:r>
              <a:rPr lang="en-US" b="1" dirty="0" err="1">
                <a:solidFill>
                  <a:srgbClr val="FF0000"/>
                </a:solidFill>
              </a:rPr>
              <a:t>Mgmt</a:t>
            </a:r>
            <a:r>
              <a:rPr lang="en-US" b="1" dirty="0">
                <a:solidFill>
                  <a:srgbClr val="FF0000"/>
                </a:solidFill>
              </a:rPr>
              <a:t>, Sales Strategies</a:t>
            </a:r>
            <a:r>
              <a:rPr lang="en-US" dirty="0">
                <a:solidFill>
                  <a:srgbClr val="FF0000"/>
                </a:solidFill>
              </a:rPr>
              <a:t> </a:t>
            </a:r>
            <a:r>
              <a:rPr lang="en-US" dirty="0"/>
              <a:t>-</a:t>
            </a:r>
            <a:r>
              <a:rPr lang="en-US" i="1" dirty="0"/>
              <a:t>There is no additional organizational management or sales strategies for this requirement outside of a service providers "normal" ONAP deployment and its attendant organizational resources from a service provider.</a:t>
            </a:r>
          </a:p>
        </p:txBody>
      </p:sp>
    </p:spTree>
    <p:extLst>
      <p:ext uri="{BB962C8B-B14F-4D97-AF65-F5344CB8AC3E}">
        <p14:creationId xmlns:p14="http://schemas.microsoft.com/office/powerpoint/2010/main" val="2930567294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BD6D8-A193-6A4F-B068-70433F554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" y="42026"/>
            <a:ext cx="11355183" cy="1067652"/>
          </a:xfrm>
        </p:spPr>
        <p:txBody>
          <a:bodyPr>
            <a:normAutofit/>
          </a:bodyPr>
          <a:lstStyle/>
          <a:p>
            <a:r>
              <a:rPr lang="en-US" sz="3200" dirty="0"/>
              <a:t>Minor changes in SOL004 Package to support containers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1347D5-3354-B84B-B5AE-0D350E2F0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3467" y="1178561"/>
            <a:ext cx="6346613" cy="4947603"/>
          </a:xfrm>
        </p:spPr>
        <p:txBody>
          <a:bodyPr>
            <a:normAutofit/>
          </a:bodyPr>
          <a:lstStyle/>
          <a:p>
            <a:r>
              <a:rPr lang="en-US" sz="2667" dirty="0"/>
              <a:t> </a:t>
            </a:r>
            <a:r>
              <a:rPr lang="en-US" sz="2400" dirty="0"/>
              <a:t>Support for Helm Chart file(s)</a:t>
            </a:r>
          </a:p>
          <a:p>
            <a:r>
              <a:rPr lang="en-US" sz="2400" dirty="0"/>
              <a:t> Container Images can be in the package or reference to external CIR</a:t>
            </a:r>
          </a:p>
          <a:p>
            <a:pPr lvl="1"/>
            <a:r>
              <a:rPr lang="en-US" sz="2000" dirty="0"/>
              <a:t>ETSI Catalog Manager can upload package images to ONAP CIR</a:t>
            </a:r>
          </a:p>
        </p:txBody>
      </p:sp>
      <p:pic>
        <p:nvPicPr>
          <p:cNvPr id="5" name="Google Shape;121;ge0109f8b01_0_10">
            <a:extLst>
              <a:ext uri="{FF2B5EF4-FFF2-40B4-BE49-F238E27FC236}">
                <a16:creationId xmlns:a16="http://schemas.microsoft.com/office/drawing/2014/main" id="{346F6E09-F0FA-4E49-943C-AA25110D0EAC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32524" y="1305099"/>
            <a:ext cx="5813190" cy="46883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8352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/>
              <a:t>ETSI Aligned Container VNFD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27363" y="1424555"/>
            <a:ext cx="6624916" cy="5012408"/>
          </a:xfrm>
        </p:spPr>
        <p:txBody>
          <a:bodyPr>
            <a:normAutofit/>
          </a:bodyPr>
          <a:lstStyle/>
          <a:p>
            <a:pPr lvl="0"/>
            <a:r>
              <a:rPr lang="en-US" sz="2667" dirty="0"/>
              <a:t>Based on ETSI SOL001 v4.2.1 Enhancements</a:t>
            </a:r>
          </a:p>
          <a:p>
            <a:pPr lvl="1"/>
            <a:r>
              <a:rPr lang="en-US" sz="2400" dirty="0"/>
              <a:t>Added </a:t>
            </a:r>
            <a:r>
              <a:rPr lang="en-US" sz="2400" dirty="0" err="1"/>
              <a:t>Mciop</a:t>
            </a:r>
            <a:r>
              <a:rPr lang="en-US" sz="2400" dirty="0"/>
              <a:t> Node</a:t>
            </a:r>
          </a:p>
          <a:p>
            <a:pPr lvl="1"/>
            <a:r>
              <a:rPr lang="en-US" sz="2400" dirty="0"/>
              <a:t>Added </a:t>
            </a:r>
            <a:r>
              <a:rPr lang="en-US" sz="2400" dirty="0" err="1"/>
              <a:t>Vdu.OsContainerDeploymentUnit</a:t>
            </a:r>
            <a:r>
              <a:rPr lang="en-US" sz="2400" dirty="0"/>
              <a:t> Node</a:t>
            </a:r>
          </a:p>
          <a:p>
            <a:pPr lvl="1"/>
            <a:r>
              <a:rPr lang="en-US" sz="2400" dirty="0"/>
              <a:t>Added  </a:t>
            </a:r>
            <a:r>
              <a:rPr lang="en-US" sz="2400" dirty="0" err="1"/>
              <a:t>Vdu.OsContainer</a:t>
            </a:r>
            <a:r>
              <a:rPr lang="en-US" sz="2400" dirty="0"/>
              <a:t> Node</a:t>
            </a:r>
          </a:p>
          <a:p>
            <a:pPr lvl="1"/>
            <a:r>
              <a:rPr lang="en-US" sz="2400" dirty="0"/>
              <a:t>Added </a:t>
            </a:r>
            <a:r>
              <a:rPr lang="en-US" sz="2400" dirty="0" err="1"/>
              <a:t>VirtualCp</a:t>
            </a:r>
            <a:r>
              <a:rPr lang="en-US" sz="2400" dirty="0"/>
              <a:t> Node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C5E3A3-A27D-2147-B5DF-7AEE1E2E43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8301"/>
            <a:ext cx="5862059" cy="360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528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ETSI Status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F61D61-DFB6-4448-81F0-83C4710AF6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344" y="1138238"/>
            <a:ext cx="12053455" cy="517048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ETSI 4.2.1 IM changes incorporated into ONAP IM</a:t>
            </a:r>
          </a:p>
          <a:p>
            <a:pPr lvl="1"/>
            <a:r>
              <a:rPr lang="en-US" dirty="0">
                <a:hlinkClick r:id="rId2"/>
              </a:rPr>
              <a:t>https://wiki.onap.org/pages/viewpage.action?pageId=103423188</a:t>
            </a:r>
            <a:endParaRPr lang="en-US" dirty="0"/>
          </a:p>
          <a:p>
            <a:r>
              <a:rPr lang="en-US" dirty="0"/>
              <a:t>ONAP: Work is in progress in Orchestration Scenarios</a:t>
            </a:r>
          </a:p>
          <a:p>
            <a:pPr lvl="1"/>
            <a:r>
              <a:rPr lang="en-US" dirty="0"/>
              <a:t> </a:t>
            </a:r>
            <a:r>
              <a:rPr lang="en-US" dirty="0">
                <a:hlinkClick r:id="rId3"/>
              </a:rPr>
              <a:t>https://wiki.onap.org/display/DW/ETSI+NFV+SOL001+v4.2.1+based+proposal</a:t>
            </a:r>
            <a:endParaRPr lang="en-US" dirty="0"/>
          </a:p>
          <a:p>
            <a:r>
              <a:rPr lang="en-US" dirty="0"/>
              <a:t>O-RAN: Proposal to adopt ETSI v4.X SOL004/SOL001 model</a:t>
            </a:r>
          </a:p>
          <a:p>
            <a:pPr lvl="1"/>
            <a:r>
              <a:rPr lang="en-US" dirty="0">
                <a:hlinkClick r:id="rId4"/>
              </a:rPr>
              <a:t>https://oranalliance.atlassian.net/wiki/download/attachments/2211414051/VZ-2021-09-28-WG10-Discussion%20on%20App%20Package%20And%20Descriptor.pptx?api=v2</a:t>
            </a:r>
            <a:endParaRPr lang="en-US" dirty="0"/>
          </a:p>
          <a:p>
            <a:r>
              <a:rPr lang="en-US" dirty="0"/>
              <a:t>Plans:</a:t>
            </a:r>
          </a:p>
          <a:p>
            <a:pPr lvl="1"/>
            <a:r>
              <a:rPr lang="en-US" dirty="0"/>
              <a:t>Jakarta release:</a:t>
            </a:r>
          </a:p>
          <a:p>
            <a:pPr lvl="2"/>
            <a:r>
              <a:rPr lang="en-US" dirty="0"/>
              <a:t>Update with v4.3.1 IM changes</a:t>
            </a:r>
          </a:p>
          <a:p>
            <a:pPr lvl="2"/>
            <a:r>
              <a:rPr lang="en-US" dirty="0"/>
              <a:t>Complete v4.3.1 Data Model changes</a:t>
            </a:r>
          </a:p>
          <a:p>
            <a:pPr lvl="2"/>
            <a:r>
              <a:rPr lang="en-US" dirty="0" err="1"/>
              <a:t>PoC</a:t>
            </a:r>
            <a:r>
              <a:rPr lang="en-US" dirty="0"/>
              <a:t> of onboarding ETSI v4.3.1 package  </a:t>
            </a:r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323928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40E57-BCC5-4B4C-B0AB-1EA9D582E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Orchestration Scenarios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E8FEF8-7876-40CF-AC8F-E497277ABF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Meeting Information:</a:t>
            </a:r>
          </a:p>
          <a:p>
            <a:pPr lvl="1"/>
            <a:r>
              <a:rPr lang="en-US" dirty="0"/>
              <a:t>Weekly meeting: Mondays at 1200 UTC, 5AM PDT, 8AM EDT, 1300 CEST, 5:30 PM India, 8PM China.</a:t>
            </a:r>
          </a:p>
          <a:p>
            <a:pPr lvl="1"/>
            <a:r>
              <a:rPr lang="en-US" dirty="0">
                <a:hlinkClick r:id="rId2"/>
              </a:rPr>
              <a:t>https://zoom.us/j/722438866?pwd=d3VTTFJiK3Bkeml2RlRqVkdhSlhKQT09</a:t>
            </a:r>
            <a:endParaRPr lang="en-US" dirty="0"/>
          </a:p>
          <a:p>
            <a:pPr lvl="1"/>
            <a:r>
              <a:rPr lang="en-US" dirty="0"/>
              <a:t>One tap mobile: +16699006833,,722438866#  US (San Jose)            +16465588656,,722438866# US (New York)</a:t>
            </a:r>
          </a:p>
        </p:txBody>
      </p:sp>
    </p:spTree>
    <p:extLst>
      <p:ext uri="{BB962C8B-B14F-4D97-AF65-F5344CB8AC3E}">
        <p14:creationId xmlns:p14="http://schemas.microsoft.com/office/powerpoint/2010/main" val="3926959929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732919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1434</TotalTime>
  <Words>465</Words>
  <Application>Microsoft Macintosh PowerPoint</Application>
  <PresentationFormat>Widescreen</PresentationFormat>
  <Paragraphs>39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.AppleSystemUIFont</vt:lpstr>
      <vt:lpstr>Arial</vt:lpstr>
      <vt:lpstr>Calibri</vt:lpstr>
      <vt:lpstr>Calibri Light</vt:lpstr>
      <vt:lpstr>Courier New</vt:lpstr>
      <vt:lpstr>Nokia Pure Headline Ultra Light</vt:lpstr>
      <vt:lpstr>Nokia Pure Text Light</vt:lpstr>
      <vt:lpstr>Wingdings</vt:lpstr>
      <vt:lpstr>Office Theme</vt:lpstr>
      <vt:lpstr>ETSI packaging and VNF descriptor with container support  Fred Oliveira - Verizon  2021-10-07</vt:lpstr>
      <vt:lpstr>Istanbul Requirement: Onboard ETSI SOL004 v4.2.1 VNF/CNF packages </vt:lpstr>
      <vt:lpstr>Minor changes in SOL004 Package to support containers</vt:lpstr>
      <vt:lpstr>ETSI Aligned Container VNFD</vt:lpstr>
      <vt:lpstr>ETSI Status</vt:lpstr>
      <vt:lpstr>Orchestration Scenarios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K8S Application Service Descriptor and Packaging  Nokia: Thinh Nguyenphu, Timo Perala,  Ericsson: Marian Darula, Byung Woo Jun Verizon: ??   2021-10-07</dc:title>
  <dc:creator>Thinh Nguyenphu</dc:creator>
  <cp:lastModifiedBy>Microsoft Office User</cp:lastModifiedBy>
  <cp:revision>64</cp:revision>
  <dcterms:created xsi:type="dcterms:W3CDTF">2021-10-04T15:59:12Z</dcterms:created>
  <dcterms:modified xsi:type="dcterms:W3CDTF">2021-10-07T12:29:01Z</dcterms:modified>
</cp:coreProperties>
</file>