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59" r:id="rId4"/>
    <p:sldId id="258" r:id="rId5"/>
    <p:sldId id="261" r:id="rId6"/>
    <p:sldId id="262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70" autoAdjust="0"/>
    <p:restoredTop sz="94660"/>
  </p:normalViewPr>
  <p:slideViewPr>
    <p:cSldViewPr snapToGrid="0">
      <p:cViewPr varScale="1">
        <p:scale>
          <a:sx n="70" d="100"/>
          <a:sy n="70" d="100"/>
        </p:scale>
        <p:origin x="424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D3DA2E-64C0-43F5-B4D6-E782033D91E5}" type="datetimeFigureOut">
              <a:rPr lang="en-US" smtClean="0"/>
              <a:t>1/6/2021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327C0A-C61E-4EEE-84DF-E5164EC48D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74531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D3DA2E-64C0-43F5-B4D6-E782033D91E5}" type="datetimeFigureOut">
              <a:rPr lang="en-US" smtClean="0"/>
              <a:t>1/6/2021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327C0A-C61E-4EEE-84DF-E5164EC48D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66485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D3DA2E-64C0-43F5-B4D6-E782033D91E5}" type="datetimeFigureOut">
              <a:rPr lang="en-US" smtClean="0"/>
              <a:t>1/6/2021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327C0A-C61E-4EEE-84DF-E5164EC48D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2487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D3DA2E-64C0-43F5-B4D6-E782033D91E5}" type="datetimeFigureOut">
              <a:rPr lang="en-US" smtClean="0"/>
              <a:t>1/6/2021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327C0A-C61E-4EEE-84DF-E5164EC48D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90194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D3DA2E-64C0-43F5-B4D6-E782033D91E5}" type="datetimeFigureOut">
              <a:rPr lang="en-US" smtClean="0"/>
              <a:t>1/6/2021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327C0A-C61E-4EEE-84DF-E5164EC48D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88082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D3DA2E-64C0-43F5-B4D6-E782033D91E5}" type="datetimeFigureOut">
              <a:rPr lang="en-US" smtClean="0"/>
              <a:t>1/6/2021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327C0A-C61E-4EEE-84DF-E5164EC48D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79805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D3DA2E-64C0-43F5-B4D6-E782033D91E5}" type="datetimeFigureOut">
              <a:rPr lang="en-US" smtClean="0"/>
              <a:t>1/6/2021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327C0A-C61E-4EEE-84DF-E5164EC48D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00184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D3DA2E-64C0-43F5-B4D6-E782033D91E5}" type="datetimeFigureOut">
              <a:rPr lang="en-US" smtClean="0"/>
              <a:t>1/6/2021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327C0A-C61E-4EEE-84DF-E5164EC48D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31281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D3DA2E-64C0-43F5-B4D6-E782033D91E5}" type="datetimeFigureOut">
              <a:rPr lang="en-US" smtClean="0"/>
              <a:t>1/6/2021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327C0A-C61E-4EEE-84DF-E5164EC48D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22760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D3DA2E-64C0-43F5-B4D6-E782033D91E5}" type="datetimeFigureOut">
              <a:rPr lang="en-US" smtClean="0"/>
              <a:t>1/6/2021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327C0A-C61E-4EEE-84DF-E5164EC48D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55659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D3DA2E-64C0-43F5-B4D6-E782033D91E5}" type="datetimeFigureOut">
              <a:rPr lang="en-US" smtClean="0"/>
              <a:t>1/6/2021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327C0A-C61E-4EEE-84DF-E5164EC48D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77549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D3DA2E-64C0-43F5-B4D6-E782033D91E5}" type="datetimeFigureOut">
              <a:rPr lang="en-US" smtClean="0"/>
              <a:t>1/6/2021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327C0A-C61E-4EEE-84DF-E5164EC48D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4427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ONAP Honolulu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55740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26"/>
          <p:cNvSpPr/>
          <p:nvPr/>
        </p:nvSpPr>
        <p:spPr>
          <a:xfrm>
            <a:off x="9811512" y="3770782"/>
            <a:ext cx="2249424" cy="2117954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/>
          <p:cNvSpPr/>
          <p:nvPr/>
        </p:nvSpPr>
        <p:spPr>
          <a:xfrm>
            <a:off x="4087368" y="1782604"/>
            <a:ext cx="2067478" cy="1988178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/>
          <p:cNvSpPr/>
          <p:nvPr/>
        </p:nvSpPr>
        <p:spPr>
          <a:xfrm>
            <a:off x="4087368" y="3862388"/>
            <a:ext cx="5056632" cy="193932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Refactoring – Make SO smaller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1938528" y="1782604"/>
            <a:ext cx="1819656" cy="401910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2226564" y="2889504"/>
            <a:ext cx="1252728" cy="291656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SOl003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2226564" y="3429000"/>
            <a:ext cx="1252728" cy="291656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NSSMF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2226564" y="3968496"/>
            <a:ext cx="1252728" cy="291656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OOF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2226564" y="4507992"/>
            <a:ext cx="1252728" cy="291656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CNF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2226564" y="5075396"/>
            <a:ext cx="1252728" cy="291656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VFC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2377874" y="2316218"/>
            <a:ext cx="9409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Adapter</a:t>
            </a:r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4197529" y="2662062"/>
            <a:ext cx="1819656" cy="353148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4319296" y="2662062"/>
            <a:ext cx="154978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SO Monitoring</a:t>
            </a:r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4197530" y="3211378"/>
            <a:ext cx="1819656" cy="36933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4332466" y="3211378"/>
            <a:ext cx="147091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SO ETSI NFVO</a:t>
            </a:r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4197530" y="4114324"/>
            <a:ext cx="1819656" cy="6044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Packages</a:t>
            </a:r>
            <a:endParaRPr lang="en-US" dirty="0"/>
          </a:p>
        </p:txBody>
      </p:sp>
      <p:sp>
        <p:nvSpPr>
          <p:cNvPr id="17" name="Rectangle 16"/>
          <p:cNvSpPr/>
          <p:nvPr/>
        </p:nvSpPr>
        <p:spPr>
          <a:xfrm>
            <a:off x="4197529" y="5046536"/>
            <a:ext cx="1819656" cy="6044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BPMN</a:t>
            </a:r>
            <a:endParaRPr lang="en-US" dirty="0"/>
          </a:p>
        </p:txBody>
      </p:sp>
      <p:sp>
        <p:nvSpPr>
          <p:cNvPr id="18" name="Rectangle 17"/>
          <p:cNvSpPr/>
          <p:nvPr/>
        </p:nvSpPr>
        <p:spPr>
          <a:xfrm>
            <a:off x="6617641" y="5046536"/>
            <a:ext cx="1819656" cy="6044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Common</a:t>
            </a:r>
            <a:endParaRPr lang="en-US" dirty="0"/>
          </a:p>
        </p:txBody>
      </p:sp>
      <p:sp>
        <p:nvSpPr>
          <p:cNvPr id="19" name="Rectangle 18"/>
          <p:cNvSpPr/>
          <p:nvPr/>
        </p:nvSpPr>
        <p:spPr>
          <a:xfrm>
            <a:off x="6456532" y="4323326"/>
            <a:ext cx="2330852" cy="36933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dirty="0">
                <a:solidFill>
                  <a:schemeClr val="lt1"/>
                </a:solidFill>
              </a:rPr>
              <a:t>so-optimization-clients</a:t>
            </a:r>
          </a:p>
        </p:txBody>
      </p:sp>
      <p:sp>
        <p:nvSpPr>
          <p:cNvPr id="20" name="Rectangle 19"/>
          <p:cNvSpPr/>
          <p:nvPr/>
        </p:nvSpPr>
        <p:spPr>
          <a:xfrm>
            <a:off x="8705088" y="1764792"/>
            <a:ext cx="2816352" cy="1124712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OOM related changes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2771566" y="1782604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956514" y="1782604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</a:t>
            </a:r>
            <a:endParaRPr lang="en-US" dirty="0"/>
          </a:p>
        </p:txBody>
      </p:sp>
      <p:sp>
        <p:nvSpPr>
          <p:cNvPr id="22" name="TextBox 21"/>
          <p:cNvSpPr txBox="1"/>
          <p:nvPr/>
        </p:nvSpPr>
        <p:spPr>
          <a:xfrm>
            <a:off x="6154846" y="386238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</a:t>
            </a:r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10040112" y="4406011"/>
            <a:ext cx="1815433" cy="36933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accent6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err="1" smtClean="0"/>
              <a:t>Appc-orchestraor</a:t>
            </a:r>
            <a:endParaRPr lang="en-US" dirty="0"/>
          </a:p>
        </p:txBody>
      </p:sp>
      <p:sp>
        <p:nvSpPr>
          <p:cNvPr id="26" name="TextBox 25"/>
          <p:cNvSpPr txBox="1"/>
          <p:nvPr/>
        </p:nvSpPr>
        <p:spPr>
          <a:xfrm>
            <a:off x="10040112" y="5164098"/>
            <a:ext cx="1815433" cy="36933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accent6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SOL-002 adapter</a:t>
            </a:r>
            <a:endParaRPr lang="en-US" dirty="0"/>
          </a:p>
        </p:txBody>
      </p:sp>
      <p:sp>
        <p:nvSpPr>
          <p:cNvPr id="28" name="TextBox 27"/>
          <p:cNvSpPr txBox="1"/>
          <p:nvPr/>
        </p:nvSpPr>
        <p:spPr>
          <a:xfrm>
            <a:off x="9955899" y="3842302"/>
            <a:ext cx="16421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To be discussed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61661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E2E Integration </a:t>
            </a:r>
            <a:r>
              <a:rPr lang="en-US" dirty="0" smtClean="0"/>
              <a:t>Test  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2185416" y="2103120"/>
            <a:ext cx="1911096" cy="7305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Install Scripts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6364224" y="2103120"/>
            <a:ext cx="1880616" cy="7305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SO Mock APIs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3922776" y="3914584"/>
            <a:ext cx="2679192" cy="12609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Robot Test cases</a:t>
            </a:r>
          </a:p>
          <a:p>
            <a:pPr marL="342900" indent="-342900" algn="ctr">
              <a:buAutoNum type="arabicPeriod"/>
            </a:pPr>
            <a:r>
              <a:rPr lang="en-US" dirty="0" smtClean="0"/>
              <a:t>Macro flow</a:t>
            </a:r>
          </a:p>
          <a:p>
            <a:pPr marL="342900" indent="-342900" algn="ctr">
              <a:buAutoNum type="arabicPeriod"/>
            </a:pPr>
            <a:r>
              <a:rPr lang="en-US" dirty="0" smtClean="0"/>
              <a:t>E2E Flow </a:t>
            </a:r>
            <a:endParaRPr lang="en-US" dirty="0"/>
          </a:p>
        </p:txBody>
      </p:sp>
      <p:cxnSp>
        <p:nvCxnSpPr>
          <p:cNvPr id="8" name="Straight Arrow Connector 7"/>
          <p:cNvCxnSpPr>
            <a:stCxn id="4" idx="2"/>
            <a:endCxn id="6" idx="0"/>
          </p:cNvCxnSpPr>
          <p:nvPr/>
        </p:nvCxnSpPr>
        <p:spPr>
          <a:xfrm>
            <a:off x="3140964" y="2833660"/>
            <a:ext cx="2121408" cy="1080924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>
            <a:stCxn id="6" idx="0"/>
            <a:endCxn id="5" idx="2"/>
          </p:cNvCxnSpPr>
          <p:nvPr/>
        </p:nvCxnSpPr>
        <p:spPr>
          <a:xfrm flipV="1">
            <a:off x="5262372" y="2833660"/>
            <a:ext cx="2042160" cy="1080924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>
            <a:off x="8870731" y="4361794"/>
            <a:ext cx="8526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CSIT</a:t>
            </a:r>
          </a:p>
          <a:p>
            <a:r>
              <a:rPr lang="en-US" dirty="0" smtClean="0"/>
              <a:t>Gating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64077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Dynamic Orchestration</a:t>
            </a:r>
            <a:endParaRPr lang="en-US" sz="4000" dirty="0"/>
          </a:p>
        </p:txBody>
      </p:sp>
      <p:sp>
        <p:nvSpPr>
          <p:cNvPr id="4" name="Rectangle 3"/>
          <p:cNvSpPr/>
          <p:nvPr/>
        </p:nvSpPr>
        <p:spPr>
          <a:xfrm>
            <a:off x="1452880" y="2143760"/>
            <a:ext cx="2326640" cy="13411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SO Monitoring </a:t>
            </a:r>
          </a:p>
          <a:p>
            <a:pPr marL="342900" indent="-342900">
              <a:buAutoNum type="arabicPeriod"/>
            </a:pPr>
            <a:r>
              <a:rPr lang="en-US" dirty="0" smtClean="0"/>
              <a:t>Read the recipe</a:t>
            </a:r>
          </a:p>
          <a:p>
            <a:pPr marL="342900" indent="-342900">
              <a:buAutoNum type="arabicPeriod"/>
            </a:pPr>
            <a:r>
              <a:rPr lang="en-US" dirty="0" smtClean="0"/>
              <a:t>Update the recipe</a:t>
            </a:r>
          </a:p>
        </p:txBody>
      </p:sp>
      <p:sp>
        <p:nvSpPr>
          <p:cNvPr id="5" name="Rectangle 4"/>
          <p:cNvSpPr/>
          <p:nvPr/>
        </p:nvSpPr>
        <p:spPr>
          <a:xfrm>
            <a:off x="4856480" y="2143760"/>
            <a:ext cx="2326640" cy="13411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SO BPMN Infra</a:t>
            </a:r>
          </a:p>
          <a:p>
            <a:pPr marL="342900" indent="-342900">
              <a:buAutoNum type="arabicPeriod"/>
            </a:pPr>
            <a:r>
              <a:rPr lang="en-US" dirty="0" smtClean="0"/>
              <a:t>Distro to read</a:t>
            </a:r>
          </a:p>
          <a:p>
            <a:pPr marL="342900" indent="-342900">
              <a:buAutoNum type="arabicPeriod"/>
            </a:pPr>
            <a:r>
              <a:rPr lang="en-US" dirty="0" smtClean="0"/>
              <a:t>Update the distro on the fly in DB</a:t>
            </a:r>
          </a:p>
        </p:txBody>
      </p:sp>
      <p:sp>
        <p:nvSpPr>
          <p:cNvPr id="6" name="Rectangle 5"/>
          <p:cNvSpPr/>
          <p:nvPr/>
        </p:nvSpPr>
        <p:spPr>
          <a:xfrm>
            <a:off x="1452880" y="4251960"/>
            <a:ext cx="2326640" cy="12903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Camunda</a:t>
            </a:r>
            <a:r>
              <a:rPr lang="en-US" dirty="0" smtClean="0"/>
              <a:t> deployment</a:t>
            </a:r>
          </a:p>
          <a:p>
            <a:pPr algn="ctr"/>
            <a:r>
              <a:rPr lang="en-US" dirty="0" smtClean="0"/>
              <a:t>1. Memory leak issue needs to be handled</a:t>
            </a:r>
          </a:p>
        </p:txBody>
      </p:sp>
      <p:cxnSp>
        <p:nvCxnSpPr>
          <p:cNvPr id="8" name="Straight Arrow Connector 7"/>
          <p:cNvCxnSpPr>
            <a:stCxn id="4" idx="3"/>
            <a:endCxn id="5" idx="1"/>
          </p:cNvCxnSpPr>
          <p:nvPr/>
        </p:nvCxnSpPr>
        <p:spPr>
          <a:xfrm>
            <a:off x="3779520" y="2814320"/>
            <a:ext cx="107696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>
            <a:stCxn id="5" idx="2"/>
          </p:cNvCxnSpPr>
          <p:nvPr/>
        </p:nvCxnSpPr>
        <p:spPr>
          <a:xfrm flipH="1">
            <a:off x="3779520" y="3484880"/>
            <a:ext cx="2240280" cy="76708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ectangle 16"/>
          <p:cNvSpPr/>
          <p:nvPr/>
        </p:nvSpPr>
        <p:spPr>
          <a:xfrm>
            <a:off x="8371840" y="2143760"/>
            <a:ext cx="2540000" cy="13411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SO API Handler</a:t>
            </a:r>
          </a:p>
        </p:txBody>
      </p:sp>
      <p:cxnSp>
        <p:nvCxnSpPr>
          <p:cNvPr id="7" name="Straight Arrow Connector 6"/>
          <p:cNvCxnSpPr>
            <a:stCxn id="5" idx="3"/>
            <a:endCxn id="17" idx="1"/>
          </p:cNvCxnSpPr>
          <p:nvPr/>
        </p:nvCxnSpPr>
        <p:spPr>
          <a:xfrm>
            <a:off x="7183120" y="2814320"/>
            <a:ext cx="1188720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8346440" y="4226560"/>
            <a:ext cx="2540000" cy="13411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SO Catalog DB</a:t>
            </a:r>
          </a:p>
        </p:txBody>
      </p:sp>
      <p:cxnSp>
        <p:nvCxnSpPr>
          <p:cNvPr id="12" name="Straight Arrow Connector 11"/>
          <p:cNvCxnSpPr>
            <a:stCxn id="5" idx="2"/>
          </p:cNvCxnSpPr>
          <p:nvPr/>
        </p:nvCxnSpPr>
        <p:spPr>
          <a:xfrm>
            <a:off x="6019800" y="3484880"/>
            <a:ext cx="2352040" cy="74168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57806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Communication Medium– No change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2942897" y="2249215"/>
            <a:ext cx="6526924" cy="256452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http</a:t>
            </a:r>
            <a:endParaRPr lang="en-US" dirty="0"/>
          </a:p>
        </p:txBody>
      </p:sp>
      <p:sp>
        <p:nvSpPr>
          <p:cNvPr id="5" name="Rounded Rectangle 4"/>
          <p:cNvSpPr/>
          <p:nvPr/>
        </p:nvSpPr>
        <p:spPr>
          <a:xfrm>
            <a:off x="4078013" y="2869324"/>
            <a:ext cx="1282262" cy="157655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ounded Rectangle 5"/>
          <p:cNvSpPr/>
          <p:nvPr/>
        </p:nvSpPr>
        <p:spPr>
          <a:xfrm>
            <a:off x="6773917" y="2869324"/>
            <a:ext cx="1282262" cy="157655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Straight Arrow Connector 7"/>
          <p:cNvCxnSpPr>
            <a:endCxn id="5" idx="1"/>
          </p:cNvCxnSpPr>
          <p:nvPr/>
        </p:nvCxnSpPr>
        <p:spPr>
          <a:xfrm>
            <a:off x="1996965" y="3657600"/>
            <a:ext cx="2081048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>
            <a:endCxn id="6" idx="1"/>
          </p:cNvCxnSpPr>
          <p:nvPr/>
        </p:nvCxnSpPr>
        <p:spPr>
          <a:xfrm>
            <a:off x="5097517" y="3657600"/>
            <a:ext cx="167640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1849821" y="3342290"/>
            <a:ext cx="6654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https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1849821" y="5475888"/>
            <a:ext cx="71120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Ingress proxy service for all the https communication to current http ports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3063240" y="3081528"/>
            <a:ext cx="429768" cy="12161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IP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068055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Guilin - Maintenance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Will be defects on top of Guilin Maintenance release.</a:t>
            </a:r>
          </a:p>
          <a:p>
            <a:pPr lvl="1"/>
            <a:r>
              <a:rPr lang="en-US" dirty="0" smtClean="0"/>
              <a:t>Dec – 1.7.11</a:t>
            </a:r>
          </a:p>
          <a:p>
            <a:pPr lvl="2"/>
            <a:r>
              <a:rPr lang="en-US" dirty="0" smtClean="0"/>
              <a:t>24</a:t>
            </a:r>
            <a:r>
              <a:rPr lang="en-US" baseline="30000" dirty="0" smtClean="0"/>
              <a:t>th</a:t>
            </a:r>
            <a:r>
              <a:rPr lang="en-US" dirty="0" smtClean="0"/>
              <a:t> Dec</a:t>
            </a:r>
          </a:p>
          <a:p>
            <a:pPr lvl="1"/>
            <a:endParaRPr lang="en-US" dirty="0"/>
          </a:p>
          <a:p>
            <a:pPr lvl="1"/>
            <a:r>
              <a:rPr lang="en-US" dirty="0" smtClean="0"/>
              <a:t>Feb – 1.7.12</a:t>
            </a:r>
          </a:p>
          <a:p>
            <a:pPr lvl="1"/>
            <a:endParaRPr lang="en-US" dirty="0"/>
          </a:p>
          <a:p>
            <a:pPr lvl="1"/>
            <a:r>
              <a:rPr lang="en-US" dirty="0" smtClean="0"/>
              <a:t>March - 1.7.13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25929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101</TotalTime>
  <Words>136</Words>
  <Application>Microsoft Office PowerPoint</Application>
  <PresentationFormat>Widescreen</PresentationFormat>
  <Paragraphs>53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Office Theme</vt:lpstr>
      <vt:lpstr>ONAP Honolulu</vt:lpstr>
      <vt:lpstr>Refactoring – Make SO smaller</vt:lpstr>
      <vt:lpstr>E2E Integration Test  </vt:lpstr>
      <vt:lpstr>Dynamic Orchestration</vt:lpstr>
      <vt:lpstr>Communication Medium– No change</vt:lpstr>
      <vt:lpstr>Guilin - Maintenance</vt:lpstr>
    </vt:vector>
  </TitlesOfParts>
  <Company>Huawei Technologies Co.,Ltd.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HTIPL</dc:creator>
  <cp:lastModifiedBy>HTIPL</cp:lastModifiedBy>
  <cp:revision>27</cp:revision>
  <dcterms:created xsi:type="dcterms:W3CDTF">2020-12-15T04:05:35Z</dcterms:created>
  <dcterms:modified xsi:type="dcterms:W3CDTF">2021-01-06T14:45:35Z</dcterms:modified>
</cp:coreProperties>
</file>