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4"/>
    <p:sldMasterId id="2147483701" r:id="rId5"/>
  </p:sldMasterIdLst>
  <p:notesMasterIdLst>
    <p:notesMasterId r:id="rId33"/>
  </p:notesMasterIdLst>
  <p:sldIdLst>
    <p:sldId id="601" r:id="rId6"/>
    <p:sldId id="613" r:id="rId7"/>
    <p:sldId id="604" r:id="rId8"/>
    <p:sldId id="262" r:id="rId9"/>
    <p:sldId id="263" r:id="rId10"/>
    <p:sldId id="615" r:id="rId11"/>
    <p:sldId id="605" r:id="rId12"/>
    <p:sldId id="264" r:id="rId13"/>
    <p:sldId id="271" r:id="rId14"/>
    <p:sldId id="603" r:id="rId15"/>
    <p:sldId id="611" r:id="rId16"/>
    <p:sldId id="616" r:id="rId17"/>
    <p:sldId id="614" r:id="rId18"/>
    <p:sldId id="612" r:id="rId19"/>
    <p:sldId id="606" r:id="rId20"/>
    <p:sldId id="607" r:id="rId21"/>
    <p:sldId id="608" r:id="rId22"/>
    <p:sldId id="609" r:id="rId23"/>
    <p:sldId id="610" r:id="rId24"/>
    <p:sldId id="258" r:id="rId25"/>
    <p:sldId id="602" r:id="rId26"/>
    <p:sldId id="278" r:id="rId27"/>
    <p:sldId id="274" r:id="rId28"/>
    <p:sldId id="275" r:id="rId29"/>
    <p:sldId id="273" r:id="rId30"/>
    <p:sldId id="276" r:id="rId31"/>
    <p:sldId id="27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ddasar S Ahmed" initials="MA" lastIdx="7" clrIdx="0">
    <p:extLst>
      <p:ext uri="{19B8F6BF-5375-455C-9EA6-DF929625EA0E}">
        <p15:presenceInfo xmlns:p15="http://schemas.microsoft.com/office/powerpoint/2012/main" userId="S::msahmed@mitre.org::9fc13818-4c7a-4eae-a2bb-41640fefffce" providerId="AD"/>
      </p:ext>
    </p:extLst>
  </p:cmAuthor>
  <p:cmAuthor id="2" name="Bob Heinemann" initials="BH" lastIdx="5" clrIdx="1">
    <p:extLst>
      <p:ext uri="{19B8F6BF-5375-455C-9EA6-DF929625EA0E}">
        <p15:presenceInfo xmlns:p15="http://schemas.microsoft.com/office/powerpoint/2012/main" userId="S::RHEINEMANN@MITRE.ORG::2f06b177-d646-4aca-968e-b5dc5b6e5c99" providerId="AD"/>
      </p:ext>
    </p:extLst>
  </p:cmAuthor>
  <p:cmAuthor id="3" name="Elizabeth Koser (GOV)" initials="EK(" lastIdx="12" clrIdx="2">
    <p:extLst>
      <p:ext uri="{19B8F6BF-5375-455C-9EA6-DF929625EA0E}">
        <p15:presenceInfo xmlns:p15="http://schemas.microsoft.com/office/powerpoint/2012/main" userId="S::eekoser@uwe.nsa.gov::5131364c-38c6-4357-a0b3-425062344c63" providerId="AD"/>
      </p:ext>
    </p:extLst>
  </p:cmAuthor>
  <p:cmAuthor id="4" name="Margaret Cogdell (GOV)" initials="MC(" lastIdx="2" clrIdx="3">
    <p:extLst>
      <p:ext uri="{19B8F6BF-5375-455C-9EA6-DF929625EA0E}">
        <p15:presenceInfo xmlns:p15="http://schemas.microsoft.com/office/powerpoint/2012/main" userId="S::mmcogde@uwe.nsa.gov::5ffb488e-bbc5-4a47-b17a-2e1b6dd7fcc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EAF1"/>
    <a:srgbClr val="FFFC00"/>
    <a:srgbClr val="E5EEEF"/>
    <a:srgbClr val="335EAC"/>
    <a:srgbClr val="39C5F3"/>
    <a:srgbClr val="4FBA6F"/>
    <a:srgbClr val="FF6D2D"/>
    <a:srgbClr val="000000"/>
    <a:srgbClr val="5D4A9E"/>
    <a:srgbClr val="FED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34BD37-E0BC-470B-A38E-FECE7A6DACF7}" v="91" dt="2021-05-24T21:26:37.714"/>
  </p1510:revLst>
</p1510:revInfo>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796" autoAdjust="0"/>
  </p:normalViewPr>
  <p:slideViewPr>
    <p:cSldViewPr snapToGrid="0" snapToObjects="1" showGuides="1">
      <p:cViewPr varScale="1">
        <p:scale>
          <a:sx n="80" d="100"/>
          <a:sy n="80" d="100"/>
        </p:scale>
        <p:origin x="1656" y="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garet Cogdell (GOV)" userId="5ffb488e-bbc5-4a47-b17a-2e1b6dd7fcca" providerId="ADAL" clId="{D648F90F-73F8-4FDA-B5DD-9182793F75D5}"/>
    <pc:docChg chg="custSel modSld">
      <pc:chgData name="Margaret Cogdell (GOV)" userId="5ffb488e-bbc5-4a47-b17a-2e1b6dd7fcca" providerId="ADAL" clId="{D648F90F-73F8-4FDA-B5DD-9182793F75D5}" dt="2021-05-20T19:02:02.419" v="3"/>
      <pc:docMkLst>
        <pc:docMk/>
      </pc:docMkLst>
      <pc:sldChg chg="modCm">
        <pc:chgData name="Margaret Cogdell (GOV)" userId="5ffb488e-bbc5-4a47-b17a-2e1b6dd7fcca" providerId="ADAL" clId="{D648F90F-73F8-4FDA-B5DD-9182793F75D5}" dt="2021-05-20T18:12:16.535" v="0"/>
        <pc:sldMkLst>
          <pc:docMk/>
          <pc:sldMk cId="1644395200" sldId="260"/>
        </pc:sldMkLst>
      </pc:sldChg>
      <pc:sldChg chg="modCm">
        <pc:chgData name="Margaret Cogdell (GOV)" userId="5ffb488e-bbc5-4a47-b17a-2e1b6dd7fcca" providerId="ADAL" clId="{D648F90F-73F8-4FDA-B5DD-9182793F75D5}" dt="2021-05-20T19:02:02.419" v="3"/>
        <pc:sldMkLst>
          <pc:docMk/>
          <pc:sldMk cId="3927117992" sldId="265"/>
        </pc:sldMkLst>
      </pc:sldChg>
      <pc:sldChg chg="addCm modCm">
        <pc:chgData name="Margaret Cogdell (GOV)" userId="5ffb488e-bbc5-4a47-b17a-2e1b6dd7fcca" providerId="ADAL" clId="{D648F90F-73F8-4FDA-B5DD-9182793F75D5}" dt="2021-05-20T18:49:41.941" v="2"/>
        <pc:sldMkLst>
          <pc:docMk/>
          <pc:sldMk cId="47313036" sldId="275"/>
        </pc:sldMkLst>
      </pc:sldChg>
    </pc:docChg>
  </pc:docChgLst>
  <pc:docChgLst>
    <pc:chgData name="Bob Heinemann" userId="2f06b177-d646-4aca-968e-b5dc5b6e5c99" providerId="ADAL" clId="{6034BD37-E0BC-470B-A38E-FECE7A6DACF7}"/>
    <pc:docChg chg="undo custSel addSld delSld modSld sldOrd">
      <pc:chgData name="Bob Heinemann" userId="2f06b177-d646-4aca-968e-b5dc5b6e5c99" providerId="ADAL" clId="{6034BD37-E0BC-470B-A38E-FECE7A6DACF7}" dt="2021-05-25T14:07:52.395" v="9182" actId="6549"/>
      <pc:docMkLst>
        <pc:docMk/>
      </pc:docMkLst>
      <pc:sldChg chg="del">
        <pc:chgData name="Bob Heinemann" userId="2f06b177-d646-4aca-968e-b5dc5b6e5c99" providerId="ADAL" clId="{6034BD37-E0BC-470B-A38E-FECE7A6DACF7}" dt="2021-05-21T15:48:50.794" v="1856" actId="47"/>
        <pc:sldMkLst>
          <pc:docMk/>
          <pc:sldMk cId="3128938018" sldId="256"/>
        </pc:sldMkLst>
      </pc:sldChg>
      <pc:sldChg chg="del">
        <pc:chgData name="Bob Heinemann" userId="2f06b177-d646-4aca-968e-b5dc5b6e5c99" providerId="ADAL" clId="{6034BD37-E0BC-470B-A38E-FECE7A6DACF7}" dt="2021-05-21T15:48:56.566" v="1857" actId="47"/>
        <pc:sldMkLst>
          <pc:docMk/>
          <pc:sldMk cId="1940882163" sldId="257"/>
        </pc:sldMkLst>
      </pc:sldChg>
      <pc:sldChg chg="modSp mod ord delCm">
        <pc:chgData name="Bob Heinemann" userId="2f06b177-d646-4aca-968e-b5dc5b6e5c99" providerId="ADAL" clId="{6034BD37-E0BC-470B-A38E-FECE7A6DACF7}" dt="2021-05-24T21:01:53.601" v="7476"/>
        <pc:sldMkLst>
          <pc:docMk/>
          <pc:sldMk cId="2480721397" sldId="258"/>
        </pc:sldMkLst>
        <pc:spChg chg="mod">
          <ac:chgData name="Bob Heinemann" userId="2f06b177-d646-4aca-968e-b5dc5b6e5c99" providerId="ADAL" clId="{6034BD37-E0BC-470B-A38E-FECE7A6DACF7}" dt="2021-05-21T15:53:54.383" v="1941" actId="20577"/>
          <ac:spMkLst>
            <pc:docMk/>
            <pc:sldMk cId="2480721397" sldId="258"/>
            <ac:spMk id="2" creationId="{3720B524-E282-4AFE-A421-4315E975570C}"/>
          </ac:spMkLst>
        </pc:spChg>
        <pc:graphicFrameChg chg="modGraphic">
          <ac:chgData name="Bob Heinemann" userId="2f06b177-d646-4aca-968e-b5dc5b6e5c99" providerId="ADAL" clId="{6034BD37-E0BC-470B-A38E-FECE7A6DACF7}" dt="2021-05-21T15:55:31.113" v="2020" actId="20577"/>
          <ac:graphicFrameMkLst>
            <pc:docMk/>
            <pc:sldMk cId="2480721397" sldId="258"/>
            <ac:graphicFrameMk id="5" creationId="{2256A38F-7067-49E8-A601-43AB23343BEF}"/>
          </ac:graphicFrameMkLst>
        </pc:graphicFrameChg>
      </pc:sldChg>
      <pc:sldChg chg="del ord">
        <pc:chgData name="Bob Heinemann" userId="2f06b177-d646-4aca-968e-b5dc5b6e5c99" providerId="ADAL" clId="{6034BD37-E0BC-470B-A38E-FECE7A6DACF7}" dt="2021-05-21T19:31:52.628" v="5512" actId="47"/>
        <pc:sldMkLst>
          <pc:docMk/>
          <pc:sldMk cId="2657413828" sldId="259"/>
        </pc:sldMkLst>
      </pc:sldChg>
      <pc:sldChg chg="modSp del mod ord">
        <pc:chgData name="Bob Heinemann" userId="2f06b177-d646-4aca-968e-b5dc5b6e5c99" providerId="ADAL" clId="{6034BD37-E0BC-470B-A38E-FECE7A6DACF7}" dt="2021-05-21T19:31:57.823" v="5514" actId="47"/>
        <pc:sldMkLst>
          <pc:docMk/>
          <pc:sldMk cId="1644395200" sldId="260"/>
        </pc:sldMkLst>
        <pc:spChg chg="mod">
          <ac:chgData name="Bob Heinemann" userId="2f06b177-d646-4aca-968e-b5dc5b6e5c99" providerId="ADAL" clId="{6034BD37-E0BC-470B-A38E-FECE7A6DACF7}" dt="2021-05-21T13:48:23.133" v="324" actId="1076"/>
          <ac:spMkLst>
            <pc:docMk/>
            <pc:sldMk cId="1644395200" sldId="260"/>
            <ac:spMk id="6" creationId="{16885575-4E61-47E1-BBBF-899AE6DAB59C}"/>
          </ac:spMkLst>
        </pc:spChg>
      </pc:sldChg>
      <pc:sldChg chg="del ord">
        <pc:chgData name="Bob Heinemann" userId="2f06b177-d646-4aca-968e-b5dc5b6e5c99" providerId="ADAL" clId="{6034BD37-E0BC-470B-A38E-FECE7A6DACF7}" dt="2021-05-21T19:31:54.519" v="5513" actId="47"/>
        <pc:sldMkLst>
          <pc:docMk/>
          <pc:sldMk cId="3069297179" sldId="261"/>
        </pc:sldMkLst>
      </pc:sldChg>
      <pc:sldChg chg="addSp delSp modSp mod ord modNotesTx">
        <pc:chgData name="Bob Heinemann" userId="2f06b177-d646-4aca-968e-b5dc5b6e5c99" providerId="ADAL" clId="{6034BD37-E0BC-470B-A38E-FECE7A6DACF7}" dt="2021-05-21T20:12:49.839" v="6107" actId="5793"/>
        <pc:sldMkLst>
          <pc:docMk/>
          <pc:sldMk cId="2682420268" sldId="262"/>
        </pc:sldMkLst>
        <pc:spChg chg="mod">
          <ac:chgData name="Bob Heinemann" userId="2f06b177-d646-4aca-968e-b5dc5b6e5c99" providerId="ADAL" clId="{6034BD37-E0BC-470B-A38E-FECE7A6DACF7}" dt="2021-05-21T15:31:31.362" v="1643" actId="20577"/>
          <ac:spMkLst>
            <pc:docMk/>
            <pc:sldMk cId="2682420268" sldId="262"/>
            <ac:spMk id="2" creationId="{ECF13415-88EA-458A-8770-0F93F7721382}"/>
          </ac:spMkLst>
        </pc:spChg>
        <pc:spChg chg="mod">
          <ac:chgData name="Bob Heinemann" userId="2f06b177-d646-4aca-968e-b5dc5b6e5c99" providerId="ADAL" clId="{6034BD37-E0BC-470B-A38E-FECE7A6DACF7}" dt="2021-05-21T15:30:42.580" v="1628" actId="21"/>
          <ac:spMkLst>
            <pc:docMk/>
            <pc:sldMk cId="2682420268" sldId="262"/>
            <ac:spMk id="3" creationId="{EA0B9961-0488-45FB-B247-AC0255C15CAD}"/>
          </ac:spMkLst>
        </pc:spChg>
        <pc:spChg chg="add del mod">
          <ac:chgData name="Bob Heinemann" userId="2f06b177-d646-4aca-968e-b5dc5b6e5c99" providerId="ADAL" clId="{6034BD37-E0BC-470B-A38E-FECE7A6DACF7}" dt="2021-05-21T15:30:39.990" v="1627" actId="478"/>
          <ac:spMkLst>
            <pc:docMk/>
            <pc:sldMk cId="2682420268" sldId="262"/>
            <ac:spMk id="5" creationId="{3B2CED45-56EE-4D62-B7E3-4BA0D50C85D2}"/>
          </ac:spMkLst>
        </pc:spChg>
        <pc:spChg chg="add mod">
          <ac:chgData name="Bob Heinemann" userId="2f06b177-d646-4aca-968e-b5dc5b6e5c99" providerId="ADAL" clId="{6034BD37-E0BC-470B-A38E-FECE7A6DACF7}" dt="2021-05-21T15:31:02.355" v="1635" actId="122"/>
          <ac:spMkLst>
            <pc:docMk/>
            <pc:sldMk cId="2682420268" sldId="262"/>
            <ac:spMk id="6" creationId="{CD6D5DFF-EB92-4F14-B14D-99251D1237F5}"/>
          </ac:spMkLst>
        </pc:spChg>
      </pc:sldChg>
      <pc:sldChg chg="addSp modSp mod ord delCm modNotesTx">
        <pc:chgData name="Bob Heinemann" userId="2f06b177-d646-4aca-968e-b5dc5b6e5c99" providerId="ADAL" clId="{6034BD37-E0BC-470B-A38E-FECE7A6DACF7}" dt="2021-05-21T16:43:26.573" v="2087" actId="1076"/>
        <pc:sldMkLst>
          <pc:docMk/>
          <pc:sldMk cId="2510375283" sldId="263"/>
        </pc:sldMkLst>
        <pc:spChg chg="mod">
          <ac:chgData name="Bob Heinemann" userId="2f06b177-d646-4aca-968e-b5dc5b6e5c99" providerId="ADAL" clId="{6034BD37-E0BC-470B-A38E-FECE7A6DACF7}" dt="2021-05-21T15:10:29.420" v="1064" actId="1076"/>
          <ac:spMkLst>
            <pc:docMk/>
            <pc:sldMk cId="2510375283" sldId="263"/>
            <ac:spMk id="2" creationId="{10A81982-3595-46D7-8CF1-B9789870FE3C}"/>
          </ac:spMkLst>
        </pc:spChg>
        <pc:spChg chg="add mod">
          <ac:chgData name="Bob Heinemann" userId="2f06b177-d646-4aca-968e-b5dc5b6e5c99" providerId="ADAL" clId="{6034BD37-E0BC-470B-A38E-FECE7A6DACF7}" dt="2021-05-21T15:10:49.867" v="1133" actId="1076"/>
          <ac:spMkLst>
            <pc:docMk/>
            <pc:sldMk cId="2510375283" sldId="263"/>
            <ac:spMk id="3" creationId="{8272E4D6-9137-491E-91B1-CEE33133A68D}"/>
          </ac:spMkLst>
        </pc:spChg>
        <pc:spChg chg="mod">
          <ac:chgData name="Bob Heinemann" userId="2f06b177-d646-4aca-968e-b5dc5b6e5c99" providerId="ADAL" clId="{6034BD37-E0BC-470B-A38E-FECE7A6DACF7}" dt="2021-05-21T16:43:26.573" v="2087" actId="1076"/>
          <ac:spMkLst>
            <pc:docMk/>
            <pc:sldMk cId="2510375283" sldId="263"/>
            <ac:spMk id="7" creationId="{8CBBCFB7-F3A2-4300-90AD-8A0268FABEB3}"/>
          </ac:spMkLst>
        </pc:spChg>
        <pc:spChg chg="add mod">
          <ac:chgData name="Bob Heinemann" userId="2f06b177-d646-4aca-968e-b5dc5b6e5c99" providerId="ADAL" clId="{6034BD37-E0BC-470B-A38E-FECE7A6DACF7}" dt="2021-05-21T16:43:19.557" v="2086" actId="1076"/>
          <ac:spMkLst>
            <pc:docMk/>
            <pc:sldMk cId="2510375283" sldId="263"/>
            <ac:spMk id="9" creationId="{77D7E5CA-6B12-487E-914F-B7BCCF06D8B9}"/>
          </ac:spMkLst>
        </pc:spChg>
        <pc:picChg chg="mod">
          <ac:chgData name="Bob Heinemann" userId="2f06b177-d646-4aca-968e-b5dc5b6e5c99" providerId="ADAL" clId="{6034BD37-E0BC-470B-A38E-FECE7A6DACF7}" dt="2021-05-21T15:10:49.867" v="1133" actId="1076"/>
          <ac:picMkLst>
            <pc:docMk/>
            <pc:sldMk cId="2510375283" sldId="263"/>
            <ac:picMk id="5" creationId="{DD47AADA-DD8A-4344-8968-44386AB2EFC5}"/>
          </ac:picMkLst>
        </pc:picChg>
        <pc:picChg chg="mod">
          <ac:chgData name="Bob Heinemann" userId="2f06b177-d646-4aca-968e-b5dc5b6e5c99" providerId="ADAL" clId="{6034BD37-E0BC-470B-A38E-FECE7A6DACF7}" dt="2021-05-21T15:10:49.867" v="1133" actId="1076"/>
          <ac:picMkLst>
            <pc:docMk/>
            <pc:sldMk cId="2510375283" sldId="263"/>
            <ac:picMk id="6" creationId="{9B796D55-CD4F-4B61-B02C-9D12F117934A}"/>
          </ac:picMkLst>
        </pc:picChg>
      </pc:sldChg>
      <pc:sldChg chg="addSp delSp modSp mod ord delCm modNotesTx">
        <pc:chgData name="Bob Heinemann" userId="2f06b177-d646-4aca-968e-b5dc5b6e5c99" providerId="ADAL" clId="{6034BD37-E0BC-470B-A38E-FECE7A6DACF7}" dt="2021-05-21T19:22:35.653" v="5119" actId="1076"/>
        <pc:sldMkLst>
          <pc:docMk/>
          <pc:sldMk cId="4171808297" sldId="264"/>
        </pc:sldMkLst>
        <pc:spChg chg="mod">
          <ac:chgData name="Bob Heinemann" userId="2f06b177-d646-4aca-968e-b5dc5b6e5c99" providerId="ADAL" clId="{6034BD37-E0BC-470B-A38E-FECE7A6DACF7}" dt="2021-05-21T19:20:30.920" v="5016" actId="14100"/>
          <ac:spMkLst>
            <pc:docMk/>
            <pc:sldMk cId="4171808297" sldId="264"/>
            <ac:spMk id="2" creationId="{6A45EB63-666F-4B31-AE0E-C41E74C52689}"/>
          </ac:spMkLst>
        </pc:spChg>
        <pc:spChg chg="add del mod">
          <ac:chgData name="Bob Heinemann" userId="2f06b177-d646-4aca-968e-b5dc5b6e5c99" providerId="ADAL" clId="{6034BD37-E0BC-470B-A38E-FECE7A6DACF7}" dt="2021-05-21T19:22:28.524" v="5117"/>
          <ac:spMkLst>
            <pc:docMk/>
            <pc:sldMk cId="4171808297" sldId="264"/>
            <ac:spMk id="12" creationId="{84888388-360F-4DD9-AFFB-AB58E44344E2}"/>
          </ac:spMkLst>
        </pc:spChg>
        <pc:spChg chg="add mod">
          <ac:chgData name="Bob Heinemann" userId="2f06b177-d646-4aca-968e-b5dc5b6e5c99" providerId="ADAL" clId="{6034BD37-E0BC-470B-A38E-FECE7A6DACF7}" dt="2021-05-21T19:22:35.653" v="5119" actId="1076"/>
          <ac:spMkLst>
            <pc:docMk/>
            <pc:sldMk cId="4171808297" sldId="264"/>
            <ac:spMk id="14" creationId="{A324E854-5E77-4B1F-8CFE-C8003C809250}"/>
          </ac:spMkLst>
        </pc:spChg>
        <pc:graphicFrameChg chg="mod modGraphic">
          <ac:chgData name="Bob Heinemann" userId="2f06b177-d646-4aca-968e-b5dc5b6e5c99" providerId="ADAL" clId="{6034BD37-E0BC-470B-A38E-FECE7A6DACF7}" dt="2021-05-21T18:24:10.368" v="3316" actId="1076"/>
          <ac:graphicFrameMkLst>
            <pc:docMk/>
            <pc:sldMk cId="4171808297" sldId="264"/>
            <ac:graphicFrameMk id="13" creationId="{8FC3ED60-D345-47FE-ADE3-09D8B5A6BF51}"/>
          </ac:graphicFrameMkLst>
        </pc:graphicFrameChg>
        <pc:picChg chg="add mod modCrop">
          <ac:chgData name="Bob Heinemann" userId="2f06b177-d646-4aca-968e-b5dc5b6e5c99" providerId="ADAL" clId="{6034BD37-E0BC-470B-A38E-FECE7A6DACF7}" dt="2021-05-21T18:24:03.081" v="3314" actId="1076"/>
          <ac:picMkLst>
            <pc:docMk/>
            <pc:sldMk cId="4171808297" sldId="264"/>
            <ac:picMk id="5" creationId="{2F2AFF67-A0B0-4554-BB94-6B81AB559633}"/>
          </ac:picMkLst>
        </pc:picChg>
        <pc:picChg chg="add mod ord modCrop">
          <ac:chgData name="Bob Heinemann" userId="2f06b177-d646-4aca-968e-b5dc5b6e5c99" providerId="ADAL" clId="{6034BD37-E0BC-470B-A38E-FECE7A6DACF7}" dt="2021-05-21T18:24:07.246" v="3315" actId="1076"/>
          <ac:picMkLst>
            <pc:docMk/>
            <pc:sldMk cId="4171808297" sldId="264"/>
            <ac:picMk id="7" creationId="{F42DEF1C-0D3C-42BF-B3AA-2CDCFFC21EBB}"/>
          </ac:picMkLst>
        </pc:picChg>
        <pc:picChg chg="del">
          <ac:chgData name="Bob Heinemann" userId="2f06b177-d646-4aca-968e-b5dc5b6e5c99" providerId="ADAL" clId="{6034BD37-E0BC-470B-A38E-FECE7A6DACF7}" dt="2021-05-21T18:22:03.100" v="3297" actId="478"/>
          <ac:picMkLst>
            <pc:docMk/>
            <pc:sldMk cId="4171808297" sldId="264"/>
            <ac:picMk id="19" creationId="{EAE30728-E949-4F14-AEBC-CA4DF3B0BAF6}"/>
          </ac:picMkLst>
        </pc:picChg>
        <pc:picChg chg="del">
          <ac:chgData name="Bob Heinemann" userId="2f06b177-d646-4aca-968e-b5dc5b6e5c99" providerId="ADAL" clId="{6034BD37-E0BC-470B-A38E-FECE7A6DACF7}" dt="2021-05-21T18:22:02.348" v="3296" actId="478"/>
          <ac:picMkLst>
            <pc:docMk/>
            <pc:sldMk cId="4171808297" sldId="264"/>
            <ac:picMk id="20" creationId="{E65ABDD4-4A67-482E-BB53-DC392ACCAF62}"/>
          </ac:picMkLst>
        </pc:picChg>
      </pc:sldChg>
      <pc:sldChg chg="addSp delSp modSp del mod ord delCm">
        <pc:chgData name="Bob Heinemann" userId="2f06b177-d646-4aca-968e-b5dc5b6e5c99" providerId="ADAL" clId="{6034BD37-E0BC-470B-A38E-FECE7A6DACF7}" dt="2021-05-21T19:32:00.731" v="5515" actId="47"/>
        <pc:sldMkLst>
          <pc:docMk/>
          <pc:sldMk cId="3927117992" sldId="265"/>
        </pc:sldMkLst>
        <pc:spChg chg="add del mod">
          <ac:chgData name="Bob Heinemann" userId="2f06b177-d646-4aca-968e-b5dc5b6e5c99" providerId="ADAL" clId="{6034BD37-E0BC-470B-A38E-FECE7A6DACF7}" dt="2021-05-21T19:02:44.009" v="4663" actId="21"/>
          <ac:spMkLst>
            <pc:docMk/>
            <pc:sldMk cId="3927117992" sldId="265"/>
            <ac:spMk id="3" creationId="{0C388199-F473-4B90-830D-E42C9FAAB420}"/>
          </ac:spMkLst>
        </pc:spChg>
        <pc:graphicFrameChg chg="modGraphic">
          <ac:chgData name="Bob Heinemann" userId="2f06b177-d646-4aca-968e-b5dc5b6e5c99" providerId="ADAL" clId="{6034BD37-E0BC-470B-A38E-FECE7A6DACF7}" dt="2021-05-21T18:26:22.427" v="3393" actId="14734"/>
          <ac:graphicFrameMkLst>
            <pc:docMk/>
            <pc:sldMk cId="3927117992" sldId="265"/>
            <ac:graphicFrameMk id="4" creationId="{D67230A3-F56E-42B4-9E32-589DD93593BF}"/>
          </ac:graphicFrameMkLst>
        </pc:graphicFrameChg>
      </pc:sldChg>
      <pc:sldChg chg="addSp delSp modSp mod ord">
        <pc:chgData name="Bob Heinemann" userId="2f06b177-d646-4aca-968e-b5dc5b6e5c99" providerId="ADAL" clId="{6034BD37-E0BC-470B-A38E-FECE7A6DACF7}" dt="2021-05-24T22:21:47.838" v="7765" actId="20577"/>
        <pc:sldMkLst>
          <pc:docMk/>
          <pc:sldMk cId="2056409134" sldId="271"/>
        </pc:sldMkLst>
        <pc:spChg chg="mod">
          <ac:chgData name="Bob Heinemann" userId="2f06b177-d646-4aca-968e-b5dc5b6e5c99" providerId="ADAL" clId="{6034BD37-E0BC-470B-A38E-FECE7A6DACF7}" dt="2021-05-21T20:03:54.525" v="5688" actId="20577"/>
          <ac:spMkLst>
            <pc:docMk/>
            <pc:sldMk cId="2056409134" sldId="271"/>
            <ac:spMk id="2" creationId="{745CAC23-BBC5-4B20-97DC-7086A03C5CE1}"/>
          </ac:spMkLst>
        </pc:spChg>
        <pc:spChg chg="mod">
          <ac:chgData name="Bob Heinemann" userId="2f06b177-d646-4aca-968e-b5dc5b6e5c99" providerId="ADAL" clId="{6034BD37-E0BC-470B-A38E-FECE7A6DACF7}" dt="2021-05-24T22:21:47.838" v="7765" actId="20577"/>
          <ac:spMkLst>
            <pc:docMk/>
            <pc:sldMk cId="2056409134" sldId="271"/>
            <ac:spMk id="3" creationId="{8B758F3D-1DAA-4613-848B-9E235DD9EB2C}"/>
          </ac:spMkLst>
        </pc:spChg>
        <pc:spChg chg="add del mod">
          <ac:chgData name="Bob Heinemann" userId="2f06b177-d646-4aca-968e-b5dc5b6e5c99" providerId="ADAL" clId="{6034BD37-E0BC-470B-A38E-FECE7A6DACF7}" dt="2021-05-21T19:03:00.051" v="4666" actId="478"/>
          <ac:spMkLst>
            <pc:docMk/>
            <pc:sldMk cId="2056409134" sldId="271"/>
            <ac:spMk id="5" creationId="{C5D314D5-3B96-4EA0-B1D3-F393302EA19D}"/>
          </ac:spMkLst>
        </pc:spChg>
        <pc:spChg chg="add mod">
          <ac:chgData name="Bob Heinemann" userId="2f06b177-d646-4aca-968e-b5dc5b6e5c99" providerId="ADAL" clId="{6034BD37-E0BC-470B-A38E-FECE7A6DACF7}" dt="2021-05-21T20:15:36.984" v="6134" actId="1076"/>
          <ac:spMkLst>
            <pc:docMk/>
            <pc:sldMk cId="2056409134" sldId="271"/>
            <ac:spMk id="6" creationId="{62A09AEC-FC81-4A3E-A2CA-3BD778C57A53}"/>
          </ac:spMkLst>
        </pc:spChg>
      </pc:sldChg>
      <pc:sldChg chg="modSp del mod">
        <pc:chgData name="Bob Heinemann" userId="2f06b177-d646-4aca-968e-b5dc5b6e5c99" providerId="ADAL" clId="{6034BD37-E0BC-470B-A38E-FECE7A6DACF7}" dt="2021-05-21T18:20:56.673" v="3295" actId="47"/>
        <pc:sldMkLst>
          <pc:docMk/>
          <pc:sldMk cId="1091493103" sldId="272"/>
        </pc:sldMkLst>
        <pc:graphicFrameChg chg="modGraphic">
          <ac:chgData name="Bob Heinemann" userId="2f06b177-d646-4aca-968e-b5dc5b6e5c99" providerId="ADAL" clId="{6034BD37-E0BC-470B-A38E-FECE7A6DACF7}" dt="2021-05-21T16:40:24.419" v="2056" actId="207"/>
          <ac:graphicFrameMkLst>
            <pc:docMk/>
            <pc:sldMk cId="1091493103" sldId="272"/>
            <ac:graphicFrameMk id="7" creationId="{E1502AAF-291E-4867-BA6D-C934DA65AEA4}"/>
          </ac:graphicFrameMkLst>
        </pc:graphicFrameChg>
      </pc:sldChg>
      <pc:sldChg chg="ord">
        <pc:chgData name="Bob Heinemann" userId="2f06b177-d646-4aca-968e-b5dc5b6e5c99" providerId="ADAL" clId="{6034BD37-E0BC-470B-A38E-FECE7A6DACF7}" dt="2021-05-21T15:49:32.150" v="1859"/>
        <pc:sldMkLst>
          <pc:docMk/>
          <pc:sldMk cId="3847128540" sldId="273"/>
        </pc:sldMkLst>
      </pc:sldChg>
      <pc:sldChg chg="ord">
        <pc:chgData name="Bob Heinemann" userId="2f06b177-d646-4aca-968e-b5dc5b6e5c99" providerId="ADAL" clId="{6034BD37-E0BC-470B-A38E-FECE7A6DACF7}" dt="2021-05-21T19:48:30.916" v="5535"/>
        <pc:sldMkLst>
          <pc:docMk/>
          <pc:sldMk cId="395020501" sldId="274"/>
        </pc:sldMkLst>
      </pc:sldChg>
      <pc:sldChg chg="ord delCm">
        <pc:chgData name="Bob Heinemann" userId="2f06b177-d646-4aca-968e-b5dc5b6e5c99" providerId="ADAL" clId="{6034BD37-E0BC-470B-A38E-FECE7A6DACF7}" dt="2021-05-21T20:27:20.212" v="6302" actId="1592"/>
        <pc:sldMkLst>
          <pc:docMk/>
          <pc:sldMk cId="47313036" sldId="275"/>
        </pc:sldMkLst>
      </pc:sldChg>
      <pc:sldChg chg="modSp mod">
        <pc:chgData name="Bob Heinemann" userId="2f06b177-d646-4aca-968e-b5dc5b6e5c99" providerId="ADAL" clId="{6034BD37-E0BC-470B-A38E-FECE7A6DACF7}" dt="2021-05-21T20:28:23.011" v="6364" actId="20577"/>
        <pc:sldMkLst>
          <pc:docMk/>
          <pc:sldMk cId="1432232196" sldId="278"/>
        </pc:sldMkLst>
        <pc:spChg chg="mod">
          <ac:chgData name="Bob Heinemann" userId="2f06b177-d646-4aca-968e-b5dc5b6e5c99" providerId="ADAL" clId="{6034BD37-E0BC-470B-A38E-FECE7A6DACF7}" dt="2021-05-21T20:28:23.011" v="6364" actId="20577"/>
          <ac:spMkLst>
            <pc:docMk/>
            <pc:sldMk cId="1432232196" sldId="278"/>
            <ac:spMk id="2" creationId="{EDC4A5C5-C5E3-499D-BFFB-E0B51BE75ABC}"/>
          </ac:spMkLst>
        </pc:spChg>
        <pc:spChg chg="mod">
          <ac:chgData name="Bob Heinemann" userId="2f06b177-d646-4aca-968e-b5dc5b6e5c99" providerId="ADAL" clId="{6034BD37-E0BC-470B-A38E-FECE7A6DACF7}" dt="2021-05-21T20:01:13.187" v="5649" actId="5793"/>
          <ac:spMkLst>
            <pc:docMk/>
            <pc:sldMk cId="1432232196" sldId="278"/>
            <ac:spMk id="3" creationId="{42C26541-C5AF-418D-88ED-B1F9EFEBF1D2}"/>
          </ac:spMkLst>
        </pc:spChg>
      </pc:sldChg>
      <pc:sldChg chg="addSp modSp mod">
        <pc:chgData name="Bob Heinemann" userId="2f06b177-d646-4aca-968e-b5dc5b6e5c99" providerId="ADAL" clId="{6034BD37-E0BC-470B-A38E-FECE7A6DACF7}" dt="2021-05-25T14:07:52.395" v="9182" actId="6549"/>
        <pc:sldMkLst>
          <pc:docMk/>
          <pc:sldMk cId="3642622468" sldId="601"/>
        </pc:sldMkLst>
        <pc:spChg chg="add mod">
          <ac:chgData name="Bob Heinemann" userId="2f06b177-d646-4aca-968e-b5dc5b6e5c99" providerId="ADAL" clId="{6034BD37-E0BC-470B-A38E-FECE7A6DACF7}" dt="2021-05-24T20:43:19.776" v="7402" actId="1076"/>
          <ac:spMkLst>
            <pc:docMk/>
            <pc:sldMk cId="3642622468" sldId="601"/>
            <ac:spMk id="2" creationId="{8DCE8F49-CB68-437F-B61F-2A97576A2E80}"/>
          </ac:spMkLst>
        </pc:spChg>
        <pc:spChg chg="mod">
          <ac:chgData name="Bob Heinemann" userId="2f06b177-d646-4aca-968e-b5dc5b6e5c99" providerId="ADAL" clId="{6034BD37-E0BC-470B-A38E-FECE7A6DACF7}" dt="2021-05-25T12:59:56.996" v="8631" actId="20577"/>
          <ac:spMkLst>
            <pc:docMk/>
            <pc:sldMk cId="3642622468" sldId="601"/>
            <ac:spMk id="11" creationId="{F9B77AE9-225F-48B2-BA99-84435A6064AD}"/>
          </ac:spMkLst>
        </pc:spChg>
        <pc:spChg chg="mod">
          <ac:chgData name="Bob Heinemann" userId="2f06b177-d646-4aca-968e-b5dc5b6e5c99" providerId="ADAL" clId="{6034BD37-E0BC-470B-A38E-FECE7A6DACF7}" dt="2021-05-25T14:07:52.395" v="9182" actId="6549"/>
          <ac:spMkLst>
            <pc:docMk/>
            <pc:sldMk cId="3642622468" sldId="601"/>
            <ac:spMk id="13" creationId="{96E79D00-568A-4C16-A9DF-31FC3455D522}"/>
          </ac:spMkLst>
        </pc:spChg>
      </pc:sldChg>
      <pc:sldChg chg="modSp mod">
        <pc:chgData name="Bob Heinemann" userId="2f06b177-d646-4aca-968e-b5dc5b6e5c99" providerId="ADAL" clId="{6034BD37-E0BC-470B-A38E-FECE7A6DACF7}" dt="2021-05-21T20:01:35.029" v="5666" actId="20577"/>
        <pc:sldMkLst>
          <pc:docMk/>
          <pc:sldMk cId="4241155199" sldId="602"/>
        </pc:sldMkLst>
        <pc:spChg chg="mod">
          <ac:chgData name="Bob Heinemann" userId="2f06b177-d646-4aca-968e-b5dc5b6e5c99" providerId="ADAL" clId="{6034BD37-E0BC-470B-A38E-FECE7A6DACF7}" dt="2021-05-21T20:01:35.029" v="5666" actId="20577"/>
          <ac:spMkLst>
            <pc:docMk/>
            <pc:sldMk cId="4241155199" sldId="602"/>
            <ac:spMk id="3" creationId="{E4C42A14-31F6-44F0-BD65-878FDA724CA5}"/>
          </ac:spMkLst>
        </pc:spChg>
        <pc:spChg chg="mod">
          <ac:chgData name="Bob Heinemann" userId="2f06b177-d646-4aca-968e-b5dc5b6e5c99" providerId="ADAL" clId="{6034BD37-E0BC-470B-A38E-FECE7A6DACF7}" dt="2021-05-21T15:56:53.177" v="2046" actId="20577"/>
          <ac:spMkLst>
            <pc:docMk/>
            <pc:sldMk cId="4241155199" sldId="602"/>
            <ac:spMk id="4" creationId="{F8B0F93F-3988-44C9-97A7-2BBAAE57E6D9}"/>
          </ac:spMkLst>
        </pc:spChg>
        <pc:graphicFrameChg chg="modGraphic">
          <ac:chgData name="Bob Heinemann" userId="2f06b177-d646-4aca-968e-b5dc5b6e5c99" providerId="ADAL" clId="{6034BD37-E0BC-470B-A38E-FECE7A6DACF7}" dt="2021-05-21T19:33:00.618" v="5516" actId="2165"/>
          <ac:graphicFrameMkLst>
            <pc:docMk/>
            <pc:sldMk cId="4241155199" sldId="602"/>
            <ac:graphicFrameMk id="6" creationId="{9410A53C-92A4-499B-93D1-FD117DE7E126}"/>
          </ac:graphicFrameMkLst>
        </pc:graphicFrameChg>
      </pc:sldChg>
      <pc:sldChg chg="addSp delSp modSp mod ord delCm">
        <pc:chgData name="Bob Heinemann" userId="2f06b177-d646-4aca-968e-b5dc5b6e5c99" providerId="ADAL" clId="{6034BD37-E0BC-470B-A38E-FECE7A6DACF7}" dt="2021-05-24T22:35:03.643" v="8597"/>
        <pc:sldMkLst>
          <pc:docMk/>
          <pc:sldMk cId="2600156731" sldId="603"/>
        </pc:sldMkLst>
        <pc:spChg chg="mod">
          <ac:chgData name="Bob Heinemann" userId="2f06b177-d646-4aca-968e-b5dc5b6e5c99" providerId="ADAL" clId="{6034BD37-E0BC-470B-A38E-FECE7A6DACF7}" dt="2021-05-21T20:31:51.979" v="6384" actId="20577"/>
          <ac:spMkLst>
            <pc:docMk/>
            <pc:sldMk cId="2600156731" sldId="603"/>
            <ac:spMk id="3" creationId="{2E0F2284-0DDB-447F-BEDD-92E2C564FCFC}"/>
          </ac:spMkLst>
        </pc:spChg>
        <pc:spChg chg="add mod">
          <ac:chgData name="Bob Heinemann" userId="2f06b177-d646-4aca-968e-b5dc5b6e5c99" providerId="ADAL" clId="{6034BD37-E0BC-470B-A38E-FECE7A6DACF7}" dt="2021-05-21T20:33:22.348" v="6500" actId="20577"/>
          <ac:spMkLst>
            <pc:docMk/>
            <pc:sldMk cId="2600156731" sldId="603"/>
            <ac:spMk id="10" creationId="{DC8075BC-2A8D-43F6-9B9F-7112FFB4B4AD}"/>
          </ac:spMkLst>
        </pc:spChg>
        <pc:graphicFrameChg chg="del">
          <ac:chgData name="Bob Heinemann" userId="2f06b177-d646-4aca-968e-b5dc5b6e5c99" providerId="ADAL" clId="{6034BD37-E0BC-470B-A38E-FECE7A6DACF7}" dt="2021-05-21T16:51:00.008" v="2506" actId="478"/>
          <ac:graphicFrameMkLst>
            <pc:docMk/>
            <pc:sldMk cId="2600156731" sldId="603"/>
            <ac:graphicFrameMk id="8" creationId="{3EF903B9-D3F5-49D9-B918-BAFABD7BEB48}"/>
          </ac:graphicFrameMkLst>
        </pc:graphicFrameChg>
        <pc:graphicFrameChg chg="add mod modGraphic">
          <ac:chgData name="Bob Heinemann" userId="2f06b177-d646-4aca-968e-b5dc5b6e5c99" providerId="ADAL" clId="{6034BD37-E0BC-470B-A38E-FECE7A6DACF7}" dt="2021-05-21T16:50:54.083" v="2505"/>
          <ac:graphicFrameMkLst>
            <pc:docMk/>
            <pc:sldMk cId="2600156731" sldId="603"/>
            <ac:graphicFrameMk id="9" creationId="{802E9362-DF5A-435D-BB46-E9B02E77E412}"/>
          </ac:graphicFrameMkLst>
        </pc:graphicFrameChg>
      </pc:sldChg>
      <pc:sldChg chg="addSp delSp modSp new mod modClrScheme chgLayout modNotesTx">
        <pc:chgData name="Bob Heinemann" userId="2f06b177-d646-4aca-968e-b5dc5b6e5c99" providerId="ADAL" clId="{6034BD37-E0BC-470B-A38E-FECE7A6DACF7}" dt="2021-05-25T12:45:48.773" v="8618" actId="20577"/>
        <pc:sldMkLst>
          <pc:docMk/>
          <pc:sldMk cId="3003924586" sldId="604"/>
        </pc:sldMkLst>
        <pc:spChg chg="del mod ord">
          <ac:chgData name="Bob Heinemann" userId="2f06b177-d646-4aca-968e-b5dc5b6e5c99" providerId="ADAL" clId="{6034BD37-E0BC-470B-A38E-FECE7A6DACF7}" dt="2021-05-21T13:33:18.653" v="1" actId="700"/>
          <ac:spMkLst>
            <pc:docMk/>
            <pc:sldMk cId="3003924586" sldId="604"/>
            <ac:spMk id="2" creationId="{1306DC64-AE44-4BEB-B036-6660ABE60D36}"/>
          </ac:spMkLst>
        </pc:spChg>
        <pc:spChg chg="del mod ord">
          <ac:chgData name="Bob Heinemann" userId="2f06b177-d646-4aca-968e-b5dc5b6e5c99" providerId="ADAL" clId="{6034BD37-E0BC-470B-A38E-FECE7A6DACF7}" dt="2021-05-21T13:33:18.653" v="1" actId="700"/>
          <ac:spMkLst>
            <pc:docMk/>
            <pc:sldMk cId="3003924586" sldId="604"/>
            <ac:spMk id="3" creationId="{2800A4B3-2101-4712-B6E7-7D9238E09A85}"/>
          </ac:spMkLst>
        </pc:spChg>
        <pc:spChg chg="del">
          <ac:chgData name="Bob Heinemann" userId="2f06b177-d646-4aca-968e-b5dc5b6e5c99" providerId="ADAL" clId="{6034BD37-E0BC-470B-A38E-FECE7A6DACF7}" dt="2021-05-21T13:33:18.653" v="1" actId="700"/>
          <ac:spMkLst>
            <pc:docMk/>
            <pc:sldMk cId="3003924586" sldId="604"/>
            <ac:spMk id="4" creationId="{4101652F-9398-4F5B-BC9C-B3E292856203}"/>
          </ac:spMkLst>
        </pc:spChg>
        <pc:spChg chg="del">
          <ac:chgData name="Bob Heinemann" userId="2f06b177-d646-4aca-968e-b5dc5b6e5c99" providerId="ADAL" clId="{6034BD37-E0BC-470B-A38E-FECE7A6DACF7}" dt="2021-05-21T13:33:18.653" v="1" actId="700"/>
          <ac:spMkLst>
            <pc:docMk/>
            <pc:sldMk cId="3003924586" sldId="604"/>
            <ac:spMk id="5" creationId="{5A8CFD6F-45FD-4BDF-966E-FAA02A798108}"/>
          </ac:spMkLst>
        </pc:spChg>
        <pc:spChg chg="add mod ord">
          <ac:chgData name="Bob Heinemann" userId="2f06b177-d646-4aca-968e-b5dc5b6e5c99" providerId="ADAL" clId="{6034BD37-E0BC-470B-A38E-FECE7A6DACF7}" dt="2021-05-21T14:57:57.336" v="943" actId="700"/>
          <ac:spMkLst>
            <pc:docMk/>
            <pc:sldMk cId="3003924586" sldId="604"/>
            <ac:spMk id="6" creationId="{8E4CCC80-49C4-4F7C-B81C-B901E943118E}"/>
          </ac:spMkLst>
        </pc:spChg>
        <pc:spChg chg="add mod ord">
          <ac:chgData name="Bob Heinemann" userId="2f06b177-d646-4aca-968e-b5dc5b6e5c99" providerId="ADAL" clId="{6034BD37-E0BC-470B-A38E-FECE7A6DACF7}" dt="2021-05-25T12:45:48.773" v="8618" actId="20577"/>
          <ac:spMkLst>
            <pc:docMk/>
            <pc:sldMk cId="3003924586" sldId="604"/>
            <ac:spMk id="7" creationId="{0B49224C-7499-422B-89CC-3BAB95AEF412}"/>
          </ac:spMkLst>
        </pc:spChg>
      </pc:sldChg>
      <pc:sldChg chg="addSp delSp modSp new del mod modClrScheme chgLayout">
        <pc:chgData name="Bob Heinemann" userId="2f06b177-d646-4aca-968e-b5dc5b6e5c99" providerId="ADAL" clId="{6034BD37-E0BC-470B-A38E-FECE7A6DACF7}" dt="2021-05-21T15:49:43.820" v="1860" actId="47"/>
        <pc:sldMkLst>
          <pc:docMk/>
          <pc:sldMk cId="1243070344" sldId="605"/>
        </pc:sldMkLst>
        <pc:spChg chg="del mod ord">
          <ac:chgData name="Bob Heinemann" userId="2f06b177-d646-4aca-968e-b5dc5b6e5c99" providerId="ADAL" clId="{6034BD37-E0BC-470B-A38E-FECE7A6DACF7}" dt="2021-05-21T15:05:04.945" v="1011" actId="700"/>
          <ac:spMkLst>
            <pc:docMk/>
            <pc:sldMk cId="1243070344" sldId="605"/>
            <ac:spMk id="2" creationId="{471CAB66-32D7-4B37-89B0-A5BA2BFAE748}"/>
          </ac:spMkLst>
        </pc:spChg>
        <pc:spChg chg="mod ord">
          <ac:chgData name="Bob Heinemann" userId="2f06b177-d646-4aca-968e-b5dc5b6e5c99" providerId="ADAL" clId="{6034BD37-E0BC-470B-A38E-FECE7A6DACF7}" dt="2021-05-21T15:05:04.945" v="1011" actId="700"/>
          <ac:spMkLst>
            <pc:docMk/>
            <pc:sldMk cId="1243070344" sldId="605"/>
            <ac:spMk id="3" creationId="{352C351B-1902-4614-AB5E-6C1553B05DD8}"/>
          </ac:spMkLst>
        </pc:spChg>
        <pc:spChg chg="mod ord">
          <ac:chgData name="Bob Heinemann" userId="2f06b177-d646-4aca-968e-b5dc5b6e5c99" providerId="ADAL" clId="{6034BD37-E0BC-470B-A38E-FECE7A6DACF7}" dt="2021-05-21T15:05:04.945" v="1011" actId="700"/>
          <ac:spMkLst>
            <pc:docMk/>
            <pc:sldMk cId="1243070344" sldId="605"/>
            <ac:spMk id="4" creationId="{A3484CD0-4BBA-41EB-952D-FE94FB785CE1}"/>
          </ac:spMkLst>
        </pc:spChg>
        <pc:spChg chg="add mod ord">
          <ac:chgData name="Bob Heinemann" userId="2f06b177-d646-4aca-968e-b5dc5b6e5c99" providerId="ADAL" clId="{6034BD37-E0BC-470B-A38E-FECE7A6DACF7}" dt="2021-05-21T15:31:58.274" v="1653" actId="20577"/>
          <ac:spMkLst>
            <pc:docMk/>
            <pc:sldMk cId="1243070344" sldId="605"/>
            <ac:spMk id="5" creationId="{1E62D6E3-5FB2-4475-B8A1-2866138294F0}"/>
          </ac:spMkLst>
        </pc:spChg>
      </pc:sldChg>
      <pc:sldChg chg="addSp delSp modSp new mod modNotesTx">
        <pc:chgData name="Bob Heinemann" userId="2f06b177-d646-4aca-968e-b5dc5b6e5c99" providerId="ADAL" clId="{6034BD37-E0BC-470B-A38E-FECE7A6DACF7}" dt="2021-05-24T21:26:40.590" v="7516" actId="20577"/>
        <pc:sldMkLst>
          <pc:docMk/>
          <pc:sldMk cId="4244126970" sldId="605"/>
        </pc:sldMkLst>
        <pc:spChg chg="mod">
          <ac:chgData name="Bob Heinemann" userId="2f06b177-d646-4aca-968e-b5dc5b6e5c99" providerId="ADAL" clId="{6034BD37-E0BC-470B-A38E-FECE7A6DACF7}" dt="2021-05-21T17:54:27.490" v="2998" actId="20577"/>
          <ac:spMkLst>
            <pc:docMk/>
            <pc:sldMk cId="4244126970" sldId="605"/>
            <ac:spMk id="3" creationId="{3BDCB5CB-54DD-40F1-A343-DCD4C8FA6601}"/>
          </ac:spMkLst>
        </pc:spChg>
        <pc:spChg chg="del">
          <ac:chgData name="Bob Heinemann" userId="2f06b177-d646-4aca-968e-b5dc5b6e5c99" providerId="ADAL" clId="{6034BD37-E0BC-470B-A38E-FECE7A6DACF7}" dt="2021-05-21T16:55:07.367" v="2509" actId="478"/>
          <ac:spMkLst>
            <pc:docMk/>
            <pc:sldMk cId="4244126970" sldId="605"/>
            <ac:spMk id="4" creationId="{0B18ED1D-D473-4B7E-A5CF-65381AA5E28A}"/>
          </ac:spMkLst>
        </pc:spChg>
        <pc:graphicFrameChg chg="add del mod">
          <ac:chgData name="Bob Heinemann" userId="2f06b177-d646-4aca-968e-b5dc5b6e5c99" providerId="ADAL" clId="{6034BD37-E0BC-470B-A38E-FECE7A6DACF7}" dt="2021-05-21T16:55:13.700" v="2510" actId="478"/>
          <ac:graphicFrameMkLst>
            <pc:docMk/>
            <pc:sldMk cId="4244126970" sldId="605"/>
            <ac:graphicFrameMk id="5" creationId="{FD4CC3FF-B972-4DFF-9962-1D7721BBD981}"/>
          </ac:graphicFrameMkLst>
        </pc:graphicFrameChg>
        <pc:graphicFrameChg chg="add del mod modGraphic">
          <ac:chgData name="Bob Heinemann" userId="2f06b177-d646-4aca-968e-b5dc5b6e5c99" providerId="ADAL" clId="{6034BD37-E0BC-470B-A38E-FECE7A6DACF7}" dt="2021-05-21T16:57:37.111" v="2519" actId="478"/>
          <ac:graphicFrameMkLst>
            <pc:docMk/>
            <pc:sldMk cId="4244126970" sldId="605"/>
            <ac:graphicFrameMk id="6" creationId="{E62C39E5-57C6-4E6F-BD1C-A32D3682EE3A}"/>
          </ac:graphicFrameMkLst>
        </pc:graphicFrameChg>
        <pc:graphicFrameChg chg="add del mod">
          <ac:chgData name="Bob Heinemann" userId="2f06b177-d646-4aca-968e-b5dc5b6e5c99" providerId="ADAL" clId="{6034BD37-E0BC-470B-A38E-FECE7A6DACF7}" dt="2021-05-21T16:57:39.196" v="2521"/>
          <ac:graphicFrameMkLst>
            <pc:docMk/>
            <pc:sldMk cId="4244126970" sldId="605"/>
            <ac:graphicFrameMk id="7" creationId="{60CA2644-72C7-4F49-9DB1-F472176E0CD9}"/>
          </ac:graphicFrameMkLst>
        </pc:graphicFrameChg>
        <pc:graphicFrameChg chg="add mod modGraphic">
          <ac:chgData name="Bob Heinemann" userId="2f06b177-d646-4aca-968e-b5dc5b6e5c99" providerId="ADAL" clId="{6034BD37-E0BC-470B-A38E-FECE7A6DACF7}" dt="2021-05-24T21:26:40.590" v="7516" actId="20577"/>
          <ac:graphicFrameMkLst>
            <pc:docMk/>
            <pc:sldMk cId="4244126970" sldId="605"/>
            <ac:graphicFrameMk id="8" creationId="{11523D8A-9FC6-4416-B48E-EF2DB3A72996}"/>
          </ac:graphicFrameMkLst>
        </pc:graphicFrameChg>
      </pc:sldChg>
      <pc:sldChg chg="addSp delSp modSp new mod">
        <pc:chgData name="Bob Heinemann" userId="2f06b177-d646-4aca-968e-b5dc5b6e5c99" providerId="ADAL" clId="{6034BD37-E0BC-470B-A38E-FECE7A6DACF7}" dt="2021-05-21T19:04:17.286" v="4848" actId="122"/>
        <pc:sldMkLst>
          <pc:docMk/>
          <pc:sldMk cId="2704364216" sldId="606"/>
        </pc:sldMkLst>
        <pc:spChg chg="mod">
          <ac:chgData name="Bob Heinemann" userId="2f06b177-d646-4aca-968e-b5dc5b6e5c99" providerId="ADAL" clId="{6034BD37-E0BC-470B-A38E-FECE7A6DACF7}" dt="2021-05-21T18:41:00.837" v="3666" actId="20577"/>
          <ac:spMkLst>
            <pc:docMk/>
            <pc:sldMk cId="2704364216" sldId="606"/>
            <ac:spMk id="3" creationId="{68B3E15A-E845-4169-BE3D-CC5DD026654A}"/>
          </ac:spMkLst>
        </pc:spChg>
        <pc:spChg chg="del mod">
          <ac:chgData name="Bob Heinemann" userId="2f06b177-d646-4aca-968e-b5dc5b6e5c99" providerId="ADAL" clId="{6034BD37-E0BC-470B-A38E-FECE7A6DACF7}" dt="2021-05-21T18:37:04.200" v="3590" actId="478"/>
          <ac:spMkLst>
            <pc:docMk/>
            <pc:sldMk cId="2704364216" sldId="606"/>
            <ac:spMk id="4" creationId="{590ED74F-A2F3-46F1-B692-29EDB17423CA}"/>
          </ac:spMkLst>
        </pc:spChg>
        <pc:spChg chg="add mod">
          <ac:chgData name="Bob Heinemann" userId="2f06b177-d646-4aca-968e-b5dc5b6e5c99" providerId="ADAL" clId="{6034BD37-E0BC-470B-A38E-FECE7A6DACF7}" dt="2021-05-21T19:02:28.565" v="4661" actId="404"/>
          <ac:spMkLst>
            <pc:docMk/>
            <pc:sldMk cId="2704364216" sldId="606"/>
            <ac:spMk id="7" creationId="{998DA5C6-5D75-45A1-81AA-F34BD8711E6D}"/>
          </ac:spMkLst>
        </pc:spChg>
        <pc:graphicFrameChg chg="add mod modGraphic">
          <ac:chgData name="Bob Heinemann" userId="2f06b177-d646-4aca-968e-b5dc5b6e5c99" providerId="ADAL" clId="{6034BD37-E0BC-470B-A38E-FECE7A6DACF7}" dt="2021-05-21T19:04:17.286" v="4848" actId="122"/>
          <ac:graphicFrameMkLst>
            <pc:docMk/>
            <pc:sldMk cId="2704364216" sldId="606"/>
            <ac:graphicFrameMk id="5" creationId="{F1CC3BA9-B467-435A-B7E5-1689CF797F54}"/>
          </ac:graphicFrameMkLst>
        </pc:graphicFrameChg>
      </pc:sldChg>
      <pc:sldChg chg="addSp delSp modSp add mod">
        <pc:chgData name="Bob Heinemann" userId="2f06b177-d646-4aca-968e-b5dc5b6e5c99" providerId="ADAL" clId="{6034BD37-E0BC-470B-A38E-FECE7A6DACF7}" dt="2021-05-21T19:04:22.004" v="4849" actId="122"/>
        <pc:sldMkLst>
          <pc:docMk/>
          <pc:sldMk cId="2116799002" sldId="607"/>
        </pc:sldMkLst>
        <pc:spChg chg="mod">
          <ac:chgData name="Bob Heinemann" userId="2f06b177-d646-4aca-968e-b5dc5b6e5c99" providerId="ADAL" clId="{6034BD37-E0BC-470B-A38E-FECE7A6DACF7}" dt="2021-05-21T18:42:20.212" v="3677" actId="20577"/>
          <ac:spMkLst>
            <pc:docMk/>
            <pc:sldMk cId="2116799002" sldId="607"/>
            <ac:spMk id="3" creationId="{68B3E15A-E845-4169-BE3D-CC5DD026654A}"/>
          </ac:spMkLst>
        </pc:spChg>
        <pc:spChg chg="del mod">
          <ac:chgData name="Bob Heinemann" userId="2f06b177-d646-4aca-968e-b5dc5b6e5c99" providerId="ADAL" clId="{6034BD37-E0BC-470B-A38E-FECE7A6DACF7}" dt="2021-05-21T18:42:24.565" v="3680"/>
          <ac:spMkLst>
            <pc:docMk/>
            <pc:sldMk cId="2116799002" sldId="607"/>
            <ac:spMk id="7" creationId="{998DA5C6-5D75-45A1-81AA-F34BD8711E6D}"/>
          </ac:spMkLst>
        </pc:spChg>
        <pc:spChg chg="add mod">
          <ac:chgData name="Bob Heinemann" userId="2f06b177-d646-4aca-968e-b5dc5b6e5c99" providerId="ADAL" clId="{6034BD37-E0BC-470B-A38E-FECE7A6DACF7}" dt="2021-05-21T18:58:13.744" v="4393" actId="20577"/>
          <ac:spMkLst>
            <pc:docMk/>
            <pc:sldMk cId="2116799002" sldId="607"/>
            <ac:spMk id="8" creationId="{2696DA28-673F-49CB-9114-19941014D8F8}"/>
          </ac:spMkLst>
        </pc:spChg>
        <pc:graphicFrameChg chg="mod modGraphic">
          <ac:chgData name="Bob Heinemann" userId="2f06b177-d646-4aca-968e-b5dc5b6e5c99" providerId="ADAL" clId="{6034BD37-E0BC-470B-A38E-FECE7A6DACF7}" dt="2021-05-21T19:04:22.004" v="4849" actId="122"/>
          <ac:graphicFrameMkLst>
            <pc:docMk/>
            <pc:sldMk cId="2116799002" sldId="607"/>
            <ac:graphicFrameMk id="5" creationId="{F1CC3BA9-B467-435A-B7E5-1689CF797F54}"/>
          </ac:graphicFrameMkLst>
        </pc:graphicFrameChg>
      </pc:sldChg>
      <pc:sldChg chg="modSp add mod">
        <pc:chgData name="Bob Heinemann" userId="2f06b177-d646-4aca-968e-b5dc5b6e5c99" providerId="ADAL" clId="{6034BD37-E0BC-470B-A38E-FECE7A6DACF7}" dt="2021-05-21T19:04:25.660" v="4850" actId="122"/>
        <pc:sldMkLst>
          <pc:docMk/>
          <pc:sldMk cId="3701068913" sldId="608"/>
        </pc:sldMkLst>
        <pc:spChg chg="mod">
          <ac:chgData name="Bob Heinemann" userId="2f06b177-d646-4aca-968e-b5dc5b6e5c99" providerId="ADAL" clId="{6034BD37-E0BC-470B-A38E-FECE7A6DACF7}" dt="2021-05-21T18:59:58.765" v="4472" actId="20577"/>
          <ac:spMkLst>
            <pc:docMk/>
            <pc:sldMk cId="3701068913" sldId="608"/>
            <ac:spMk id="3" creationId="{68B3E15A-E845-4169-BE3D-CC5DD026654A}"/>
          </ac:spMkLst>
        </pc:spChg>
        <pc:spChg chg="mod">
          <ac:chgData name="Bob Heinemann" userId="2f06b177-d646-4aca-968e-b5dc5b6e5c99" providerId="ADAL" clId="{6034BD37-E0BC-470B-A38E-FECE7A6DACF7}" dt="2021-05-21T19:02:16.955" v="4660" actId="1076"/>
          <ac:spMkLst>
            <pc:docMk/>
            <pc:sldMk cId="3701068913" sldId="608"/>
            <ac:spMk id="8" creationId="{2696DA28-673F-49CB-9114-19941014D8F8}"/>
          </ac:spMkLst>
        </pc:spChg>
        <pc:graphicFrameChg chg="mod modGraphic">
          <ac:chgData name="Bob Heinemann" userId="2f06b177-d646-4aca-968e-b5dc5b6e5c99" providerId="ADAL" clId="{6034BD37-E0BC-470B-A38E-FECE7A6DACF7}" dt="2021-05-21T19:04:25.660" v="4850" actId="122"/>
          <ac:graphicFrameMkLst>
            <pc:docMk/>
            <pc:sldMk cId="3701068913" sldId="608"/>
            <ac:graphicFrameMk id="5" creationId="{F1CC3BA9-B467-435A-B7E5-1689CF797F54}"/>
          </ac:graphicFrameMkLst>
        </pc:graphicFrameChg>
      </pc:sldChg>
      <pc:sldChg chg="modSp add mod">
        <pc:chgData name="Bob Heinemann" userId="2f06b177-d646-4aca-968e-b5dc5b6e5c99" providerId="ADAL" clId="{6034BD37-E0BC-470B-A38E-FECE7A6DACF7}" dt="2021-05-21T19:06:11.113" v="4895" actId="20577"/>
        <pc:sldMkLst>
          <pc:docMk/>
          <pc:sldMk cId="2786408996" sldId="609"/>
        </pc:sldMkLst>
        <pc:spChg chg="mod">
          <ac:chgData name="Bob Heinemann" userId="2f06b177-d646-4aca-968e-b5dc5b6e5c99" providerId="ADAL" clId="{6034BD37-E0BC-470B-A38E-FECE7A6DACF7}" dt="2021-05-21T19:04:38.616" v="4853" actId="20577"/>
          <ac:spMkLst>
            <pc:docMk/>
            <pc:sldMk cId="2786408996" sldId="609"/>
            <ac:spMk id="3" creationId="{68B3E15A-E845-4169-BE3D-CC5DD026654A}"/>
          </ac:spMkLst>
        </pc:spChg>
        <pc:spChg chg="mod">
          <ac:chgData name="Bob Heinemann" userId="2f06b177-d646-4aca-968e-b5dc5b6e5c99" providerId="ADAL" clId="{6034BD37-E0BC-470B-A38E-FECE7A6DACF7}" dt="2021-05-21T19:06:11.113" v="4895" actId="20577"/>
          <ac:spMkLst>
            <pc:docMk/>
            <pc:sldMk cId="2786408996" sldId="609"/>
            <ac:spMk id="8" creationId="{2696DA28-673F-49CB-9114-19941014D8F8}"/>
          </ac:spMkLst>
        </pc:spChg>
        <pc:graphicFrameChg chg="mod modGraphic">
          <ac:chgData name="Bob Heinemann" userId="2f06b177-d646-4aca-968e-b5dc5b6e5c99" providerId="ADAL" clId="{6034BD37-E0BC-470B-A38E-FECE7A6DACF7}" dt="2021-05-21T19:05:34.965" v="4893" actId="20577"/>
          <ac:graphicFrameMkLst>
            <pc:docMk/>
            <pc:sldMk cId="2786408996" sldId="609"/>
            <ac:graphicFrameMk id="5" creationId="{F1CC3BA9-B467-435A-B7E5-1689CF797F54}"/>
          </ac:graphicFrameMkLst>
        </pc:graphicFrameChg>
      </pc:sldChg>
      <pc:sldChg chg="modSp add mod">
        <pc:chgData name="Bob Heinemann" userId="2f06b177-d646-4aca-968e-b5dc5b6e5c99" providerId="ADAL" clId="{6034BD37-E0BC-470B-A38E-FECE7A6DACF7}" dt="2021-05-21T19:16:39.031" v="5002" actId="1076"/>
        <pc:sldMkLst>
          <pc:docMk/>
          <pc:sldMk cId="599761080" sldId="610"/>
        </pc:sldMkLst>
        <pc:spChg chg="mod">
          <ac:chgData name="Bob Heinemann" userId="2f06b177-d646-4aca-968e-b5dc5b6e5c99" providerId="ADAL" clId="{6034BD37-E0BC-470B-A38E-FECE7A6DACF7}" dt="2021-05-21T19:13:31.744" v="4897" actId="20577"/>
          <ac:spMkLst>
            <pc:docMk/>
            <pc:sldMk cId="599761080" sldId="610"/>
            <ac:spMk id="3" creationId="{68B3E15A-E845-4169-BE3D-CC5DD026654A}"/>
          </ac:spMkLst>
        </pc:spChg>
        <pc:spChg chg="mod">
          <ac:chgData name="Bob Heinemann" userId="2f06b177-d646-4aca-968e-b5dc5b6e5c99" providerId="ADAL" clId="{6034BD37-E0BC-470B-A38E-FECE7A6DACF7}" dt="2021-05-21T19:16:36.535" v="5001" actId="1076"/>
          <ac:spMkLst>
            <pc:docMk/>
            <pc:sldMk cId="599761080" sldId="610"/>
            <ac:spMk id="8" creationId="{2696DA28-673F-49CB-9114-19941014D8F8}"/>
          </ac:spMkLst>
        </pc:spChg>
        <pc:graphicFrameChg chg="mod modGraphic">
          <ac:chgData name="Bob Heinemann" userId="2f06b177-d646-4aca-968e-b5dc5b6e5c99" providerId="ADAL" clId="{6034BD37-E0BC-470B-A38E-FECE7A6DACF7}" dt="2021-05-21T19:16:39.031" v="5002" actId="1076"/>
          <ac:graphicFrameMkLst>
            <pc:docMk/>
            <pc:sldMk cId="599761080" sldId="610"/>
            <ac:graphicFrameMk id="5" creationId="{F1CC3BA9-B467-435A-B7E5-1689CF797F54}"/>
          </ac:graphicFrameMkLst>
        </pc:graphicFrameChg>
      </pc:sldChg>
      <pc:sldChg chg="modSp new del mod">
        <pc:chgData name="Bob Heinemann" userId="2f06b177-d646-4aca-968e-b5dc5b6e5c99" providerId="ADAL" clId="{6034BD37-E0BC-470B-A38E-FECE7A6DACF7}" dt="2021-05-21T20:01:09.195" v="5647" actId="47"/>
        <pc:sldMkLst>
          <pc:docMk/>
          <pc:sldMk cId="1896479064" sldId="611"/>
        </pc:sldMkLst>
        <pc:spChg chg="mod">
          <ac:chgData name="Bob Heinemann" userId="2f06b177-d646-4aca-968e-b5dc5b6e5c99" providerId="ADAL" clId="{6034BD37-E0BC-470B-A38E-FECE7A6DACF7}" dt="2021-05-21T19:34:39.267" v="5529" actId="20577"/>
          <ac:spMkLst>
            <pc:docMk/>
            <pc:sldMk cId="1896479064" sldId="611"/>
            <ac:spMk id="3" creationId="{85CCE260-3CBE-41C6-BBC6-747F9C1B1A95}"/>
          </ac:spMkLst>
        </pc:spChg>
        <pc:spChg chg="mod">
          <ac:chgData name="Bob Heinemann" userId="2f06b177-d646-4aca-968e-b5dc5b6e5c99" providerId="ADAL" clId="{6034BD37-E0BC-470B-A38E-FECE7A6DACF7}" dt="2021-05-21T19:59:19.879" v="5646" actId="20577"/>
          <ac:spMkLst>
            <pc:docMk/>
            <pc:sldMk cId="1896479064" sldId="611"/>
            <ac:spMk id="4" creationId="{C4C77FA9-4F15-4E27-BCEF-BC272A34B92D}"/>
          </ac:spMkLst>
        </pc:spChg>
      </pc:sldChg>
      <pc:sldChg chg="modSp new mod">
        <pc:chgData name="Bob Heinemann" userId="2f06b177-d646-4aca-968e-b5dc5b6e5c99" providerId="ADAL" clId="{6034BD37-E0BC-470B-A38E-FECE7A6DACF7}" dt="2021-05-25T12:46:42.326" v="8620" actId="27636"/>
        <pc:sldMkLst>
          <pc:docMk/>
          <pc:sldMk cId="3178075907" sldId="611"/>
        </pc:sldMkLst>
        <pc:spChg chg="mod">
          <ac:chgData name="Bob Heinemann" userId="2f06b177-d646-4aca-968e-b5dc5b6e5c99" providerId="ADAL" clId="{6034BD37-E0BC-470B-A38E-FECE7A6DACF7}" dt="2021-05-24T21:34:09.104" v="7525" actId="20577"/>
          <ac:spMkLst>
            <pc:docMk/>
            <pc:sldMk cId="3178075907" sldId="611"/>
            <ac:spMk id="3" creationId="{AD4CAEAF-1A03-470A-A08D-49DD94A58498}"/>
          </ac:spMkLst>
        </pc:spChg>
        <pc:spChg chg="mod">
          <ac:chgData name="Bob Heinemann" userId="2f06b177-d646-4aca-968e-b5dc5b6e5c99" providerId="ADAL" clId="{6034BD37-E0BC-470B-A38E-FECE7A6DACF7}" dt="2021-05-25T12:46:42.326" v="8620" actId="27636"/>
          <ac:spMkLst>
            <pc:docMk/>
            <pc:sldMk cId="3178075907" sldId="611"/>
            <ac:spMk id="4" creationId="{32C6DDAB-1626-4706-A688-1E93906095B1}"/>
          </ac:spMkLst>
        </pc:spChg>
      </pc:sldChg>
      <pc:sldChg chg="modSp new del mod">
        <pc:chgData name="Bob Heinemann" userId="2f06b177-d646-4aca-968e-b5dc5b6e5c99" providerId="ADAL" clId="{6034BD37-E0BC-470B-A38E-FECE7A6DACF7}" dt="2021-05-21T20:31:18.983" v="6365" actId="47"/>
        <pc:sldMkLst>
          <pc:docMk/>
          <pc:sldMk cId="2767932790" sldId="612"/>
        </pc:sldMkLst>
        <pc:spChg chg="mod">
          <ac:chgData name="Bob Heinemann" userId="2f06b177-d646-4aca-968e-b5dc5b6e5c99" providerId="ADAL" clId="{6034BD37-E0BC-470B-A38E-FECE7A6DACF7}" dt="2021-05-21T20:26:59.162" v="6301" actId="20577"/>
          <ac:spMkLst>
            <pc:docMk/>
            <pc:sldMk cId="2767932790" sldId="612"/>
            <ac:spMk id="3" creationId="{216023A7-FB18-4671-AFE9-8DCB447CD99D}"/>
          </ac:spMkLst>
        </pc:spChg>
      </pc:sldChg>
      <pc:sldChg chg="modSp add mod">
        <pc:chgData name="Bob Heinemann" userId="2f06b177-d646-4aca-968e-b5dc5b6e5c99" providerId="ADAL" clId="{6034BD37-E0BC-470B-A38E-FECE7A6DACF7}" dt="2021-05-25T12:46:51.062" v="8621"/>
        <pc:sldMkLst>
          <pc:docMk/>
          <pc:sldMk cId="3504563273" sldId="612"/>
        </pc:sldMkLst>
        <pc:spChg chg="mod">
          <ac:chgData name="Bob Heinemann" userId="2f06b177-d646-4aca-968e-b5dc5b6e5c99" providerId="ADAL" clId="{6034BD37-E0BC-470B-A38E-FECE7A6DACF7}" dt="2021-05-24T18:19:57.104" v="6543" actId="20577"/>
          <ac:spMkLst>
            <pc:docMk/>
            <pc:sldMk cId="3504563273" sldId="612"/>
            <ac:spMk id="2" creationId="{EDC4A5C5-C5E3-499D-BFFB-E0B51BE75ABC}"/>
          </ac:spMkLst>
        </pc:spChg>
        <pc:spChg chg="mod">
          <ac:chgData name="Bob Heinemann" userId="2f06b177-d646-4aca-968e-b5dc5b6e5c99" providerId="ADAL" clId="{6034BD37-E0BC-470B-A38E-FECE7A6DACF7}" dt="2021-05-25T12:46:51.062" v="8621"/>
          <ac:spMkLst>
            <pc:docMk/>
            <pc:sldMk cId="3504563273" sldId="612"/>
            <ac:spMk id="3" creationId="{42C26541-C5AF-418D-88ED-B1F9EFEBF1D2}"/>
          </ac:spMkLst>
        </pc:spChg>
      </pc:sldChg>
      <pc:sldChg chg="addSp delSp modSp new mod modClrScheme chgLayout">
        <pc:chgData name="Bob Heinemann" userId="2f06b177-d646-4aca-968e-b5dc5b6e5c99" providerId="ADAL" clId="{6034BD37-E0BC-470B-A38E-FECE7A6DACF7}" dt="2021-05-25T13:23:04.849" v="9177" actId="20577"/>
        <pc:sldMkLst>
          <pc:docMk/>
          <pc:sldMk cId="1137614102" sldId="613"/>
        </pc:sldMkLst>
        <pc:spChg chg="del mod ord">
          <ac:chgData name="Bob Heinemann" userId="2f06b177-d646-4aca-968e-b5dc5b6e5c99" providerId="ADAL" clId="{6034BD37-E0BC-470B-A38E-FECE7A6DACF7}" dt="2021-05-24T18:36:45.820" v="6545" actId="700"/>
          <ac:spMkLst>
            <pc:docMk/>
            <pc:sldMk cId="1137614102" sldId="613"/>
            <ac:spMk id="2" creationId="{8A8162E3-666C-409B-8409-5AA119BAE6FB}"/>
          </ac:spMkLst>
        </pc:spChg>
        <pc:spChg chg="del">
          <ac:chgData name="Bob Heinemann" userId="2f06b177-d646-4aca-968e-b5dc5b6e5c99" providerId="ADAL" clId="{6034BD37-E0BC-470B-A38E-FECE7A6DACF7}" dt="2021-05-24T18:36:45.820" v="6545" actId="700"/>
          <ac:spMkLst>
            <pc:docMk/>
            <pc:sldMk cId="1137614102" sldId="613"/>
            <ac:spMk id="3" creationId="{E1B71DA0-A54C-4DEC-97BC-442DFC5332B7}"/>
          </ac:spMkLst>
        </pc:spChg>
        <pc:spChg chg="del mod ord">
          <ac:chgData name="Bob Heinemann" userId="2f06b177-d646-4aca-968e-b5dc5b6e5c99" providerId="ADAL" clId="{6034BD37-E0BC-470B-A38E-FECE7A6DACF7}" dt="2021-05-24T18:36:45.820" v="6545" actId="700"/>
          <ac:spMkLst>
            <pc:docMk/>
            <pc:sldMk cId="1137614102" sldId="613"/>
            <ac:spMk id="4" creationId="{18DB149D-DC35-4E8E-9018-96076836F074}"/>
          </ac:spMkLst>
        </pc:spChg>
        <pc:spChg chg="del">
          <ac:chgData name="Bob Heinemann" userId="2f06b177-d646-4aca-968e-b5dc5b6e5c99" providerId="ADAL" clId="{6034BD37-E0BC-470B-A38E-FECE7A6DACF7}" dt="2021-05-24T18:36:45.820" v="6545" actId="700"/>
          <ac:spMkLst>
            <pc:docMk/>
            <pc:sldMk cId="1137614102" sldId="613"/>
            <ac:spMk id="5" creationId="{A23E31B2-B257-425B-BB02-932DF17C859F}"/>
          </ac:spMkLst>
        </pc:spChg>
        <pc:spChg chg="add mod ord">
          <ac:chgData name="Bob Heinemann" userId="2f06b177-d646-4aca-968e-b5dc5b6e5c99" providerId="ADAL" clId="{6034BD37-E0BC-470B-A38E-FECE7A6DACF7}" dt="2021-05-24T18:39:55.251" v="6589" actId="20577"/>
          <ac:spMkLst>
            <pc:docMk/>
            <pc:sldMk cId="1137614102" sldId="613"/>
            <ac:spMk id="6" creationId="{2A8672EB-A14A-4BDF-AC63-70F8161BE0F3}"/>
          </ac:spMkLst>
        </pc:spChg>
        <pc:spChg chg="add mod ord">
          <ac:chgData name="Bob Heinemann" userId="2f06b177-d646-4aca-968e-b5dc5b6e5c99" providerId="ADAL" clId="{6034BD37-E0BC-470B-A38E-FECE7A6DACF7}" dt="2021-05-25T13:23:04.849" v="9177" actId="20577"/>
          <ac:spMkLst>
            <pc:docMk/>
            <pc:sldMk cId="1137614102" sldId="613"/>
            <ac:spMk id="7" creationId="{B9F59FFE-61FE-4BD6-A02E-5315FD61319A}"/>
          </ac:spMkLst>
        </pc:spChg>
      </pc:sldChg>
      <pc:sldChg chg="modSp new mod ord">
        <pc:chgData name="Bob Heinemann" userId="2f06b177-d646-4aca-968e-b5dc5b6e5c99" providerId="ADAL" clId="{6034BD37-E0BC-470B-A38E-FECE7A6DACF7}" dt="2021-05-24T22:34:44.547" v="8593"/>
        <pc:sldMkLst>
          <pc:docMk/>
          <pc:sldMk cId="3170337170" sldId="614"/>
        </pc:sldMkLst>
        <pc:spChg chg="mod">
          <ac:chgData name="Bob Heinemann" userId="2f06b177-d646-4aca-968e-b5dc5b6e5c99" providerId="ADAL" clId="{6034BD37-E0BC-470B-A38E-FECE7A6DACF7}" dt="2021-05-24T19:00:31.992" v="6841" actId="20577"/>
          <ac:spMkLst>
            <pc:docMk/>
            <pc:sldMk cId="3170337170" sldId="614"/>
            <ac:spMk id="3" creationId="{56489940-10D6-48F8-AA2E-21B69B54128D}"/>
          </ac:spMkLst>
        </pc:spChg>
      </pc:sldChg>
      <pc:sldChg chg="addSp delSp modSp new mod modNotesTx">
        <pc:chgData name="Bob Heinemann" userId="2f06b177-d646-4aca-968e-b5dc5b6e5c99" providerId="ADAL" clId="{6034BD37-E0BC-470B-A38E-FECE7A6DACF7}" dt="2021-05-24T20:16:06.835" v="7076" actId="20577"/>
        <pc:sldMkLst>
          <pc:docMk/>
          <pc:sldMk cId="243916887" sldId="615"/>
        </pc:sldMkLst>
        <pc:spChg chg="mod">
          <ac:chgData name="Bob Heinemann" userId="2f06b177-d646-4aca-968e-b5dc5b6e5c99" providerId="ADAL" clId="{6034BD37-E0BC-470B-A38E-FECE7A6DACF7}" dt="2021-05-24T20:13:50.699" v="6889" actId="57"/>
          <ac:spMkLst>
            <pc:docMk/>
            <pc:sldMk cId="243916887" sldId="615"/>
            <ac:spMk id="3" creationId="{2B55A18C-6245-450F-8DAC-EE7A69A67E5A}"/>
          </ac:spMkLst>
        </pc:spChg>
        <pc:spChg chg="del">
          <ac:chgData name="Bob Heinemann" userId="2f06b177-d646-4aca-968e-b5dc5b6e5c99" providerId="ADAL" clId="{6034BD37-E0BC-470B-A38E-FECE7A6DACF7}" dt="2021-05-24T20:12:34.176" v="6875" actId="478"/>
          <ac:spMkLst>
            <pc:docMk/>
            <pc:sldMk cId="243916887" sldId="615"/>
            <ac:spMk id="4" creationId="{B2A01809-DB27-4B3B-9DB2-23FC9EA620C8}"/>
          </ac:spMkLst>
        </pc:spChg>
        <pc:spChg chg="add del">
          <ac:chgData name="Bob Heinemann" userId="2f06b177-d646-4aca-968e-b5dc5b6e5c99" providerId="ADAL" clId="{6034BD37-E0BC-470B-A38E-FECE7A6DACF7}" dt="2021-05-24T20:14:08.417" v="6910" actId="22"/>
          <ac:spMkLst>
            <pc:docMk/>
            <pc:sldMk cId="243916887" sldId="615"/>
            <ac:spMk id="12" creationId="{754BCF3B-4ECD-49D6-896B-8EAF4D7BC10A}"/>
          </ac:spMkLst>
        </pc:spChg>
        <pc:spChg chg="add mod">
          <ac:chgData name="Bob Heinemann" userId="2f06b177-d646-4aca-968e-b5dc5b6e5c99" providerId="ADAL" clId="{6034BD37-E0BC-470B-A38E-FECE7A6DACF7}" dt="2021-05-24T20:14:22.790" v="6915" actId="404"/>
          <ac:spMkLst>
            <pc:docMk/>
            <pc:sldMk cId="243916887" sldId="615"/>
            <ac:spMk id="14" creationId="{19EAD660-308F-4EC1-9D08-0A8753ACC814}"/>
          </ac:spMkLst>
        </pc:spChg>
        <pc:picChg chg="add mod">
          <ac:chgData name="Bob Heinemann" userId="2f06b177-d646-4aca-968e-b5dc5b6e5c99" providerId="ADAL" clId="{6034BD37-E0BC-470B-A38E-FECE7A6DACF7}" dt="2021-05-24T20:13:08.048" v="6880" actId="1076"/>
          <ac:picMkLst>
            <pc:docMk/>
            <pc:sldMk cId="243916887" sldId="615"/>
            <ac:picMk id="6" creationId="{4CB1CC05-05EA-48AD-A65A-5A2B1D82D3AC}"/>
          </ac:picMkLst>
        </pc:picChg>
        <pc:picChg chg="add del">
          <ac:chgData name="Bob Heinemann" userId="2f06b177-d646-4aca-968e-b5dc5b6e5c99" providerId="ADAL" clId="{6034BD37-E0BC-470B-A38E-FECE7A6DACF7}" dt="2021-05-24T20:13:05.216" v="6879" actId="22"/>
          <ac:picMkLst>
            <pc:docMk/>
            <pc:sldMk cId="243916887" sldId="615"/>
            <ac:picMk id="8" creationId="{D1F60C96-542D-491C-B60E-2DCBD8428884}"/>
          </ac:picMkLst>
        </pc:picChg>
        <pc:picChg chg="add mod">
          <ac:chgData name="Bob Heinemann" userId="2f06b177-d646-4aca-968e-b5dc5b6e5c99" providerId="ADAL" clId="{6034BD37-E0BC-470B-A38E-FECE7A6DACF7}" dt="2021-05-24T20:13:37.037" v="6885" actId="1076"/>
          <ac:picMkLst>
            <pc:docMk/>
            <pc:sldMk cId="243916887" sldId="615"/>
            <ac:picMk id="10" creationId="{DCD26AA0-37B9-47F8-9570-FBDFBA04E576}"/>
          </ac:picMkLst>
        </pc:picChg>
      </pc:sldChg>
      <pc:sldChg chg="modSp new mod">
        <pc:chgData name="Bob Heinemann" userId="2f06b177-d646-4aca-968e-b5dc5b6e5c99" providerId="ADAL" clId="{6034BD37-E0BC-470B-A38E-FECE7A6DACF7}" dt="2021-05-24T22:36:05.899" v="8605" actId="20577"/>
        <pc:sldMkLst>
          <pc:docMk/>
          <pc:sldMk cId="670483782" sldId="616"/>
        </pc:sldMkLst>
        <pc:spChg chg="mod">
          <ac:chgData name="Bob Heinemann" userId="2f06b177-d646-4aca-968e-b5dc5b6e5c99" providerId="ADAL" clId="{6034BD37-E0BC-470B-A38E-FECE7A6DACF7}" dt="2021-05-24T22:25:35.465" v="7773" actId="20577"/>
          <ac:spMkLst>
            <pc:docMk/>
            <pc:sldMk cId="670483782" sldId="616"/>
            <ac:spMk id="3" creationId="{70F0661A-987F-408A-972B-F33F36BE2568}"/>
          </ac:spMkLst>
        </pc:spChg>
        <pc:spChg chg="mod">
          <ac:chgData name="Bob Heinemann" userId="2f06b177-d646-4aca-968e-b5dc5b6e5c99" providerId="ADAL" clId="{6034BD37-E0BC-470B-A38E-FECE7A6DACF7}" dt="2021-05-24T22:36:05.899" v="8605" actId="20577"/>
          <ac:spMkLst>
            <pc:docMk/>
            <pc:sldMk cId="670483782" sldId="616"/>
            <ac:spMk id="4" creationId="{A0D54E71-D489-41C5-A706-2EE150631FB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2F41DA98-DD0A-1B4F-A599-A48A0F931A5C}" type="datetimeFigureOut">
              <a:rPr lang="en-US" smtClean="0"/>
              <a:pPr/>
              <a:t>5/25/2021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63E89008-A845-3542-9030-80EE4706E754}" type="slidenum">
              <a:rPr lang="en-US" smtClean="0"/>
              <a:pPr/>
              <a:t>‹#›</a:t>
            </a:fld>
            <a:endParaRPr lang="en-US" dirty="0"/>
          </a:p>
        </p:txBody>
      </p:sp>
    </p:spTree>
    <p:extLst>
      <p:ext uri="{BB962C8B-B14F-4D97-AF65-F5344CB8AC3E}">
        <p14:creationId xmlns:p14="http://schemas.microsoft.com/office/powerpoint/2010/main" val="1293450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attack.mitre.org/"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attack.mitre.org/matrices/enterprise/container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NOTES:</a:t>
            </a:r>
          </a:p>
          <a:p>
            <a:pPr marL="228600" indent="-228600">
              <a:buFont typeface="+mj-lt"/>
              <a:buAutoNum type="arabicPeriod"/>
            </a:pPr>
            <a:r>
              <a:rPr lang="en-US" b="0" u="none" dirty="0"/>
              <a:t>The version of the logging requirements we performed this analysis against can be found here: https://wiki.onap.org/download/attachments/100895473/2021-02-22_LoggingRequirementEvents_v9.pptx</a:t>
            </a:r>
          </a:p>
          <a:p>
            <a:pPr marL="228600" indent="-228600">
              <a:buFont typeface="+mj-lt"/>
              <a:buAutoNum type="arabicPeriod"/>
            </a:pPr>
            <a:r>
              <a:rPr lang="en-US" b="0" u="none" dirty="0"/>
              <a:t>https://attack.mitre.org/matrices/enterprise/</a:t>
            </a:r>
            <a:r>
              <a:rPr lang="en-US" b="0" u="none"/>
              <a:t>containers/</a:t>
            </a:r>
            <a:endParaRPr lang="en-US" b="0" u="none"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3</a:t>
            </a:fld>
            <a:endParaRPr lang="en-US" dirty="0"/>
          </a:p>
        </p:txBody>
      </p:sp>
    </p:spTree>
    <p:extLst>
      <p:ext uri="{BB962C8B-B14F-4D97-AF65-F5344CB8AC3E}">
        <p14:creationId xmlns:p14="http://schemas.microsoft.com/office/powerpoint/2010/main" val="2892175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565DC4D-A58C-4A49-B6B4-79CD6AAF186A}" type="slidenum">
              <a:rPr lang="en-US" smtClean="0"/>
              <a:t>23</a:t>
            </a:fld>
            <a:endParaRPr lang="en-US"/>
          </a:p>
        </p:txBody>
      </p:sp>
    </p:spTree>
    <p:extLst>
      <p:ext uri="{BB962C8B-B14F-4D97-AF65-F5344CB8AC3E}">
        <p14:creationId xmlns:p14="http://schemas.microsoft.com/office/powerpoint/2010/main" val="4004563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NOTES: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hlinkClick r:id="rId3"/>
              </a:rPr>
              <a:t>https://attack.mitre.org/</a:t>
            </a:r>
            <a:endParaRPr lang="en-US" dirty="0">
              <a:hlinkClick r:id="rId4"/>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hlinkClick r:id="rId4"/>
              </a:rPr>
              <a:t>https://attack.mitre.org/matrices/enterprise/containers/</a:t>
            </a:r>
            <a:endParaRPr lang="en-US" b="0" u="non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u="none"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4</a:t>
            </a:fld>
            <a:endParaRPr lang="en-US" dirty="0"/>
          </a:p>
        </p:txBody>
      </p:sp>
    </p:spTree>
    <p:extLst>
      <p:ext uri="{BB962C8B-B14F-4D97-AF65-F5344CB8AC3E}">
        <p14:creationId xmlns:p14="http://schemas.microsoft.com/office/powerpoint/2010/main" val="4184039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u="sng" dirty="0"/>
              <a:t>NOTES:</a:t>
            </a:r>
          </a:p>
          <a:p>
            <a:pPr marL="171450" indent="-171450">
              <a:buFontTx/>
              <a:buChar char="-"/>
            </a:pPr>
            <a:r>
              <a:rPr lang="en-US" dirty="0"/>
              <a:t>This is a visual of what the containers matrix looks like</a:t>
            </a:r>
          </a:p>
          <a:p>
            <a:pPr marL="171450" indent="-171450">
              <a:buFontTx/>
              <a:buChar char="-"/>
            </a:pPr>
            <a:r>
              <a:rPr lang="en-US" dirty="0"/>
              <a:t>Text in bold are attacker tactics</a:t>
            </a:r>
          </a:p>
          <a:p>
            <a:pPr marL="171450" indent="-171450">
              <a:buFontTx/>
              <a:buChar char="-"/>
            </a:pPr>
            <a:r>
              <a:rPr lang="en-US" dirty="0"/>
              <a:t>Other text are attacker techniques</a:t>
            </a:r>
          </a:p>
          <a:p>
            <a:pPr marL="171450" indent="-171450">
              <a:buFontTx/>
              <a:buChar char="-"/>
            </a:pPr>
            <a:r>
              <a:rPr lang="en-US" dirty="0"/>
              <a:t>This matrix is accessible on the web at https://attack.mitre.org/matrices/enterprise/containers/</a:t>
            </a:r>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5</a:t>
            </a:fld>
            <a:endParaRPr lang="en-US" dirty="0"/>
          </a:p>
        </p:txBody>
      </p:sp>
    </p:spTree>
    <p:extLst>
      <p:ext uri="{BB962C8B-B14F-4D97-AF65-F5344CB8AC3E}">
        <p14:creationId xmlns:p14="http://schemas.microsoft.com/office/powerpoint/2010/main" val="1136595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Notes:</a:t>
            </a:r>
          </a:p>
          <a:p>
            <a:pPr marL="228600" indent="-228600">
              <a:buAutoNum type="arabicPeriod"/>
            </a:pPr>
            <a:r>
              <a:rPr lang="en-US" dirty="0"/>
              <a:t>https://attack.mitre.org/versions/v9/techniques/T1609/</a:t>
            </a:r>
          </a:p>
          <a:p>
            <a:pPr marL="228600" indent="-228600">
              <a:buAutoNum type="arabicPeriod"/>
            </a:pPr>
            <a:endParaRPr lang="en-US" dirty="0"/>
          </a:p>
          <a:p>
            <a:pPr marL="228600" indent="-228600">
              <a:buAutoNum type="arabicPeriod"/>
            </a:pPr>
            <a:endParaRPr lang="en-US" dirty="0"/>
          </a:p>
          <a:p>
            <a:pPr marL="0" indent="0">
              <a:buNone/>
            </a:pPr>
            <a:r>
              <a:rPr lang="en-US" dirty="0"/>
              <a:t>There is more data associated with a technique than display here.  Other items are procedure examples, mitigations and references.</a:t>
            </a:r>
          </a:p>
          <a:p>
            <a:pPr marL="0" indent="0">
              <a:buNone/>
            </a:pPr>
            <a:endParaRPr lang="en-US" dirty="0"/>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6</a:t>
            </a:fld>
            <a:endParaRPr lang="en-US" dirty="0"/>
          </a:p>
        </p:txBody>
      </p:sp>
    </p:spTree>
    <p:extLst>
      <p:ext uri="{BB962C8B-B14F-4D97-AF65-F5344CB8AC3E}">
        <p14:creationId xmlns:p14="http://schemas.microsoft.com/office/powerpoint/2010/main" val="3280067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NOTES:</a:t>
            </a:r>
            <a:endParaRPr lang="en-US" b="1" u="none" dirty="0"/>
          </a:p>
          <a:p>
            <a:pPr marL="171450" indent="-171450">
              <a:buFontTx/>
              <a:buChar char="-"/>
            </a:pPr>
            <a:r>
              <a:rPr lang="en-US" b="0" u="none" dirty="0"/>
              <a:t>The description &amp; detection column is only an excerpt of the text to make it fit the slide.  Go directly to the attack website to see the full text.</a:t>
            </a:r>
          </a:p>
          <a:p>
            <a:pPr marL="171450" indent="-171450">
              <a:buFontTx/>
              <a:buChar char="-"/>
            </a:pPr>
            <a:r>
              <a:rPr lang="en-US" b="0" u="none" dirty="0"/>
              <a:t>On this slide explain how we mapped container logging requirements to the Containers Matrix.</a:t>
            </a:r>
          </a:p>
          <a:p>
            <a:pPr marL="171450" indent="-171450">
              <a:buFontTx/>
              <a:buChar char="-"/>
            </a:pPr>
            <a:r>
              <a:rPr lang="en-US" b="0" u="none" dirty="0"/>
              <a:t>Color coding:</a:t>
            </a:r>
          </a:p>
          <a:p>
            <a:pPr marL="171450" lvl="2" indent="-171450">
              <a:buFontTx/>
              <a:buChar char="-"/>
            </a:pPr>
            <a:r>
              <a:rPr lang="en-US" b="0" u="none" dirty="0"/>
              <a:t>YELLOW: A SECCOM CON-LOG REQ addresses in some way but is not complete</a:t>
            </a:r>
          </a:p>
          <a:p>
            <a:pPr marL="171450" lvl="2" indent="-171450">
              <a:buFontTx/>
              <a:buChar char="-"/>
            </a:pPr>
            <a:r>
              <a:rPr lang="en-US" b="0" u="none" dirty="0"/>
              <a:t>GREEN: A SECCOM CON-LOG-REQ fully addresses</a:t>
            </a:r>
          </a:p>
          <a:p>
            <a:pPr marL="171450" lvl="2" indent="-171450">
              <a:buFontTx/>
              <a:buChar char="-"/>
            </a:pPr>
            <a:r>
              <a:rPr lang="en-US" b="0" u="none" dirty="0"/>
              <a:t>ORANGE: SECCOM CON-LOG-REQs do not address at all.</a:t>
            </a:r>
          </a:p>
          <a:p>
            <a:pPr marL="0" lvl="2" indent="0">
              <a:buFontTx/>
              <a:buNone/>
            </a:pPr>
            <a:endParaRPr lang="en-US" b="0" u="none"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7</a:t>
            </a:fld>
            <a:endParaRPr lang="en-US" dirty="0"/>
          </a:p>
        </p:txBody>
      </p:sp>
    </p:spTree>
    <p:extLst>
      <p:ext uri="{BB962C8B-B14F-4D97-AF65-F5344CB8AC3E}">
        <p14:creationId xmlns:p14="http://schemas.microsoft.com/office/powerpoint/2010/main" val="1804546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NOTES:</a:t>
            </a:r>
          </a:p>
          <a:p>
            <a:pPr marL="171450" indent="-171450">
              <a:buFontTx/>
              <a:buChar char="-"/>
            </a:pPr>
            <a:r>
              <a:rPr lang="en-US" b="0" u="none" dirty="0"/>
              <a:t>This heat map was developed by manually going through each ATT&amp;CK® Container Technique and mapping to appropriate CON-LOG-REQs, if any.</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b="0" u="none" dirty="0"/>
              <a:t>About 36% coverage</a:t>
            </a:r>
          </a:p>
          <a:p>
            <a:pPr marL="171450" indent="-171450">
              <a:buFontTx/>
              <a:buChar char="-"/>
            </a:pPr>
            <a:r>
              <a:rPr lang="en-US" b="0" u="none" dirty="0"/>
              <a:t>Current set of logging requirements will only provide data to detect  10 / 28 attacker techniques.</a:t>
            </a:r>
          </a:p>
          <a:p>
            <a:pPr marL="171450" indent="-171450">
              <a:buFontTx/>
              <a:buChar char="-"/>
            </a:pPr>
            <a:r>
              <a:rPr lang="en-US" b="0" u="none" dirty="0"/>
              <a:t>10 green boxes / 28 total boxes.</a:t>
            </a:r>
          </a:p>
          <a:p>
            <a:pPr marL="171450" indent="-171450">
              <a:buFontTx/>
              <a:buChar char="-"/>
            </a:pPr>
            <a:r>
              <a:rPr lang="en-US" b="0" u="none" dirty="0"/>
              <a:t>Only counting green boxes as numerator in coverage calculation.</a:t>
            </a:r>
          </a:p>
        </p:txBody>
      </p:sp>
      <p:sp>
        <p:nvSpPr>
          <p:cNvPr id="4" name="Slide Number Placeholder 3"/>
          <p:cNvSpPr>
            <a:spLocks noGrp="1"/>
          </p:cNvSpPr>
          <p:nvPr>
            <p:ph type="sldNum" sz="quarter" idx="5"/>
          </p:nvPr>
        </p:nvSpPr>
        <p:spPr/>
        <p:txBody>
          <a:bodyPr/>
          <a:lstStyle/>
          <a:p>
            <a:fld id="{63E89008-A845-3542-9030-80EE4706E754}" type="slidenum">
              <a:rPr lang="en-US" smtClean="0"/>
              <a:pPr/>
              <a:t>8</a:t>
            </a:fld>
            <a:endParaRPr lang="en-US" dirty="0"/>
          </a:p>
        </p:txBody>
      </p:sp>
    </p:spTree>
    <p:extLst>
      <p:ext uri="{BB962C8B-B14F-4D97-AF65-F5344CB8AC3E}">
        <p14:creationId xmlns:p14="http://schemas.microsoft.com/office/powerpoint/2010/main" val="1016619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p>
          <a:p>
            <a:pPr marL="171450" indent="-171450">
              <a:buFontTx/>
              <a:buChar char="-"/>
            </a:pPr>
            <a:r>
              <a:rPr lang="en-US" dirty="0"/>
              <a:t>With the addition of the 6 proposed requirements, we can detect 24 / 28 attacker techniques.</a:t>
            </a:r>
          </a:p>
          <a:p>
            <a:pPr marL="171450" indent="-171450">
              <a:buFontTx/>
              <a:buChar char="-"/>
            </a:pPr>
            <a:r>
              <a:rPr lang="en-US" dirty="0"/>
              <a:t>About 85% coverage</a:t>
            </a:r>
          </a:p>
          <a:p>
            <a:pPr marL="171450" indent="-171450">
              <a:buFontTx/>
              <a:buChar char="-"/>
            </a:pPr>
            <a:r>
              <a:rPr lang="en-US" dirty="0"/>
              <a:t>Only counting green in this calculation.</a:t>
            </a:r>
          </a:p>
          <a:p>
            <a:pPr marL="171450" indent="-171450">
              <a:buFontTx/>
              <a:buChar char="-"/>
            </a:pPr>
            <a:r>
              <a:rPr lang="en-US" dirty="0"/>
              <a:t>The gray boxes are out of scope.  I did not think logging was an appropriate detection mechanism for DOS attacks.</a:t>
            </a:r>
          </a:p>
          <a:p>
            <a:pPr marL="171450" indent="-171450">
              <a:buFontTx/>
              <a:buChar char="-"/>
            </a:pPr>
            <a:r>
              <a:rPr lang="en-US" dirty="0"/>
              <a:t>The “Exploit Public Facing Box” has a very generic detection writeup that makes writing a suitable logging requirement very challenging. </a:t>
            </a:r>
          </a:p>
          <a:p>
            <a:pPr marL="171450" lvl="1" indent="-171450">
              <a:buFontTx/>
              <a:buChar char="-"/>
            </a:pPr>
            <a:r>
              <a:rPr lang="en-US" dirty="0"/>
              <a:t>“Monitor application logs for abnormal behavior that may indicate attempted or successful exploitation.  Use deep packet inspection to look for artifacts of common exploit traffic such as SQL injection.  Web Application firewalls may detect improper inputs attempting exploitation.”</a:t>
            </a:r>
          </a:p>
          <a:p>
            <a:endParaRPr lang="en-US"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10</a:t>
            </a:fld>
            <a:endParaRPr lang="en-US" dirty="0"/>
          </a:p>
        </p:txBody>
      </p:sp>
    </p:spTree>
    <p:extLst>
      <p:ext uri="{BB962C8B-B14F-4D97-AF65-F5344CB8AC3E}">
        <p14:creationId xmlns:p14="http://schemas.microsoft.com/office/powerpoint/2010/main" val="2475080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NOTES:</a:t>
            </a:r>
          </a:p>
          <a:p>
            <a:endParaRPr lang="en-US" dirty="0"/>
          </a:p>
          <a:p>
            <a:pPr marL="171450" indent="-171450">
              <a:buFont typeface="Arial" panose="020B0604020202020204" pitchFamily="34" charset="0"/>
              <a:buChar char="•"/>
            </a:pPr>
            <a:r>
              <a:rPr lang="en-US" dirty="0"/>
              <a:t>This is just to show how we categorized the current set of requirements.  </a:t>
            </a:r>
          </a:p>
          <a:p>
            <a:pPr marL="171450" indent="-171450">
              <a:buFont typeface="Arial" panose="020B0604020202020204" pitchFamily="34" charset="0"/>
              <a:buChar char="•"/>
            </a:pPr>
            <a:r>
              <a:rPr lang="en-US" dirty="0"/>
              <a:t>Many of the fields here are defined in the logging spec v1.3.  Just providing for reference to the group.</a:t>
            </a:r>
          </a:p>
          <a:p>
            <a:pPr marL="171450" indent="-171450">
              <a:buFont typeface="Arial" panose="020B0604020202020204" pitchFamily="34" charset="0"/>
              <a:buChar char="•"/>
            </a:pPr>
            <a:r>
              <a:rPr lang="en-US" dirty="0"/>
              <a:t>Should we consider putting some text around the time format for CON-LOG-REQ-7?  The logging spec prescribes ISO 8601.</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20</a:t>
            </a:fld>
            <a:endParaRPr lang="en-US" dirty="0"/>
          </a:p>
        </p:txBody>
      </p:sp>
    </p:spTree>
    <p:extLst>
      <p:ext uri="{BB962C8B-B14F-4D97-AF65-F5344CB8AC3E}">
        <p14:creationId xmlns:p14="http://schemas.microsoft.com/office/powerpoint/2010/main" val="1017728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3E89008-A845-3542-9030-80EE4706E754}" type="slidenum">
              <a:rPr lang="en-US" smtClean="0"/>
              <a:pPr/>
              <a:t>21</a:t>
            </a:fld>
            <a:endParaRPr lang="en-US" dirty="0"/>
          </a:p>
        </p:txBody>
      </p:sp>
    </p:spTree>
    <p:extLst>
      <p:ext uri="{BB962C8B-B14F-4D97-AF65-F5344CB8AC3E}">
        <p14:creationId xmlns:p14="http://schemas.microsoft.com/office/powerpoint/2010/main" val="10878034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W169_Title-Slide">
    <p:spTree>
      <p:nvGrpSpPr>
        <p:cNvPr id="1" name=""/>
        <p:cNvGrpSpPr/>
        <p:nvPr/>
      </p:nvGrpSpPr>
      <p:grpSpPr>
        <a:xfrm>
          <a:off x="0" y="0"/>
          <a:ext cx="0" cy="0"/>
          <a:chOff x="0" y="0"/>
          <a:chExt cx="0" cy="0"/>
        </a:xfrm>
      </p:grpSpPr>
      <p:sp>
        <p:nvSpPr>
          <p:cNvPr id="9" name="Text Placeholder 29">
            <a:extLst>
              <a:ext uri="{FF2B5EF4-FFF2-40B4-BE49-F238E27FC236}">
                <a16:creationId xmlns:a16="http://schemas.microsoft.com/office/drawing/2014/main" id="{2325821A-DB9D-424B-B816-E83550502E82}"/>
              </a:ext>
            </a:extLst>
          </p:cNvPr>
          <p:cNvSpPr>
            <a:spLocks noGrp="1"/>
          </p:cNvSpPr>
          <p:nvPr>
            <p:ph type="body" sz="quarter" idx="19" hasCustomPrompt="1"/>
          </p:nvPr>
        </p:nvSpPr>
        <p:spPr>
          <a:xfrm>
            <a:off x="152401" y="183510"/>
            <a:ext cx="5702299" cy="560059"/>
          </a:xfrm>
          <a:prstGeom prst="rect">
            <a:avLst/>
          </a:prstGeo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dirty="0"/>
              <a:t>Disclaimer: Print Option Only</a:t>
            </a:r>
            <a:endParaRPr kumimoji="0" lang="en-US" altLang="en-US" sz="2400" b="1" i="0" u="none" strike="noStrike" cap="none" normalizeH="0" baseline="0" dirty="0">
              <a:ln>
                <a:noFill/>
              </a:ln>
              <a:solidFill>
                <a:schemeClr val="accent2"/>
              </a:solidFill>
              <a:effectLst/>
              <a:latin typeface="Arial" panose="020B0604020202020204" pitchFamily="34" charset="0"/>
            </a:endParaRPr>
          </a:p>
        </p:txBody>
      </p:sp>
      <p:sp>
        <p:nvSpPr>
          <p:cNvPr id="2" name="Title 1">
            <a:extLst>
              <a:ext uri="{FF2B5EF4-FFF2-40B4-BE49-F238E27FC236}">
                <a16:creationId xmlns:a16="http://schemas.microsoft.com/office/drawing/2014/main" id="{56767F9F-3202-B443-A87A-BDA16F4A141C}"/>
              </a:ext>
            </a:extLst>
          </p:cNvPr>
          <p:cNvSpPr>
            <a:spLocks noGrp="1"/>
          </p:cNvSpPr>
          <p:nvPr>
            <p:ph type="ctrTitle"/>
          </p:nvPr>
        </p:nvSpPr>
        <p:spPr>
          <a:xfrm>
            <a:off x="798440" y="1303655"/>
            <a:ext cx="9144000" cy="2009720"/>
          </a:xfrm>
        </p:spPr>
        <p:txBody>
          <a:bodyPr anchor="ctr" anchorCtr="0"/>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EEFF059-95DD-D442-8A2F-BA0EC6593E12}"/>
              </a:ext>
            </a:extLst>
          </p:cNvPr>
          <p:cNvSpPr>
            <a:spLocks noGrp="1"/>
          </p:cNvSpPr>
          <p:nvPr>
            <p:ph type="subTitle" idx="1"/>
          </p:nvPr>
        </p:nvSpPr>
        <p:spPr>
          <a:xfrm>
            <a:off x="798440" y="3446671"/>
            <a:ext cx="9144000" cy="56005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6" name="Text Placeholder 5">
            <a:extLst>
              <a:ext uri="{FF2B5EF4-FFF2-40B4-BE49-F238E27FC236}">
                <a16:creationId xmlns:a16="http://schemas.microsoft.com/office/drawing/2014/main" id="{B9791879-EF0E-4A4B-8C65-7D96C9E4D68E}"/>
              </a:ext>
            </a:extLst>
          </p:cNvPr>
          <p:cNvSpPr>
            <a:spLocks noGrp="1"/>
          </p:cNvSpPr>
          <p:nvPr>
            <p:ph type="body" sz="quarter" idx="20" hasCustomPrompt="1"/>
          </p:nvPr>
        </p:nvSpPr>
        <p:spPr>
          <a:xfrm>
            <a:off x="798440" y="4090988"/>
            <a:ext cx="4687887" cy="628650"/>
          </a:xfrm>
        </p:spPr>
        <p:txBody>
          <a:bodyPr anchor="ctr" anchorCtr="0"/>
          <a:lstStyle/>
          <a:p>
            <a:pPr lvl="0"/>
            <a:r>
              <a:rPr lang="en-US" dirty="0"/>
              <a:t>Click to edit date</a:t>
            </a:r>
          </a:p>
        </p:txBody>
      </p:sp>
      <p:sp>
        <p:nvSpPr>
          <p:cNvPr id="67" name="Footer Placeholder 4">
            <a:extLst>
              <a:ext uri="{FF2B5EF4-FFF2-40B4-BE49-F238E27FC236}">
                <a16:creationId xmlns:a16="http://schemas.microsoft.com/office/drawing/2014/main" id="{E9E460F9-56F1-E546-BD12-3283FA51F49C}"/>
              </a:ext>
            </a:extLst>
          </p:cNvPr>
          <p:cNvSpPr>
            <a:spLocks noGrp="1"/>
          </p:cNvSpPr>
          <p:nvPr>
            <p:ph type="ftr" sz="quarter" idx="3"/>
          </p:nvPr>
        </p:nvSpPr>
        <p:spPr>
          <a:xfrm>
            <a:off x="1725468" y="6523971"/>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sp>
        <p:nvSpPr>
          <p:cNvPr id="7" name="L-Shape 7">
            <a:extLst>
              <a:ext uri="{FF2B5EF4-FFF2-40B4-BE49-F238E27FC236}">
                <a16:creationId xmlns:a16="http://schemas.microsoft.com/office/drawing/2014/main" id="{CFC0854C-57DE-9242-98F0-D8D2BC1DD757}"/>
              </a:ext>
              <a:ext uri="{C183D7F6-B498-43B3-948B-1728B52AA6E4}">
                <adec:decorative xmlns:adec="http://schemas.microsoft.com/office/drawing/2017/decorative" val="1"/>
              </a:ext>
            </a:extLst>
          </p:cNvPr>
          <p:cNvSpPr/>
          <p:nvPr userDrawn="1"/>
        </p:nvSpPr>
        <p:spPr>
          <a:xfrm rot="10800000">
            <a:off x="10665169" y="-1"/>
            <a:ext cx="1550581" cy="1560820"/>
          </a:xfrm>
          <a:custGeom>
            <a:avLst/>
            <a:gdLst>
              <a:gd name="connsiteX0" fmla="*/ 0 w 1550581"/>
              <a:gd name="connsiteY0" fmla="*/ 0 h 1532133"/>
              <a:gd name="connsiteX1" fmla="*/ 305630 w 1550581"/>
              <a:gd name="connsiteY1" fmla="*/ 0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252266 w 1550581"/>
              <a:gd name="connsiteY3" fmla="*/ 1232988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60820"/>
              <a:gd name="connsiteX1" fmla="*/ 312115 w 1550581"/>
              <a:gd name="connsiteY1" fmla="*/ 314031 h 1560820"/>
              <a:gd name="connsiteX2" fmla="*/ 305630 w 1550581"/>
              <a:gd name="connsiteY2" fmla="*/ 1255190 h 1560820"/>
              <a:gd name="connsiteX3" fmla="*/ 1252266 w 1550581"/>
              <a:gd name="connsiteY3" fmla="*/ 1261675 h 1560820"/>
              <a:gd name="connsiteX4" fmla="*/ 1550581 w 1550581"/>
              <a:gd name="connsiteY4" fmla="*/ 1560820 h 1560820"/>
              <a:gd name="connsiteX5" fmla="*/ 0 w 1550581"/>
              <a:gd name="connsiteY5" fmla="*/ 1560820 h 1560820"/>
              <a:gd name="connsiteX6" fmla="*/ 0 w 1550581"/>
              <a:gd name="connsiteY6" fmla="*/ 0 h 156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581" h="1560820">
                <a:moveTo>
                  <a:pt x="0" y="0"/>
                </a:moveTo>
                <a:lnTo>
                  <a:pt x="312115" y="314031"/>
                </a:lnTo>
                <a:cubicBezTo>
                  <a:pt x="309953" y="627751"/>
                  <a:pt x="307792" y="941470"/>
                  <a:pt x="305630" y="1255190"/>
                </a:cubicBezTo>
                <a:lnTo>
                  <a:pt x="1252266" y="1261675"/>
                </a:lnTo>
                <a:lnTo>
                  <a:pt x="1550581" y="1560820"/>
                </a:lnTo>
                <a:lnTo>
                  <a:pt x="0" y="1560820"/>
                </a:lnTo>
                <a:lnTo>
                  <a:pt x="0" y="0"/>
                </a:lnTo>
                <a:close/>
              </a:path>
            </a:pathLst>
          </a:custGeom>
          <a:solidFill>
            <a:srgbClr val="D4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Shape 7">
            <a:extLst>
              <a:ext uri="{FF2B5EF4-FFF2-40B4-BE49-F238E27FC236}">
                <a16:creationId xmlns:a16="http://schemas.microsoft.com/office/drawing/2014/main" id="{6DEFB773-8237-A54F-B786-B5C19211F108}"/>
              </a:ext>
              <a:ext uri="{C183D7F6-B498-43B3-948B-1728B52AA6E4}">
                <adec:decorative xmlns:adec="http://schemas.microsoft.com/office/drawing/2017/decorative" val="1"/>
              </a:ext>
            </a:extLst>
          </p:cNvPr>
          <p:cNvSpPr/>
          <p:nvPr userDrawn="1"/>
        </p:nvSpPr>
        <p:spPr>
          <a:xfrm>
            <a:off x="0" y="5315957"/>
            <a:ext cx="1550581" cy="1560820"/>
          </a:xfrm>
          <a:custGeom>
            <a:avLst/>
            <a:gdLst>
              <a:gd name="connsiteX0" fmla="*/ 0 w 1550581"/>
              <a:gd name="connsiteY0" fmla="*/ 0 h 1532133"/>
              <a:gd name="connsiteX1" fmla="*/ 305630 w 1550581"/>
              <a:gd name="connsiteY1" fmla="*/ 0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252266 w 1550581"/>
              <a:gd name="connsiteY3" fmla="*/ 1232988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60820"/>
              <a:gd name="connsiteX1" fmla="*/ 312115 w 1550581"/>
              <a:gd name="connsiteY1" fmla="*/ 314031 h 1560820"/>
              <a:gd name="connsiteX2" fmla="*/ 305630 w 1550581"/>
              <a:gd name="connsiteY2" fmla="*/ 1255190 h 1560820"/>
              <a:gd name="connsiteX3" fmla="*/ 1252266 w 1550581"/>
              <a:gd name="connsiteY3" fmla="*/ 1261675 h 1560820"/>
              <a:gd name="connsiteX4" fmla="*/ 1550581 w 1550581"/>
              <a:gd name="connsiteY4" fmla="*/ 1560820 h 1560820"/>
              <a:gd name="connsiteX5" fmla="*/ 0 w 1550581"/>
              <a:gd name="connsiteY5" fmla="*/ 1560820 h 1560820"/>
              <a:gd name="connsiteX6" fmla="*/ 0 w 1550581"/>
              <a:gd name="connsiteY6" fmla="*/ 0 h 156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581" h="1560820">
                <a:moveTo>
                  <a:pt x="0" y="0"/>
                </a:moveTo>
                <a:lnTo>
                  <a:pt x="312115" y="314031"/>
                </a:lnTo>
                <a:cubicBezTo>
                  <a:pt x="309953" y="627751"/>
                  <a:pt x="307792" y="941470"/>
                  <a:pt x="305630" y="1255190"/>
                </a:cubicBezTo>
                <a:lnTo>
                  <a:pt x="1252266" y="1261675"/>
                </a:lnTo>
                <a:lnTo>
                  <a:pt x="1550581" y="1560820"/>
                </a:lnTo>
                <a:lnTo>
                  <a:pt x="0" y="1560820"/>
                </a:lnTo>
                <a:lnTo>
                  <a:pt x="0" y="0"/>
                </a:lnTo>
                <a:close/>
              </a:path>
            </a:pathLst>
          </a:custGeom>
          <a:solidFill>
            <a:srgbClr val="D4D3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9">
            <a:extLst>
              <a:ext uri="{FF2B5EF4-FFF2-40B4-BE49-F238E27FC236}">
                <a16:creationId xmlns:a16="http://schemas.microsoft.com/office/drawing/2014/main" id="{1CA5B1A7-52FD-0C4B-8EDC-29DDE1809A0B}"/>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8230293" y="5685414"/>
            <a:ext cx="3513010" cy="491066"/>
          </a:xfrm>
          <a:prstGeom prst="rect">
            <a:avLst/>
          </a:prstGeom>
        </p:spPr>
      </p:pic>
    </p:spTree>
    <p:extLst>
      <p:ext uri="{BB962C8B-B14F-4D97-AF65-F5344CB8AC3E}">
        <p14:creationId xmlns:p14="http://schemas.microsoft.com/office/powerpoint/2010/main" val="1966496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9:1W_Chart">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CF24A46-05BF-A841-BC00-9302A006F5AB}"/>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A7C26610-DBD4-D344-A666-CFB7A808BD26}"/>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0C262862-06CB-F44F-8EE1-F0B31A2F6203}"/>
              </a:ext>
            </a:extLst>
          </p:cNvPr>
          <p:cNvSpPr>
            <a:spLocks noGrp="1"/>
          </p:cNvSpPr>
          <p:nvPr>
            <p:ph type="body" sz="quarter" idx="13"/>
          </p:nvPr>
        </p:nvSpPr>
        <p:spPr>
          <a:xfrm>
            <a:off x="434050" y="1308537"/>
            <a:ext cx="11338560" cy="493713"/>
          </a:xfrm>
          <a:prstGeom prst="rect">
            <a:avLst/>
          </a:prstGeo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8" name="Chart Placeholder 7">
            <a:extLst>
              <a:ext uri="{FF2B5EF4-FFF2-40B4-BE49-F238E27FC236}">
                <a16:creationId xmlns:a16="http://schemas.microsoft.com/office/drawing/2014/main" id="{AAAFC919-850D-0B4E-93A5-D28496D8B768}"/>
              </a:ext>
            </a:extLst>
          </p:cNvPr>
          <p:cNvSpPr>
            <a:spLocks noGrp="1"/>
          </p:cNvSpPr>
          <p:nvPr>
            <p:ph type="chart" sz="quarter" idx="14" hasCustomPrompt="1"/>
          </p:nvPr>
        </p:nvSpPr>
        <p:spPr>
          <a:xfrm>
            <a:off x="419100" y="1990993"/>
            <a:ext cx="11359318" cy="4178032"/>
          </a:xfrm>
          <a:prstGeom prst="rect">
            <a:avLst/>
          </a:prstGeom>
          <a:solidFill>
            <a:schemeClr val="bg1">
              <a:lumMod val="95000"/>
            </a:schemeClr>
          </a:solidFill>
        </p:spPr>
        <p:txBody>
          <a:bodyPr anchor="ctr">
            <a:normAutofit/>
          </a:bodyPr>
          <a:lstStyle>
            <a:lvl1pPr marL="0" indent="0" algn="ctr">
              <a:buFontTx/>
              <a:buNone/>
              <a:defRPr sz="1800"/>
            </a:lvl1pPr>
          </a:lstStyle>
          <a:p>
            <a:r>
              <a:rPr lang="en-US" dirty="0"/>
              <a:t>Click to add chart</a:t>
            </a:r>
          </a:p>
        </p:txBody>
      </p:sp>
      <p:sp>
        <p:nvSpPr>
          <p:cNvPr id="4" name="Footer Placeholder 3">
            <a:extLst>
              <a:ext uri="{FF2B5EF4-FFF2-40B4-BE49-F238E27FC236}">
                <a16:creationId xmlns:a16="http://schemas.microsoft.com/office/drawing/2014/main" id="{C1FC07AC-D491-464A-B738-B75BEA97BB12}"/>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5" name="Picture 14">
            <a:extLst>
              <a:ext uri="{FF2B5EF4-FFF2-40B4-BE49-F238E27FC236}">
                <a16:creationId xmlns:a16="http://schemas.microsoft.com/office/drawing/2014/main" id="{4970A02B-78A2-6A44-AA18-A3AB9C54CF1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449124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69:1W_Content-side-char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380999"/>
            <a:ext cx="5486400" cy="914401"/>
          </a:xfrm>
        </p:spPr>
        <p:txBody>
          <a:bodyPr anchor="t"/>
          <a:lstStyle>
            <a:lvl1pPr>
              <a:defRPr sz="3200"/>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469855"/>
            <a:ext cx="5486400" cy="1112837"/>
          </a:xfrm>
          <a:prstGeom prst="rect">
            <a:avLst/>
          </a:prstGeom>
        </p:spPr>
        <p:txBody>
          <a:bodyPr/>
          <a:lstStyle>
            <a:lvl1pPr marL="0" indent="0">
              <a:buFontTx/>
              <a:buNone/>
              <a:defRPr b="1" i="0" baseline="0">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F566A9E-3756-1344-8736-0BE04C434348}"/>
              </a:ext>
            </a:extLst>
          </p:cNvPr>
          <p:cNvSpPr>
            <a:spLocks noGrp="1"/>
          </p:cNvSpPr>
          <p:nvPr>
            <p:ph type="body" sz="quarter" idx="15"/>
          </p:nvPr>
        </p:nvSpPr>
        <p:spPr>
          <a:xfrm>
            <a:off x="419100" y="2726228"/>
            <a:ext cx="5486400" cy="3433272"/>
          </a:xfrm>
          <a:prstGeom prst="rect">
            <a:avLst/>
          </a:prstGeom>
        </p:spPr>
        <p:txBody>
          <a:bodyPr/>
          <a:lstStyle>
            <a:lvl3pPr>
              <a:defRPr sz="2000"/>
            </a:lvl3pPr>
            <a:lvl4pPr>
              <a:defRPr sz="18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hart Placeholder 3">
            <a:extLst>
              <a:ext uri="{FF2B5EF4-FFF2-40B4-BE49-F238E27FC236}">
                <a16:creationId xmlns:a16="http://schemas.microsoft.com/office/drawing/2014/main" id="{77710AE4-82D4-9044-8C2F-7615E482140D}"/>
              </a:ext>
            </a:extLst>
          </p:cNvPr>
          <p:cNvSpPr>
            <a:spLocks noGrp="1"/>
          </p:cNvSpPr>
          <p:nvPr>
            <p:ph type="chart" sz="quarter" idx="16" hasCustomPrompt="1"/>
          </p:nvPr>
        </p:nvSpPr>
        <p:spPr>
          <a:xfrm>
            <a:off x="6151353" y="381000"/>
            <a:ext cx="5600700" cy="5778500"/>
          </a:xfrm>
          <a:prstGeom prst="rect">
            <a:avLst/>
          </a:prstGeom>
          <a:solidFill>
            <a:schemeClr val="bg1">
              <a:lumMod val="95000"/>
            </a:schemeClr>
          </a:solidFill>
        </p:spPr>
        <p:txBody>
          <a:bodyPr>
            <a:normAutofit/>
          </a:bodyPr>
          <a:lstStyle>
            <a:lvl1pPr marL="0" indent="0">
              <a:buFontTx/>
              <a:buNone/>
              <a:defRPr sz="1600"/>
            </a:lvl1pPr>
          </a:lstStyle>
          <a:p>
            <a:r>
              <a:rPr lang="en-US" dirty="0"/>
              <a:t>Click to add chart</a:t>
            </a:r>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2113893" y="6413826"/>
            <a:ext cx="8040413" cy="365125"/>
          </a:xfrm>
          <a:prstGeom prst="rect">
            <a:avLst/>
          </a:prstGeom>
        </p:spPr>
        <p:txBody>
          <a:bodyPr/>
          <a:lstStyle/>
          <a:p>
            <a:endParaRPr lang="en-US" dirty="0"/>
          </a:p>
        </p:txBody>
      </p:sp>
      <p:pic>
        <p:nvPicPr>
          <p:cNvPr id="17" name="Picture 16">
            <a:extLst>
              <a:ext uri="{FF2B5EF4-FFF2-40B4-BE49-F238E27FC236}">
                <a16:creationId xmlns:a16="http://schemas.microsoft.com/office/drawing/2014/main" id="{48CD042B-5544-E449-B0FE-FF0BDAD1401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31251819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9:1W_Content-side-imag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380999"/>
            <a:ext cx="5486400" cy="914401"/>
          </a:xfrm>
        </p:spPr>
        <p:txBody>
          <a:bodyPr anchor="t"/>
          <a:lstStyle>
            <a:lvl1pPr>
              <a:defRPr sz="3200"/>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469855"/>
            <a:ext cx="5486400" cy="1112837"/>
          </a:xfrm>
          <a:prstGeom prst="rect">
            <a:avLst/>
          </a:prstGeom>
        </p:spPr>
        <p:txBody>
          <a:bodyPr/>
          <a:lstStyle>
            <a:lvl1pPr marL="0" indent="0">
              <a:buFontTx/>
              <a:buNone/>
              <a:defRPr b="1" i="0" baseline="0">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F566A9E-3756-1344-8736-0BE04C434348}"/>
              </a:ext>
            </a:extLst>
          </p:cNvPr>
          <p:cNvSpPr>
            <a:spLocks noGrp="1"/>
          </p:cNvSpPr>
          <p:nvPr>
            <p:ph type="body" sz="quarter" idx="15"/>
          </p:nvPr>
        </p:nvSpPr>
        <p:spPr>
          <a:xfrm>
            <a:off x="419100" y="2726228"/>
            <a:ext cx="5486400" cy="3433272"/>
          </a:xfrm>
          <a:prstGeom prst="rect">
            <a:avLst/>
          </a:prstGeom>
        </p:spPr>
        <p:txBody>
          <a:bodyPr/>
          <a:lstStyle>
            <a:lvl3pPr>
              <a:defRPr sz="2000"/>
            </a:lvl3pPr>
            <a:lvl4pPr>
              <a:defRPr sz="18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a:extLst>
              <a:ext uri="{FF2B5EF4-FFF2-40B4-BE49-F238E27FC236}">
                <a16:creationId xmlns:a16="http://schemas.microsoft.com/office/drawing/2014/main" id="{2773CADB-1764-FA46-8171-2AD153ECA201}"/>
              </a:ext>
            </a:extLst>
          </p:cNvPr>
          <p:cNvSpPr>
            <a:spLocks noGrp="1"/>
          </p:cNvSpPr>
          <p:nvPr>
            <p:ph type="pic" sz="quarter" idx="13" hasCustomPrompt="1"/>
          </p:nvPr>
        </p:nvSpPr>
        <p:spPr>
          <a:xfrm>
            <a:off x="6134100" y="0"/>
            <a:ext cx="6057900" cy="6858000"/>
          </a:xfrm>
          <a:prstGeom prst="rect">
            <a:avLst/>
          </a:prstGeom>
          <a:solidFill>
            <a:schemeClr val="bg1">
              <a:lumMod val="95000"/>
            </a:schemeClr>
          </a:solidFill>
        </p:spPr>
        <p:txBody>
          <a:bodyPr>
            <a:normAutofit/>
          </a:bodyPr>
          <a:lstStyle>
            <a:lvl1pPr marL="0" marR="0" indent="0" algn="l" defTabSz="914400" rtl="0" eaLnBrk="1" fontAlgn="auto" latinLnBrk="0" hangingPunct="1">
              <a:lnSpc>
                <a:spcPct val="90000"/>
              </a:lnSpc>
              <a:spcBef>
                <a:spcPts val="1000"/>
              </a:spcBef>
              <a:spcAft>
                <a:spcPts val="0"/>
              </a:spcAft>
              <a:buClrTx/>
              <a:buSzTx/>
              <a:buFontTx/>
              <a:buNone/>
              <a:tabLst/>
              <a:defRPr sz="1200" b="0"/>
            </a:lvl1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en-US" dirty="0"/>
              <a:t>Drag photo to placeholder or click on icon to place photo from file. Ensure image is large enough in size and resolution.</a:t>
            </a:r>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1430767" y="6413826"/>
            <a:ext cx="4474733" cy="365125"/>
          </a:xfrm>
          <a:prstGeom prst="rect">
            <a:avLst/>
          </a:prstGeom>
        </p:spPr>
        <p:txBody>
          <a:bodyPr/>
          <a:lstStyle>
            <a:lvl1pPr algn="l">
              <a:defRPr/>
            </a:lvl1pPr>
          </a:lstStyle>
          <a:p>
            <a:pPr algn="l"/>
            <a:endParaRPr lang="en-US" dirty="0"/>
          </a:p>
        </p:txBody>
      </p:sp>
      <p:pic>
        <p:nvPicPr>
          <p:cNvPr id="18" name="Picture 17">
            <a:extLst>
              <a:ext uri="{FF2B5EF4-FFF2-40B4-BE49-F238E27FC236}">
                <a16:creationId xmlns:a16="http://schemas.microsoft.com/office/drawing/2014/main" id="{259025DA-6C85-6541-B4E2-78BF43662B9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30410882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9:1W-Content-blank-half">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380999"/>
            <a:ext cx="5486400" cy="914401"/>
          </a:xfrm>
        </p:spPr>
        <p:txBody>
          <a:bodyPr anchor="t"/>
          <a:lstStyle>
            <a:lvl1pPr>
              <a:defRPr sz="3200"/>
            </a:lvl1pPr>
          </a:lstStyle>
          <a:p>
            <a:r>
              <a:rPr lang="en-US"/>
              <a:t>Click to edit Master title style</a:t>
            </a:r>
            <a:endParaRPr lang="en-US" dirty="0"/>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469855"/>
            <a:ext cx="5486400" cy="1112837"/>
          </a:xfrm>
          <a:prstGeom prst="rect">
            <a:avLst/>
          </a:prstGeom>
        </p:spPr>
        <p:txBody>
          <a:bodyPr/>
          <a:lstStyle>
            <a:lvl1pPr marL="0" indent="0">
              <a:buFontTx/>
              <a:buNone/>
              <a:defRPr b="1" i="0" baseline="0">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F566A9E-3756-1344-8736-0BE04C434348}"/>
              </a:ext>
            </a:extLst>
          </p:cNvPr>
          <p:cNvSpPr>
            <a:spLocks noGrp="1"/>
          </p:cNvSpPr>
          <p:nvPr>
            <p:ph type="body" sz="quarter" idx="15"/>
          </p:nvPr>
        </p:nvSpPr>
        <p:spPr>
          <a:xfrm>
            <a:off x="419100" y="2726228"/>
            <a:ext cx="5486400" cy="3433272"/>
          </a:xfrm>
          <a:prstGeom prst="rect">
            <a:avLst/>
          </a:prstGeom>
        </p:spPr>
        <p:txBody>
          <a:bodyPr/>
          <a:lstStyle>
            <a:lvl3pPr>
              <a:defRPr sz="2000"/>
            </a:lvl3pPr>
            <a:lvl4pPr>
              <a:defRPr sz="18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1430767" y="6413826"/>
            <a:ext cx="4474733" cy="365125"/>
          </a:xfrm>
          <a:prstGeom prst="rect">
            <a:avLst/>
          </a:prstGeom>
        </p:spPr>
        <p:txBody>
          <a:bodyPr/>
          <a:lstStyle>
            <a:lvl1pPr algn="l">
              <a:defRPr/>
            </a:lvl1pPr>
          </a:lstStyle>
          <a:p>
            <a:pPr algn="l"/>
            <a:endParaRPr lang="en-US" dirty="0"/>
          </a:p>
        </p:txBody>
      </p:sp>
      <p:pic>
        <p:nvPicPr>
          <p:cNvPr id="17" name="Picture 16">
            <a:extLst>
              <a:ext uri="{FF2B5EF4-FFF2-40B4-BE49-F238E27FC236}">
                <a16:creationId xmlns:a16="http://schemas.microsoft.com/office/drawing/2014/main" id="{6594B232-05A8-0348-B243-D84FBFE1198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27677531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69:1W_Content-Vertical-Timelin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409086"/>
            <a:ext cx="11330606" cy="731520"/>
          </a:xfrm>
        </p:spPr>
        <p:txBody>
          <a:bodyPr anchor="t"/>
          <a:lstStyle>
            <a:lvl1pPr>
              <a:defRPr sz="3200"/>
            </a:lvl1pPr>
          </a:lstStyle>
          <a:p>
            <a:r>
              <a:rPr lang="en-US"/>
              <a:t>Click to edit Master title style</a:t>
            </a:r>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312433"/>
            <a:ext cx="5256213" cy="605056"/>
          </a:xfrm>
          <a:prstGeom prst="rect">
            <a:avLst/>
          </a:prstGeom>
        </p:spPr>
        <p:txBody>
          <a:bodyPr/>
          <a:lstStyle>
            <a:lvl1pPr marL="0" indent="0">
              <a:buFontTx/>
              <a:buNone/>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28" name="Text Placeholder 11">
            <a:extLst>
              <a:ext uri="{FF2B5EF4-FFF2-40B4-BE49-F238E27FC236}">
                <a16:creationId xmlns:a16="http://schemas.microsoft.com/office/drawing/2014/main" id="{DC3450F3-D895-D84E-A771-DB74374443A0}"/>
              </a:ext>
            </a:extLst>
          </p:cNvPr>
          <p:cNvSpPr>
            <a:spLocks noGrp="1"/>
          </p:cNvSpPr>
          <p:nvPr>
            <p:ph type="body" sz="quarter" idx="15"/>
          </p:nvPr>
        </p:nvSpPr>
        <p:spPr>
          <a:xfrm>
            <a:off x="419100" y="2129887"/>
            <a:ext cx="5256213" cy="4029613"/>
          </a:xfrm>
          <a:prstGeom prst="rect">
            <a:avLst/>
          </a:prstGeom>
        </p:spPr>
        <p:txBody>
          <a:bodyPr/>
          <a:lstStyle>
            <a:lvl1pPr>
              <a:buFontTx/>
              <a:buNone/>
              <a:defRPr b="0"/>
            </a:lvl1pPr>
            <a:lvl3pPr>
              <a:defRPr sz="2000"/>
            </a:lvl3pPr>
            <a:lvl4pPr>
              <a:defRPr sz="1800"/>
            </a:lvl4pPr>
            <a:lvl5pPr>
              <a:defRPr sz="1600"/>
            </a:lvl5pPr>
          </a:lstStyle>
          <a:p>
            <a:pPr lvl="0"/>
            <a:r>
              <a:rPr lang="en-US"/>
              <a:t>Click to edit Master text styles</a:t>
            </a:r>
          </a:p>
          <a:p>
            <a:pPr lvl="1"/>
            <a:r>
              <a:rPr lang="en-US"/>
              <a:t>Second level</a:t>
            </a:r>
          </a:p>
        </p:txBody>
      </p:sp>
      <p:sp>
        <p:nvSpPr>
          <p:cNvPr id="16" name="Text Placeholder 11">
            <a:extLst>
              <a:ext uri="{FF2B5EF4-FFF2-40B4-BE49-F238E27FC236}">
                <a16:creationId xmlns:a16="http://schemas.microsoft.com/office/drawing/2014/main" id="{8AD0C741-0B71-8646-86A6-3BD02C1D6044}"/>
              </a:ext>
            </a:extLst>
          </p:cNvPr>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0" i="0">
                <a:solidFill>
                  <a:schemeClr val="tx1"/>
                </a:solidFill>
                <a:latin typeface="+mn-lt"/>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2016</a:t>
            </a:r>
          </a:p>
        </p:txBody>
      </p:sp>
      <p:sp>
        <p:nvSpPr>
          <p:cNvPr id="9" name="Text Placeholder 11">
            <a:extLst>
              <a:ext uri="{FF2B5EF4-FFF2-40B4-BE49-F238E27FC236}">
                <a16:creationId xmlns:a16="http://schemas.microsoft.com/office/drawing/2014/main" id="{216A9945-1253-AF44-A6F2-A1C81096C582}"/>
              </a:ext>
            </a:extLst>
          </p:cNvPr>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p>
        </p:txBody>
      </p:sp>
      <p:sp>
        <p:nvSpPr>
          <p:cNvPr id="15" name="Text Placeholder 11">
            <a:extLst>
              <a:ext uri="{FF2B5EF4-FFF2-40B4-BE49-F238E27FC236}">
                <a16:creationId xmlns:a16="http://schemas.microsoft.com/office/drawing/2014/main" id="{0BF29CF1-E304-C540-8545-DD22C8709B0A}"/>
              </a:ext>
            </a:extLst>
          </p:cNvPr>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2017</a:t>
            </a:r>
          </a:p>
        </p:txBody>
      </p:sp>
      <p:sp>
        <p:nvSpPr>
          <p:cNvPr id="17" name="Text Placeholder 11">
            <a:extLst>
              <a:ext uri="{FF2B5EF4-FFF2-40B4-BE49-F238E27FC236}">
                <a16:creationId xmlns:a16="http://schemas.microsoft.com/office/drawing/2014/main" id="{80618315-034D-AD42-8958-25F26E9DA6DA}"/>
              </a:ext>
            </a:extLst>
          </p:cNvPr>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a:t>
            </a:r>
          </a:p>
        </p:txBody>
      </p:sp>
      <p:sp>
        <p:nvSpPr>
          <p:cNvPr id="21" name="Text Placeholder 11">
            <a:extLst>
              <a:ext uri="{FF2B5EF4-FFF2-40B4-BE49-F238E27FC236}">
                <a16:creationId xmlns:a16="http://schemas.microsoft.com/office/drawing/2014/main" id="{B724B64B-F009-A641-AE83-E5BA1F276095}"/>
              </a:ext>
            </a:extLst>
          </p:cNvPr>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2018</a:t>
            </a:r>
          </a:p>
        </p:txBody>
      </p:sp>
      <p:sp>
        <p:nvSpPr>
          <p:cNvPr id="22" name="Text Placeholder 11">
            <a:extLst>
              <a:ext uri="{FF2B5EF4-FFF2-40B4-BE49-F238E27FC236}">
                <a16:creationId xmlns:a16="http://schemas.microsoft.com/office/drawing/2014/main" id="{3ECAFD27-E0FF-5F45-B679-3AF710C26357}"/>
              </a:ext>
            </a:extLst>
          </p:cNvPr>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p>
        </p:txBody>
      </p:sp>
      <p:sp>
        <p:nvSpPr>
          <p:cNvPr id="23" name="Text Placeholder 11">
            <a:extLst>
              <a:ext uri="{FF2B5EF4-FFF2-40B4-BE49-F238E27FC236}">
                <a16:creationId xmlns:a16="http://schemas.microsoft.com/office/drawing/2014/main" id="{53A899CC-FFE0-BB41-BBB5-47FF39191027}"/>
              </a:ext>
            </a:extLst>
          </p:cNvPr>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2019</a:t>
            </a:r>
          </a:p>
        </p:txBody>
      </p:sp>
      <p:sp>
        <p:nvSpPr>
          <p:cNvPr id="11" name="Text Placeholder 11">
            <a:extLst>
              <a:ext uri="{FF2B5EF4-FFF2-40B4-BE49-F238E27FC236}">
                <a16:creationId xmlns:a16="http://schemas.microsoft.com/office/drawing/2014/main" id="{B7AF339E-A1B6-C242-AEEC-F62553FE839E}"/>
              </a:ext>
            </a:extLst>
          </p:cNvPr>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a:t>
            </a:r>
          </a:p>
        </p:txBody>
      </p:sp>
      <p:sp>
        <p:nvSpPr>
          <p:cNvPr id="14" name="Content Placeholder 12">
            <a:extLst>
              <a:ext uri="{FF2B5EF4-FFF2-40B4-BE49-F238E27FC236}">
                <a16:creationId xmlns:a16="http://schemas.microsoft.com/office/drawing/2014/main" id="{9033D03A-B060-DE4C-A415-6803C8C06EC8}"/>
              </a:ext>
              <a:ext uri="{C183D7F6-B498-43B3-948B-1728B52AA6E4}">
                <adec:decorative xmlns:adec="http://schemas.microsoft.com/office/drawing/2017/decorative" val="1"/>
              </a:ext>
            </a:extLst>
          </p:cNvPr>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8" name="Content Placeholder 12">
            <a:extLst>
              <a:ext uri="{FF2B5EF4-FFF2-40B4-BE49-F238E27FC236}">
                <a16:creationId xmlns:a16="http://schemas.microsoft.com/office/drawing/2014/main" id="{4CBED77F-7C2C-A34E-9E7E-E5FB584B72D3}"/>
              </a:ext>
              <a:ext uri="{C183D7F6-B498-43B3-948B-1728B52AA6E4}">
                <adec:decorative xmlns:adec="http://schemas.microsoft.com/office/drawing/2017/decorative" val="1"/>
              </a:ext>
            </a:extLst>
          </p:cNvPr>
          <p:cNvSpPr>
            <a:spLocks noGrp="1"/>
          </p:cNvSpPr>
          <p:nvPr>
            <p:ph sz="quarter" idx="36"/>
          </p:nvPr>
        </p:nvSpPr>
        <p:spPr>
          <a:xfrm>
            <a:off x="7986918" y="540237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9" name="Content Placeholder 12">
            <a:extLst>
              <a:ext uri="{FF2B5EF4-FFF2-40B4-BE49-F238E27FC236}">
                <a16:creationId xmlns:a16="http://schemas.microsoft.com/office/drawing/2014/main" id="{5071E345-32EA-CE4B-9CB7-C93B698D19CF}"/>
              </a:ext>
              <a:ext uri="{C183D7F6-B498-43B3-948B-1728B52AA6E4}">
                <adec:decorative xmlns:adec="http://schemas.microsoft.com/office/drawing/2017/decorative" val="1"/>
              </a:ext>
            </a:extLst>
          </p:cNvPr>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0" name="Content Placeholder 12">
            <a:extLst>
              <a:ext uri="{FF2B5EF4-FFF2-40B4-BE49-F238E27FC236}">
                <a16:creationId xmlns:a16="http://schemas.microsoft.com/office/drawing/2014/main" id="{5122D9DB-E36F-F54C-8558-005493C74C5D}"/>
              </a:ext>
              <a:ext uri="{C183D7F6-B498-43B3-948B-1728B52AA6E4}">
                <adec:decorative xmlns:adec="http://schemas.microsoft.com/office/drawing/2017/decorative" val="1"/>
              </a:ext>
            </a:extLst>
          </p:cNvPr>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cxnSp>
        <p:nvCxnSpPr>
          <p:cNvPr id="13" name="Straight Connector 12">
            <a:extLst>
              <a:ext uri="{FF2B5EF4-FFF2-40B4-BE49-F238E27FC236}">
                <a16:creationId xmlns:a16="http://schemas.microsoft.com/office/drawing/2014/main" id="{91C6D03B-D4DC-804A-B481-352B0A84F629}"/>
              </a:ext>
              <a:ext uri="{C183D7F6-B498-43B3-948B-1728B52AA6E4}">
                <adec:decorative xmlns:adec="http://schemas.microsoft.com/office/drawing/2017/decorative" val="1"/>
              </a:ext>
            </a:extLst>
          </p:cNvPr>
          <p:cNvCxnSpPr/>
          <p:nvPr userDrawn="1"/>
        </p:nvCxnSpPr>
        <p:spPr>
          <a:xfrm flipH="1">
            <a:off x="8500772" y="1334807"/>
            <a:ext cx="15740" cy="4663440"/>
          </a:xfrm>
          <a:prstGeom prst="line">
            <a:avLst/>
          </a:prstGeom>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4495FB50-ED60-314A-80A9-1C71FE15A0F7}"/>
              </a:ext>
              <a:ext uri="{C183D7F6-B498-43B3-948B-1728B52AA6E4}">
                <adec:decorative xmlns:adec="http://schemas.microsoft.com/office/drawing/2017/decorative" val="1"/>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32976486-0697-9E4B-BB26-22C04AD8CD4A}"/>
              </a:ext>
              <a:ext uri="{C183D7F6-B498-43B3-948B-1728B52AA6E4}">
                <adec:decorative xmlns:adec="http://schemas.microsoft.com/office/drawing/2017/decorative" val="1"/>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10B5502-F77E-5C4C-9747-06A18D542FEA}"/>
              </a:ext>
              <a:ext uri="{C183D7F6-B498-43B3-948B-1728B52AA6E4}">
                <adec:decorative xmlns:adec="http://schemas.microsoft.com/office/drawing/2017/decorative" val="1"/>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095D559-7174-EF4C-AB09-5A626E09B329}"/>
              </a:ext>
              <a:ext uri="{C183D7F6-B498-43B3-948B-1728B52AA6E4}">
                <adec:decorative xmlns:adec="http://schemas.microsoft.com/office/drawing/2017/decorative" val="1"/>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2084832" y="6400800"/>
            <a:ext cx="8123234" cy="365125"/>
          </a:xfrm>
          <a:prstGeom prst="rect">
            <a:avLst/>
          </a:prstGeom>
        </p:spPr>
        <p:txBody>
          <a:bodyPr/>
          <a:lstStyle/>
          <a:p>
            <a:endParaRPr lang="en-US" dirty="0"/>
          </a:p>
        </p:txBody>
      </p:sp>
      <p:pic>
        <p:nvPicPr>
          <p:cNvPr id="35" name="Picture 34">
            <a:extLst>
              <a:ext uri="{FF2B5EF4-FFF2-40B4-BE49-F238E27FC236}">
                <a16:creationId xmlns:a16="http://schemas.microsoft.com/office/drawing/2014/main" id="{EC55CCAC-524F-3A4A-AA41-7117A3E78FD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1560723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69:1W_Timeline-Horizontal">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B688AD-A397-E941-BE24-A56C3769EC68}"/>
              </a:ext>
            </a:extLst>
          </p:cNvPr>
          <p:cNvSpPr>
            <a:spLocks noGrp="1"/>
          </p:cNvSpPr>
          <p:nvPr>
            <p:ph type="sldNum" sz="quarter" idx="11"/>
          </p:nvPr>
        </p:nvSpPr>
        <p:spPr/>
        <p:txBody>
          <a:bodyPr/>
          <a:lstStyle/>
          <a:p>
            <a:fld id="{BECF63ED-5365-0347-943C-46237B9951C9}" type="slidenum">
              <a:rPr lang="en-US" smtClean="0"/>
              <a:pPr/>
              <a:t>‹#›</a:t>
            </a:fld>
            <a:endParaRPr lang="en-US"/>
          </a:p>
        </p:txBody>
      </p:sp>
      <p:sp>
        <p:nvSpPr>
          <p:cNvPr id="2" name="Title 1">
            <a:extLst>
              <a:ext uri="{FF2B5EF4-FFF2-40B4-BE49-F238E27FC236}">
                <a16:creationId xmlns:a16="http://schemas.microsoft.com/office/drawing/2014/main" id="{0DA1248C-7835-6B42-A738-F68F2B712FBF}"/>
              </a:ext>
            </a:extLst>
          </p:cNvPr>
          <p:cNvSpPr>
            <a:spLocks noGrp="1"/>
          </p:cNvSpPr>
          <p:nvPr>
            <p:ph type="title"/>
          </p:nvPr>
        </p:nvSpPr>
        <p:spPr/>
        <p:txBody>
          <a:bodyPr/>
          <a:lstStyle/>
          <a:p>
            <a:r>
              <a:rPr lang="en-US"/>
              <a:t>Click to edit Master title style</a:t>
            </a:r>
          </a:p>
        </p:txBody>
      </p:sp>
      <p:cxnSp>
        <p:nvCxnSpPr>
          <p:cNvPr id="5" name="Straight Connector 4">
            <a:extLst>
              <a:ext uri="{FF2B5EF4-FFF2-40B4-BE49-F238E27FC236}">
                <a16:creationId xmlns:a16="http://schemas.microsoft.com/office/drawing/2014/main" id="{64E5A6FA-A8AB-3142-97AC-D6CFD989F409}"/>
              </a:ext>
              <a:ext uri="{C183D7F6-B498-43B3-948B-1728B52AA6E4}">
                <adec:decorative xmlns:adec="http://schemas.microsoft.com/office/drawing/2017/decorative" val="1"/>
              </a:ext>
            </a:extLst>
          </p:cNvPr>
          <p:cNvCxnSpPr/>
          <p:nvPr userDrawn="1"/>
        </p:nvCxnSpPr>
        <p:spPr>
          <a:xfrm>
            <a:off x="-51955" y="3580648"/>
            <a:ext cx="12297875" cy="0"/>
          </a:xfrm>
          <a:prstGeom prst="line">
            <a:avLst/>
          </a:prstGeom>
          <a:ln w="635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 name="Text Placeholder 11">
            <a:extLst>
              <a:ext uri="{FF2B5EF4-FFF2-40B4-BE49-F238E27FC236}">
                <a16:creationId xmlns:a16="http://schemas.microsoft.com/office/drawing/2014/main" id="{92ADF57F-1208-044C-B19D-B266338645D3}"/>
              </a:ext>
            </a:extLst>
          </p:cNvPr>
          <p:cNvSpPr>
            <a:spLocks noGrp="1"/>
          </p:cNvSpPr>
          <p:nvPr>
            <p:ph type="body" sz="quarter" idx="29" hasCustomPrompt="1"/>
          </p:nvPr>
        </p:nvSpPr>
        <p:spPr>
          <a:xfrm>
            <a:off x="932867" y="3706344"/>
            <a:ext cx="787056" cy="239981"/>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2019</a:t>
            </a:r>
          </a:p>
        </p:txBody>
      </p:sp>
      <p:sp>
        <p:nvSpPr>
          <p:cNvPr id="12" name="Picture Placeholder 8">
            <a:extLst>
              <a:ext uri="{FF2B5EF4-FFF2-40B4-BE49-F238E27FC236}">
                <a16:creationId xmlns:a16="http://schemas.microsoft.com/office/drawing/2014/main" id="{613703FA-2A85-034F-8C26-851171AF1D6B}"/>
              </a:ext>
            </a:extLst>
          </p:cNvPr>
          <p:cNvSpPr>
            <a:spLocks noGrp="1"/>
          </p:cNvSpPr>
          <p:nvPr>
            <p:ph type="pic" sz="quarter" idx="13" hasCustomPrompt="1"/>
          </p:nvPr>
        </p:nvSpPr>
        <p:spPr>
          <a:xfrm>
            <a:off x="473157" y="1327170"/>
            <a:ext cx="3672840" cy="1919124"/>
          </a:xfrm>
          <a:prstGeom prst="rect">
            <a:avLst/>
          </a:prstGeom>
          <a:solidFill>
            <a:schemeClr val="bg1">
              <a:lumMod val="95000"/>
            </a:schemeClr>
          </a:solidFill>
        </p:spPr>
        <p:txBody>
          <a:bodyPr tIns="91440" anchor="t">
            <a:normAutofit/>
          </a:bodyPr>
          <a:lstStyle>
            <a:lvl1pPr marL="0" indent="0" algn="ctr">
              <a:buNone/>
              <a:defRPr sz="1400" b="0" i="0" cap="none">
                <a:solidFill>
                  <a:schemeClr val="tx2"/>
                </a:solidFill>
                <a:latin typeface="Arial Regular" charset="0"/>
                <a:ea typeface="Arial Regular" charset="0"/>
                <a:cs typeface="Arial Regular" charset="0"/>
              </a:defRPr>
            </a:lvl1pPr>
          </a:lstStyle>
          <a:p>
            <a:r>
              <a:rPr lang="en-US" dirty="0"/>
              <a:t>Drag photo to placeholder or click on icon to place photo from file.</a:t>
            </a:r>
          </a:p>
        </p:txBody>
      </p:sp>
      <p:sp>
        <p:nvSpPr>
          <p:cNvPr id="8" name="Text Placeholder 11">
            <a:extLst>
              <a:ext uri="{FF2B5EF4-FFF2-40B4-BE49-F238E27FC236}">
                <a16:creationId xmlns:a16="http://schemas.microsoft.com/office/drawing/2014/main" id="{A9098E85-ED64-264B-8931-0D0142B0B504}"/>
              </a:ext>
            </a:extLst>
          </p:cNvPr>
          <p:cNvSpPr>
            <a:spLocks noGrp="1"/>
          </p:cNvSpPr>
          <p:nvPr>
            <p:ph type="body" sz="quarter" idx="18" hasCustomPrompt="1"/>
          </p:nvPr>
        </p:nvSpPr>
        <p:spPr>
          <a:xfrm>
            <a:off x="2883148" y="5131124"/>
            <a:ext cx="3502393" cy="1008767"/>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Arial 18 pt. </a:t>
            </a:r>
            <a:r>
              <a:rPr lang="en-US" dirty="0" err="1"/>
              <a:t>maecenas</a:t>
            </a:r>
            <a:r>
              <a:rPr lang="en-US" dirty="0"/>
              <a:t>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a:t>
            </a:r>
            <a:r>
              <a:rPr lang="en-US" dirty="0" err="1"/>
              <a:t>Duis</a:t>
            </a:r>
            <a:r>
              <a:rPr lang="en-US" dirty="0"/>
              <a:t> </a:t>
            </a:r>
            <a:r>
              <a:rPr lang="en-US" dirty="0" err="1"/>
              <a:t>mollis</a:t>
            </a:r>
            <a:r>
              <a:rPr lang="en-US" dirty="0"/>
              <a:t>, </a:t>
            </a:r>
            <a:r>
              <a:rPr lang="en-US" dirty="0" err="1"/>
              <a:t>est</a:t>
            </a:r>
            <a:r>
              <a:rPr lang="en-US" dirty="0"/>
              <a:t> non </a:t>
            </a:r>
            <a:r>
              <a:rPr lang="en-US" dirty="0" err="1"/>
              <a:t>commodo</a:t>
            </a:r>
            <a:r>
              <a:rPr lang="en-US" dirty="0"/>
              <a:t> </a:t>
            </a:r>
            <a:r>
              <a:rPr lang="en-US" dirty="0" err="1"/>
              <a:t>luctus</a:t>
            </a:r>
            <a:r>
              <a:rPr lang="en-US" dirty="0"/>
              <a:t>, nisi </a:t>
            </a:r>
            <a:r>
              <a:rPr lang="en-US" dirty="0" err="1"/>
              <a:t>erat</a:t>
            </a:r>
            <a:r>
              <a:rPr lang="en-US" dirty="0"/>
              <a:t>.</a:t>
            </a:r>
          </a:p>
        </p:txBody>
      </p:sp>
      <p:sp>
        <p:nvSpPr>
          <p:cNvPr id="6" name="Text Placeholder 11">
            <a:extLst>
              <a:ext uri="{FF2B5EF4-FFF2-40B4-BE49-F238E27FC236}">
                <a16:creationId xmlns:a16="http://schemas.microsoft.com/office/drawing/2014/main" id="{651AAE91-4722-A040-8BDA-0984681D447C}"/>
              </a:ext>
            </a:extLst>
          </p:cNvPr>
          <p:cNvSpPr>
            <a:spLocks noGrp="1"/>
          </p:cNvSpPr>
          <p:nvPr>
            <p:ph type="body" sz="quarter" idx="16" hasCustomPrompt="1"/>
          </p:nvPr>
        </p:nvSpPr>
        <p:spPr>
          <a:xfrm>
            <a:off x="4924539" y="1340818"/>
            <a:ext cx="3502393" cy="832731"/>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Arial 18 pt. </a:t>
            </a:r>
            <a:r>
              <a:rPr lang="en-US" dirty="0" err="1"/>
              <a:t>maecenas</a:t>
            </a:r>
            <a:r>
              <a:rPr lang="en-US" dirty="0"/>
              <a:t>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a:t>
            </a:r>
            <a:r>
              <a:rPr lang="en-US" dirty="0" err="1"/>
              <a:t>Duis</a:t>
            </a:r>
            <a:r>
              <a:rPr lang="en-US" dirty="0"/>
              <a:t> </a:t>
            </a:r>
            <a:r>
              <a:rPr lang="en-US" dirty="0" err="1"/>
              <a:t>mollis</a:t>
            </a:r>
            <a:r>
              <a:rPr lang="en-US" dirty="0"/>
              <a:t>, </a:t>
            </a:r>
            <a:r>
              <a:rPr lang="en-US" dirty="0" err="1"/>
              <a:t>est</a:t>
            </a:r>
            <a:r>
              <a:rPr lang="en-US" dirty="0"/>
              <a:t> non.</a:t>
            </a:r>
          </a:p>
        </p:txBody>
      </p:sp>
      <p:sp>
        <p:nvSpPr>
          <p:cNvPr id="15" name="Text Placeholder 11">
            <a:extLst>
              <a:ext uri="{FF2B5EF4-FFF2-40B4-BE49-F238E27FC236}">
                <a16:creationId xmlns:a16="http://schemas.microsoft.com/office/drawing/2014/main" id="{0F791A76-5B42-964B-AB28-1AC62FFAAE25}"/>
              </a:ext>
            </a:extLst>
          </p:cNvPr>
          <p:cNvSpPr>
            <a:spLocks noGrp="1"/>
          </p:cNvSpPr>
          <p:nvPr>
            <p:ph type="body" sz="quarter" idx="47" hasCustomPrompt="1"/>
          </p:nvPr>
        </p:nvSpPr>
        <p:spPr>
          <a:xfrm>
            <a:off x="5371994" y="4140630"/>
            <a:ext cx="2063127"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Secondary timeline event.</a:t>
            </a:r>
          </a:p>
        </p:txBody>
      </p:sp>
      <p:sp>
        <p:nvSpPr>
          <p:cNvPr id="11" name="Text Placeholder 11">
            <a:extLst>
              <a:ext uri="{FF2B5EF4-FFF2-40B4-BE49-F238E27FC236}">
                <a16:creationId xmlns:a16="http://schemas.microsoft.com/office/drawing/2014/main" id="{9D298AB1-BBC7-3944-815D-5D59C8AB02A2}"/>
              </a:ext>
            </a:extLst>
          </p:cNvPr>
          <p:cNvSpPr>
            <a:spLocks noGrp="1"/>
          </p:cNvSpPr>
          <p:nvPr>
            <p:ph type="body" sz="quarter" idx="30" hasCustomPrompt="1"/>
          </p:nvPr>
        </p:nvSpPr>
        <p:spPr>
          <a:xfrm>
            <a:off x="6985343" y="3721509"/>
            <a:ext cx="1035470" cy="295904"/>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2020</a:t>
            </a:r>
          </a:p>
        </p:txBody>
      </p:sp>
      <p:sp>
        <p:nvSpPr>
          <p:cNvPr id="14" name="Picture Placeholder 8">
            <a:extLst>
              <a:ext uri="{FF2B5EF4-FFF2-40B4-BE49-F238E27FC236}">
                <a16:creationId xmlns:a16="http://schemas.microsoft.com/office/drawing/2014/main" id="{6B74574A-7476-B746-BA18-CCEF19CC6E17}"/>
              </a:ext>
            </a:extLst>
          </p:cNvPr>
          <p:cNvSpPr>
            <a:spLocks noGrp="1"/>
          </p:cNvSpPr>
          <p:nvPr>
            <p:ph type="pic" sz="quarter" idx="32" hasCustomPrompt="1"/>
          </p:nvPr>
        </p:nvSpPr>
        <p:spPr>
          <a:xfrm>
            <a:off x="6849773" y="2317488"/>
            <a:ext cx="1189328" cy="991352"/>
          </a:xfrm>
          <a:prstGeom prst="rect">
            <a:avLst/>
          </a:prstGeom>
          <a:solidFill>
            <a:schemeClr val="bg1">
              <a:lumMod val="95000"/>
            </a:schemeClr>
          </a:solidFill>
        </p:spPr>
        <p:txBody>
          <a:bodyPr tIns="91440" anchor="t">
            <a:normAutofit/>
          </a:bodyPr>
          <a:lstStyle>
            <a:lvl1pPr marL="0" indent="0" algn="ctr">
              <a:buFont typeface="Arial" charset="0"/>
              <a:buNone/>
              <a:defRPr sz="1000" b="0" i="0" cap="none">
                <a:solidFill>
                  <a:schemeClr val="tx2"/>
                </a:solidFill>
                <a:latin typeface="Arial Regular" charset="0"/>
                <a:ea typeface="Arial Regular" charset="0"/>
                <a:cs typeface="Arial Regular" charset="0"/>
              </a:defRPr>
            </a:lvl1pPr>
          </a:lstStyle>
          <a:p>
            <a:r>
              <a:rPr lang="en-US" dirty="0"/>
              <a:t>Drag photo to placeholder or click on icon to place file from file.</a:t>
            </a:r>
          </a:p>
        </p:txBody>
      </p:sp>
      <p:sp>
        <p:nvSpPr>
          <p:cNvPr id="7" name="Text Placeholder 11">
            <a:extLst>
              <a:ext uri="{FF2B5EF4-FFF2-40B4-BE49-F238E27FC236}">
                <a16:creationId xmlns:a16="http://schemas.microsoft.com/office/drawing/2014/main" id="{CD3AC448-782E-EF43-BBBC-6621AF1E9E8A}"/>
              </a:ext>
            </a:extLst>
          </p:cNvPr>
          <p:cNvSpPr>
            <a:spLocks noGrp="1"/>
          </p:cNvSpPr>
          <p:nvPr>
            <p:ph type="body" sz="quarter" idx="17" hasCustomPrompt="1"/>
          </p:nvPr>
        </p:nvSpPr>
        <p:spPr>
          <a:xfrm>
            <a:off x="8207135" y="2314202"/>
            <a:ext cx="3169526" cy="785783"/>
          </a:xfrm>
          <a:prstGeom prst="rect">
            <a:avLst/>
          </a:prstGeom>
        </p:spPr>
        <p:txBody>
          <a:bodyPr lIns="0">
            <a:noAutofit/>
          </a:bodyPr>
          <a:lstStyle>
            <a:lvl1pPr marL="0" indent="0">
              <a:lnSpc>
                <a:spcPct val="110000"/>
              </a:lnSpc>
              <a:buNone/>
              <a:defRPr sz="1800" b="0" i="0" baseline="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Arial 18 pt. </a:t>
            </a:r>
            <a:r>
              <a:rPr lang="en-US" dirty="0" err="1"/>
              <a:t>maecenas</a:t>
            </a:r>
            <a:r>
              <a:rPr lang="en-US" dirty="0"/>
              <a:t>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non. </a:t>
            </a:r>
          </a:p>
        </p:txBody>
      </p:sp>
      <p:sp>
        <p:nvSpPr>
          <p:cNvPr id="13" name="Picture Placeholder 8">
            <a:extLst>
              <a:ext uri="{FF2B5EF4-FFF2-40B4-BE49-F238E27FC236}">
                <a16:creationId xmlns:a16="http://schemas.microsoft.com/office/drawing/2014/main" id="{FA0FCEBC-2816-B543-8E1F-ACE2DF77D42D}"/>
              </a:ext>
            </a:extLst>
          </p:cNvPr>
          <p:cNvSpPr>
            <a:spLocks noGrp="1"/>
          </p:cNvSpPr>
          <p:nvPr>
            <p:ph type="pic" sz="quarter" idx="31" hasCustomPrompt="1"/>
          </p:nvPr>
        </p:nvSpPr>
        <p:spPr>
          <a:xfrm>
            <a:off x="7772399" y="4233299"/>
            <a:ext cx="3624019" cy="1920240"/>
          </a:xfrm>
          <a:prstGeom prst="rect">
            <a:avLst/>
          </a:prstGeom>
          <a:solidFill>
            <a:schemeClr val="bg1">
              <a:lumMod val="95000"/>
            </a:schemeClr>
          </a:solidFill>
        </p:spPr>
        <p:txBody>
          <a:bodyPr tIns="91440" anchor="t">
            <a:normAutofit/>
          </a:bodyPr>
          <a:lstStyle>
            <a:lvl1pPr marL="0" indent="0" algn="ctr">
              <a:buNone/>
              <a:defRPr sz="1400" b="0" i="0" cap="none">
                <a:solidFill>
                  <a:schemeClr val="tx2"/>
                </a:solidFill>
                <a:latin typeface="Arial Regular" charset="0"/>
                <a:ea typeface="Arial Regular" charset="0"/>
                <a:cs typeface="Arial Regular" charset="0"/>
              </a:defRPr>
            </a:lvl1pPr>
          </a:lstStyle>
          <a:p>
            <a:r>
              <a:rPr lang="en-US" dirty="0"/>
              <a:t>Drag photo to placeholder or click on icon to place photo from file.</a:t>
            </a:r>
          </a:p>
        </p:txBody>
      </p:sp>
      <p:sp>
        <p:nvSpPr>
          <p:cNvPr id="21" name="Text Placeholder 20">
            <a:extLst>
              <a:ext uri="{FF2B5EF4-FFF2-40B4-BE49-F238E27FC236}">
                <a16:creationId xmlns:a16="http://schemas.microsoft.com/office/drawing/2014/main" id="{2E2634A4-E6B7-3240-B374-D1B173C7ED26}"/>
              </a:ext>
              <a:ext uri="{C183D7F6-B498-43B3-948B-1728B52AA6E4}">
                <adec:decorative xmlns:adec="http://schemas.microsoft.com/office/drawing/2017/decorative" val="1"/>
              </a:ext>
            </a:extLst>
          </p:cNvPr>
          <p:cNvSpPr>
            <a:spLocks noGrp="1"/>
          </p:cNvSpPr>
          <p:nvPr>
            <p:ph type="body" sz="quarter" idx="46" hasCustomPrompt="1"/>
          </p:nvPr>
        </p:nvSpPr>
        <p:spPr>
          <a:xfrm>
            <a:off x="5242318" y="3494598"/>
            <a:ext cx="148090" cy="150176"/>
          </a:xfrm>
          <a:prstGeom prst="ellipse">
            <a:avLst/>
          </a:prstGeom>
          <a:solidFill>
            <a:schemeClr val="accent3"/>
          </a:solidFill>
        </p:spPr>
        <p:txBody>
          <a:bodyPr>
            <a:normAutofit/>
          </a:bodyPr>
          <a:lstStyle>
            <a:lvl1pPr>
              <a:defRPr sz="100" b="0" i="0">
                <a:solidFill>
                  <a:schemeClr val="accent4"/>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a:t>es</a:t>
            </a:r>
          </a:p>
        </p:txBody>
      </p:sp>
      <p:sp>
        <p:nvSpPr>
          <p:cNvPr id="22" name="Text Placeholder 20">
            <a:extLst>
              <a:ext uri="{FF2B5EF4-FFF2-40B4-BE49-F238E27FC236}">
                <a16:creationId xmlns:a16="http://schemas.microsoft.com/office/drawing/2014/main" id="{984ECAAF-CB6E-134E-96D6-491218268A1C}"/>
              </a:ext>
              <a:ext uri="{C183D7F6-B498-43B3-948B-1728B52AA6E4}">
                <adec:decorative xmlns:adec="http://schemas.microsoft.com/office/drawing/2017/decorative" val="1"/>
              </a:ext>
            </a:extLst>
          </p:cNvPr>
          <p:cNvSpPr>
            <a:spLocks noGrp="1"/>
          </p:cNvSpPr>
          <p:nvPr>
            <p:ph type="body" sz="quarter" idx="49"/>
          </p:nvPr>
        </p:nvSpPr>
        <p:spPr>
          <a:xfrm>
            <a:off x="6749141" y="3475258"/>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5" name="Text Placeholder 20">
            <a:extLst>
              <a:ext uri="{FF2B5EF4-FFF2-40B4-BE49-F238E27FC236}">
                <a16:creationId xmlns:a16="http://schemas.microsoft.com/office/drawing/2014/main" id="{63800716-FD4F-414F-BD5C-76A9842C3102}"/>
              </a:ext>
              <a:ext uri="{C183D7F6-B498-43B3-948B-1728B52AA6E4}">
                <adec:decorative xmlns:adec="http://schemas.microsoft.com/office/drawing/2017/decorative" val="1"/>
              </a:ext>
            </a:extLst>
          </p:cNvPr>
          <p:cNvSpPr>
            <a:spLocks noGrp="1"/>
          </p:cNvSpPr>
          <p:nvPr>
            <p:ph type="body" sz="quarter" idx="50"/>
          </p:nvPr>
        </p:nvSpPr>
        <p:spPr>
          <a:xfrm>
            <a:off x="8666117" y="3466348"/>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6" name="Oval 15">
            <a:extLst>
              <a:ext uri="{FF2B5EF4-FFF2-40B4-BE49-F238E27FC236}">
                <a16:creationId xmlns:a16="http://schemas.microsoft.com/office/drawing/2014/main" id="{84E1E505-CF35-8544-9E79-7E5FAF95D8FD}"/>
              </a:ext>
              <a:ext uri="{C183D7F6-B498-43B3-948B-1728B52AA6E4}">
                <adec:decorative xmlns:adec="http://schemas.microsoft.com/office/drawing/2017/decorative" val="1"/>
              </a:ext>
            </a:extLst>
          </p:cNvPr>
          <p:cNvSpPr/>
          <p:nvPr userDrawn="1"/>
        </p:nvSpPr>
        <p:spPr>
          <a:xfrm>
            <a:off x="696997" y="3462107"/>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C7F5BB42-1ED2-CC4B-879B-C924BA7DFFD2}"/>
              </a:ext>
              <a:ext uri="{C183D7F6-B498-43B3-948B-1728B52AA6E4}">
                <adec:decorative xmlns:adec="http://schemas.microsoft.com/office/drawing/2017/decorative" val="1"/>
              </a:ext>
            </a:extLst>
          </p:cNvPr>
          <p:cNvSpPr/>
          <p:nvPr userDrawn="1"/>
        </p:nvSpPr>
        <p:spPr>
          <a:xfrm>
            <a:off x="2647040" y="3466348"/>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20">
            <a:extLst>
              <a:ext uri="{FF2B5EF4-FFF2-40B4-BE49-F238E27FC236}">
                <a16:creationId xmlns:a16="http://schemas.microsoft.com/office/drawing/2014/main" id="{A6EF4567-C23A-9C40-BC57-74B6D961EC9B}"/>
              </a:ext>
              <a:ext uri="{C183D7F6-B498-43B3-948B-1728B52AA6E4}">
                <adec:decorative xmlns:adec="http://schemas.microsoft.com/office/drawing/2017/decorative" val="1"/>
              </a:ext>
            </a:extLst>
          </p:cNvPr>
          <p:cNvSpPr>
            <a:spLocks noGrp="1"/>
          </p:cNvSpPr>
          <p:nvPr>
            <p:ph type="body" sz="quarter" idx="24"/>
          </p:nvPr>
        </p:nvSpPr>
        <p:spPr>
          <a:xfrm>
            <a:off x="4735687" y="3464197"/>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8" name="Rectangle 17">
            <a:extLst>
              <a:ext uri="{FF2B5EF4-FFF2-40B4-BE49-F238E27FC236}">
                <a16:creationId xmlns:a16="http://schemas.microsoft.com/office/drawing/2014/main" id="{CB87FAB0-4575-6E4D-BA15-96C3808DF9F4}"/>
              </a:ext>
              <a:ext uri="{C183D7F6-B498-43B3-948B-1728B52AA6E4}">
                <adec:decorative xmlns:adec="http://schemas.microsoft.com/office/drawing/2017/decorative" val="1"/>
              </a:ext>
            </a:extLst>
          </p:cNvPr>
          <p:cNvSpPr/>
          <p:nvPr userDrawn="1"/>
        </p:nvSpPr>
        <p:spPr>
          <a:xfrm>
            <a:off x="2747520" y="3584746"/>
            <a:ext cx="9144" cy="2800857"/>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0C1CE38-2D34-E048-85EF-3EF09FA72F69}"/>
              </a:ext>
              <a:ext uri="{C183D7F6-B498-43B3-948B-1728B52AA6E4}">
                <adec:decorative xmlns:adec="http://schemas.microsoft.com/office/drawing/2017/decorative" val="1"/>
              </a:ext>
            </a:extLst>
          </p:cNvPr>
          <p:cNvSpPr/>
          <p:nvPr userDrawn="1"/>
        </p:nvSpPr>
        <p:spPr>
          <a:xfrm>
            <a:off x="805702" y="3247111"/>
            <a:ext cx="9144" cy="27432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4A47DE1-CF2E-A941-84DE-543F779CB98A}"/>
              </a:ext>
              <a:ext uri="{C183D7F6-B498-43B3-948B-1728B52AA6E4}">
                <adec:decorative xmlns:adec="http://schemas.microsoft.com/office/drawing/2017/decorative" val="1"/>
              </a:ext>
            </a:extLst>
          </p:cNvPr>
          <p:cNvSpPr/>
          <p:nvPr userDrawn="1"/>
        </p:nvSpPr>
        <p:spPr>
          <a:xfrm>
            <a:off x="8771202" y="3556687"/>
            <a:ext cx="9144" cy="64008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58A7F0E-0639-934C-8DDC-0B1752AD9C52}"/>
              </a:ext>
              <a:ext uri="{C183D7F6-B498-43B3-948B-1728B52AA6E4}">
                <adec:decorative xmlns:adec="http://schemas.microsoft.com/office/drawing/2017/decorative" val="1"/>
              </a:ext>
            </a:extLst>
          </p:cNvPr>
          <p:cNvSpPr/>
          <p:nvPr userDrawn="1"/>
        </p:nvSpPr>
        <p:spPr>
          <a:xfrm>
            <a:off x="6865399" y="3320181"/>
            <a:ext cx="9144" cy="27432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2C4969-8164-E947-B2BA-B7E7433F9982}"/>
              </a:ext>
              <a:ext uri="{C183D7F6-B498-43B3-948B-1728B52AA6E4}">
                <adec:decorative xmlns:adec="http://schemas.microsoft.com/office/drawing/2017/decorative" val="1"/>
              </a:ext>
            </a:extLst>
          </p:cNvPr>
          <p:cNvSpPr/>
          <p:nvPr userDrawn="1"/>
        </p:nvSpPr>
        <p:spPr>
          <a:xfrm>
            <a:off x="4846984" y="1306664"/>
            <a:ext cx="9144" cy="219456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5B10AA9-9A88-2D46-BEA6-48244852C50E}"/>
              </a:ext>
              <a:ext uri="{C183D7F6-B498-43B3-948B-1728B52AA6E4}">
                <adec:decorative xmlns:adec="http://schemas.microsoft.com/office/drawing/2017/decorative" val="1"/>
              </a:ext>
            </a:extLst>
          </p:cNvPr>
          <p:cNvSpPr/>
          <p:nvPr userDrawn="1"/>
        </p:nvSpPr>
        <p:spPr>
          <a:xfrm>
            <a:off x="5309023" y="3630666"/>
            <a:ext cx="9144" cy="1097280"/>
          </a:xfrm>
          <a:prstGeom prst="rect">
            <a:avLst/>
          </a:prstGeom>
          <a:solidFill>
            <a:srgbClr val="0B2338"/>
          </a:solidFill>
          <a:ln>
            <a:solidFill>
              <a:srgbClr val="0B23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E86185A2-F02F-6F42-8BF0-939801280DCF}"/>
              </a:ext>
            </a:extLst>
          </p:cNvPr>
          <p:cNvSpPr>
            <a:spLocks noGrp="1"/>
          </p:cNvSpPr>
          <p:nvPr>
            <p:ph type="ftr" sz="quarter" idx="10"/>
          </p:nvPr>
        </p:nvSpPr>
        <p:spPr>
          <a:xfrm>
            <a:off x="1725468" y="6523971"/>
            <a:ext cx="8817264" cy="182880"/>
          </a:xfrm>
          <a:prstGeom prst="rect">
            <a:avLst/>
          </a:prstGeom>
        </p:spPr>
        <p:txBody>
          <a:bodyPr/>
          <a:lstStyle/>
          <a:p>
            <a:endParaRPr lang="en-US" dirty="0"/>
          </a:p>
        </p:txBody>
      </p:sp>
      <p:pic>
        <p:nvPicPr>
          <p:cNvPr id="34" name="Picture 33">
            <a:extLst>
              <a:ext uri="{FF2B5EF4-FFF2-40B4-BE49-F238E27FC236}">
                <a16:creationId xmlns:a16="http://schemas.microsoft.com/office/drawing/2014/main" id="{7430640B-1A2B-9D4F-BF88-17333AF1DBF3}"/>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14106915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69:1W_Caption-Side-Imag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57200" y="2211928"/>
            <a:ext cx="5302469" cy="2434144"/>
          </a:xfrm>
        </p:spPr>
        <p:txBody>
          <a:bodyPr anchor="t">
            <a:noAutofit/>
          </a:bodyPr>
          <a:lstStyle>
            <a:lvl1pPr>
              <a:defRPr sz="5400"/>
            </a:lvl1pPr>
          </a:lstStyle>
          <a:p>
            <a:r>
              <a:rPr lang="en-US"/>
              <a:t>Click to edit Master title style</a:t>
            </a:r>
            <a:endParaRPr lang="en-US" dirty="0"/>
          </a:p>
        </p:txBody>
      </p:sp>
      <p:sp>
        <p:nvSpPr>
          <p:cNvPr id="9" name="Picture Placeholder 8">
            <a:extLst>
              <a:ext uri="{FF2B5EF4-FFF2-40B4-BE49-F238E27FC236}">
                <a16:creationId xmlns:a16="http://schemas.microsoft.com/office/drawing/2014/main" id="{2CE7A8CB-7BD4-AD49-9B21-1BF8C66A18E8}"/>
              </a:ext>
            </a:extLst>
          </p:cNvPr>
          <p:cNvSpPr>
            <a:spLocks noGrp="1"/>
          </p:cNvSpPr>
          <p:nvPr>
            <p:ph type="pic" sz="quarter" idx="13" hasCustomPrompt="1"/>
          </p:nvPr>
        </p:nvSpPr>
        <p:spPr>
          <a:xfrm>
            <a:off x="6134100" y="0"/>
            <a:ext cx="6057900" cy="6858000"/>
          </a:xfrm>
          <a:prstGeom prst="rect">
            <a:avLst/>
          </a:prstGeom>
          <a:solidFill>
            <a:schemeClr val="bg1">
              <a:lumMod val="95000"/>
            </a:schemeClr>
          </a:solidFill>
        </p:spPr>
        <p:txBody>
          <a:bodyPr>
            <a:normAutofit/>
          </a:bodyPr>
          <a:lstStyle>
            <a:lvl1pPr marL="0" marR="0" indent="0" algn="l" defTabSz="914400" rtl="0" eaLnBrk="1" fontAlgn="auto" latinLnBrk="0" hangingPunct="1">
              <a:lnSpc>
                <a:spcPct val="90000"/>
              </a:lnSpc>
              <a:spcBef>
                <a:spcPts val="1000"/>
              </a:spcBef>
              <a:spcAft>
                <a:spcPts val="0"/>
              </a:spcAft>
              <a:buClrTx/>
              <a:buSzTx/>
              <a:buFontTx/>
              <a:buNone/>
              <a:tabLst/>
              <a:defRPr sz="1200" b="0">
                <a:latin typeface="+mn-lt"/>
              </a:defRPr>
            </a:lvl1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en-US" dirty="0"/>
              <a:t>Drag photo to placeholder or click on icon to place photo from file. Ensure image is large enough in size and resolution.</a:t>
            </a:r>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1444752" y="6409944"/>
            <a:ext cx="4603531" cy="365125"/>
          </a:xfrm>
          <a:prstGeom prst="rect">
            <a:avLst/>
          </a:prstGeom>
        </p:spPr>
        <p:txBody>
          <a:bodyPr/>
          <a:lstStyle/>
          <a:p>
            <a:endParaRPr lang="en-US" dirty="0"/>
          </a:p>
        </p:txBody>
      </p:sp>
      <p:pic>
        <p:nvPicPr>
          <p:cNvPr id="16" name="Picture 15">
            <a:extLst>
              <a:ext uri="{FF2B5EF4-FFF2-40B4-BE49-F238E27FC236}">
                <a16:creationId xmlns:a16="http://schemas.microsoft.com/office/drawing/2014/main" id="{60889E3F-EB40-5143-B4E0-3ECADB368EC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16090701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9:1W_TitleOnly_wfoo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A8CB04C-CB07-B84C-9828-6F6DCCC54FF6}"/>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8DB04FA2-454A-EE45-839D-3FDCDFD7BEDE}"/>
              </a:ext>
            </a:extLst>
          </p:cNvPr>
          <p:cNvSpPr>
            <a:spLocks noGrp="1"/>
          </p:cNvSpPr>
          <p:nvPr>
            <p:ph type="title"/>
          </p:nvPr>
        </p:nvSpPr>
        <p:spPr>
          <a:xfrm>
            <a:off x="434050" y="388274"/>
            <a:ext cx="11344368" cy="907126"/>
          </a:xfrm>
        </p:spPr>
        <p:txBody>
          <a:bodyPr/>
          <a:lstStyle/>
          <a:p>
            <a:r>
              <a:rPr lang="en-US"/>
              <a:t>Click to edit Master title style</a:t>
            </a:r>
          </a:p>
        </p:txBody>
      </p:sp>
      <p:sp>
        <p:nvSpPr>
          <p:cNvPr id="5" name="Footer Placeholder 4">
            <a:extLst>
              <a:ext uri="{FF2B5EF4-FFF2-40B4-BE49-F238E27FC236}">
                <a16:creationId xmlns:a16="http://schemas.microsoft.com/office/drawing/2014/main" id="{5A03D159-FA7E-7946-A2E3-C277F421E076}"/>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4" name="Picture 13">
            <a:extLst>
              <a:ext uri="{FF2B5EF4-FFF2-40B4-BE49-F238E27FC236}">
                <a16:creationId xmlns:a16="http://schemas.microsoft.com/office/drawing/2014/main" id="{EE5EED17-7595-9E4F-AAC1-6234C574C78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29087700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9:1W_Blank-w-foo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A8CB04C-CB07-B84C-9828-6F6DCCC54FF6}"/>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8" name="Title 1" hidden="1">
            <a:extLst>
              <a:ext uri="{FF2B5EF4-FFF2-40B4-BE49-F238E27FC236}">
                <a16:creationId xmlns:a16="http://schemas.microsoft.com/office/drawing/2014/main" id="{8534D334-1679-C443-A260-4AE04FE85DE5}"/>
              </a:ext>
            </a:extLst>
          </p:cNvPr>
          <p:cNvSpPr>
            <a:spLocks noGrp="1"/>
          </p:cNvSpPr>
          <p:nvPr>
            <p:ph type="title" hasCustomPrompt="1"/>
          </p:nvPr>
        </p:nvSpPr>
        <p:spPr>
          <a:xfrm>
            <a:off x="419100" y="365125"/>
            <a:ext cx="11353800" cy="843565"/>
          </a:xfrm>
        </p:spPr>
        <p:txBody>
          <a:bodyPr/>
          <a:lstStyle>
            <a:lvl1pPr>
              <a:defRPr/>
            </a:lvl1pPr>
          </a:lstStyle>
          <a:p>
            <a:r>
              <a:rPr lang="en-US" dirty="0"/>
              <a:t>Slide with image</a:t>
            </a:r>
          </a:p>
        </p:txBody>
      </p:sp>
      <p:sp>
        <p:nvSpPr>
          <p:cNvPr id="5" name="Footer Placeholder 4">
            <a:extLst>
              <a:ext uri="{FF2B5EF4-FFF2-40B4-BE49-F238E27FC236}">
                <a16:creationId xmlns:a16="http://schemas.microsoft.com/office/drawing/2014/main" id="{5A03D159-FA7E-7946-A2E3-C277F421E076}"/>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5" name="Picture 14">
            <a:extLst>
              <a:ext uri="{FF2B5EF4-FFF2-40B4-BE49-F238E27FC236}">
                <a16:creationId xmlns:a16="http://schemas.microsoft.com/office/drawing/2014/main" id="{3BC88CB3-BF65-0B4D-81E9-E6EC41547B1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2939254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9:1W_Blank">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8676A9C6-9ADF-264F-82C6-5FFD4300B030}"/>
              </a:ext>
            </a:extLst>
          </p:cNvPr>
          <p:cNvSpPr>
            <a:spLocks noGrp="1"/>
          </p:cNvSpPr>
          <p:nvPr>
            <p:ph type="title" hasCustomPrompt="1"/>
          </p:nvPr>
        </p:nvSpPr>
        <p:spPr>
          <a:xfrm>
            <a:off x="419100" y="365125"/>
            <a:ext cx="11353800" cy="843565"/>
          </a:xfrm>
        </p:spPr>
        <p:txBody>
          <a:bodyPr/>
          <a:lstStyle>
            <a:lvl1pPr>
              <a:defRPr/>
            </a:lvl1pPr>
          </a:lstStyle>
          <a:p>
            <a:r>
              <a:rPr lang="en-US" dirty="0"/>
              <a:t>Slide with image</a:t>
            </a:r>
          </a:p>
        </p:txBody>
      </p:sp>
    </p:spTree>
    <p:extLst>
      <p:ext uri="{BB962C8B-B14F-4D97-AF65-F5344CB8AC3E}">
        <p14:creationId xmlns:p14="http://schemas.microsoft.com/office/powerpoint/2010/main" val="2790324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69:1W_Title-Conten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106E9DB-266A-DC4C-81FD-63DDDAA346DC}"/>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C130FE17-69E8-9440-A7AF-AC1659EDF6B9}"/>
              </a:ext>
            </a:extLst>
          </p:cNvPr>
          <p:cNvSpPr>
            <a:spLocks noGrp="1"/>
          </p:cNvSpPr>
          <p:nvPr>
            <p:ph type="title"/>
          </p:nvPr>
        </p:nvSpPr>
        <p:spPr/>
        <p:txBody>
          <a:body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71062B75-9354-ED49-AB51-3344FB0C7743}"/>
              </a:ext>
            </a:extLst>
          </p:cNvPr>
          <p:cNvSpPr>
            <a:spLocks noGrp="1"/>
          </p:cNvSpPr>
          <p:nvPr>
            <p:ph sz="quarter" idx="13" hasCustomPrompt="1"/>
          </p:nvPr>
        </p:nvSpPr>
        <p:spPr>
          <a:xfrm>
            <a:off x="419100" y="1333500"/>
            <a:ext cx="11359318" cy="4835524"/>
          </a:xfrm>
          <a:prstGeom prst="rect">
            <a:avLst/>
          </a:prstGeom>
        </p:spPr>
        <p:txBody>
          <a:bodyPr/>
          <a:lstStyle>
            <a:lvl1pPr>
              <a:lnSpc>
                <a:spcPct val="100000"/>
              </a:lnSpc>
              <a:buFontTx/>
              <a:buNone/>
              <a:defRPr/>
            </a:lvl1pPr>
          </a:lstStyle>
          <a:p>
            <a:pPr lvl="0"/>
            <a:r>
              <a:rPr lang="en-US" dirty="0"/>
              <a:t>Click to add content</a:t>
            </a:r>
          </a:p>
        </p:txBody>
      </p:sp>
      <p:sp>
        <p:nvSpPr>
          <p:cNvPr id="5" name="Footer Placeholder 4">
            <a:extLst>
              <a:ext uri="{FF2B5EF4-FFF2-40B4-BE49-F238E27FC236}">
                <a16:creationId xmlns:a16="http://schemas.microsoft.com/office/drawing/2014/main" id="{4548D53F-9797-B141-B5E7-AB9CB133F5B0}"/>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5" name="Picture 14">
            <a:extLst>
              <a:ext uri="{FF2B5EF4-FFF2-40B4-BE49-F238E27FC236}">
                <a16:creationId xmlns:a16="http://schemas.microsoft.com/office/drawing/2014/main" id="{92DBB7D4-FA2B-BF41-B38D-068F5F63927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23971"/>
            <a:ext cx="536748" cy="154831"/>
          </a:xfrm>
          <a:prstGeom prst="rect">
            <a:avLst/>
          </a:prstGeom>
        </p:spPr>
      </p:pic>
    </p:spTree>
    <p:extLst>
      <p:ext uri="{BB962C8B-B14F-4D97-AF65-F5344CB8AC3E}">
        <p14:creationId xmlns:p14="http://schemas.microsoft.com/office/powerpoint/2010/main" val="9898109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9:1W_Closing-Slide-Project-Info">
    <p:spTree>
      <p:nvGrpSpPr>
        <p:cNvPr id="1" name=""/>
        <p:cNvGrpSpPr/>
        <p:nvPr/>
      </p:nvGrpSpPr>
      <p:grpSpPr>
        <a:xfrm>
          <a:off x="0" y="0"/>
          <a:ext cx="0" cy="0"/>
          <a:chOff x="0" y="0"/>
          <a:chExt cx="0" cy="0"/>
        </a:xfrm>
      </p:grpSpPr>
      <p:sp>
        <p:nvSpPr>
          <p:cNvPr id="13" name="Text Placeholder 6">
            <a:extLst>
              <a:ext uri="{FF2B5EF4-FFF2-40B4-BE49-F238E27FC236}">
                <a16:creationId xmlns:a16="http://schemas.microsoft.com/office/drawing/2014/main" id="{4C8FD434-0BC0-3F44-B92B-4573B8018E20}"/>
              </a:ext>
            </a:extLst>
          </p:cNvPr>
          <p:cNvSpPr>
            <a:spLocks noGrp="1"/>
          </p:cNvSpPr>
          <p:nvPr>
            <p:ph type="body" sz="quarter" idx="17" hasCustomPrompt="1"/>
          </p:nvPr>
        </p:nvSpPr>
        <p:spPr>
          <a:xfrm>
            <a:off x="419101" y="567647"/>
            <a:ext cx="8961568" cy="727753"/>
          </a:xfrm>
          <a:prstGeom prst="rect">
            <a:avLst/>
          </a:prstGeom>
        </p:spPr>
        <p:txBody>
          <a:bodyPr>
            <a:normAutofit/>
          </a:bodyPr>
          <a:lstStyle>
            <a:lvl1pPr marL="0" marR="0" indent="0" algn="l" defTabSz="914400" rtl="0" eaLnBrk="1" fontAlgn="auto" latinLnBrk="0" hangingPunct="1">
              <a:lnSpc>
                <a:spcPct val="100000"/>
              </a:lnSpc>
              <a:spcBef>
                <a:spcPts val="600"/>
              </a:spcBef>
              <a:spcAft>
                <a:spcPts val="600"/>
              </a:spcAft>
              <a:buClrTx/>
              <a:buSzTx/>
              <a:buFont typeface="Arial"/>
              <a:buNone/>
              <a:tabLst/>
              <a:defRPr sz="2000">
                <a:solidFill>
                  <a:srgbClr val="FF00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dirty="0"/>
              <a:t>If needed, use this slide to add required contract or project information specific to your sponsor.</a:t>
            </a:r>
            <a:endParaRPr kumimoji="0" lang="en-US" altLang="en-US" sz="2400" b="1" i="0" u="none" strike="noStrike" cap="none" normalizeH="0" baseline="0" dirty="0">
              <a:ln>
                <a:noFill/>
              </a:ln>
              <a:solidFill>
                <a:schemeClr val="accent2"/>
              </a:solidFill>
              <a:effectLst/>
              <a:latin typeface="Arial" panose="020B0604020202020204" pitchFamily="34" charset="0"/>
            </a:endParaRPr>
          </a:p>
        </p:txBody>
      </p:sp>
      <p:sp>
        <p:nvSpPr>
          <p:cNvPr id="12" name="Text Placeholder 2">
            <a:extLst>
              <a:ext uri="{FF2B5EF4-FFF2-40B4-BE49-F238E27FC236}">
                <a16:creationId xmlns:a16="http://schemas.microsoft.com/office/drawing/2014/main" id="{3C93DD08-8331-E44E-9D32-7574B38AD515}"/>
              </a:ext>
            </a:extLst>
          </p:cNvPr>
          <p:cNvSpPr>
            <a:spLocks noGrp="1"/>
          </p:cNvSpPr>
          <p:nvPr>
            <p:ph type="body" sz="quarter" idx="16"/>
          </p:nvPr>
        </p:nvSpPr>
        <p:spPr>
          <a:xfrm>
            <a:off x="446906" y="2295074"/>
            <a:ext cx="5649094" cy="48418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9" name="Text Placeholder 2">
            <a:extLst>
              <a:ext uri="{FF2B5EF4-FFF2-40B4-BE49-F238E27FC236}">
                <a16:creationId xmlns:a16="http://schemas.microsoft.com/office/drawing/2014/main" id="{DD3441D4-0027-D84A-889B-7249B93CDDF8}"/>
              </a:ext>
            </a:extLst>
          </p:cNvPr>
          <p:cNvSpPr>
            <a:spLocks noGrp="1"/>
          </p:cNvSpPr>
          <p:nvPr>
            <p:ph type="body" sz="quarter" idx="13"/>
          </p:nvPr>
        </p:nvSpPr>
        <p:spPr>
          <a:xfrm>
            <a:off x="446906" y="2846238"/>
            <a:ext cx="5649094" cy="48418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0" name="Text Placeholder 2">
            <a:extLst>
              <a:ext uri="{FF2B5EF4-FFF2-40B4-BE49-F238E27FC236}">
                <a16:creationId xmlns:a16="http://schemas.microsoft.com/office/drawing/2014/main" id="{612F51B0-4CA3-854C-9CC8-7D24EB8C9EF4}"/>
              </a:ext>
            </a:extLst>
          </p:cNvPr>
          <p:cNvSpPr>
            <a:spLocks noGrp="1"/>
          </p:cNvSpPr>
          <p:nvPr>
            <p:ph type="body" sz="quarter" idx="14"/>
          </p:nvPr>
        </p:nvSpPr>
        <p:spPr>
          <a:xfrm>
            <a:off x="446906" y="3397402"/>
            <a:ext cx="5649094" cy="48418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1" name="Text Placeholder 2">
            <a:extLst>
              <a:ext uri="{FF2B5EF4-FFF2-40B4-BE49-F238E27FC236}">
                <a16:creationId xmlns:a16="http://schemas.microsoft.com/office/drawing/2014/main" id="{7B45E37C-649D-F343-ACBF-CE939366D021}"/>
              </a:ext>
            </a:extLst>
          </p:cNvPr>
          <p:cNvSpPr>
            <a:spLocks noGrp="1"/>
          </p:cNvSpPr>
          <p:nvPr>
            <p:ph type="body" sz="quarter" idx="15"/>
          </p:nvPr>
        </p:nvSpPr>
        <p:spPr>
          <a:xfrm>
            <a:off x="446906" y="3948565"/>
            <a:ext cx="5649094" cy="152707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5" name="Footer Placeholder 4">
            <a:extLst>
              <a:ext uri="{FF2B5EF4-FFF2-40B4-BE49-F238E27FC236}">
                <a16:creationId xmlns:a16="http://schemas.microsoft.com/office/drawing/2014/main" id="{5A03D159-FA7E-7946-A2E3-C277F421E076}"/>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38" name="Picture 9">
            <a:extLst>
              <a:ext uri="{FF2B5EF4-FFF2-40B4-BE49-F238E27FC236}">
                <a16:creationId xmlns:a16="http://schemas.microsoft.com/office/drawing/2014/main" id="{50ED104D-6AB0-A240-867C-65EB1F04D98F}"/>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8230293" y="5685414"/>
            <a:ext cx="3513010" cy="491066"/>
          </a:xfrm>
          <a:prstGeom prst="rect">
            <a:avLst/>
          </a:prstGeom>
        </p:spPr>
      </p:pic>
    </p:spTree>
    <p:extLst>
      <p:ext uri="{BB962C8B-B14F-4D97-AF65-F5344CB8AC3E}">
        <p14:creationId xmlns:p14="http://schemas.microsoft.com/office/powerpoint/2010/main" val="1408740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69:1W_Closing-Slide-ContactInfo">
    <p:spTree>
      <p:nvGrpSpPr>
        <p:cNvPr id="1" name=""/>
        <p:cNvGrpSpPr/>
        <p:nvPr/>
      </p:nvGrpSpPr>
      <p:grpSpPr>
        <a:xfrm>
          <a:off x="0" y="0"/>
          <a:ext cx="0" cy="0"/>
          <a:chOff x="0" y="0"/>
          <a:chExt cx="0" cy="0"/>
        </a:xfrm>
      </p:grpSpPr>
      <p:sp>
        <p:nvSpPr>
          <p:cNvPr id="16" name="Text Placeholder 2">
            <a:extLst>
              <a:ext uri="{FF2B5EF4-FFF2-40B4-BE49-F238E27FC236}">
                <a16:creationId xmlns:a16="http://schemas.microsoft.com/office/drawing/2014/main" id="{A5583B77-0D77-A34E-8283-81275F3E9415}"/>
              </a:ext>
            </a:extLst>
          </p:cNvPr>
          <p:cNvSpPr>
            <a:spLocks noGrp="1"/>
          </p:cNvSpPr>
          <p:nvPr>
            <p:ph type="body" sz="quarter" idx="18" hasCustomPrompt="1"/>
          </p:nvPr>
        </p:nvSpPr>
        <p:spPr>
          <a:xfrm>
            <a:off x="834806" y="3262876"/>
            <a:ext cx="6196663" cy="548640"/>
          </a:xfrm>
          <a:prstGeom prst="rect">
            <a:avLst/>
          </a:prstGeom>
        </p:spPr>
        <p:txBody>
          <a:bodyPr anchor="ctr"/>
          <a:lstStyle>
            <a:lvl1pPr>
              <a:buFontTx/>
              <a:buNone/>
              <a:defRPr/>
            </a:lvl1pPr>
          </a:lstStyle>
          <a:p>
            <a:pPr lvl="0"/>
            <a:r>
              <a:rPr lang="en-US" dirty="0"/>
              <a:t>Name</a:t>
            </a:r>
          </a:p>
        </p:txBody>
      </p:sp>
      <p:sp>
        <p:nvSpPr>
          <p:cNvPr id="17" name="Text Placeholder 2">
            <a:extLst>
              <a:ext uri="{FF2B5EF4-FFF2-40B4-BE49-F238E27FC236}">
                <a16:creationId xmlns:a16="http://schemas.microsoft.com/office/drawing/2014/main" id="{8CF98308-AFBC-E14C-A180-1231217F1E6E}"/>
              </a:ext>
            </a:extLst>
          </p:cNvPr>
          <p:cNvSpPr>
            <a:spLocks noGrp="1"/>
          </p:cNvSpPr>
          <p:nvPr>
            <p:ph type="body" sz="quarter" idx="14" hasCustomPrompt="1"/>
          </p:nvPr>
        </p:nvSpPr>
        <p:spPr>
          <a:xfrm>
            <a:off x="834806" y="3884106"/>
            <a:ext cx="6196663" cy="548640"/>
          </a:xfrm>
          <a:prstGeom prst="rect">
            <a:avLst/>
          </a:prstGeom>
        </p:spPr>
        <p:txBody>
          <a:bodyPr anchor="ctr"/>
          <a:lstStyle>
            <a:lvl1pPr>
              <a:buFontTx/>
              <a:buNone/>
              <a:defRPr/>
            </a:lvl1pPr>
          </a:lstStyle>
          <a:p>
            <a:pPr lvl="0"/>
            <a:r>
              <a:rPr lang="en-US" dirty="0" err="1"/>
              <a:t>email@mitre.org</a:t>
            </a:r>
            <a:endParaRPr lang="en-US" dirty="0"/>
          </a:p>
        </p:txBody>
      </p:sp>
      <p:pic>
        <p:nvPicPr>
          <p:cNvPr id="14" name="Picture 13">
            <a:extLst>
              <a:ext uri="{FF2B5EF4-FFF2-40B4-BE49-F238E27FC236}">
                <a16:creationId xmlns:a16="http://schemas.microsoft.com/office/drawing/2014/main" id="{8B03ABCE-57D0-D849-A0BF-DE80B527E251}"/>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385690" y="4557066"/>
            <a:ext cx="457200" cy="457200"/>
          </a:xfrm>
          <a:prstGeom prst="rect">
            <a:avLst/>
          </a:prstGeom>
        </p:spPr>
      </p:pic>
      <p:sp>
        <p:nvSpPr>
          <p:cNvPr id="19" name="Text Placeholder 2">
            <a:extLst>
              <a:ext uri="{FF2B5EF4-FFF2-40B4-BE49-F238E27FC236}">
                <a16:creationId xmlns:a16="http://schemas.microsoft.com/office/drawing/2014/main" id="{C2210306-A808-2E4A-B31D-FFC4F65B2EF7}"/>
              </a:ext>
            </a:extLst>
          </p:cNvPr>
          <p:cNvSpPr>
            <a:spLocks noGrp="1"/>
          </p:cNvSpPr>
          <p:nvPr>
            <p:ph type="body" sz="quarter" idx="16" hasCustomPrompt="1"/>
          </p:nvPr>
        </p:nvSpPr>
        <p:spPr>
          <a:xfrm>
            <a:off x="834806" y="4505336"/>
            <a:ext cx="6196663" cy="548640"/>
          </a:xfrm>
          <a:prstGeom prst="rect">
            <a:avLst/>
          </a:prstGeom>
        </p:spPr>
        <p:txBody>
          <a:bodyPr anchor="ctr"/>
          <a:lstStyle>
            <a:lvl1pPr>
              <a:buFontTx/>
              <a:buNone/>
              <a:defRPr/>
            </a:lvl1pPr>
          </a:lstStyle>
          <a:p>
            <a:pPr lvl="0"/>
            <a:r>
              <a:rPr lang="en-US" dirty="0"/>
              <a:t>@</a:t>
            </a:r>
            <a:r>
              <a:rPr lang="en-US" dirty="0" err="1"/>
              <a:t>TwitterHandle</a:t>
            </a:r>
            <a:endParaRPr lang="en-US" dirty="0"/>
          </a:p>
        </p:txBody>
      </p:sp>
      <p:pic>
        <p:nvPicPr>
          <p:cNvPr id="15" name="Picture 14">
            <a:extLst>
              <a:ext uri="{FF2B5EF4-FFF2-40B4-BE49-F238E27FC236}">
                <a16:creationId xmlns:a16="http://schemas.microsoft.com/office/drawing/2014/main" id="{CD69A4FD-5642-6546-BCCD-6B3A3C1A7B99}"/>
              </a:ext>
              <a:ext uri="{C183D7F6-B498-43B3-948B-1728B52AA6E4}">
                <adec:decorative xmlns:adec="http://schemas.microsoft.com/office/drawing/2017/decorative" val="1"/>
              </a:ext>
            </a:extLst>
          </p:cNvPr>
          <p:cNvPicPr>
            <a:picLocks noChangeAspect="1"/>
          </p:cNvPicPr>
          <p:nvPr userDrawn="1"/>
        </p:nvPicPr>
        <p:blipFill>
          <a:blip r:embed="rId3"/>
          <a:srcRect/>
          <a:stretch/>
        </p:blipFill>
        <p:spPr>
          <a:xfrm>
            <a:off x="435024" y="5212006"/>
            <a:ext cx="418831" cy="355455"/>
          </a:xfrm>
          <a:prstGeom prst="rect">
            <a:avLst/>
          </a:prstGeom>
        </p:spPr>
      </p:pic>
      <p:sp>
        <p:nvSpPr>
          <p:cNvPr id="18" name="Text Placeholder 2">
            <a:extLst>
              <a:ext uri="{FF2B5EF4-FFF2-40B4-BE49-F238E27FC236}">
                <a16:creationId xmlns:a16="http://schemas.microsoft.com/office/drawing/2014/main" id="{D717D3CB-D2D4-6A49-BA33-1E044F035217}"/>
              </a:ext>
            </a:extLst>
          </p:cNvPr>
          <p:cNvSpPr>
            <a:spLocks noGrp="1"/>
          </p:cNvSpPr>
          <p:nvPr>
            <p:ph type="body" sz="quarter" idx="15" hasCustomPrompt="1"/>
          </p:nvPr>
        </p:nvSpPr>
        <p:spPr>
          <a:xfrm>
            <a:off x="834806" y="5126567"/>
            <a:ext cx="6196663" cy="548640"/>
          </a:xfrm>
          <a:prstGeom prst="rect">
            <a:avLst/>
          </a:prstGeom>
        </p:spPr>
        <p:txBody>
          <a:bodyPr anchor="ctr"/>
          <a:lstStyle>
            <a:lvl1pPr>
              <a:buFontTx/>
              <a:buNone/>
              <a:defRPr/>
            </a:lvl1pPr>
          </a:lstStyle>
          <a:p>
            <a:pPr lvl="0"/>
            <a:r>
              <a:rPr lang="en-US" dirty="0" err="1"/>
              <a:t>linkedin.com</a:t>
            </a:r>
            <a:r>
              <a:rPr lang="en-US" dirty="0"/>
              <a:t>/in/</a:t>
            </a:r>
            <a:r>
              <a:rPr lang="en-US" dirty="0" err="1"/>
              <a:t>firstnamelastname</a:t>
            </a:r>
            <a:endParaRPr lang="en-US" dirty="0"/>
          </a:p>
        </p:txBody>
      </p:sp>
      <p:sp>
        <p:nvSpPr>
          <p:cNvPr id="5" name="Footer Placeholder 4">
            <a:extLst>
              <a:ext uri="{FF2B5EF4-FFF2-40B4-BE49-F238E27FC236}">
                <a16:creationId xmlns:a16="http://schemas.microsoft.com/office/drawing/2014/main" id="{5A03D159-FA7E-7946-A2E3-C277F421E076}"/>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39" name="Picture 9">
            <a:extLst>
              <a:ext uri="{FF2B5EF4-FFF2-40B4-BE49-F238E27FC236}">
                <a16:creationId xmlns:a16="http://schemas.microsoft.com/office/drawing/2014/main" id="{0998B41D-797B-7A42-83D6-E73370210B4D}"/>
              </a:ext>
              <a:ext uri="{C183D7F6-B498-43B3-948B-1728B52AA6E4}">
                <adec:decorative xmlns:adec="http://schemas.microsoft.com/office/drawing/2017/decorative" val="1"/>
              </a:ext>
            </a:extLst>
          </p:cNvPr>
          <p:cNvPicPr>
            <a:picLocks noChangeAspect="1"/>
          </p:cNvPicPr>
          <p:nvPr userDrawn="1"/>
        </p:nvPicPr>
        <p:blipFill>
          <a:blip r:embed="rId4"/>
          <a:srcRect/>
          <a:stretch/>
        </p:blipFill>
        <p:spPr>
          <a:xfrm>
            <a:off x="8230293" y="5685414"/>
            <a:ext cx="3513010" cy="491066"/>
          </a:xfrm>
          <a:prstGeom prst="rect">
            <a:avLst/>
          </a:prstGeom>
        </p:spPr>
      </p:pic>
    </p:spTree>
    <p:extLst>
      <p:ext uri="{BB962C8B-B14F-4D97-AF65-F5344CB8AC3E}">
        <p14:creationId xmlns:p14="http://schemas.microsoft.com/office/powerpoint/2010/main" val="21953373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D0072B-17CB-4D9F-A242-5FA53912AC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01A221-097C-4F1B-A08D-F6C397E3482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487920-2A5B-494B-97A7-8C4C9763EB9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1E4BA0D-FB91-497C-AD52-7947854FDBF9}"/>
              </a:ext>
            </a:extLst>
          </p:cNvPr>
          <p:cNvSpPr>
            <a:spLocks noGrp="1"/>
          </p:cNvSpPr>
          <p:nvPr>
            <p:ph type="ftr" sz="quarter" idx="11"/>
          </p:nvPr>
        </p:nvSpPr>
        <p:spPr>
          <a:xfrm>
            <a:off x="1725468" y="6523971"/>
            <a:ext cx="8817264" cy="182880"/>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6C68083C-DE29-4562-910B-CB202B2BB9D3}"/>
              </a:ext>
            </a:extLst>
          </p:cNvPr>
          <p:cNvSpPr>
            <a:spLocks noGrp="1"/>
          </p:cNvSpPr>
          <p:nvPr>
            <p:ph type="sldNum" sz="quarter" idx="12"/>
          </p:nvPr>
        </p:nvSpPr>
        <p:spPr/>
        <p:txBody>
          <a:bodyPr/>
          <a:lstStyle/>
          <a:p>
            <a:fld id="{126AB736-C8E8-4B95-9B9E-5554BCD06275}" type="slidenum">
              <a:rPr lang="en-US" smtClean="0"/>
              <a:t>‹#›</a:t>
            </a:fld>
            <a:endParaRPr lang="en-US"/>
          </a:p>
        </p:txBody>
      </p:sp>
    </p:spTree>
    <p:extLst>
      <p:ext uri="{BB962C8B-B14F-4D97-AF65-F5344CB8AC3E}">
        <p14:creationId xmlns:p14="http://schemas.microsoft.com/office/powerpoint/2010/main" val="17996641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19BF9-DBF6-4BBD-84CD-DCA64DF80C2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03E106-14C1-4D6F-914F-E2A6575ABFBD}"/>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89FCDAF1-E4A8-4C4A-825C-22A94E8EE6FD}"/>
              </a:ext>
            </a:extLst>
          </p:cNvPr>
          <p:cNvSpPr>
            <a:spLocks noGrp="1"/>
          </p:cNvSpPr>
          <p:nvPr>
            <p:ph type="ftr" sz="quarter" idx="11"/>
          </p:nvPr>
        </p:nvSpPr>
        <p:spPr>
          <a:xfrm>
            <a:off x="1725468" y="6523971"/>
            <a:ext cx="8817264" cy="182880"/>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9ABE5036-F8F7-43D8-9F85-F1EFB49F293B}"/>
              </a:ext>
            </a:extLst>
          </p:cNvPr>
          <p:cNvSpPr>
            <a:spLocks noGrp="1"/>
          </p:cNvSpPr>
          <p:nvPr>
            <p:ph type="sldNum" sz="quarter" idx="12"/>
          </p:nvPr>
        </p:nvSpPr>
        <p:spPr/>
        <p:txBody>
          <a:bodyPr/>
          <a:lstStyle/>
          <a:p>
            <a:fld id="{126AB736-C8E8-4B95-9B9E-5554BCD06275}" type="slidenum">
              <a:rPr lang="en-US" smtClean="0"/>
              <a:t>‹#›</a:t>
            </a:fld>
            <a:endParaRPr lang="en-US"/>
          </a:p>
        </p:txBody>
      </p:sp>
    </p:spTree>
    <p:extLst>
      <p:ext uri="{BB962C8B-B14F-4D97-AF65-F5344CB8AC3E}">
        <p14:creationId xmlns:p14="http://schemas.microsoft.com/office/powerpoint/2010/main" val="1399442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40FD5-8465-42FA-BD6A-69B7DE6E2E4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C84C5D5-CBED-48A8-B54E-7A751CFB41B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6A7EEB7-9F49-476A-B0FE-075A8AAF1D3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9160ACA-1A6B-4D5D-A83C-2713D0B88A0D}"/>
              </a:ext>
            </a:extLst>
          </p:cNvPr>
          <p:cNvSpPr>
            <a:spLocks noGrp="1"/>
          </p:cNvSpPr>
          <p:nvPr>
            <p:ph type="ftr" sz="quarter" idx="11"/>
          </p:nvPr>
        </p:nvSpPr>
        <p:spPr>
          <a:xfrm>
            <a:off x="1725468" y="6523971"/>
            <a:ext cx="8817264" cy="182880"/>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0FE94C5-3539-435C-B461-02AFE3A4C8E3}"/>
              </a:ext>
            </a:extLst>
          </p:cNvPr>
          <p:cNvSpPr>
            <a:spLocks noGrp="1"/>
          </p:cNvSpPr>
          <p:nvPr>
            <p:ph type="sldNum" sz="quarter" idx="12"/>
          </p:nvPr>
        </p:nvSpPr>
        <p:spPr/>
        <p:txBody>
          <a:bodyPr/>
          <a:lstStyle/>
          <a:p>
            <a:fld id="{126AB736-C8E8-4B95-9B9E-5554BCD06275}" type="slidenum">
              <a:rPr lang="en-US" smtClean="0"/>
              <a:t>‹#›</a:t>
            </a:fld>
            <a:endParaRPr lang="en-US"/>
          </a:p>
        </p:txBody>
      </p:sp>
    </p:spTree>
    <p:extLst>
      <p:ext uri="{BB962C8B-B14F-4D97-AF65-F5344CB8AC3E}">
        <p14:creationId xmlns:p14="http://schemas.microsoft.com/office/powerpoint/2010/main" val="297280169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Slide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1425A4-6157-4D15-BE18-F6681CAEFEAF}"/>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1171075" y="1148641"/>
            <a:ext cx="9524999" cy="2095453"/>
          </a:xfrm>
        </p:spPr>
        <p:txBody>
          <a:bodyPr anchor="b" anchorCtr="0">
            <a:noAutofit/>
          </a:bodyPr>
          <a:lstStyle>
            <a:lvl1pPr algn="l">
              <a:defRPr sz="5400">
                <a:solidFill>
                  <a:schemeClr val="tx1"/>
                </a:solidFill>
              </a:defRPr>
            </a:lvl1pPr>
          </a:lstStyle>
          <a:p>
            <a:r>
              <a:rPr lang="en-US"/>
              <a:t>Click to Edit Title</a:t>
            </a:r>
          </a:p>
        </p:txBody>
      </p:sp>
      <p:sp>
        <p:nvSpPr>
          <p:cNvPr id="3" name="Subtitle 2"/>
          <p:cNvSpPr>
            <a:spLocks noGrp="1"/>
          </p:cNvSpPr>
          <p:nvPr>
            <p:ph type="subTitle" idx="1" hasCustomPrompt="1"/>
          </p:nvPr>
        </p:nvSpPr>
        <p:spPr>
          <a:xfrm>
            <a:off x="1171075" y="3914346"/>
            <a:ext cx="4838700" cy="299750"/>
          </a:xfrm>
          <a:prstGeom prst="rect">
            <a:avLst/>
          </a:prstGeom>
        </p:spPr>
        <p:txBody>
          <a:bodyPr lIns="91440" anchor="ctr">
            <a:noAutofit/>
          </a:bodyPr>
          <a:lstStyle>
            <a:lvl1pPr marL="0" indent="0" algn="l">
              <a:buNone/>
              <a:defRPr sz="2000" b="1"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Month 00, 2020</a:t>
            </a:r>
          </a:p>
        </p:txBody>
      </p:sp>
      <p:sp>
        <p:nvSpPr>
          <p:cNvPr id="6" name="Text Placeholder 5">
            <a:extLst>
              <a:ext uri="{FF2B5EF4-FFF2-40B4-BE49-F238E27FC236}">
                <a16:creationId xmlns:a16="http://schemas.microsoft.com/office/drawing/2014/main" id="{AFABAFCE-37DF-C848-A96E-2E4CDBC39FA6}"/>
              </a:ext>
            </a:extLst>
          </p:cNvPr>
          <p:cNvSpPr>
            <a:spLocks noGrp="1"/>
          </p:cNvSpPr>
          <p:nvPr>
            <p:ph type="body" sz="quarter" idx="18" hasCustomPrompt="1"/>
          </p:nvPr>
        </p:nvSpPr>
        <p:spPr>
          <a:xfrm>
            <a:off x="1171075" y="3408284"/>
            <a:ext cx="4838700" cy="398567"/>
          </a:xfrm>
          <a:prstGeom prst="rect">
            <a:avLst/>
          </a:prstGeom>
        </p:spPr>
        <p:txBody>
          <a:bodyPr lIns="91440" anchor="ctr">
            <a:noAutofit/>
          </a:bodyPr>
          <a:lstStyle>
            <a:lvl1pPr>
              <a:defRPr sz="2800">
                <a:solidFill>
                  <a:schemeClr val="tx1"/>
                </a:solidFill>
              </a:defRPr>
            </a:lvl1pPr>
          </a:lstStyle>
          <a:p>
            <a:pPr lvl="0"/>
            <a:r>
              <a:rPr lang="en-US"/>
              <a:t>Presenter Name</a:t>
            </a:r>
          </a:p>
        </p:txBody>
      </p:sp>
      <p:sp>
        <p:nvSpPr>
          <p:cNvPr id="7" name="Text Placeholder 29">
            <a:extLst>
              <a:ext uri="{FF2B5EF4-FFF2-40B4-BE49-F238E27FC236}">
                <a16:creationId xmlns:a16="http://schemas.microsoft.com/office/drawing/2014/main" id="{E1491870-16CB-40BB-9E5B-333D9C542729}"/>
              </a:ext>
            </a:extLst>
          </p:cNvPr>
          <p:cNvSpPr>
            <a:spLocks noGrp="1"/>
          </p:cNvSpPr>
          <p:nvPr>
            <p:ph type="body" sz="quarter" idx="19" hasCustomPrompt="1"/>
          </p:nvPr>
        </p:nvSpPr>
        <p:spPr>
          <a:xfrm>
            <a:off x="1" y="-32656"/>
            <a:ext cx="10394950" cy="1149350"/>
          </a:xfr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FF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a:t>Disclaimer: Presentation Option Only</a:t>
            </a:r>
            <a:endParaRPr kumimoji="0" lang="en-US" altLang="en-US" sz="2400" b="1" i="0" u="none" strike="noStrike" cap="none" normalizeH="0" baseline="0">
              <a:ln>
                <a:noFill/>
              </a:ln>
              <a:solidFill>
                <a:schemeClr val="accent2"/>
              </a:solidFill>
              <a:effectLst/>
              <a:latin typeface="Arial" panose="020B0604020202020204" pitchFamily="34" charset="0"/>
            </a:endParaRPr>
          </a:p>
        </p:txBody>
      </p:sp>
      <p:pic>
        <p:nvPicPr>
          <p:cNvPr id="11" name="Picture 10">
            <a:extLst>
              <a:ext uri="{FF2B5EF4-FFF2-40B4-BE49-F238E27FC236}">
                <a16:creationId xmlns:a16="http://schemas.microsoft.com/office/drawing/2014/main" id="{A4BC0FF5-A126-46DF-881C-1891EF77FC69}"/>
              </a:ext>
            </a:extLst>
          </p:cNvPr>
          <p:cNvPicPr>
            <a:picLocks noChangeAspect="1"/>
          </p:cNvPicPr>
          <p:nvPr userDrawn="1"/>
        </p:nvPicPr>
        <p:blipFill>
          <a:blip r:embed="rId4"/>
          <a:srcRect/>
          <a:stretch/>
        </p:blipFill>
        <p:spPr>
          <a:xfrm>
            <a:off x="7315200" y="5716007"/>
            <a:ext cx="4174376" cy="414204"/>
          </a:xfrm>
          <a:prstGeom prst="rect">
            <a:avLst/>
          </a:prstGeom>
        </p:spPr>
      </p:pic>
      <p:sp>
        <p:nvSpPr>
          <p:cNvPr id="8" name="Footer Placeholder 8">
            <a:extLst>
              <a:ext uri="{FF2B5EF4-FFF2-40B4-BE49-F238E27FC236}">
                <a16:creationId xmlns:a16="http://schemas.microsoft.com/office/drawing/2014/main" id="{F04DE967-185D-40A6-8C0D-9C8B22C07067}"/>
              </a:ext>
            </a:extLst>
          </p:cNvPr>
          <p:cNvSpPr txBox="1">
            <a:spLocks/>
          </p:cNvSpPr>
          <p:nvPr userDrawn="1"/>
        </p:nvSpPr>
        <p:spPr>
          <a:xfrm>
            <a:off x="3919122" y="6523689"/>
            <a:ext cx="4353756" cy="215444"/>
          </a:xfrm>
          <a:prstGeom prst="rect">
            <a:avLst/>
          </a:prstGeom>
        </p:spPr>
        <p:txBody>
          <a:bodyPr vert="horz" wrap="square" lIns="0" tIns="45720" rIns="0" bIns="45720" rtlCol="0" anchor="ctr">
            <a:spAutoFit/>
          </a:bodyPr>
          <a:lstStyle>
            <a:defPPr>
              <a:defRPr lang="en-US"/>
            </a:defPPr>
            <a:lvl1pPr>
              <a:defRPr sz="800" cap="all" baseline="0">
                <a:solidFill>
                  <a:schemeClr val="tx2"/>
                </a:solidFil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a:t>© 2021 THE MITRE CORPORATION. ALL RIGHTS RESERVED. FOR INTERNAL USE ONLY.</a:t>
            </a:r>
          </a:p>
        </p:txBody>
      </p:sp>
      <p:sp>
        <p:nvSpPr>
          <p:cNvPr id="4" name="Rectangle 3">
            <a:extLst>
              <a:ext uri="{FF2B5EF4-FFF2-40B4-BE49-F238E27FC236}">
                <a16:creationId xmlns:a16="http://schemas.microsoft.com/office/drawing/2014/main" id="{9F178554-A9CC-4EC8-B468-E4A38BBF2080}"/>
              </a:ext>
            </a:extLst>
          </p:cNvPr>
          <p:cNvSpPr/>
          <p:nvPr userDrawn="1"/>
        </p:nvSpPr>
        <p:spPr>
          <a:xfrm rot="18629148">
            <a:off x="2376515" y="2495266"/>
            <a:ext cx="5952887" cy="1862048"/>
          </a:xfrm>
          <a:prstGeom prst="rect">
            <a:avLst/>
          </a:prstGeom>
          <a:noFill/>
        </p:spPr>
        <p:txBody>
          <a:bodyPr wrap="square" lIns="91440" tIns="45720" rIns="91440" bIns="45720">
            <a:spAutoFit/>
          </a:bodyPr>
          <a:lstStyle/>
          <a:p>
            <a:pPr algn="ctr"/>
            <a:r>
              <a:rPr lang="en-US" sz="11500" b="1" cap="none" spc="0">
                <a:ln w="12700" cmpd="sng">
                  <a:noFill/>
                  <a:prstDash val="solid"/>
                </a:ln>
                <a:solidFill>
                  <a:schemeClr val="tx2">
                    <a:lumMod val="85000"/>
                    <a:alpha val="16000"/>
                  </a:schemeClr>
                </a:solidFill>
                <a:effectLst/>
              </a:rPr>
              <a:t>DRAFT</a:t>
            </a:r>
          </a:p>
        </p:txBody>
      </p:sp>
      <p:sp>
        <p:nvSpPr>
          <p:cNvPr id="10" name="TextBox 9">
            <a:extLst>
              <a:ext uri="{FF2B5EF4-FFF2-40B4-BE49-F238E27FC236}">
                <a16:creationId xmlns:a16="http://schemas.microsoft.com/office/drawing/2014/main" id="{829D516A-82E6-43DE-8167-D2E83829EBB5}"/>
              </a:ext>
            </a:extLst>
          </p:cNvPr>
          <p:cNvSpPr txBox="1"/>
          <p:nvPr userDrawn="1"/>
        </p:nvSpPr>
        <p:spPr>
          <a:xfrm>
            <a:off x="2293907" y="6482599"/>
            <a:ext cx="7604185" cy="261610"/>
          </a:xfrm>
          <a:prstGeom prst="rect">
            <a:avLst/>
          </a:prstGeom>
          <a:noFill/>
        </p:spPr>
        <p:txBody>
          <a:bodyPr wrap="square">
            <a:spAutoFit/>
          </a:bodyPr>
          <a:lstStyle/>
          <a:p>
            <a:r>
              <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2021 The MITRE Corporation. All Rights Reserved. Approved for Public Release; Distribution Unlimited. Case Number 21-1300</a:t>
            </a:r>
            <a:endParaRPr lang="en-US" sz="1100" dirty="0">
              <a:solidFill>
                <a:schemeClr val="bg1"/>
              </a:solidFill>
            </a:endParaRPr>
          </a:p>
        </p:txBody>
      </p:sp>
    </p:spTree>
    <p:extLst>
      <p:ext uri="{BB962C8B-B14F-4D97-AF65-F5344CB8AC3E}">
        <p14:creationId xmlns:p14="http://schemas.microsoft.com/office/powerpoint/2010/main" val="3185862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69:2B_Title-Slide">
    <p:spTree>
      <p:nvGrpSpPr>
        <p:cNvPr id="1" name=""/>
        <p:cNvGrpSpPr/>
        <p:nvPr/>
      </p:nvGrpSpPr>
      <p:grpSpPr>
        <a:xfrm>
          <a:off x="0" y="0"/>
          <a:ext cx="0" cy="0"/>
          <a:chOff x="0" y="0"/>
          <a:chExt cx="0" cy="0"/>
        </a:xfrm>
      </p:grpSpPr>
      <p:sp>
        <p:nvSpPr>
          <p:cNvPr id="9" name="Text Placeholder 29">
            <a:extLst>
              <a:ext uri="{FF2B5EF4-FFF2-40B4-BE49-F238E27FC236}">
                <a16:creationId xmlns:a16="http://schemas.microsoft.com/office/drawing/2014/main" id="{2325821A-DB9D-424B-B816-E83550502E82}"/>
              </a:ext>
            </a:extLst>
          </p:cNvPr>
          <p:cNvSpPr>
            <a:spLocks noGrp="1"/>
          </p:cNvSpPr>
          <p:nvPr>
            <p:ph type="body" sz="quarter" idx="19" hasCustomPrompt="1"/>
          </p:nvPr>
        </p:nvSpPr>
        <p:spPr>
          <a:xfrm>
            <a:off x="152401" y="183510"/>
            <a:ext cx="5702299" cy="560059"/>
          </a:xfrm>
          <a:prstGeom prst="rect">
            <a:avLst/>
          </a:prstGeom>
        </p:spPr>
        <p:txBody>
          <a:bodyPr/>
          <a:lstStyle>
            <a:lvl1pPr marL="0" marR="0" indent="0" algn="l" defTabSz="914400" rtl="0" eaLnBrk="1" fontAlgn="auto" latinLnBrk="0" hangingPunct="1">
              <a:lnSpc>
                <a:spcPct val="100000"/>
              </a:lnSpc>
              <a:spcBef>
                <a:spcPts val="600"/>
              </a:spcBef>
              <a:spcAft>
                <a:spcPts val="600"/>
              </a:spcAft>
              <a:buClrTx/>
              <a:buSzTx/>
              <a:buFont typeface="Arial"/>
              <a:buNone/>
              <a:tabLst/>
              <a:defRPr>
                <a:solidFill>
                  <a:srgbClr val="FFFC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dirty="0"/>
              <a:t>Disclaimer: Presentation Option Only</a:t>
            </a:r>
            <a:endParaRPr kumimoji="0" lang="en-US" altLang="en-US" sz="2400" b="1" i="0" u="none" strike="noStrike" cap="none" normalizeH="0" baseline="0" dirty="0">
              <a:ln>
                <a:noFill/>
              </a:ln>
              <a:solidFill>
                <a:schemeClr val="accent2"/>
              </a:solidFill>
              <a:effectLst/>
              <a:latin typeface="Arial" panose="020B0604020202020204" pitchFamily="34" charset="0"/>
            </a:endParaRPr>
          </a:p>
        </p:txBody>
      </p:sp>
      <p:sp>
        <p:nvSpPr>
          <p:cNvPr id="2" name="Title 1">
            <a:extLst>
              <a:ext uri="{FF2B5EF4-FFF2-40B4-BE49-F238E27FC236}">
                <a16:creationId xmlns:a16="http://schemas.microsoft.com/office/drawing/2014/main" id="{56767F9F-3202-B443-A87A-BDA16F4A141C}"/>
              </a:ext>
            </a:extLst>
          </p:cNvPr>
          <p:cNvSpPr>
            <a:spLocks noGrp="1"/>
          </p:cNvSpPr>
          <p:nvPr>
            <p:ph type="ctrTitle"/>
          </p:nvPr>
        </p:nvSpPr>
        <p:spPr>
          <a:xfrm>
            <a:off x="798440" y="1303655"/>
            <a:ext cx="9144000" cy="2009720"/>
          </a:xfrm>
        </p:spPr>
        <p:txBody>
          <a:bodyPr anchor="ctr" anchorCtr="0"/>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3EEFF059-95DD-D442-8A2F-BA0EC6593E12}"/>
              </a:ext>
            </a:extLst>
          </p:cNvPr>
          <p:cNvSpPr>
            <a:spLocks noGrp="1"/>
          </p:cNvSpPr>
          <p:nvPr>
            <p:ph type="subTitle" idx="1"/>
          </p:nvPr>
        </p:nvSpPr>
        <p:spPr>
          <a:xfrm>
            <a:off x="798440" y="3446671"/>
            <a:ext cx="9144000" cy="56005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38" name="Text Placeholder 5">
            <a:extLst>
              <a:ext uri="{FF2B5EF4-FFF2-40B4-BE49-F238E27FC236}">
                <a16:creationId xmlns:a16="http://schemas.microsoft.com/office/drawing/2014/main" id="{7A3D1CCA-73DE-0941-8F45-344E5CC6057F}"/>
              </a:ext>
            </a:extLst>
          </p:cNvPr>
          <p:cNvSpPr>
            <a:spLocks noGrp="1"/>
          </p:cNvSpPr>
          <p:nvPr>
            <p:ph type="body" sz="quarter" idx="20" hasCustomPrompt="1"/>
          </p:nvPr>
        </p:nvSpPr>
        <p:spPr>
          <a:xfrm>
            <a:off x="798440" y="4090988"/>
            <a:ext cx="4687887" cy="628650"/>
          </a:xfrm>
          <a:prstGeom prst="rect">
            <a:avLst/>
          </a:prstGeom>
        </p:spPr>
        <p:txBody>
          <a:bodyPr anchor="ctr" anchorCtr="0"/>
          <a:lstStyle>
            <a:lvl1pPr>
              <a:buFontTx/>
              <a:buNone/>
              <a:defRPr/>
            </a:lvl1pPr>
          </a:lstStyle>
          <a:p>
            <a:pPr lvl="0"/>
            <a:r>
              <a:rPr lang="en-US" dirty="0"/>
              <a:t>Click to edit date</a:t>
            </a:r>
          </a:p>
        </p:txBody>
      </p:sp>
      <p:sp>
        <p:nvSpPr>
          <p:cNvPr id="37" name="Footer Placeholder 4">
            <a:extLst>
              <a:ext uri="{FF2B5EF4-FFF2-40B4-BE49-F238E27FC236}">
                <a16:creationId xmlns:a16="http://schemas.microsoft.com/office/drawing/2014/main" id="{C55AACF5-EF00-CB42-823A-B94F99F731DB}"/>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sp>
        <p:nvSpPr>
          <p:cNvPr id="7" name="L-Shape 7">
            <a:extLst>
              <a:ext uri="{FF2B5EF4-FFF2-40B4-BE49-F238E27FC236}">
                <a16:creationId xmlns:a16="http://schemas.microsoft.com/office/drawing/2014/main" id="{CFC0854C-57DE-9242-98F0-D8D2BC1DD757}"/>
              </a:ext>
              <a:ext uri="{C183D7F6-B498-43B3-948B-1728B52AA6E4}">
                <adec:decorative xmlns:adec="http://schemas.microsoft.com/office/drawing/2017/decorative" val="1"/>
              </a:ext>
            </a:extLst>
          </p:cNvPr>
          <p:cNvSpPr/>
          <p:nvPr userDrawn="1"/>
        </p:nvSpPr>
        <p:spPr>
          <a:xfrm rot="10800000">
            <a:off x="10665169" y="-1"/>
            <a:ext cx="1550581" cy="1560820"/>
          </a:xfrm>
          <a:custGeom>
            <a:avLst/>
            <a:gdLst>
              <a:gd name="connsiteX0" fmla="*/ 0 w 1550581"/>
              <a:gd name="connsiteY0" fmla="*/ 0 h 1532133"/>
              <a:gd name="connsiteX1" fmla="*/ 305630 w 1550581"/>
              <a:gd name="connsiteY1" fmla="*/ 0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252266 w 1550581"/>
              <a:gd name="connsiteY3" fmla="*/ 1232988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60820"/>
              <a:gd name="connsiteX1" fmla="*/ 312115 w 1550581"/>
              <a:gd name="connsiteY1" fmla="*/ 314031 h 1560820"/>
              <a:gd name="connsiteX2" fmla="*/ 305630 w 1550581"/>
              <a:gd name="connsiteY2" fmla="*/ 1255190 h 1560820"/>
              <a:gd name="connsiteX3" fmla="*/ 1252266 w 1550581"/>
              <a:gd name="connsiteY3" fmla="*/ 1261675 h 1560820"/>
              <a:gd name="connsiteX4" fmla="*/ 1550581 w 1550581"/>
              <a:gd name="connsiteY4" fmla="*/ 1560820 h 1560820"/>
              <a:gd name="connsiteX5" fmla="*/ 0 w 1550581"/>
              <a:gd name="connsiteY5" fmla="*/ 1560820 h 1560820"/>
              <a:gd name="connsiteX6" fmla="*/ 0 w 1550581"/>
              <a:gd name="connsiteY6" fmla="*/ 0 h 156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581" h="1560820">
                <a:moveTo>
                  <a:pt x="0" y="0"/>
                </a:moveTo>
                <a:lnTo>
                  <a:pt x="312115" y="314031"/>
                </a:lnTo>
                <a:cubicBezTo>
                  <a:pt x="309953" y="627751"/>
                  <a:pt x="307792" y="941470"/>
                  <a:pt x="305630" y="1255190"/>
                </a:cubicBezTo>
                <a:lnTo>
                  <a:pt x="1252266" y="1261675"/>
                </a:lnTo>
                <a:lnTo>
                  <a:pt x="1550581" y="1560820"/>
                </a:lnTo>
                <a:lnTo>
                  <a:pt x="0" y="1560820"/>
                </a:lnTo>
                <a:lnTo>
                  <a:pt x="0" y="0"/>
                </a:lnTo>
                <a:close/>
              </a:path>
            </a:pathLst>
          </a:custGeom>
          <a:solidFill>
            <a:srgbClr val="FFF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Shape 7">
            <a:extLst>
              <a:ext uri="{FF2B5EF4-FFF2-40B4-BE49-F238E27FC236}">
                <a16:creationId xmlns:a16="http://schemas.microsoft.com/office/drawing/2014/main" id="{6DEFB773-8237-A54F-B786-B5C19211F108}"/>
              </a:ext>
              <a:ext uri="{C183D7F6-B498-43B3-948B-1728B52AA6E4}">
                <adec:decorative xmlns:adec="http://schemas.microsoft.com/office/drawing/2017/decorative" val="1"/>
              </a:ext>
            </a:extLst>
          </p:cNvPr>
          <p:cNvSpPr/>
          <p:nvPr userDrawn="1"/>
        </p:nvSpPr>
        <p:spPr>
          <a:xfrm>
            <a:off x="0" y="5315957"/>
            <a:ext cx="1550581" cy="1560820"/>
          </a:xfrm>
          <a:custGeom>
            <a:avLst/>
            <a:gdLst>
              <a:gd name="connsiteX0" fmla="*/ 0 w 1550581"/>
              <a:gd name="connsiteY0" fmla="*/ 0 h 1532133"/>
              <a:gd name="connsiteX1" fmla="*/ 305630 w 1550581"/>
              <a:gd name="connsiteY1" fmla="*/ 0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550581 w 1550581"/>
              <a:gd name="connsiteY3" fmla="*/ 1226503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32133"/>
              <a:gd name="connsiteX1" fmla="*/ 312115 w 1550581"/>
              <a:gd name="connsiteY1" fmla="*/ 285344 h 1532133"/>
              <a:gd name="connsiteX2" fmla="*/ 305630 w 1550581"/>
              <a:gd name="connsiteY2" fmla="*/ 1226503 h 1532133"/>
              <a:gd name="connsiteX3" fmla="*/ 1252266 w 1550581"/>
              <a:gd name="connsiteY3" fmla="*/ 1232988 h 1532133"/>
              <a:gd name="connsiteX4" fmla="*/ 1550581 w 1550581"/>
              <a:gd name="connsiteY4" fmla="*/ 1532133 h 1532133"/>
              <a:gd name="connsiteX5" fmla="*/ 0 w 1550581"/>
              <a:gd name="connsiteY5" fmla="*/ 1532133 h 1532133"/>
              <a:gd name="connsiteX6" fmla="*/ 0 w 1550581"/>
              <a:gd name="connsiteY6" fmla="*/ 0 h 1532133"/>
              <a:gd name="connsiteX0" fmla="*/ 0 w 1550581"/>
              <a:gd name="connsiteY0" fmla="*/ 0 h 1560820"/>
              <a:gd name="connsiteX1" fmla="*/ 312115 w 1550581"/>
              <a:gd name="connsiteY1" fmla="*/ 314031 h 1560820"/>
              <a:gd name="connsiteX2" fmla="*/ 305630 w 1550581"/>
              <a:gd name="connsiteY2" fmla="*/ 1255190 h 1560820"/>
              <a:gd name="connsiteX3" fmla="*/ 1252266 w 1550581"/>
              <a:gd name="connsiteY3" fmla="*/ 1261675 h 1560820"/>
              <a:gd name="connsiteX4" fmla="*/ 1550581 w 1550581"/>
              <a:gd name="connsiteY4" fmla="*/ 1560820 h 1560820"/>
              <a:gd name="connsiteX5" fmla="*/ 0 w 1550581"/>
              <a:gd name="connsiteY5" fmla="*/ 1560820 h 1560820"/>
              <a:gd name="connsiteX6" fmla="*/ 0 w 1550581"/>
              <a:gd name="connsiteY6" fmla="*/ 0 h 156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0581" h="1560820">
                <a:moveTo>
                  <a:pt x="0" y="0"/>
                </a:moveTo>
                <a:lnTo>
                  <a:pt x="312115" y="314031"/>
                </a:lnTo>
                <a:cubicBezTo>
                  <a:pt x="309953" y="627751"/>
                  <a:pt x="307792" y="941470"/>
                  <a:pt x="305630" y="1255190"/>
                </a:cubicBezTo>
                <a:lnTo>
                  <a:pt x="1252266" y="1261675"/>
                </a:lnTo>
                <a:lnTo>
                  <a:pt x="1550581" y="1560820"/>
                </a:lnTo>
                <a:lnTo>
                  <a:pt x="0" y="1560820"/>
                </a:lnTo>
                <a:lnTo>
                  <a:pt x="0" y="0"/>
                </a:lnTo>
                <a:close/>
              </a:path>
            </a:pathLst>
          </a:custGeom>
          <a:solidFill>
            <a:srgbClr val="FFF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38">
            <a:extLst>
              <a:ext uri="{FF2B5EF4-FFF2-40B4-BE49-F238E27FC236}">
                <a16:creationId xmlns:a16="http://schemas.microsoft.com/office/drawing/2014/main" id="{B0D6670B-2380-714D-AD0A-1382FC43D25D}"/>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8206740" y="5776720"/>
            <a:ext cx="3566160" cy="474632"/>
          </a:xfrm>
          <a:prstGeom prst="rect">
            <a:avLst/>
          </a:prstGeom>
        </p:spPr>
      </p:pic>
    </p:spTree>
    <p:extLst>
      <p:ext uri="{BB962C8B-B14F-4D97-AF65-F5344CB8AC3E}">
        <p14:creationId xmlns:p14="http://schemas.microsoft.com/office/powerpoint/2010/main" val="9619732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69:2B_Title Slide_Image-background">
    <p:spTree>
      <p:nvGrpSpPr>
        <p:cNvPr id="1" name=""/>
        <p:cNvGrpSpPr/>
        <p:nvPr/>
      </p:nvGrpSpPr>
      <p:grpSpPr>
        <a:xfrm>
          <a:off x="0" y="0"/>
          <a:ext cx="0" cy="0"/>
          <a:chOff x="0" y="0"/>
          <a:chExt cx="0" cy="0"/>
        </a:xfrm>
      </p:grpSpPr>
      <p:sp>
        <p:nvSpPr>
          <p:cNvPr id="9" name="Picture Placeholder 4">
            <a:extLst>
              <a:ext uri="{FF2B5EF4-FFF2-40B4-BE49-F238E27FC236}">
                <a16:creationId xmlns:a16="http://schemas.microsoft.com/office/drawing/2014/main" id="{B13466A1-2612-0C47-834B-0006755A77F3}"/>
              </a:ext>
              <a:ext uri="{C183D7F6-B498-43B3-948B-1728B52AA6E4}">
                <adec:decorative xmlns:adec="http://schemas.microsoft.com/office/drawing/2017/decorative" val="1"/>
              </a:ext>
            </a:extLst>
          </p:cNvPr>
          <p:cNvSpPr>
            <a:spLocks noGrp="1"/>
          </p:cNvSpPr>
          <p:nvPr>
            <p:ph type="pic" sz="quarter" idx="20" hasCustomPrompt="1"/>
          </p:nvPr>
        </p:nvSpPr>
        <p:spPr>
          <a:xfrm>
            <a:off x="0" y="23648"/>
            <a:ext cx="12192000" cy="6858000"/>
          </a:xfrm>
          <a:prstGeom prst="rect">
            <a:avLst/>
          </a:prstGeom>
        </p:spPr>
        <p:txBody>
          <a:bodyPr>
            <a:normAutofit/>
          </a:bodyPr>
          <a:lstStyle>
            <a:lvl1pPr marL="0" marR="0" indent="0" algn="l" defTabSz="914400" rtl="0" eaLnBrk="1" fontAlgn="auto" latinLnBrk="0" hangingPunct="1">
              <a:lnSpc>
                <a:spcPct val="100000"/>
              </a:lnSpc>
              <a:spcBef>
                <a:spcPts val="0"/>
              </a:spcBef>
              <a:spcAft>
                <a:spcPts val="0"/>
              </a:spcAft>
              <a:buClrTx/>
              <a:buSzTx/>
              <a:buFont typeface="Arial"/>
              <a:buNone/>
              <a:tabLst/>
              <a:defRPr sz="1800">
                <a:solidFill>
                  <a:srgbClr val="FFFF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dirty="0"/>
              <a:t>To add background image: </a:t>
            </a:r>
            <a:br>
              <a:rPr lang="en-US" dirty="0"/>
            </a:br>
            <a:r>
              <a:rPr lang="en-US" dirty="0"/>
              <a:t>1. Navigate to FJ: Images. </a:t>
            </a:r>
            <a:br>
              <a:rPr lang="en-US" dirty="0"/>
            </a:br>
            <a:r>
              <a:rPr lang="en-US" dirty="0"/>
              <a:t>2. Select a photo from the featured gallery, “Images for PPT Cover Slides” from the “16x9” folder. </a:t>
            </a:r>
            <a:br>
              <a:rPr lang="en-US" dirty="0"/>
            </a:br>
            <a:r>
              <a:rPr lang="en-US" dirty="0"/>
              <a:t>3. Save the desired image to your computer or desired location. </a:t>
            </a:r>
            <a:br>
              <a:rPr lang="en-US" dirty="0"/>
            </a:br>
            <a:r>
              <a:rPr lang="en-US" dirty="0"/>
              <a:t>4. Next, click on the icon &amp; choose image from the saved location. </a:t>
            </a:r>
            <a:br>
              <a:rPr lang="en-US" dirty="0"/>
            </a:br>
            <a:r>
              <a:rPr lang="en-US" dirty="0"/>
              <a:t>5. Insert image.</a:t>
            </a:r>
          </a:p>
        </p:txBody>
      </p:sp>
      <p:sp>
        <p:nvSpPr>
          <p:cNvPr id="37" name="Footer Placeholder 4">
            <a:extLst>
              <a:ext uri="{FF2B5EF4-FFF2-40B4-BE49-F238E27FC236}">
                <a16:creationId xmlns:a16="http://schemas.microsoft.com/office/drawing/2014/main" id="{83A900FC-E576-CE47-A6BE-5461B0852B4B}"/>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40" name="Picture 39">
            <a:extLst>
              <a:ext uri="{FF2B5EF4-FFF2-40B4-BE49-F238E27FC236}">
                <a16:creationId xmlns:a16="http://schemas.microsoft.com/office/drawing/2014/main" id="{3FEFAA72-9F35-7743-A59E-7C7F67C30CA1}"/>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8206740" y="5776720"/>
            <a:ext cx="3566160" cy="474632"/>
          </a:xfrm>
          <a:prstGeom prst="rect">
            <a:avLst/>
          </a:prstGeom>
        </p:spPr>
      </p:pic>
      <p:sp>
        <p:nvSpPr>
          <p:cNvPr id="8" name="Title 1">
            <a:extLst>
              <a:ext uri="{FF2B5EF4-FFF2-40B4-BE49-F238E27FC236}">
                <a16:creationId xmlns:a16="http://schemas.microsoft.com/office/drawing/2014/main" id="{E816FD73-5BEB-453D-A5C8-30C7542CB9CD}"/>
              </a:ext>
            </a:extLst>
          </p:cNvPr>
          <p:cNvSpPr>
            <a:spLocks noGrp="1"/>
          </p:cNvSpPr>
          <p:nvPr>
            <p:ph type="ctrTitle"/>
          </p:nvPr>
        </p:nvSpPr>
        <p:spPr>
          <a:xfrm>
            <a:off x="778562" y="1442526"/>
            <a:ext cx="9144000" cy="2009720"/>
          </a:xfrm>
        </p:spPr>
        <p:txBody>
          <a:bodyPr anchor="ctr" anchorCtr="0"/>
          <a:lstStyle>
            <a:lvl1pPr algn="l">
              <a:defRPr sz="5400"/>
            </a:lvl1pPr>
          </a:lstStyle>
          <a:p>
            <a:r>
              <a:rPr lang="en-US"/>
              <a:t>Click to edit Master title style</a:t>
            </a:r>
            <a:endParaRPr lang="en-US" dirty="0"/>
          </a:p>
        </p:txBody>
      </p:sp>
      <p:sp>
        <p:nvSpPr>
          <p:cNvPr id="10" name="Subtitle 2">
            <a:extLst>
              <a:ext uri="{FF2B5EF4-FFF2-40B4-BE49-F238E27FC236}">
                <a16:creationId xmlns:a16="http://schemas.microsoft.com/office/drawing/2014/main" id="{0BD86567-888E-4090-BAAE-6D3A1E55730D}"/>
              </a:ext>
            </a:extLst>
          </p:cNvPr>
          <p:cNvSpPr>
            <a:spLocks noGrp="1"/>
          </p:cNvSpPr>
          <p:nvPr>
            <p:ph type="subTitle" idx="1"/>
          </p:nvPr>
        </p:nvSpPr>
        <p:spPr>
          <a:xfrm>
            <a:off x="778562" y="3585542"/>
            <a:ext cx="9144000" cy="560059"/>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1" name="Text Placeholder 5">
            <a:extLst>
              <a:ext uri="{FF2B5EF4-FFF2-40B4-BE49-F238E27FC236}">
                <a16:creationId xmlns:a16="http://schemas.microsoft.com/office/drawing/2014/main" id="{A72108A6-F919-4E36-BF6B-3E19207CE025}"/>
              </a:ext>
            </a:extLst>
          </p:cNvPr>
          <p:cNvSpPr>
            <a:spLocks noGrp="1"/>
          </p:cNvSpPr>
          <p:nvPr>
            <p:ph type="body" sz="quarter" idx="21" hasCustomPrompt="1"/>
          </p:nvPr>
        </p:nvSpPr>
        <p:spPr>
          <a:xfrm>
            <a:off x="778562" y="4229859"/>
            <a:ext cx="4687887" cy="628650"/>
          </a:xfrm>
        </p:spPr>
        <p:txBody>
          <a:bodyPr anchor="ctr" anchorCtr="0"/>
          <a:lstStyle/>
          <a:p>
            <a:pPr lvl="0"/>
            <a:r>
              <a:rPr lang="en-US" dirty="0"/>
              <a:t>Click to edit date</a:t>
            </a:r>
          </a:p>
        </p:txBody>
      </p:sp>
    </p:spTree>
    <p:extLst>
      <p:ext uri="{BB962C8B-B14F-4D97-AF65-F5344CB8AC3E}">
        <p14:creationId xmlns:p14="http://schemas.microsoft.com/office/powerpoint/2010/main" val="24297741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9:2B_Bullet-Lis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106E9DB-266A-DC4C-81FD-63DDDAA346DC}"/>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C130FE17-69E8-9440-A7AF-AC1659EDF6B9}"/>
              </a:ext>
            </a:extLst>
          </p:cNvPr>
          <p:cNvSpPr>
            <a:spLocks noGrp="1"/>
          </p:cNvSpPr>
          <p:nvPr>
            <p:ph type="title"/>
          </p:nvPr>
        </p:nvSpPr>
        <p:spPr/>
        <p:txBody>
          <a:bodyPr/>
          <a:lstStyle/>
          <a:p>
            <a:r>
              <a:rPr lang="en-US" dirty="0"/>
              <a:t>Click to edit Master title style</a:t>
            </a:r>
          </a:p>
        </p:txBody>
      </p:sp>
      <p:sp>
        <p:nvSpPr>
          <p:cNvPr id="15" name="Footer Placeholder 4">
            <a:extLst>
              <a:ext uri="{FF2B5EF4-FFF2-40B4-BE49-F238E27FC236}">
                <a16:creationId xmlns:a16="http://schemas.microsoft.com/office/drawing/2014/main" id="{A44DACC2-93A9-8B49-B474-85CD89E8D68F}"/>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16" name="Picture 15">
            <a:extLst>
              <a:ext uri="{FF2B5EF4-FFF2-40B4-BE49-F238E27FC236}">
                <a16:creationId xmlns:a16="http://schemas.microsoft.com/office/drawing/2014/main" id="{E2778E7C-0D3D-4C4D-A654-01C6F5B0560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
        <p:nvSpPr>
          <p:cNvPr id="4" name="Text Placeholder 3">
            <a:extLst>
              <a:ext uri="{FF2B5EF4-FFF2-40B4-BE49-F238E27FC236}">
                <a16:creationId xmlns:a16="http://schemas.microsoft.com/office/drawing/2014/main" id="{F374376E-4CA3-2542-B51D-A36CE9EA794C}"/>
              </a:ext>
            </a:extLst>
          </p:cNvPr>
          <p:cNvSpPr>
            <a:spLocks noGrp="1"/>
          </p:cNvSpPr>
          <p:nvPr>
            <p:ph type="body" sz="quarter" idx="13"/>
          </p:nvPr>
        </p:nvSpPr>
        <p:spPr>
          <a:xfrm>
            <a:off x="414338" y="1295400"/>
            <a:ext cx="11363325" cy="4876800"/>
          </a:xfrm>
        </p:spPr>
        <p:txBody>
          <a:bodyPr/>
          <a:lstStyle>
            <a:lvl1pPr marL="228600" indent="-228600">
              <a:buFont typeface="Wingdings" pitchFamily="2" charset="2"/>
              <a:buChar char="§"/>
              <a:tabLst/>
              <a:defRPr/>
            </a:lvl1pPr>
            <a:lvl2pPr marL="457200" indent="-228600">
              <a:buFont typeface="Wingdings" pitchFamily="2" charset="2"/>
              <a:buChar char="§"/>
              <a:tabLst/>
              <a:defRPr/>
            </a:lvl2pPr>
            <a:lvl3pPr marL="571500" indent="-228600">
              <a:tabLst/>
              <a:defRPr/>
            </a:lvl3pPr>
            <a:lvl4pPr marL="685800" indent="-228600">
              <a:tabLs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98747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69:2B_Section-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BE4727B-F77C-0F4F-B8FC-A3CB54F7C373}"/>
              </a:ext>
            </a:extLst>
          </p:cNvPr>
          <p:cNvSpPr>
            <a:spLocks noGrp="1"/>
          </p:cNvSpPr>
          <p:nvPr>
            <p:ph type="sldNum" sz="quarter" idx="12"/>
          </p:nvPr>
        </p:nvSpPr>
        <p:spPr>
          <a:xfrm>
            <a:off x="11155680" y="6400800"/>
            <a:ext cx="622738" cy="365125"/>
          </a:xfrm>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AF07BA89-147B-D544-859D-FE2871473492}"/>
              </a:ext>
            </a:extLst>
          </p:cNvPr>
          <p:cNvSpPr>
            <a:spLocks noGrp="1"/>
          </p:cNvSpPr>
          <p:nvPr>
            <p:ph type="title" hasCustomPrompt="1"/>
          </p:nvPr>
        </p:nvSpPr>
        <p:spPr>
          <a:xfrm>
            <a:off x="434488" y="2997309"/>
            <a:ext cx="10515600" cy="840230"/>
          </a:xfrm>
        </p:spPr>
        <p:txBody>
          <a:bodyPr anchor="ctr">
            <a:spAutoFit/>
          </a:bodyPr>
          <a:lstStyle>
            <a:lvl1pPr>
              <a:defRPr sz="5400"/>
            </a:lvl1pPr>
          </a:lstStyle>
          <a:p>
            <a:r>
              <a:rPr lang="en-US" dirty="0"/>
              <a:t>Section Title</a:t>
            </a:r>
          </a:p>
        </p:txBody>
      </p:sp>
      <p:sp>
        <p:nvSpPr>
          <p:cNvPr id="12" name="Footer Placeholder 4">
            <a:extLst>
              <a:ext uri="{FF2B5EF4-FFF2-40B4-BE49-F238E27FC236}">
                <a16:creationId xmlns:a16="http://schemas.microsoft.com/office/drawing/2014/main" id="{F80D2814-8536-D34E-9A51-F250DEB4F82C}"/>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7" name="Picture 6">
            <a:extLst>
              <a:ext uri="{FF2B5EF4-FFF2-40B4-BE49-F238E27FC236}">
                <a16:creationId xmlns:a16="http://schemas.microsoft.com/office/drawing/2014/main" id="{32873DA4-0303-2D45-9BCE-792A64D46E3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3265864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9:1W_Section-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BE4727B-F77C-0F4F-B8FC-A3CB54F7C373}"/>
              </a:ext>
            </a:extLst>
          </p:cNvPr>
          <p:cNvSpPr>
            <a:spLocks noGrp="1"/>
          </p:cNvSpPr>
          <p:nvPr>
            <p:ph type="sldNum" sz="quarter" idx="12"/>
          </p:nvPr>
        </p:nvSpPr>
        <p:spPr>
          <a:xfrm>
            <a:off x="11155680" y="6400800"/>
            <a:ext cx="622738" cy="365125"/>
          </a:xfrm>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AF07BA89-147B-D544-859D-FE2871473492}"/>
              </a:ext>
            </a:extLst>
          </p:cNvPr>
          <p:cNvSpPr>
            <a:spLocks noGrp="1"/>
          </p:cNvSpPr>
          <p:nvPr>
            <p:ph type="title" hasCustomPrompt="1"/>
          </p:nvPr>
        </p:nvSpPr>
        <p:spPr>
          <a:xfrm>
            <a:off x="434488" y="2997309"/>
            <a:ext cx="10515600" cy="840230"/>
          </a:xfrm>
        </p:spPr>
        <p:txBody>
          <a:bodyPr anchor="ctr">
            <a:spAutoFit/>
          </a:bodyPr>
          <a:lstStyle>
            <a:lvl1pPr>
              <a:defRPr sz="5400"/>
            </a:lvl1pPr>
          </a:lstStyle>
          <a:p>
            <a:r>
              <a:rPr lang="en-US" dirty="0"/>
              <a:t>Section Title</a:t>
            </a:r>
          </a:p>
        </p:txBody>
      </p:sp>
      <p:sp>
        <p:nvSpPr>
          <p:cNvPr id="26" name="Footer Placeholder 4">
            <a:extLst>
              <a:ext uri="{FF2B5EF4-FFF2-40B4-BE49-F238E27FC236}">
                <a16:creationId xmlns:a16="http://schemas.microsoft.com/office/drawing/2014/main" id="{98673CA4-0124-D543-9D8C-F7757A8D4518}"/>
              </a:ext>
            </a:extLst>
          </p:cNvPr>
          <p:cNvSpPr>
            <a:spLocks noGrp="1"/>
          </p:cNvSpPr>
          <p:nvPr>
            <p:ph type="ftr" sz="quarter" idx="3"/>
          </p:nvPr>
        </p:nvSpPr>
        <p:spPr>
          <a:xfrm>
            <a:off x="1725468" y="6523971"/>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7" name="Picture 6">
            <a:extLst>
              <a:ext uri="{FF2B5EF4-FFF2-40B4-BE49-F238E27FC236}">
                <a16:creationId xmlns:a16="http://schemas.microsoft.com/office/drawing/2014/main" id="{28EBE5A2-9E4B-9041-8DC0-CDCD810D9AB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23971"/>
            <a:ext cx="536748" cy="154831"/>
          </a:xfrm>
          <a:prstGeom prst="rect">
            <a:avLst/>
          </a:prstGeom>
        </p:spPr>
      </p:pic>
    </p:spTree>
    <p:extLst>
      <p:ext uri="{BB962C8B-B14F-4D97-AF65-F5344CB8AC3E}">
        <p14:creationId xmlns:p14="http://schemas.microsoft.com/office/powerpoint/2010/main" val="128345389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69:2B_Title-Conten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106E9DB-266A-DC4C-81FD-63DDDAA346DC}"/>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C130FE17-69E8-9440-A7AF-AC1659EDF6B9}"/>
              </a:ext>
            </a:extLst>
          </p:cNvPr>
          <p:cNvSpPr>
            <a:spLocks noGrp="1"/>
          </p:cNvSpPr>
          <p:nvPr>
            <p:ph type="title"/>
          </p:nvPr>
        </p:nvSpPr>
        <p:spPr/>
        <p:txBody>
          <a:bodyPr/>
          <a:lstStyle/>
          <a:p>
            <a:r>
              <a:rPr lang="en-US" dirty="0"/>
              <a:t>Click to edit Master title style</a:t>
            </a:r>
          </a:p>
        </p:txBody>
      </p:sp>
      <p:sp>
        <p:nvSpPr>
          <p:cNvPr id="9" name="Content Placeholder 8">
            <a:extLst>
              <a:ext uri="{FF2B5EF4-FFF2-40B4-BE49-F238E27FC236}">
                <a16:creationId xmlns:a16="http://schemas.microsoft.com/office/drawing/2014/main" id="{083045F3-7F02-B748-858E-C187C9C40B54}"/>
              </a:ext>
            </a:extLst>
          </p:cNvPr>
          <p:cNvSpPr>
            <a:spLocks noGrp="1"/>
          </p:cNvSpPr>
          <p:nvPr>
            <p:ph sz="quarter" idx="13" hasCustomPrompt="1"/>
          </p:nvPr>
        </p:nvSpPr>
        <p:spPr>
          <a:xfrm>
            <a:off x="419100" y="1295400"/>
            <a:ext cx="11353800" cy="4876800"/>
          </a:xfrm>
        </p:spPr>
        <p:txBody>
          <a:bodyPr/>
          <a:lstStyle/>
          <a:p>
            <a:pPr lvl="2"/>
            <a:r>
              <a:rPr lang="en-US" dirty="0"/>
              <a:t>First level</a:t>
            </a:r>
          </a:p>
          <a:p>
            <a:pPr lvl="3"/>
            <a:r>
              <a:rPr lang="en-US" dirty="0"/>
              <a:t>Second level</a:t>
            </a:r>
          </a:p>
          <a:p>
            <a:pPr lvl="4"/>
            <a:r>
              <a:rPr lang="en-US" dirty="0"/>
              <a:t>Third level</a:t>
            </a:r>
          </a:p>
        </p:txBody>
      </p:sp>
      <p:sp>
        <p:nvSpPr>
          <p:cNvPr id="16" name="Footer Placeholder 4">
            <a:extLst>
              <a:ext uri="{FF2B5EF4-FFF2-40B4-BE49-F238E27FC236}">
                <a16:creationId xmlns:a16="http://schemas.microsoft.com/office/drawing/2014/main" id="{234E3CA2-6739-474E-8D82-5BED10A03FAB}"/>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17" name="Picture 16">
            <a:extLst>
              <a:ext uri="{FF2B5EF4-FFF2-40B4-BE49-F238E27FC236}">
                <a16:creationId xmlns:a16="http://schemas.microsoft.com/office/drawing/2014/main" id="{2EBF929B-B5C8-584A-B16C-79F28C7ADD67}"/>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4706091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69:2B_Two-Text-boxe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lvl1pPr algn="ctr">
              <a:defRPr/>
            </a:lvl1pPr>
          </a:lstStyle>
          <a:p>
            <a:r>
              <a:rPr lang="en-US" dirty="0"/>
              <a:t>Click to edit Master title style</a:t>
            </a:r>
          </a:p>
        </p:txBody>
      </p:sp>
      <p:sp>
        <p:nvSpPr>
          <p:cNvPr id="8" name="Text Placeholder 7">
            <a:extLst>
              <a:ext uri="{FF2B5EF4-FFF2-40B4-BE49-F238E27FC236}">
                <a16:creationId xmlns:a16="http://schemas.microsoft.com/office/drawing/2014/main" id="{C0487C46-8BF6-684D-8181-750047DE9B8B}"/>
              </a:ext>
            </a:extLst>
          </p:cNvPr>
          <p:cNvSpPr>
            <a:spLocks noGrp="1"/>
          </p:cNvSpPr>
          <p:nvPr>
            <p:ph type="body" sz="quarter" idx="13"/>
          </p:nvPr>
        </p:nvSpPr>
        <p:spPr>
          <a:xfrm>
            <a:off x="960992" y="1411544"/>
            <a:ext cx="4572000" cy="4754880"/>
          </a:xfrm>
          <a:prstGeom prst="rect">
            <a:avLst/>
          </a:prstGeom>
        </p:spPr>
        <p:txBody>
          <a:bodyPr/>
          <a:lstStyle>
            <a:lvl1pPr marL="11113" indent="-11113">
              <a:buFontTx/>
              <a:buNone/>
              <a:tabLst/>
              <a:defRPr b="0"/>
            </a:lvl1pPr>
          </a:lstStyle>
          <a:p>
            <a:pPr lvl="0"/>
            <a:r>
              <a:rPr lang="en-US" dirty="0"/>
              <a:t>Click to edit Master text styles</a:t>
            </a:r>
          </a:p>
        </p:txBody>
      </p:sp>
      <p:sp>
        <p:nvSpPr>
          <p:cNvPr id="10" name="Text Placeholder 7">
            <a:extLst>
              <a:ext uri="{FF2B5EF4-FFF2-40B4-BE49-F238E27FC236}">
                <a16:creationId xmlns:a16="http://schemas.microsoft.com/office/drawing/2014/main" id="{ABD1CE02-B9C2-4549-BB4E-1AC962A324D7}"/>
              </a:ext>
            </a:extLst>
          </p:cNvPr>
          <p:cNvSpPr>
            <a:spLocks noGrp="1"/>
          </p:cNvSpPr>
          <p:nvPr>
            <p:ph type="body" sz="quarter" idx="14"/>
          </p:nvPr>
        </p:nvSpPr>
        <p:spPr>
          <a:xfrm>
            <a:off x="6760035" y="1411544"/>
            <a:ext cx="4572000" cy="4754880"/>
          </a:xfrm>
          <a:prstGeom prst="rect">
            <a:avLst/>
          </a:prstGeom>
        </p:spPr>
        <p:txBody>
          <a:bodyPr/>
          <a:lstStyle>
            <a:lvl1pPr marL="11113" indent="-11113">
              <a:buFontTx/>
              <a:buNone/>
              <a:tabLst/>
              <a:defRPr b="0"/>
            </a:lvl1pPr>
          </a:lstStyle>
          <a:p>
            <a:pPr lvl="0"/>
            <a:r>
              <a:rPr lang="en-US" dirty="0"/>
              <a:t>Click to edit Master text styles</a:t>
            </a:r>
          </a:p>
        </p:txBody>
      </p:sp>
      <p:sp>
        <p:nvSpPr>
          <p:cNvPr id="18" name="Footer Placeholder 4">
            <a:extLst>
              <a:ext uri="{FF2B5EF4-FFF2-40B4-BE49-F238E27FC236}">
                <a16:creationId xmlns:a16="http://schemas.microsoft.com/office/drawing/2014/main" id="{A36E811E-A77C-3A42-8845-C22E4BAD3725}"/>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19" name="Picture 18">
            <a:extLst>
              <a:ext uri="{FF2B5EF4-FFF2-40B4-BE49-F238E27FC236}">
                <a16:creationId xmlns:a16="http://schemas.microsoft.com/office/drawing/2014/main" id="{7F793094-995D-044B-A075-55D4B62040C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29259935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69:2B_Two-Object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CB32D610-6CC1-0D41-A875-9109C09D6FAD}"/>
              </a:ext>
            </a:extLst>
          </p:cNvPr>
          <p:cNvSpPr>
            <a:spLocks noGrp="1"/>
          </p:cNvSpPr>
          <p:nvPr>
            <p:ph type="body" sz="quarter" idx="13"/>
          </p:nvPr>
        </p:nvSpPr>
        <p:spPr>
          <a:xfrm>
            <a:off x="434050" y="1312909"/>
            <a:ext cx="5257800" cy="595312"/>
          </a:xfrm>
          <a:prstGeom prst="rect">
            <a:avLst/>
          </a:prstGeo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9" name="Content Placeholder 8">
            <a:extLst>
              <a:ext uri="{FF2B5EF4-FFF2-40B4-BE49-F238E27FC236}">
                <a16:creationId xmlns:a16="http://schemas.microsoft.com/office/drawing/2014/main" id="{AE61B017-E280-6E4C-A0F8-9DED8CB8C956}"/>
              </a:ext>
            </a:extLst>
          </p:cNvPr>
          <p:cNvSpPr>
            <a:spLocks noGrp="1"/>
          </p:cNvSpPr>
          <p:nvPr>
            <p:ph sz="quarter" idx="15"/>
          </p:nvPr>
        </p:nvSpPr>
        <p:spPr>
          <a:xfrm>
            <a:off x="419100" y="2051050"/>
            <a:ext cx="5272088"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 Placeholder 7">
            <a:extLst>
              <a:ext uri="{FF2B5EF4-FFF2-40B4-BE49-F238E27FC236}">
                <a16:creationId xmlns:a16="http://schemas.microsoft.com/office/drawing/2014/main" id="{93500344-123B-D742-921A-BF36609AD24A}"/>
              </a:ext>
            </a:extLst>
          </p:cNvPr>
          <p:cNvSpPr>
            <a:spLocks noGrp="1"/>
          </p:cNvSpPr>
          <p:nvPr>
            <p:ph type="body" sz="quarter" idx="14"/>
          </p:nvPr>
        </p:nvSpPr>
        <p:spPr>
          <a:xfrm>
            <a:off x="6506496" y="1312909"/>
            <a:ext cx="5257800" cy="595312"/>
          </a:xfrm>
          <a:prstGeom prst="rect">
            <a:avLst/>
          </a:prstGeo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18" name="Content Placeholder 17">
            <a:extLst>
              <a:ext uri="{FF2B5EF4-FFF2-40B4-BE49-F238E27FC236}">
                <a16:creationId xmlns:a16="http://schemas.microsoft.com/office/drawing/2014/main" id="{A5AF6F93-2563-2348-88A7-ADB09E6B2B7C}"/>
              </a:ext>
            </a:extLst>
          </p:cNvPr>
          <p:cNvSpPr>
            <a:spLocks noGrp="1"/>
          </p:cNvSpPr>
          <p:nvPr>
            <p:ph sz="quarter" idx="16"/>
          </p:nvPr>
        </p:nvSpPr>
        <p:spPr>
          <a:xfrm>
            <a:off x="6500814" y="2044700"/>
            <a:ext cx="5263482" cy="4121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Footer Placeholder 4">
            <a:extLst>
              <a:ext uri="{FF2B5EF4-FFF2-40B4-BE49-F238E27FC236}">
                <a16:creationId xmlns:a16="http://schemas.microsoft.com/office/drawing/2014/main" id="{9608F26D-E002-8C4D-BBFB-805BDE88AA9C}"/>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20" name="Picture 19">
            <a:extLst>
              <a:ext uri="{FF2B5EF4-FFF2-40B4-BE49-F238E27FC236}">
                <a16:creationId xmlns:a16="http://schemas.microsoft.com/office/drawing/2014/main" id="{F45856B1-6130-6042-B205-F74570E1AFD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16794068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69:2B_3-imagaes-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p>
            <a:r>
              <a:rPr lang="en-US" dirty="0"/>
              <a:t>Click to edit Master title style</a:t>
            </a:r>
          </a:p>
        </p:txBody>
      </p:sp>
      <p:sp>
        <p:nvSpPr>
          <p:cNvPr id="8" name="Picture Placeholder 7">
            <a:extLst>
              <a:ext uri="{FF2B5EF4-FFF2-40B4-BE49-F238E27FC236}">
                <a16:creationId xmlns:a16="http://schemas.microsoft.com/office/drawing/2014/main" id="{115A1935-EBF2-EE49-BBE2-D24AFDB53F6C}"/>
              </a:ext>
            </a:extLst>
          </p:cNvPr>
          <p:cNvSpPr>
            <a:spLocks noGrp="1"/>
          </p:cNvSpPr>
          <p:nvPr>
            <p:ph type="pic" sz="quarter" idx="13" hasCustomPrompt="1"/>
          </p:nvPr>
        </p:nvSpPr>
        <p:spPr>
          <a:xfrm>
            <a:off x="420655" y="1550206"/>
            <a:ext cx="3429000" cy="2286000"/>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3" name="Text Placeholder 12">
            <a:extLst>
              <a:ext uri="{FF2B5EF4-FFF2-40B4-BE49-F238E27FC236}">
                <a16:creationId xmlns:a16="http://schemas.microsoft.com/office/drawing/2014/main" id="{5934B615-5089-6946-81B9-FEB564842928}"/>
              </a:ext>
            </a:extLst>
          </p:cNvPr>
          <p:cNvSpPr>
            <a:spLocks noGrp="1"/>
          </p:cNvSpPr>
          <p:nvPr>
            <p:ph type="body" sz="quarter" idx="16"/>
          </p:nvPr>
        </p:nvSpPr>
        <p:spPr>
          <a:xfrm>
            <a:off x="420655" y="4001580"/>
            <a:ext cx="3429000" cy="548640"/>
          </a:xfrm>
          <a:prstGeom prst="rect">
            <a:avLst/>
          </a:prstGeom>
        </p:spPr>
        <p:txBody>
          <a:bodyPr anchor="ct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6" name="Text Placeholder 12">
            <a:extLst>
              <a:ext uri="{FF2B5EF4-FFF2-40B4-BE49-F238E27FC236}">
                <a16:creationId xmlns:a16="http://schemas.microsoft.com/office/drawing/2014/main" id="{9F16AD19-C929-F44A-BFE7-11AC7698C339}"/>
              </a:ext>
            </a:extLst>
          </p:cNvPr>
          <p:cNvSpPr>
            <a:spLocks noGrp="1"/>
          </p:cNvSpPr>
          <p:nvPr>
            <p:ph type="body" sz="quarter" idx="19"/>
          </p:nvPr>
        </p:nvSpPr>
        <p:spPr>
          <a:xfrm>
            <a:off x="420655" y="4612675"/>
            <a:ext cx="3429000" cy="155448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1" name="Picture Placeholder 7">
            <a:extLst>
              <a:ext uri="{FF2B5EF4-FFF2-40B4-BE49-F238E27FC236}">
                <a16:creationId xmlns:a16="http://schemas.microsoft.com/office/drawing/2014/main" id="{6663AFA1-4018-124B-B57A-CD0B7B430A48}"/>
              </a:ext>
            </a:extLst>
          </p:cNvPr>
          <p:cNvSpPr>
            <a:spLocks noGrp="1"/>
          </p:cNvSpPr>
          <p:nvPr>
            <p:ph type="pic" sz="quarter" idx="15" hasCustomPrompt="1"/>
          </p:nvPr>
        </p:nvSpPr>
        <p:spPr>
          <a:xfrm>
            <a:off x="4381500" y="1550206"/>
            <a:ext cx="3429000" cy="2286000"/>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4" name="Text Placeholder 12">
            <a:extLst>
              <a:ext uri="{FF2B5EF4-FFF2-40B4-BE49-F238E27FC236}">
                <a16:creationId xmlns:a16="http://schemas.microsoft.com/office/drawing/2014/main" id="{B67DA3E1-D040-1944-85D2-003542FF29BF}"/>
              </a:ext>
            </a:extLst>
          </p:cNvPr>
          <p:cNvSpPr>
            <a:spLocks noGrp="1"/>
          </p:cNvSpPr>
          <p:nvPr>
            <p:ph type="body" sz="quarter" idx="17"/>
          </p:nvPr>
        </p:nvSpPr>
        <p:spPr>
          <a:xfrm>
            <a:off x="4381500" y="4001580"/>
            <a:ext cx="3429000" cy="548640"/>
          </a:xfrm>
          <a:prstGeom prst="rect">
            <a:avLst/>
          </a:prstGeom>
        </p:spPr>
        <p:txBody>
          <a:bodyPr anchor="ct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8" name="Text Placeholder 12">
            <a:extLst>
              <a:ext uri="{FF2B5EF4-FFF2-40B4-BE49-F238E27FC236}">
                <a16:creationId xmlns:a16="http://schemas.microsoft.com/office/drawing/2014/main" id="{7F18B598-C082-C74A-9346-8C633AA97C5F}"/>
              </a:ext>
            </a:extLst>
          </p:cNvPr>
          <p:cNvSpPr>
            <a:spLocks noGrp="1"/>
          </p:cNvSpPr>
          <p:nvPr>
            <p:ph type="body" sz="quarter" idx="21"/>
          </p:nvPr>
        </p:nvSpPr>
        <p:spPr>
          <a:xfrm>
            <a:off x="4375982" y="4612675"/>
            <a:ext cx="3429000" cy="155448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0" name="Picture Placeholder 7">
            <a:extLst>
              <a:ext uri="{FF2B5EF4-FFF2-40B4-BE49-F238E27FC236}">
                <a16:creationId xmlns:a16="http://schemas.microsoft.com/office/drawing/2014/main" id="{79A67101-E2AC-154F-B4BD-7A37C1BAD188}"/>
              </a:ext>
            </a:extLst>
          </p:cNvPr>
          <p:cNvSpPr>
            <a:spLocks noGrp="1"/>
          </p:cNvSpPr>
          <p:nvPr>
            <p:ph type="pic" sz="quarter" idx="14" hasCustomPrompt="1"/>
          </p:nvPr>
        </p:nvSpPr>
        <p:spPr>
          <a:xfrm>
            <a:off x="8349418" y="1550206"/>
            <a:ext cx="3429000" cy="2286000"/>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5" name="Text Placeholder 12">
            <a:extLst>
              <a:ext uri="{FF2B5EF4-FFF2-40B4-BE49-F238E27FC236}">
                <a16:creationId xmlns:a16="http://schemas.microsoft.com/office/drawing/2014/main" id="{1AA0E67A-35A8-1447-A809-38A53767F2F5}"/>
              </a:ext>
            </a:extLst>
          </p:cNvPr>
          <p:cNvSpPr>
            <a:spLocks noGrp="1"/>
          </p:cNvSpPr>
          <p:nvPr>
            <p:ph type="body" sz="quarter" idx="18"/>
          </p:nvPr>
        </p:nvSpPr>
        <p:spPr>
          <a:xfrm>
            <a:off x="8349418" y="4001580"/>
            <a:ext cx="3429000" cy="548640"/>
          </a:xfrm>
          <a:prstGeom prst="rect">
            <a:avLst/>
          </a:prstGeom>
        </p:spPr>
        <p:txBody>
          <a:bodyPr anchor="ct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7" name="Text Placeholder 12">
            <a:extLst>
              <a:ext uri="{FF2B5EF4-FFF2-40B4-BE49-F238E27FC236}">
                <a16:creationId xmlns:a16="http://schemas.microsoft.com/office/drawing/2014/main" id="{C2053C98-4C01-2E4B-AF37-0560723F3D74}"/>
              </a:ext>
            </a:extLst>
          </p:cNvPr>
          <p:cNvSpPr>
            <a:spLocks noGrp="1"/>
          </p:cNvSpPr>
          <p:nvPr>
            <p:ph type="body" sz="quarter" idx="20"/>
          </p:nvPr>
        </p:nvSpPr>
        <p:spPr>
          <a:xfrm>
            <a:off x="8343900" y="4612675"/>
            <a:ext cx="3429000" cy="155448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26" name="Footer Placeholder 4">
            <a:extLst>
              <a:ext uri="{FF2B5EF4-FFF2-40B4-BE49-F238E27FC236}">
                <a16:creationId xmlns:a16="http://schemas.microsoft.com/office/drawing/2014/main" id="{3051A866-DE6C-844B-BBB6-8FAE73A09746}"/>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27" name="Picture 26">
            <a:extLst>
              <a:ext uri="{FF2B5EF4-FFF2-40B4-BE49-F238E27FC236}">
                <a16:creationId xmlns:a16="http://schemas.microsoft.com/office/drawing/2014/main" id="{767807FE-2972-4D44-858F-8F347054C6C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243541845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9:2B_4-Images-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p>
            <a:r>
              <a:rPr lang="en-US"/>
              <a:t>Click to edit Master title style</a:t>
            </a:r>
          </a:p>
        </p:txBody>
      </p:sp>
      <p:sp>
        <p:nvSpPr>
          <p:cNvPr id="8" name="Picture Placeholder 7">
            <a:extLst>
              <a:ext uri="{FF2B5EF4-FFF2-40B4-BE49-F238E27FC236}">
                <a16:creationId xmlns:a16="http://schemas.microsoft.com/office/drawing/2014/main" id="{115A1935-EBF2-EE49-BBE2-D24AFDB53F6C}"/>
              </a:ext>
            </a:extLst>
          </p:cNvPr>
          <p:cNvSpPr>
            <a:spLocks noGrp="1"/>
          </p:cNvSpPr>
          <p:nvPr>
            <p:ph type="pic" sz="quarter" idx="13" hasCustomPrompt="1"/>
          </p:nvPr>
        </p:nvSpPr>
        <p:spPr>
          <a:xfrm>
            <a:off x="720189" y="1626764"/>
            <a:ext cx="2008234" cy="1798173"/>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3" name="Text Placeholder 12">
            <a:extLst>
              <a:ext uri="{FF2B5EF4-FFF2-40B4-BE49-F238E27FC236}">
                <a16:creationId xmlns:a16="http://schemas.microsoft.com/office/drawing/2014/main" id="{5934B615-5089-6946-81B9-FEB564842928}"/>
              </a:ext>
            </a:extLst>
          </p:cNvPr>
          <p:cNvSpPr>
            <a:spLocks noGrp="1"/>
          </p:cNvSpPr>
          <p:nvPr>
            <p:ph type="body" sz="quarter" idx="16"/>
          </p:nvPr>
        </p:nvSpPr>
        <p:spPr>
          <a:xfrm>
            <a:off x="444146"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6" name="Text Placeholder 12">
            <a:extLst>
              <a:ext uri="{FF2B5EF4-FFF2-40B4-BE49-F238E27FC236}">
                <a16:creationId xmlns:a16="http://schemas.microsoft.com/office/drawing/2014/main" id="{9F16AD19-C929-F44A-BFE7-11AC7698C339}"/>
              </a:ext>
            </a:extLst>
          </p:cNvPr>
          <p:cNvSpPr>
            <a:spLocks noGrp="1"/>
          </p:cNvSpPr>
          <p:nvPr>
            <p:ph type="body" sz="quarter" idx="19"/>
          </p:nvPr>
        </p:nvSpPr>
        <p:spPr>
          <a:xfrm>
            <a:off x="444146"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1" name="Picture Placeholder 7">
            <a:extLst>
              <a:ext uri="{FF2B5EF4-FFF2-40B4-BE49-F238E27FC236}">
                <a16:creationId xmlns:a16="http://schemas.microsoft.com/office/drawing/2014/main" id="{6663AFA1-4018-124B-B57A-CD0B7B430A48}"/>
              </a:ext>
            </a:extLst>
          </p:cNvPr>
          <p:cNvSpPr>
            <a:spLocks noGrp="1"/>
          </p:cNvSpPr>
          <p:nvPr>
            <p:ph type="pic" sz="quarter" idx="15" hasCustomPrompt="1"/>
          </p:nvPr>
        </p:nvSpPr>
        <p:spPr>
          <a:xfrm>
            <a:off x="3651897" y="1626764"/>
            <a:ext cx="2008234" cy="1798173"/>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22" name="Text Placeholder 12">
            <a:extLst>
              <a:ext uri="{FF2B5EF4-FFF2-40B4-BE49-F238E27FC236}">
                <a16:creationId xmlns:a16="http://schemas.microsoft.com/office/drawing/2014/main" id="{6393C021-5AC6-A94D-9BD1-0FA03E26F9A7}"/>
              </a:ext>
            </a:extLst>
          </p:cNvPr>
          <p:cNvSpPr>
            <a:spLocks noGrp="1"/>
          </p:cNvSpPr>
          <p:nvPr>
            <p:ph type="body" sz="quarter" idx="25"/>
          </p:nvPr>
        </p:nvSpPr>
        <p:spPr>
          <a:xfrm>
            <a:off x="3375854"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23" name="Text Placeholder 12">
            <a:extLst>
              <a:ext uri="{FF2B5EF4-FFF2-40B4-BE49-F238E27FC236}">
                <a16:creationId xmlns:a16="http://schemas.microsoft.com/office/drawing/2014/main" id="{D0720727-9B0D-5244-88F9-072619D7816D}"/>
              </a:ext>
            </a:extLst>
          </p:cNvPr>
          <p:cNvSpPr>
            <a:spLocks noGrp="1"/>
          </p:cNvSpPr>
          <p:nvPr>
            <p:ph type="body" sz="quarter" idx="26"/>
          </p:nvPr>
        </p:nvSpPr>
        <p:spPr>
          <a:xfrm>
            <a:off x="3375854"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0" name="Picture Placeholder 7">
            <a:extLst>
              <a:ext uri="{FF2B5EF4-FFF2-40B4-BE49-F238E27FC236}">
                <a16:creationId xmlns:a16="http://schemas.microsoft.com/office/drawing/2014/main" id="{79A67101-E2AC-154F-B4BD-7A37C1BAD188}"/>
              </a:ext>
            </a:extLst>
          </p:cNvPr>
          <p:cNvSpPr>
            <a:spLocks noGrp="1"/>
          </p:cNvSpPr>
          <p:nvPr>
            <p:ph type="pic" sz="quarter" idx="14" hasCustomPrompt="1"/>
          </p:nvPr>
        </p:nvSpPr>
        <p:spPr>
          <a:xfrm>
            <a:off x="6573773" y="1626764"/>
            <a:ext cx="2008234" cy="1798173"/>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20" name="Text Placeholder 12">
            <a:extLst>
              <a:ext uri="{FF2B5EF4-FFF2-40B4-BE49-F238E27FC236}">
                <a16:creationId xmlns:a16="http://schemas.microsoft.com/office/drawing/2014/main" id="{7D7C1A3A-3822-3442-AE4B-0662ED5193CB}"/>
              </a:ext>
            </a:extLst>
          </p:cNvPr>
          <p:cNvSpPr>
            <a:spLocks noGrp="1"/>
          </p:cNvSpPr>
          <p:nvPr>
            <p:ph type="body" sz="quarter" idx="23"/>
          </p:nvPr>
        </p:nvSpPr>
        <p:spPr>
          <a:xfrm>
            <a:off x="6297730"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21" name="Text Placeholder 12">
            <a:extLst>
              <a:ext uri="{FF2B5EF4-FFF2-40B4-BE49-F238E27FC236}">
                <a16:creationId xmlns:a16="http://schemas.microsoft.com/office/drawing/2014/main" id="{2DF9D5B3-8D42-594B-AD95-232B56795171}"/>
              </a:ext>
            </a:extLst>
          </p:cNvPr>
          <p:cNvSpPr>
            <a:spLocks noGrp="1"/>
          </p:cNvSpPr>
          <p:nvPr>
            <p:ph type="body" sz="quarter" idx="24"/>
          </p:nvPr>
        </p:nvSpPr>
        <p:spPr>
          <a:xfrm>
            <a:off x="6297730"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19" name="Picture Placeholder 7">
            <a:extLst>
              <a:ext uri="{FF2B5EF4-FFF2-40B4-BE49-F238E27FC236}">
                <a16:creationId xmlns:a16="http://schemas.microsoft.com/office/drawing/2014/main" id="{FE320B82-A8A9-8D41-B8D1-EC5AA4D74221}"/>
              </a:ext>
            </a:extLst>
          </p:cNvPr>
          <p:cNvSpPr>
            <a:spLocks noGrp="1"/>
          </p:cNvSpPr>
          <p:nvPr>
            <p:ph type="pic" sz="quarter" idx="22" hasCustomPrompt="1"/>
          </p:nvPr>
        </p:nvSpPr>
        <p:spPr>
          <a:xfrm>
            <a:off x="9488889" y="1626764"/>
            <a:ext cx="2008234" cy="1798173"/>
          </a:xfrm>
          <a:prstGeom prst="rect">
            <a:avLst/>
          </a:prstGeom>
          <a:solidFill>
            <a:schemeClr val="bg1">
              <a:lumMod val="90000"/>
              <a:lumOff val="10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24" name="Text Placeholder 12">
            <a:extLst>
              <a:ext uri="{FF2B5EF4-FFF2-40B4-BE49-F238E27FC236}">
                <a16:creationId xmlns:a16="http://schemas.microsoft.com/office/drawing/2014/main" id="{3DE9EC15-6DC7-6846-B173-CAE4228B5DB2}"/>
              </a:ext>
            </a:extLst>
          </p:cNvPr>
          <p:cNvSpPr>
            <a:spLocks noGrp="1"/>
          </p:cNvSpPr>
          <p:nvPr>
            <p:ph type="body" sz="quarter" idx="27"/>
          </p:nvPr>
        </p:nvSpPr>
        <p:spPr>
          <a:xfrm>
            <a:off x="9212846"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25" name="Text Placeholder 12">
            <a:extLst>
              <a:ext uri="{FF2B5EF4-FFF2-40B4-BE49-F238E27FC236}">
                <a16:creationId xmlns:a16="http://schemas.microsoft.com/office/drawing/2014/main" id="{8D698B45-9A6E-DE4A-8222-D973B7A7D920}"/>
              </a:ext>
            </a:extLst>
          </p:cNvPr>
          <p:cNvSpPr>
            <a:spLocks noGrp="1"/>
          </p:cNvSpPr>
          <p:nvPr>
            <p:ph type="body" sz="quarter" idx="28"/>
          </p:nvPr>
        </p:nvSpPr>
        <p:spPr>
          <a:xfrm>
            <a:off x="9212846"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a:t>
            </a:r>
          </a:p>
        </p:txBody>
      </p:sp>
      <p:sp>
        <p:nvSpPr>
          <p:cNvPr id="6" name="Footer Placeholder 5">
            <a:extLst>
              <a:ext uri="{FF2B5EF4-FFF2-40B4-BE49-F238E27FC236}">
                <a16:creationId xmlns:a16="http://schemas.microsoft.com/office/drawing/2014/main" id="{2398E721-2065-8640-9E19-F292A2EEF689}"/>
              </a:ext>
            </a:extLst>
          </p:cNvPr>
          <p:cNvSpPr>
            <a:spLocks noGrp="1"/>
          </p:cNvSpPr>
          <p:nvPr>
            <p:ph type="ftr" sz="quarter" idx="11"/>
          </p:nvPr>
        </p:nvSpPr>
        <p:spPr>
          <a:xfrm>
            <a:off x="2032000" y="6400801"/>
            <a:ext cx="8216900" cy="266700"/>
          </a:xfrm>
          <a:prstGeom prst="rect">
            <a:avLst/>
          </a:prstGeom>
        </p:spPr>
        <p:txBody>
          <a:bodyPr/>
          <a:lstStyle/>
          <a:p>
            <a:endParaRPr lang="en-US"/>
          </a:p>
        </p:txBody>
      </p:sp>
      <p:pic>
        <p:nvPicPr>
          <p:cNvPr id="32" name="Picture 31">
            <a:extLst>
              <a:ext uri="{FF2B5EF4-FFF2-40B4-BE49-F238E27FC236}">
                <a16:creationId xmlns:a16="http://schemas.microsoft.com/office/drawing/2014/main" id="{7D12AFAA-09C5-F94C-959D-7F1A3CA16281}"/>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371094142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69:2B_Media">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CF24A46-05BF-A841-BC00-9302A006F5AB}"/>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A7C26610-DBD4-D344-A666-CFB7A808BD26}"/>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0C262862-06CB-F44F-8EE1-F0B31A2F6203}"/>
              </a:ext>
            </a:extLst>
          </p:cNvPr>
          <p:cNvSpPr>
            <a:spLocks noGrp="1"/>
          </p:cNvSpPr>
          <p:nvPr>
            <p:ph type="body" sz="quarter" idx="13"/>
          </p:nvPr>
        </p:nvSpPr>
        <p:spPr>
          <a:xfrm>
            <a:off x="435684" y="1294104"/>
            <a:ext cx="11342734" cy="493713"/>
          </a:xfrm>
          <a:prstGeom prst="rect">
            <a:avLst/>
          </a:prstGeo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9" name="Media Placeholder 8">
            <a:extLst>
              <a:ext uri="{FF2B5EF4-FFF2-40B4-BE49-F238E27FC236}">
                <a16:creationId xmlns:a16="http://schemas.microsoft.com/office/drawing/2014/main" id="{D1145C70-EC3D-9545-85F7-85A6E0F5C2A9}"/>
              </a:ext>
            </a:extLst>
          </p:cNvPr>
          <p:cNvSpPr>
            <a:spLocks noGrp="1"/>
          </p:cNvSpPr>
          <p:nvPr>
            <p:ph type="media" sz="quarter" idx="14" hasCustomPrompt="1"/>
          </p:nvPr>
        </p:nvSpPr>
        <p:spPr>
          <a:xfrm>
            <a:off x="419100" y="2001282"/>
            <a:ext cx="11359318" cy="4140200"/>
          </a:xfrm>
          <a:prstGeom prst="rect">
            <a:avLst/>
          </a:prstGeom>
          <a:solidFill>
            <a:schemeClr val="bg1">
              <a:lumMod val="90000"/>
              <a:lumOff val="10000"/>
            </a:schemeClr>
          </a:solidFill>
        </p:spPr>
        <p:txBody>
          <a:bodyPr anchor="ctr">
            <a:normAutofit/>
          </a:bodyPr>
          <a:lstStyle>
            <a:lvl1pPr marL="0" indent="0" algn="ctr">
              <a:buFontTx/>
              <a:buNone/>
              <a:defRPr sz="1600"/>
            </a:lvl1pPr>
          </a:lstStyle>
          <a:p>
            <a:r>
              <a:rPr lang="en-US" dirty="0"/>
              <a:t>Click to add media </a:t>
            </a:r>
          </a:p>
        </p:txBody>
      </p:sp>
      <p:sp>
        <p:nvSpPr>
          <p:cNvPr id="16" name="Footer Placeholder 4">
            <a:extLst>
              <a:ext uri="{FF2B5EF4-FFF2-40B4-BE49-F238E27FC236}">
                <a16:creationId xmlns:a16="http://schemas.microsoft.com/office/drawing/2014/main" id="{A87593FF-48B4-A049-84B0-C3D11BE77E35}"/>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17" name="Picture 16">
            <a:extLst>
              <a:ext uri="{FF2B5EF4-FFF2-40B4-BE49-F238E27FC236}">
                <a16:creationId xmlns:a16="http://schemas.microsoft.com/office/drawing/2014/main" id="{A147826A-BD0C-494D-B37E-BFF2D62E567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11436592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69:2B_Chart">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CF24A46-05BF-A841-BC00-9302A006F5AB}"/>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A7C26610-DBD4-D344-A666-CFB7A808BD26}"/>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0C262862-06CB-F44F-8EE1-F0B31A2F6203}"/>
              </a:ext>
            </a:extLst>
          </p:cNvPr>
          <p:cNvSpPr>
            <a:spLocks noGrp="1"/>
          </p:cNvSpPr>
          <p:nvPr>
            <p:ph type="body" sz="quarter" idx="13"/>
          </p:nvPr>
        </p:nvSpPr>
        <p:spPr>
          <a:xfrm>
            <a:off x="434050" y="1308537"/>
            <a:ext cx="11338560" cy="493713"/>
          </a:xfrm>
          <a:prstGeom prst="rect">
            <a:avLst/>
          </a:prstGeo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8" name="Chart Placeholder 7">
            <a:extLst>
              <a:ext uri="{FF2B5EF4-FFF2-40B4-BE49-F238E27FC236}">
                <a16:creationId xmlns:a16="http://schemas.microsoft.com/office/drawing/2014/main" id="{AAAFC919-850D-0B4E-93A5-D28496D8B768}"/>
              </a:ext>
            </a:extLst>
          </p:cNvPr>
          <p:cNvSpPr>
            <a:spLocks noGrp="1"/>
          </p:cNvSpPr>
          <p:nvPr>
            <p:ph type="chart" sz="quarter" idx="14" hasCustomPrompt="1"/>
          </p:nvPr>
        </p:nvSpPr>
        <p:spPr>
          <a:xfrm>
            <a:off x="419100" y="1990993"/>
            <a:ext cx="11359318" cy="4178032"/>
          </a:xfrm>
          <a:prstGeom prst="rect">
            <a:avLst/>
          </a:prstGeom>
          <a:solidFill>
            <a:schemeClr val="bg1">
              <a:lumMod val="90000"/>
              <a:lumOff val="10000"/>
            </a:schemeClr>
          </a:solidFill>
        </p:spPr>
        <p:txBody>
          <a:bodyPr anchor="ctr">
            <a:normAutofit/>
          </a:bodyPr>
          <a:lstStyle>
            <a:lvl1pPr marL="0" indent="0" algn="ctr">
              <a:buFontTx/>
              <a:buNone/>
              <a:defRPr sz="1800">
                <a:solidFill>
                  <a:schemeClr val="tx2"/>
                </a:solidFill>
              </a:defRPr>
            </a:lvl1pPr>
          </a:lstStyle>
          <a:p>
            <a:r>
              <a:rPr lang="en-US" dirty="0"/>
              <a:t>Click to add chart</a:t>
            </a:r>
          </a:p>
        </p:txBody>
      </p:sp>
      <p:sp>
        <p:nvSpPr>
          <p:cNvPr id="16" name="Footer Placeholder 4">
            <a:extLst>
              <a:ext uri="{FF2B5EF4-FFF2-40B4-BE49-F238E27FC236}">
                <a16:creationId xmlns:a16="http://schemas.microsoft.com/office/drawing/2014/main" id="{78914796-BB9F-294F-AF4E-88B1127966D7}"/>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17" name="Picture 16">
            <a:extLst>
              <a:ext uri="{FF2B5EF4-FFF2-40B4-BE49-F238E27FC236}">
                <a16:creationId xmlns:a16="http://schemas.microsoft.com/office/drawing/2014/main" id="{2FF42187-FFF9-B046-AE0C-E0F21384E1C3}"/>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35635168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69:2B_Content-side-char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380999"/>
            <a:ext cx="5486400" cy="914401"/>
          </a:xfrm>
        </p:spPr>
        <p:txBody>
          <a:bodyPr anchor="t"/>
          <a:lstStyle>
            <a:lvl1pPr>
              <a:defRPr sz="3200"/>
            </a:lvl1pPr>
          </a:lstStyle>
          <a:p>
            <a:r>
              <a:rPr lang="en-US" dirty="0"/>
              <a:t>Click to edit Master title style</a:t>
            </a:r>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469855"/>
            <a:ext cx="5486400" cy="1112837"/>
          </a:xfrm>
          <a:prstGeom prst="rect">
            <a:avLst/>
          </a:prstGeom>
        </p:spPr>
        <p:txBody>
          <a:bodyPr/>
          <a:lstStyle>
            <a:lvl1pPr marL="0" indent="0">
              <a:buFontTx/>
              <a:buNone/>
              <a:defRPr b="1" i="0" baseline="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12" name="Text Placeholder 11">
            <a:extLst>
              <a:ext uri="{FF2B5EF4-FFF2-40B4-BE49-F238E27FC236}">
                <a16:creationId xmlns:a16="http://schemas.microsoft.com/office/drawing/2014/main" id="{BF566A9E-3756-1344-8736-0BE04C434348}"/>
              </a:ext>
            </a:extLst>
          </p:cNvPr>
          <p:cNvSpPr>
            <a:spLocks noGrp="1"/>
          </p:cNvSpPr>
          <p:nvPr>
            <p:ph type="body" sz="quarter" idx="15"/>
          </p:nvPr>
        </p:nvSpPr>
        <p:spPr>
          <a:xfrm>
            <a:off x="419100" y="2726228"/>
            <a:ext cx="5486400" cy="3433272"/>
          </a:xfrm>
          <a:prstGeom prst="rect">
            <a:avLst/>
          </a:prstGeom>
        </p:spPr>
        <p:txBody>
          <a:bodyPr/>
          <a:lstStyle>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hart Placeholder 3">
            <a:extLst>
              <a:ext uri="{FF2B5EF4-FFF2-40B4-BE49-F238E27FC236}">
                <a16:creationId xmlns:a16="http://schemas.microsoft.com/office/drawing/2014/main" id="{77710AE4-82D4-9044-8C2F-7615E482140D}"/>
              </a:ext>
            </a:extLst>
          </p:cNvPr>
          <p:cNvSpPr>
            <a:spLocks noGrp="1"/>
          </p:cNvSpPr>
          <p:nvPr>
            <p:ph type="chart" sz="quarter" idx="16" hasCustomPrompt="1"/>
          </p:nvPr>
        </p:nvSpPr>
        <p:spPr>
          <a:xfrm>
            <a:off x="6151353" y="381000"/>
            <a:ext cx="5600700" cy="5778500"/>
          </a:xfrm>
          <a:prstGeom prst="rect">
            <a:avLst/>
          </a:prstGeom>
          <a:solidFill>
            <a:schemeClr val="bg1">
              <a:lumMod val="90000"/>
              <a:lumOff val="10000"/>
            </a:schemeClr>
          </a:solidFill>
        </p:spPr>
        <p:txBody>
          <a:bodyPr>
            <a:normAutofit/>
          </a:bodyPr>
          <a:lstStyle>
            <a:lvl1pPr marL="0" indent="0">
              <a:buFontTx/>
              <a:buNone/>
              <a:defRPr sz="1600"/>
            </a:lvl1pPr>
          </a:lstStyle>
          <a:p>
            <a:r>
              <a:rPr lang="en-US" dirty="0"/>
              <a:t>Click to add chart</a:t>
            </a:r>
          </a:p>
        </p:txBody>
      </p:sp>
      <p:sp>
        <p:nvSpPr>
          <p:cNvPr id="18" name="Footer Placeholder 4">
            <a:extLst>
              <a:ext uri="{FF2B5EF4-FFF2-40B4-BE49-F238E27FC236}">
                <a16:creationId xmlns:a16="http://schemas.microsoft.com/office/drawing/2014/main" id="{8DB0657D-345E-3146-973A-8A4B963C85C4}"/>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19" name="Picture 18">
            <a:extLst>
              <a:ext uri="{FF2B5EF4-FFF2-40B4-BE49-F238E27FC236}">
                <a16:creationId xmlns:a16="http://schemas.microsoft.com/office/drawing/2014/main" id="{B8E0E7A5-8984-8543-8952-9EF63B36FD5E}"/>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74245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69:2B_Content-side-imag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380999"/>
            <a:ext cx="5486400" cy="914401"/>
          </a:xfrm>
        </p:spPr>
        <p:txBody>
          <a:bodyPr anchor="t"/>
          <a:lstStyle>
            <a:lvl1pPr>
              <a:defRPr sz="3200"/>
            </a:lvl1pPr>
          </a:lstStyle>
          <a:p>
            <a:r>
              <a:rPr lang="en-US" dirty="0"/>
              <a:t>Click to edit Master title style</a:t>
            </a:r>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469855"/>
            <a:ext cx="5486400" cy="1112837"/>
          </a:xfrm>
          <a:prstGeom prst="rect">
            <a:avLst/>
          </a:prstGeom>
        </p:spPr>
        <p:txBody>
          <a:bodyPr/>
          <a:lstStyle>
            <a:lvl1pPr marL="0" indent="0">
              <a:buFontTx/>
              <a:buNone/>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12" name="Text Placeholder 11">
            <a:extLst>
              <a:ext uri="{FF2B5EF4-FFF2-40B4-BE49-F238E27FC236}">
                <a16:creationId xmlns:a16="http://schemas.microsoft.com/office/drawing/2014/main" id="{BF566A9E-3756-1344-8736-0BE04C434348}"/>
              </a:ext>
            </a:extLst>
          </p:cNvPr>
          <p:cNvSpPr>
            <a:spLocks noGrp="1"/>
          </p:cNvSpPr>
          <p:nvPr>
            <p:ph type="body" sz="quarter" idx="15"/>
          </p:nvPr>
        </p:nvSpPr>
        <p:spPr>
          <a:xfrm>
            <a:off x="419100" y="2726228"/>
            <a:ext cx="5486400" cy="3433272"/>
          </a:xfrm>
          <a:prstGeom prst="rect">
            <a:avLst/>
          </a:prstGeom>
        </p:spPr>
        <p:txBody>
          <a:bodyPr/>
          <a:lstStyle>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Picture Placeholder 8">
            <a:extLst>
              <a:ext uri="{FF2B5EF4-FFF2-40B4-BE49-F238E27FC236}">
                <a16:creationId xmlns:a16="http://schemas.microsoft.com/office/drawing/2014/main" id="{2773CADB-1764-FA46-8171-2AD153ECA201}"/>
              </a:ext>
            </a:extLst>
          </p:cNvPr>
          <p:cNvSpPr>
            <a:spLocks noGrp="1"/>
          </p:cNvSpPr>
          <p:nvPr>
            <p:ph type="pic" sz="quarter" idx="13" hasCustomPrompt="1"/>
          </p:nvPr>
        </p:nvSpPr>
        <p:spPr>
          <a:xfrm>
            <a:off x="6134100" y="0"/>
            <a:ext cx="6057900" cy="6858000"/>
          </a:xfrm>
          <a:prstGeom prst="rect">
            <a:avLst/>
          </a:prstGeom>
          <a:solidFill>
            <a:schemeClr val="bg1">
              <a:lumMod val="90000"/>
              <a:lumOff val="10000"/>
            </a:schemeClr>
          </a:solidFill>
        </p:spPr>
        <p:txBody>
          <a:bodyPr>
            <a:normAutofit/>
          </a:bodyPr>
          <a:lstStyle>
            <a:lvl1pPr marL="0" marR="0" indent="0" algn="l" defTabSz="914400" rtl="0" eaLnBrk="1" fontAlgn="auto" latinLnBrk="0" hangingPunct="1">
              <a:lnSpc>
                <a:spcPct val="90000"/>
              </a:lnSpc>
              <a:spcBef>
                <a:spcPts val="1000"/>
              </a:spcBef>
              <a:spcAft>
                <a:spcPts val="0"/>
              </a:spcAft>
              <a:buClrTx/>
              <a:buSzTx/>
              <a:buFontTx/>
              <a:buNone/>
              <a:tabLst/>
              <a:defRPr sz="1200" b="0"/>
            </a:lvl1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en-US" dirty="0"/>
              <a:t>Drag photo to placeholder or click on icon to place photo from file. Ensure image is large enough in size and resolution.</a:t>
            </a:r>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1430767" y="6413826"/>
            <a:ext cx="4474733" cy="365125"/>
          </a:xfrm>
          <a:prstGeom prst="rect">
            <a:avLst/>
          </a:prstGeom>
        </p:spPr>
        <p:txBody>
          <a:bodyPr/>
          <a:lstStyle>
            <a:lvl1pPr algn="l">
              <a:defRPr/>
            </a:lvl1pPr>
          </a:lstStyle>
          <a:p>
            <a:pPr algn="l"/>
            <a:endParaRPr lang="en-US" dirty="0"/>
          </a:p>
        </p:txBody>
      </p:sp>
      <p:pic>
        <p:nvPicPr>
          <p:cNvPr id="19" name="Picture 18">
            <a:extLst>
              <a:ext uri="{FF2B5EF4-FFF2-40B4-BE49-F238E27FC236}">
                <a16:creationId xmlns:a16="http://schemas.microsoft.com/office/drawing/2014/main" id="{99659747-B2F7-3E4C-BDA1-E591D83D3F34}"/>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10573059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69:2B-Content-blank-half">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380999"/>
            <a:ext cx="5486400" cy="914401"/>
          </a:xfrm>
        </p:spPr>
        <p:txBody>
          <a:bodyPr anchor="t"/>
          <a:lstStyle>
            <a:lvl1pPr>
              <a:defRPr sz="3200"/>
            </a:lvl1pPr>
          </a:lstStyle>
          <a:p>
            <a:r>
              <a:rPr lang="en-US" dirty="0"/>
              <a:t>Click to edit Master title style</a:t>
            </a:r>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469855"/>
            <a:ext cx="5486400" cy="1112837"/>
          </a:xfrm>
          <a:prstGeom prst="rect">
            <a:avLst/>
          </a:prstGeom>
        </p:spPr>
        <p:txBody>
          <a:bodyPr/>
          <a:lstStyle>
            <a:lvl1pPr marL="0" indent="0">
              <a:buFontTx/>
              <a:buNone/>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12" name="Text Placeholder 11">
            <a:extLst>
              <a:ext uri="{FF2B5EF4-FFF2-40B4-BE49-F238E27FC236}">
                <a16:creationId xmlns:a16="http://schemas.microsoft.com/office/drawing/2014/main" id="{BF566A9E-3756-1344-8736-0BE04C434348}"/>
              </a:ext>
            </a:extLst>
          </p:cNvPr>
          <p:cNvSpPr>
            <a:spLocks noGrp="1"/>
          </p:cNvSpPr>
          <p:nvPr>
            <p:ph type="body" sz="quarter" idx="15"/>
          </p:nvPr>
        </p:nvSpPr>
        <p:spPr>
          <a:xfrm>
            <a:off x="419100" y="2726228"/>
            <a:ext cx="5486400" cy="3433272"/>
          </a:xfrm>
          <a:prstGeom prst="rect">
            <a:avLst/>
          </a:prstGeom>
        </p:spPr>
        <p:txBody>
          <a:bodyPr/>
          <a:lstStyle>
            <a:lvl3pPr>
              <a:defRPr sz="2000"/>
            </a:lvl3pPr>
            <a:lvl4pPr>
              <a:defRPr sz="18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1430767" y="6413826"/>
            <a:ext cx="4474733" cy="365125"/>
          </a:xfrm>
          <a:prstGeom prst="rect">
            <a:avLst/>
          </a:prstGeom>
        </p:spPr>
        <p:txBody>
          <a:bodyPr/>
          <a:lstStyle>
            <a:lvl1pPr algn="l">
              <a:defRPr/>
            </a:lvl1pPr>
          </a:lstStyle>
          <a:p>
            <a:pPr algn="l"/>
            <a:endParaRPr lang="en-US" dirty="0"/>
          </a:p>
        </p:txBody>
      </p:sp>
      <p:pic>
        <p:nvPicPr>
          <p:cNvPr id="18" name="Picture 17">
            <a:extLst>
              <a:ext uri="{FF2B5EF4-FFF2-40B4-BE49-F238E27FC236}">
                <a16:creationId xmlns:a16="http://schemas.microsoft.com/office/drawing/2014/main" id="{61ABF563-A106-2941-99AA-9ACBB4A8BD1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1750114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169:1W_Title-Bullet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106E9DB-266A-DC4C-81FD-63DDDAA346DC}"/>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C130FE17-69E8-9440-A7AF-AC1659EDF6B9}"/>
              </a:ext>
            </a:extLst>
          </p:cNvPr>
          <p:cNvSpPr>
            <a:spLocks noGrp="1"/>
          </p:cNvSpPr>
          <p:nvPr>
            <p:ph type="title"/>
          </p:nvPr>
        </p:nvSpPr>
        <p:spPr/>
        <p:txBody>
          <a:body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4548D53F-9797-B141-B5E7-AB9CB133F5B0}"/>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5" name="Picture 14">
            <a:extLst>
              <a:ext uri="{FF2B5EF4-FFF2-40B4-BE49-F238E27FC236}">
                <a16:creationId xmlns:a16="http://schemas.microsoft.com/office/drawing/2014/main" id="{4BB57516-804A-9143-95A9-7C8D292A8972}"/>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23971"/>
            <a:ext cx="536748" cy="154831"/>
          </a:xfrm>
          <a:prstGeom prst="rect">
            <a:avLst/>
          </a:prstGeom>
        </p:spPr>
      </p:pic>
      <p:sp>
        <p:nvSpPr>
          <p:cNvPr id="7" name="Text Placeholder 6">
            <a:extLst>
              <a:ext uri="{FF2B5EF4-FFF2-40B4-BE49-F238E27FC236}">
                <a16:creationId xmlns:a16="http://schemas.microsoft.com/office/drawing/2014/main" id="{33164F8F-2BF9-7D49-8924-6537913F66D0}"/>
              </a:ext>
            </a:extLst>
          </p:cNvPr>
          <p:cNvSpPr>
            <a:spLocks noGrp="1"/>
          </p:cNvSpPr>
          <p:nvPr>
            <p:ph type="body" sz="quarter" idx="13"/>
          </p:nvPr>
        </p:nvSpPr>
        <p:spPr>
          <a:xfrm>
            <a:off x="419100" y="1333500"/>
            <a:ext cx="11358563" cy="4838700"/>
          </a:xfrm>
        </p:spPr>
        <p:txBody>
          <a:bodyPr/>
          <a:lstStyle>
            <a:lvl1pPr marL="228600" indent="-219075">
              <a:buFont typeface="Wingdings" pitchFamily="2" charset="2"/>
              <a:buChar char="§"/>
              <a:tabLst/>
              <a:defRPr/>
            </a:lvl1pPr>
            <a:lvl2pPr marL="457200" indent="-228600">
              <a:buFont typeface="Wingdings" pitchFamily="2" charset="2"/>
              <a:buChar char="§"/>
              <a:tabLst/>
              <a:defRPr/>
            </a:lvl2pPr>
            <a:lvl3pPr marL="571500" indent="-228600">
              <a:tabLst/>
              <a:defRPr sz="2200"/>
            </a:lvl3pPr>
            <a:lvl4pPr marL="685800" indent="-228600">
              <a:tabLst/>
              <a:defRPr sz="2000"/>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45674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69:2B_Content-Vertical-Timelin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19100" y="409086"/>
            <a:ext cx="11330606" cy="731520"/>
          </a:xfrm>
        </p:spPr>
        <p:txBody>
          <a:bodyPr anchor="t"/>
          <a:lstStyle>
            <a:lvl1pPr>
              <a:defRPr sz="3200"/>
            </a:lvl1pPr>
          </a:lstStyle>
          <a:p>
            <a:r>
              <a:rPr lang="en-US"/>
              <a:t>Click to edit Master title style</a:t>
            </a:r>
          </a:p>
        </p:txBody>
      </p:sp>
      <p:sp>
        <p:nvSpPr>
          <p:cNvPr id="10" name="Text Placeholder 9">
            <a:extLst>
              <a:ext uri="{FF2B5EF4-FFF2-40B4-BE49-F238E27FC236}">
                <a16:creationId xmlns:a16="http://schemas.microsoft.com/office/drawing/2014/main" id="{B26D1765-314D-D44C-9CDF-CB6E7878529B}"/>
              </a:ext>
            </a:extLst>
          </p:cNvPr>
          <p:cNvSpPr>
            <a:spLocks noGrp="1"/>
          </p:cNvSpPr>
          <p:nvPr>
            <p:ph type="body" sz="quarter" idx="14"/>
          </p:nvPr>
        </p:nvSpPr>
        <p:spPr>
          <a:xfrm>
            <a:off x="419100" y="1312433"/>
            <a:ext cx="5256213" cy="605056"/>
          </a:xfrm>
          <a:prstGeom prst="rect">
            <a:avLst/>
          </a:prstGeom>
        </p:spPr>
        <p:txBody>
          <a:bodyPr/>
          <a:lstStyle>
            <a:lvl1pPr marL="0" indent="0">
              <a:buFontTx/>
              <a:buNone/>
              <a:defRPr b="1"/>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 text styles</a:t>
            </a:r>
          </a:p>
        </p:txBody>
      </p:sp>
      <p:sp>
        <p:nvSpPr>
          <p:cNvPr id="28" name="Text Placeholder 11">
            <a:extLst>
              <a:ext uri="{FF2B5EF4-FFF2-40B4-BE49-F238E27FC236}">
                <a16:creationId xmlns:a16="http://schemas.microsoft.com/office/drawing/2014/main" id="{DC3450F3-D895-D84E-A771-DB74374443A0}"/>
              </a:ext>
            </a:extLst>
          </p:cNvPr>
          <p:cNvSpPr>
            <a:spLocks noGrp="1"/>
          </p:cNvSpPr>
          <p:nvPr>
            <p:ph type="body" sz="quarter" idx="15"/>
          </p:nvPr>
        </p:nvSpPr>
        <p:spPr>
          <a:xfrm>
            <a:off x="419100" y="2129887"/>
            <a:ext cx="5256213" cy="4029613"/>
          </a:xfrm>
          <a:prstGeom prst="rect">
            <a:avLst/>
          </a:prstGeom>
        </p:spPr>
        <p:txBody>
          <a:bodyPr/>
          <a:lstStyle>
            <a:lvl1pPr>
              <a:buFontTx/>
              <a:buNone/>
              <a:defRPr b="0"/>
            </a:lvl1pPr>
            <a:lvl3pPr>
              <a:defRPr sz="2000"/>
            </a:lvl3pPr>
            <a:lvl4pPr>
              <a:defRPr sz="1800"/>
            </a:lvl4pPr>
            <a:lvl5pPr>
              <a:defRPr sz="1600"/>
            </a:lvl5pPr>
          </a:lstStyle>
          <a:p>
            <a:pPr lvl="0"/>
            <a:r>
              <a:rPr lang="en-US" dirty="0"/>
              <a:t>Click to edit Master text styles</a:t>
            </a:r>
          </a:p>
          <a:p>
            <a:pPr lvl="1"/>
            <a:r>
              <a:rPr lang="en-US" dirty="0"/>
              <a:t>Second level</a:t>
            </a:r>
          </a:p>
        </p:txBody>
      </p:sp>
      <p:sp>
        <p:nvSpPr>
          <p:cNvPr id="16" name="Text Placeholder 11">
            <a:extLst>
              <a:ext uri="{FF2B5EF4-FFF2-40B4-BE49-F238E27FC236}">
                <a16:creationId xmlns:a16="http://schemas.microsoft.com/office/drawing/2014/main" id="{8AD0C741-0B71-8646-86A6-3BD02C1D6044}"/>
              </a:ext>
            </a:extLst>
          </p:cNvPr>
          <p:cNvSpPr>
            <a:spLocks noGrp="1"/>
          </p:cNvSpPr>
          <p:nvPr>
            <p:ph type="body" sz="quarter" idx="31" hasCustomPrompt="1"/>
          </p:nvPr>
        </p:nvSpPr>
        <p:spPr>
          <a:xfrm>
            <a:off x="7569200" y="1803748"/>
            <a:ext cx="723450" cy="229851"/>
          </a:xfrm>
          <a:prstGeom prst="rect">
            <a:avLst/>
          </a:prstGeom>
        </p:spPr>
        <p:txBody>
          <a:bodyPr lIns="0" rIns="0" anchor="ctr">
            <a:noAutofit/>
          </a:bodyPr>
          <a:lstStyle>
            <a:lvl1pPr marL="0" indent="0" algn="r">
              <a:buNone/>
              <a:defRPr sz="1800" b="0" i="0">
                <a:solidFill>
                  <a:schemeClr val="tx1"/>
                </a:solidFill>
                <a:latin typeface="+mn-lt"/>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2016</a:t>
            </a:r>
          </a:p>
        </p:txBody>
      </p:sp>
      <p:sp>
        <p:nvSpPr>
          <p:cNvPr id="9" name="Text Placeholder 11">
            <a:extLst>
              <a:ext uri="{FF2B5EF4-FFF2-40B4-BE49-F238E27FC236}">
                <a16:creationId xmlns:a16="http://schemas.microsoft.com/office/drawing/2014/main" id="{216A9945-1253-AF44-A6F2-A1C81096C582}"/>
              </a:ext>
            </a:extLst>
          </p:cNvPr>
          <p:cNvSpPr>
            <a:spLocks noGrp="1"/>
          </p:cNvSpPr>
          <p:nvPr>
            <p:ph type="body" sz="quarter" idx="17" hasCustomPrompt="1"/>
          </p:nvPr>
        </p:nvSpPr>
        <p:spPr>
          <a:xfrm>
            <a:off x="9094635" y="1780163"/>
            <a:ext cx="2297266"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p>
        </p:txBody>
      </p:sp>
      <p:sp>
        <p:nvSpPr>
          <p:cNvPr id="15" name="Text Placeholder 11">
            <a:extLst>
              <a:ext uri="{FF2B5EF4-FFF2-40B4-BE49-F238E27FC236}">
                <a16:creationId xmlns:a16="http://schemas.microsoft.com/office/drawing/2014/main" id="{0BF29CF1-E304-C540-8545-DD22C8709B0A}"/>
              </a:ext>
            </a:extLst>
          </p:cNvPr>
          <p:cNvSpPr>
            <a:spLocks noGrp="1"/>
          </p:cNvSpPr>
          <p:nvPr>
            <p:ph type="body" sz="quarter" idx="30" hasCustomPrompt="1"/>
          </p:nvPr>
        </p:nvSpPr>
        <p:spPr>
          <a:xfrm>
            <a:off x="8738328" y="3257819"/>
            <a:ext cx="710472" cy="275858"/>
          </a:xfrm>
          <a:prstGeom prst="rect">
            <a:avLst/>
          </a:prstGeom>
        </p:spPr>
        <p:txBody>
          <a:bodyPr lIns="0" anchor="ctr">
            <a:noAutofit/>
          </a:bodyPr>
          <a:lstStyle>
            <a:lvl1pPr marL="0" indent="0">
              <a:buNone/>
              <a:defRPr sz="18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2017</a:t>
            </a:r>
          </a:p>
        </p:txBody>
      </p:sp>
      <p:sp>
        <p:nvSpPr>
          <p:cNvPr id="17" name="Text Placeholder 11">
            <a:extLst>
              <a:ext uri="{FF2B5EF4-FFF2-40B4-BE49-F238E27FC236}">
                <a16:creationId xmlns:a16="http://schemas.microsoft.com/office/drawing/2014/main" id="{80618315-034D-AD42-8958-25F26E9DA6DA}"/>
              </a:ext>
            </a:extLst>
          </p:cNvPr>
          <p:cNvSpPr>
            <a:spLocks noGrp="1"/>
          </p:cNvSpPr>
          <p:nvPr>
            <p:ph type="body" sz="quarter" idx="35" hasCustomPrompt="1"/>
          </p:nvPr>
        </p:nvSpPr>
        <p:spPr>
          <a:xfrm>
            <a:off x="6172200" y="3203490"/>
            <a:ext cx="1714927" cy="731520"/>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a:t>
            </a:r>
          </a:p>
        </p:txBody>
      </p:sp>
      <p:sp>
        <p:nvSpPr>
          <p:cNvPr id="21" name="Text Placeholder 11">
            <a:extLst>
              <a:ext uri="{FF2B5EF4-FFF2-40B4-BE49-F238E27FC236}">
                <a16:creationId xmlns:a16="http://schemas.microsoft.com/office/drawing/2014/main" id="{B724B64B-F009-A641-AE83-E5BA1F276095}"/>
              </a:ext>
            </a:extLst>
          </p:cNvPr>
          <p:cNvSpPr>
            <a:spLocks noGrp="1"/>
          </p:cNvSpPr>
          <p:nvPr>
            <p:ph type="body" sz="quarter" idx="43" hasCustomPrompt="1"/>
          </p:nvPr>
        </p:nvSpPr>
        <p:spPr>
          <a:xfrm>
            <a:off x="7569200" y="4428942"/>
            <a:ext cx="723450" cy="212222"/>
          </a:xfrm>
          <a:prstGeom prst="rect">
            <a:avLst/>
          </a:prstGeom>
        </p:spPr>
        <p:txBody>
          <a:bodyPr lIns="0" rIns="0" anchor="ctr">
            <a:noAutofit/>
          </a:bodyPr>
          <a:lstStyle>
            <a:lvl1pPr marL="0" indent="0" algn="r">
              <a:buNone/>
              <a:defRPr sz="18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2018</a:t>
            </a:r>
          </a:p>
        </p:txBody>
      </p:sp>
      <p:sp>
        <p:nvSpPr>
          <p:cNvPr id="22" name="Text Placeholder 11">
            <a:extLst>
              <a:ext uri="{FF2B5EF4-FFF2-40B4-BE49-F238E27FC236}">
                <a16:creationId xmlns:a16="http://schemas.microsoft.com/office/drawing/2014/main" id="{3ECAFD27-E0FF-5F45-B679-3AF710C26357}"/>
              </a:ext>
            </a:extLst>
          </p:cNvPr>
          <p:cNvSpPr>
            <a:spLocks noGrp="1"/>
          </p:cNvSpPr>
          <p:nvPr>
            <p:ph type="body" sz="quarter" idx="44" hasCustomPrompt="1"/>
          </p:nvPr>
        </p:nvSpPr>
        <p:spPr>
          <a:xfrm>
            <a:off x="9094634" y="4422905"/>
            <a:ext cx="2268913" cy="731520"/>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p>
        </p:txBody>
      </p:sp>
      <p:sp>
        <p:nvSpPr>
          <p:cNvPr id="23" name="Text Placeholder 11">
            <a:extLst>
              <a:ext uri="{FF2B5EF4-FFF2-40B4-BE49-F238E27FC236}">
                <a16:creationId xmlns:a16="http://schemas.microsoft.com/office/drawing/2014/main" id="{53A899CC-FFE0-BB41-BBB5-47FF39191027}"/>
              </a:ext>
            </a:extLst>
          </p:cNvPr>
          <p:cNvSpPr>
            <a:spLocks noGrp="1"/>
          </p:cNvSpPr>
          <p:nvPr>
            <p:ph type="body" sz="quarter" idx="45" hasCustomPrompt="1"/>
          </p:nvPr>
        </p:nvSpPr>
        <p:spPr>
          <a:xfrm>
            <a:off x="8738328" y="5291009"/>
            <a:ext cx="710472" cy="221230"/>
          </a:xfrm>
          <a:prstGeom prst="rect">
            <a:avLst/>
          </a:prstGeom>
        </p:spPr>
        <p:txBody>
          <a:bodyPr lIns="0" anchor="ctr">
            <a:noAutofit/>
          </a:bodyPr>
          <a:lstStyle>
            <a:lvl1pPr marL="0" indent="0">
              <a:buNone/>
              <a:defRPr sz="1800" b="0" i="0">
                <a:solidFill>
                  <a:schemeClr val="tx1"/>
                </a:solidFill>
                <a:latin typeface="Arial" panose="020B0604020202020204" pitchFamily="34" charset="0"/>
                <a:ea typeface="Arial" panose="020B0604020202020204" pitchFamily="34" charset="0"/>
                <a:cs typeface="Arial" panose="020B0604020202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2019</a:t>
            </a:r>
          </a:p>
        </p:txBody>
      </p:sp>
      <p:sp>
        <p:nvSpPr>
          <p:cNvPr id="11" name="Text Placeholder 11">
            <a:extLst>
              <a:ext uri="{FF2B5EF4-FFF2-40B4-BE49-F238E27FC236}">
                <a16:creationId xmlns:a16="http://schemas.microsoft.com/office/drawing/2014/main" id="{B7AF339E-A1B6-C242-AEEC-F62553FE839E}"/>
              </a:ext>
            </a:extLst>
          </p:cNvPr>
          <p:cNvSpPr>
            <a:spLocks noGrp="1"/>
          </p:cNvSpPr>
          <p:nvPr>
            <p:ph type="body" sz="quarter" idx="18" hasCustomPrompt="1"/>
          </p:nvPr>
        </p:nvSpPr>
        <p:spPr>
          <a:xfrm>
            <a:off x="6172200" y="5245538"/>
            <a:ext cx="1714927" cy="762068"/>
          </a:xfrm>
          <a:prstGeom prst="rect">
            <a:avLst/>
          </a:prstGeom>
        </p:spPr>
        <p:txBody>
          <a:bodyPr lIns="0" rIns="0">
            <a:noAutofit/>
          </a:bodyPr>
          <a:lstStyle>
            <a:lvl1pPr marL="0" indent="0" algn="r">
              <a:lnSpc>
                <a:spcPct val="110000"/>
              </a:lnSpc>
              <a:buNone/>
              <a:defRPr sz="1800" b="0" i="0">
                <a:solidFill>
                  <a:schemeClr val="tx2"/>
                </a:solidFill>
                <a:latin typeface="Arial Regular" charset="0"/>
                <a:ea typeface="Arial Regular" charset="0"/>
                <a:cs typeface="Arial Regular" charset="0"/>
              </a:defRPr>
            </a:lvl1pPr>
            <a:lvl2pPr marL="9525" indent="0" algn="r">
              <a:buNone/>
              <a:tabLst/>
              <a:defRPr sz="1800"/>
            </a:lvl2pPr>
            <a:lvl3pPr marL="914400" indent="0">
              <a:buNone/>
              <a:defRPr/>
            </a:lvl3pPr>
            <a:lvl4pPr marL="1371600" indent="0">
              <a:buNone/>
              <a:defRPr/>
            </a:lvl4pPr>
            <a:lvl5pPr marL="1828800" indent="0">
              <a:buNone/>
              <a:defRPr/>
            </a:lvl5pPr>
          </a:lstStyle>
          <a:p>
            <a:pPr lvl="1"/>
            <a:r>
              <a:rPr lang="en-US" dirty="0"/>
              <a:t>Maecenas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a:t>
            </a:r>
          </a:p>
        </p:txBody>
      </p:sp>
      <p:cxnSp>
        <p:nvCxnSpPr>
          <p:cNvPr id="13" name="Straight Connector 12">
            <a:extLst>
              <a:ext uri="{FF2B5EF4-FFF2-40B4-BE49-F238E27FC236}">
                <a16:creationId xmlns:a16="http://schemas.microsoft.com/office/drawing/2014/main" id="{91C6D03B-D4DC-804A-B481-352B0A84F629}"/>
              </a:ext>
              <a:ext uri="{C183D7F6-B498-43B3-948B-1728B52AA6E4}">
                <adec:decorative xmlns:adec="http://schemas.microsoft.com/office/drawing/2017/decorative" val="1"/>
              </a:ext>
            </a:extLst>
          </p:cNvPr>
          <p:cNvCxnSpPr/>
          <p:nvPr userDrawn="1"/>
        </p:nvCxnSpPr>
        <p:spPr>
          <a:xfrm flipH="1">
            <a:off x="8500772" y="1334807"/>
            <a:ext cx="15740" cy="466344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Content Placeholder 12">
            <a:extLst>
              <a:ext uri="{FF2B5EF4-FFF2-40B4-BE49-F238E27FC236}">
                <a16:creationId xmlns:a16="http://schemas.microsoft.com/office/drawing/2014/main" id="{9033D03A-B060-DE4C-A415-6803C8C06EC8}"/>
              </a:ext>
              <a:ext uri="{C183D7F6-B498-43B3-948B-1728B52AA6E4}">
                <adec:decorative xmlns:adec="http://schemas.microsoft.com/office/drawing/2017/decorative" val="1"/>
              </a:ext>
            </a:extLst>
          </p:cNvPr>
          <p:cNvSpPr>
            <a:spLocks noGrp="1"/>
          </p:cNvSpPr>
          <p:nvPr>
            <p:ph sz="quarter" idx="23"/>
          </p:nvPr>
        </p:nvSpPr>
        <p:spPr>
          <a:xfrm>
            <a:off x="8487858" y="1907761"/>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8" name="Content Placeholder 12">
            <a:extLst>
              <a:ext uri="{FF2B5EF4-FFF2-40B4-BE49-F238E27FC236}">
                <a16:creationId xmlns:a16="http://schemas.microsoft.com/office/drawing/2014/main" id="{4CBED77F-7C2C-A34E-9E7E-E5FB584B72D3}"/>
              </a:ext>
              <a:ext uri="{C183D7F6-B498-43B3-948B-1728B52AA6E4}">
                <adec:decorative xmlns:adec="http://schemas.microsoft.com/office/drawing/2017/decorative" val="1"/>
              </a:ext>
            </a:extLst>
          </p:cNvPr>
          <p:cNvSpPr>
            <a:spLocks noGrp="1"/>
          </p:cNvSpPr>
          <p:nvPr>
            <p:ph sz="quarter" idx="36"/>
          </p:nvPr>
        </p:nvSpPr>
        <p:spPr>
          <a:xfrm>
            <a:off x="7986918" y="540237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19" name="Content Placeholder 12">
            <a:extLst>
              <a:ext uri="{FF2B5EF4-FFF2-40B4-BE49-F238E27FC236}">
                <a16:creationId xmlns:a16="http://schemas.microsoft.com/office/drawing/2014/main" id="{5071E345-32EA-CE4B-9CB7-C93B698D19CF}"/>
              </a:ext>
              <a:ext uri="{C183D7F6-B498-43B3-948B-1728B52AA6E4}">
                <adec:decorative xmlns:adec="http://schemas.microsoft.com/office/drawing/2017/decorative" val="1"/>
              </a:ext>
            </a:extLst>
          </p:cNvPr>
          <p:cNvSpPr>
            <a:spLocks noGrp="1"/>
          </p:cNvSpPr>
          <p:nvPr>
            <p:ph sz="quarter" idx="38"/>
          </p:nvPr>
        </p:nvSpPr>
        <p:spPr>
          <a:xfrm>
            <a:off x="7986918" y="3346405"/>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0" name="Content Placeholder 12">
            <a:extLst>
              <a:ext uri="{FF2B5EF4-FFF2-40B4-BE49-F238E27FC236}">
                <a16:creationId xmlns:a16="http://schemas.microsoft.com/office/drawing/2014/main" id="{5122D9DB-E36F-F54C-8558-005493C74C5D}"/>
              </a:ext>
              <a:ext uri="{C183D7F6-B498-43B3-948B-1728B52AA6E4}">
                <adec:decorative xmlns:adec="http://schemas.microsoft.com/office/drawing/2017/decorative" val="1"/>
              </a:ext>
            </a:extLst>
          </p:cNvPr>
          <p:cNvSpPr>
            <a:spLocks noGrp="1"/>
          </p:cNvSpPr>
          <p:nvPr>
            <p:ph sz="quarter" idx="40"/>
          </p:nvPr>
        </p:nvSpPr>
        <p:spPr>
          <a:xfrm>
            <a:off x="8487858" y="4545414"/>
            <a:ext cx="500940" cy="9144"/>
          </a:xfrm>
          <a:prstGeom prst="rect">
            <a:avLst/>
          </a:prstGeom>
          <a:solidFill>
            <a:schemeClr val="tx2"/>
          </a:solidFill>
        </p:spPr>
        <p:txBody>
          <a:bodyPr>
            <a:normAutofit/>
          </a:bodyPr>
          <a:lstStyle>
            <a:lvl1pPr>
              <a:defRPr sz="100">
                <a:solidFill>
                  <a:schemeClr val="tx1"/>
                </a:solidFill>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4" name="Oval 23">
            <a:extLst>
              <a:ext uri="{FF2B5EF4-FFF2-40B4-BE49-F238E27FC236}">
                <a16:creationId xmlns:a16="http://schemas.microsoft.com/office/drawing/2014/main" id="{4495FB50-ED60-314A-80A9-1C71FE15A0F7}"/>
              </a:ext>
              <a:ext uri="{C183D7F6-B498-43B3-948B-1728B52AA6E4}">
                <adec:decorative xmlns:adec="http://schemas.microsoft.com/office/drawing/2017/decorative" val="1"/>
              </a:ext>
            </a:extLst>
          </p:cNvPr>
          <p:cNvSpPr/>
          <p:nvPr userDrawn="1"/>
        </p:nvSpPr>
        <p:spPr>
          <a:xfrm>
            <a:off x="8403336" y="1828800"/>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32976486-0697-9E4B-BB26-22C04AD8CD4A}"/>
              </a:ext>
              <a:ext uri="{C183D7F6-B498-43B3-948B-1728B52AA6E4}">
                <adec:decorative xmlns:adec="http://schemas.microsoft.com/office/drawing/2017/decorative" val="1"/>
              </a:ext>
            </a:extLst>
          </p:cNvPr>
          <p:cNvSpPr/>
          <p:nvPr userDrawn="1"/>
        </p:nvSpPr>
        <p:spPr>
          <a:xfrm>
            <a:off x="8403336" y="3239295"/>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10B5502-F77E-5C4C-9747-06A18D542FEA}"/>
              </a:ext>
              <a:ext uri="{C183D7F6-B498-43B3-948B-1728B52AA6E4}">
                <adec:decorative xmlns:adec="http://schemas.microsoft.com/office/drawing/2017/decorative" val="1"/>
              </a:ext>
            </a:extLst>
          </p:cNvPr>
          <p:cNvSpPr/>
          <p:nvPr userDrawn="1"/>
        </p:nvSpPr>
        <p:spPr>
          <a:xfrm>
            <a:off x="8390658" y="444518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1095D559-7174-EF4C-AB09-5A626E09B329}"/>
              </a:ext>
              <a:ext uri="{C183D7F6-B498-43B3-948B-1728B52AA6E4}">
                <adec:decorative xmlns:adec="http://schemas.microsoft.com/office/drawing/2017/decorative" val="1"/>
              </a:ext>
            </a:extLst>
          </p:cNvPr>
          <p:cNvSpPr/>
          <p:nvPr userDrawn="1"/>
        </p:nvSpPr>
        <p:spPr>
          <a:xfrm>
            <a:off x="8390636" y="5300914"/>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ooter Placeholder 4">
            <a:extLst>
              <a:ext uri="{FF2B5EF4-FFF2-40B4-BE49-F238E27FC236}">
                <a16:creationId xmlns:a16="http://schemas.microsoft.com/office/drawing/2014/main" id="{AA167B85-83DB-B243-8DD4-89388138663F}"/>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37" name="Picture 36">
            <a:extLst>
              <a:ext uri="{FF2B5EF4-FFF2-40B4-BE49-F238E27FC236}">
                <a16:creationId xmlns:a16="http://schemas.microsoft.com/office/drawing/2014/main" id="{9D7B5582-28F6-BF4A-8C11-69C60A8EBD5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40899397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69:2B_Timeline-Horizontal">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6B688AD-A397-E941-BE24-A56C3769EC68}"/>
              </a:ext>
            </a:extLst>
          </p:cNvPr>
          <p:cNvSpPr>
            <a:spLocks noGrp="1"/>
          </p:cNvSpPr>
          <p:nvPr>
            <p:ph type="sldNum" sz="quarter" idx="11"/>
          </p:nvPr>
        </p:nvSpPr>
        <p:spPr/>
        <p:txBody>
          <a:bodyPr/>
          <a:lstStyle/>
          <a:p>
            <a:fld id="{BECF63ED-5365-0347-943C-46237B9951C9}" type="slidenum">
              <a:rPr lang="en-US" smtClean="0"/>
              <a:pPr/>
              <a:t>‹#›</a:t>
            </a:fld>
            <a:endParaRPr lang="en-US"/>
          </a:p>
        </p:txBody>
      </p:sp>
      <p:sp>
        <p:nvSpPr>
          <p:cNvPr id="2" name="Title 1">
            <a:extLst>
              <a:ext uri="{FF2B5EF4-FFF2-40B4-BE49-F238E27FC236}">
                <a16:creationId xmlns:a16="http://schemas.microsoft.com/office/drawing/2014/main" id="{0DA1248C-7835-6B42-A738-F68F2B712FBF}"/>
              </a:ext>
            </a:extLst>
          </p:cNvPr>
          <p:cNvSpPr>
            <a:spLocks noGrp="1"/>
          </p:cNvSpPr>
          <p:nvPr>
            <p:ph type="title"/>
          </p:nvPr>
        </p:nvSpPr>
        <p:spPr/>
        <p:txBody>
          <a:bodyPr/>
          <a:lstStyle/>
          <a:p>
            <a:r>
              <a:rPr lang="en-US"/>
              <a:t>Click to edit Master title style</a:t>
            </a:r>
          </a:p>
        </p:txBody>
      </p:sp>
      <p:cxnSp>
        <p:nvCxnSpPr>
          <p:cNvPr id="5" name="Straight Connector 4">
            <a:extLst>
              <a:ext uri="{FF2B5EF4-FFF2-40B4-BE49-F238E27FC236}">
                <a16:creationId xmlns:a16="http://schemas.microsoft.com/office/drawing/2014/main" id="{64E5A6FA-A8AB-3142-97AC-D6CFD989F409}"/>
              </a:ext>
              <a:ext uri="{C183D7F6-B498-43B3-948B-1728B52AA6E4}">
                <adec:decorative xmlns:adec="http://schemas.microsoft.com/office/drawing/2017/decorative" val="1"/>
              </a:ext>
            </a:extLst>
          </p:cNvPr>
          <p:cNvCxnSpPr/>
          <p:nvPr userDrawn="1"/>
        </p:nvCxnSpPr>
        <p:spPr>
          <a:xfrm>
            <a:off x="-51955" y="3580648"/>
            <a:ext cx="12297875" cy="0"/>
          </a:xfrm>
          <a:prstGeom prst="line">
            <a:avLst/>
          </a:prstGeom>
          <a:ln w="635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1">
            <a:extLst>
              <a:ext uri="{FF2B5EF4-FFF2-40B4-BE49-F238E27FC236}">
                <a16:creationId xmlns:a16="http://schemas.microsoft.com/office/drawing/2014/main" id="{92ADF57F-1208-044C-B19D-B266338645D3}"/>
              </a:ext>
            </a:extLst>
          </p:cNvPr>
          <p:cNvSpPr>
            <a:spLocks noGrp="1"/>
          </p:cNvSpPr>
          <p:nvPr>
            <p:ph type="body" sz="quarter" idx="29" hasCustomPrompt="1"/>
          </p:nvPr>
        </p:nvSpPr>
        <p:spPr>
          <a:xfrm>
            <a:off x="932867" y="3706344"/>
            <a:ext cx="787056" cy="239981"/>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2019</a:t>
            </a:r>
          </a:p>
        </p:txBody>
      </p:sp>
      <p:sp>
        <p:nvSpPr>
          <p:cNvPr id="12" name="Picture Placeholder 8">
            <a:extLst>
              <a:ext uri="{FF2B5EF4-FFF2-40B4-BE49-F238E27FC236}">
                <a16:creationId xmlns:a16="http://schemas.microsoft.com/office/drawing/2014/main" id="{613703FA-2A85-034F-8C26-851171AF1D6B}"/>
              </a:ext>
            </a:extLst>
          </p:cNvPr>
          <p:cNvSpPr>
            <a:spLocks noGrp="1"/>
          </p:cNvSpPr>
          <p:nvPr>
            <p:ph type="pic" sz="quarter" idx="13" hasCustomPrompt="1"/>
          </p:nvPr>
        </p:nvSpPr>
        <p:spPr>
          <a:xfrm>
            <a:off x="473157" y="1327170"/>
            <a:ext cx="3672840" cy="1919124"/>
          </a:xfrm>
          <a:prstGeom prst="rect">
            <a:avLst/>
          </a:prstGeom>
          <a:solidFill>
            <a:schemeClr val="bg1">
              <a:lumMod val="90000"/>
              <a:lumOff val="10000"/>
            </a:schemeClr>
          </a:solidFill>
        </p:spPr>
        <p:txBody>
          <a:bodyPr tIns="91440" anchor="t">
            <a:normAutofit/>
          </a:bodyPr>
          <a:lstStyle>
            <a:lvl1pPr marL="0" indent="0" algn="ctr">
              <a:buNone/>
              <a:defRPr sz="1400" b="0" i="0" cap="none">
                <a:solidFill>
                  <a:schemeClr val="tx2"/>
                </a:solidFill>
                <a:latin typeface="Arial Regular" charset="0"/>
                <a:ea typeface="Arial Regular" charset="0"/>
                <a:cs typeface="Arial Regular" charset="0"/>
              </a:defRPr>
            </a:lvl1pPr>
          </a:lstStyle>
          <a:p>
            <a:r>
              <a:rPr lang="en-US" dirty="0"/>
              <a:t>Drag photo to placeholder or click on icon to place photo from file.</a:t>
            </a:r>
          </a:p>
        </p:txBody>
      </p:sp>
      <p:sp>
        <p:nvSpPr>
          <p:cNvPr id="8" name="Text Placeholder 11">
            <a:extLst>
              <a:ext uri="{FF2B5EF4-FFF2-40B4-BE49-F238E27FC236}">
                <a16:creationId xmlns:a16="http://schemas.microsoft.com/office/drawing/2014/main" id="{A9098E85-ED64-264B-8931-0D0142B0B504}"/>
              </a:ext>
            </a:extLst>
          </p:cNvPr>
          <p:cNvSpPr>
            <a:spLocks noGrp="1"/>
          </p:cNvSpPr>
          <p:nvPr>
            <p:ph type="body" sz="quarter" idx="18" hasCustomPrompt="1"/>
          </p:nvPr>
        </p:nvSpPr>
        <p:spPr>
          <a:xfrm>
            <a:off x="2883148" y="5131124"/>
            <a:ext cx="3502393" cy="1008767"/>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Arial 18 pt. </a:t>
            </a:r>
            <a:r>
              <a:rPr lang="en-US" dirty="0" err="1"/>
              <a:t>maecenas</a:t>
            </a:r>
            <a:r>
              <a:rPr lang="en-US" dirty="0"/>
              <a:t>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a:t>
            </a:r>
            <a:r>
              <a:rPr lang="en-US" dirty="0" err="1"/>
              <a:t>Duis</a:t>
            </a:r>
            <a:r>
              <a:rPr lang="en-US" dirty="0"/>
              <a:t> </a:t>
            </a:r>
            <a:r>
              <a:rPr lang="en-US" dirty="0" err="1"/>
              <a:t>mollis</a:t>
            </a:r>
            <a:r>
              <a:rPr lang="en-US" dirty="0"/>
              <a:t>, </a:t>
            </a:r>
            <a:r>
              <a:rPr lang="en-US" dirty="0" err="1"/>
              <a:t>est</a:t>
            </a:r>
            <a:r>
              <a:rPr lang="en-US" dirty="0"/>
              <a:t> non </a:t>
            </a:r>
            <a:r>
              <a:rPr lang="en-US" dirty="0" err="1"/>
              <a:t>commodo</a:t>
            </a:r>
            <a:r>
              <a:rPr lang="en-US" dirty="0"/>
              <a:t> </a:t>
            </a:r>
            <a:r>
              <a:rPr lang="en-US" dirty="0" err="1"/>
              <a:t>luctus</a:t>
            </a:r>
            <a:r>
              <a:rPr lang="en-US" dirty="0"/>
              <a:t>, nisi </a:t>
            </a:r>
            <a:r>
              <a:rPr lang="en-US" dirty="0" err="1"/>
              <a:t>erat</a:t>
            </a:r>
            <a:r>
              <a:rPr lang="en-US" dirty="0"/>
              <a:t>.</a:t>
            </a:r>
          </a:p>
        </p:txBody>
      </p:sp>
      <p:sp>
        <p:nvSpPr>
          <p:cNvPr id="6" name="Text Placeholder 11">
            <a:extLst>
              <a:ext uri="{FF2B5EF4-FFF2-40B4-BE49-F238E27FC236}">
                <a16:creationId xmlns:a16="http://schemas.microsoft.com/office/drawing/2014/main" id="{651AAE91-4722-A040-8BDA-0984681D447C}"/>
              </a:ext>
            </a:extLst>
          </p:cNvPr>
          <p:cNvSpPr>
            <a:spLocks noGrp="1"/>
          </p:cNvSpPr>
          <p:nvPr>
            <p:ph type="body" sz="quarter" idx="16" hasCustomPrompt="1"/>
          </p:nvPr>
        </p:nvSpPr>
        <p:spPr>
          <a:xfrm>
            <a:off x="4924539" y="1340818"/>
            <a:ext cx="3502393" cy="832731"/>
          </a:xfrm>
          <a:prstGeom prst="rect">
            <a:avLst/>
          </a:prstGeom>
        </p:spPr>
        <p:txBody>
          <a:bodyPr l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Arial 18 pt. </a:t>
            </a:r>
            <a:r>
              <a:rPr lang="en-US" dirty="0" err="1"/>
              <a:t>maecenas</a:t>
            </a:r>
            <a:r>
              <a:rPr lang="en-US" dirty="0"/>
              <a:t>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a:t>
            </a:r>
            <a:r>
              <a:rPr lang="en-US" dirty="0" err="1"/>
              <a:t>Duis</a:t>
            </a:r>
            <a:r>
              <a:rPr lang="en-US" dirty="0"/>
              <a:t> </a:t>
            </a:r>
            <a:r>
              <a:rPr lang="en-US" dirty="0" err="1"/>
              <a:t>mollis</a:t>
            </a:r>
            <a:r>
              <a:rPr lang="en-US" dirty="0"/>
              <a:t>, </a:t>
            </a:r>
            <a:r>
              <a:rPr lang="en-US" dirty="0" err="1"/>
              <a:t>est</a:t>
            </a:r>
            <a:r>
              <a:rPr lang="en-US" dirty="0"/>
              <a:t> non.</a:t>
            </a:r>
          </a:p>
        </p:txBody>
      </p:sp>
      <p:sp>
        <p:nvSpPr>
          <p:cNvPr id="15" name="Text Placeholder 11">
            <a:extLst>
              <a:ext uri="{FF2B5EF4-FFF2-40B4-BE49-F238E27FC236}">
                <a16:creationId xmlns:a16="http://schemas.microsoft.com/office/drawing/2014/main" id="{0F791A76-5B42-964B-AB28-1AC62FFAAE25}"/>
              </a:ext>
            </a:extLst>
          </p:cNvPr>
          <p:cNvSpPr>
            <a:spLocks noGrp="1"/>
          </p:cNvSpPr>
          <p:nvPr>
            <p:ph type="body" sz="quarter" idx="47" hasCustomPrompt="1"/>
          </p:nvPr>
        </p:nvSpPr>
        <p:spPr>
          <a:xfrm>
            <a:off x="5371994" y="4140630"/>
            <a:ext cx="2063127" cy="542494"/>
          </a:xfrm>
          <a:prstGeom prst="rect">
            <a:avLst/>
          </a:prstGeom>
        </p:spPr>
        <p:txBody>
          <a:bodyPr lIns="0" rIns="0">
            <a:noAutofit/>
          </a:bodyPr>
          <a:lstStyle>
            <a:lvl1pPr marL="0" indent="0">
              <a:lnSpc>
                <a:spcPct val="110000"/>
              </a:lnSpc>
              <a:buNone/>
              <a:defRPr sz="1800" b="0" i="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Secondary timeline event.</a:t>
            </a:r>
          </a:p>
        </p:txBody>
      </p:sp>
      <p:sp>
        <p:nvSpPr>
          <p:cNvPr id="11" name="Text Placeholder 11">
            <a:extLst>
              <a:ext uri="{FF2B5EF4-FFF2-40B4-BE49-F238E27FC236}">
                <a16:creationId xmlns:a16="http://schemas.microsoft.com/office/drawing/2014/main" id="{9D298AB1-BBC7-3944-815D-5D59C8AB02A2}"/>
              </a:ext>
            </a:extLst>
          </p:cNvPr>
          <p:cNvSpPr>
            <a:spLocks noGrp="1"/>
          </p:cNvSpPr>
          <p:nvPr>
            <p:ph type="body" sz="quarter" idx="30" hasCustomPrompt="1"/>
          </p:nvPr>
        </p:nvSpPr>
        <p:spPr>
          <a:xfrm>
            <a:off x="6985343" y="3721509"/>
            <a:ext cx="1035470" cy="295904"/>
          </a:xfrm>
          <a:prstGeom prst="rect">
            <a:avLst/>
          </a:prstGeom>
        </p:spPr>
        <p:txBody>
          <a:bodyPr lIns="0" anchor="ctr">
            <a:noAutofit/>
          </a:bodyPr>
          <a:lstStyle>
            <a:lvl1pPr marL="0" indent="0">
              <a:buNone/>
              <a:defRPr sz="2000" b="1" i="0">
                <a:solidFill>
                  <a:schemeClr val="tx1"/>
                </a:solidFill>
                <a:latin typeface="Arial Regular" charset="0"/>
                <a:ea typeface="Arial Regular" charset="0"/>
                <a:cs typeface="Arial Regular"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2020</a:t>
            </a:r>
          </a:p>
        </p:txBody>
      </p:sp>
      <p:sp>
        <p:nvSpPr>
          <p:cNvPr id="14" name="Picture Placeholder 8">
            <a:extLst>
              <a:ext uri="{FF2B5EF4-FFF2-40B4-BE49-F238E27FC236}">
                <a16:creationId xmlns:a16="http://schemas.microsoft.com/office/drawing/2014/main" id="{6B74574A-7476-B746-BA18-CCEF19CC6E17}"/>
              </a:ext>
            </a:extLst>
          </p:cNvPr>
          <p:cNvSpPr>
            <a:spLocks noGrp="1"/>
          </p:cNvSpPr>
          <p:nvPr>
            <p:ph type="pic" sz="quarter" idx="32" hasCustomPrompt="1"/>
          </p:nvPr>
        </p:nvSpPr>
        <p:spPr>
          <a:xfrm>
            <a:off x="6849773" y="2317488"/>
            <a:ext cx="1189328" cy="991352"/>
          </a:xfrm>
          <a:prstGeom prst="rect">
            <a:avLst/>
          </a:prstGeom>
          <a:solidFill>
            <a:schemeClr val="bg1">
              <a:lumMod val="90000"/>
              <a:lumOff val="10000"/>
            </a:schemeClr>
          </a:solidFill>
        </p:spPr>
        <p:txBody>
          <a:bodyPr tIns="91440" anchor="t">
            <a:normAutofit/>
          </a:bodyPr>
          <a:lstStyle>
            <a:lvl1pPr marL="0" indent="0" algn="ctr">
              <a:buFont typeface="Arial" charset="0"/>
              <a:buNone/>
              <a:defRPr sz="1000" b="0" i="0" cap="none">
                <a:solidFill>
                  <a:schemeClr val="tx2"/>
                </a:solidFill>
                <a:latin typeface="Arial Regular" charset="0"/>
                <a:ea typeface="Arial Regular" charset="0"/>
                <a:cs typeface="Arial Regular" charset="0"/>
              </a:defRPr>
            </a:lvl1pPr>
          </a:lstStyle>
          <a:p>
            <a:r>
              <a:rPr lang="en-US" dirty="0"/>
              <a:t>Drag photo to placeholder or click on icon to place file from file.</a:t>
            </a:r>
          </a:p>
        </p:txBody>
      </p:sp>
      <p:sp>
        <p:nvSpPr>
          <p:cNvPr id="7" name="Text Placeholder 11">
            <a:extLst>
              <a:ext uri="{FF2B5EF4-FFF2-40B4-BE49-F238E27FC236}">
                <a16:creationId xmlns:a16="http://schemas.microsoft.com/office/drawing/2014/main" id="{CD3AC448-782E-EF43-BBBC-6621AF1E9E8A}"/>
              </a:ext>
            </a:extLst>
          </p:cNvPr>
          <p:cNvSpPr>
            <a:spLocks noGrp="1"/>
          </p:cNvSpPr>
          <p:nvPr>
            <p:ph type="body" sz="quarter" idx="17" hasCustomPrompt="1"/>
          </p:nvPr>
        </p:nvSpPr>
        <p:spPr>
          <a:xfrm>
            <a:off x="8207135" y="2314202"/>
            <a:ext cx="3169526" cy="785783"/>
          </a:xfrm>
          <a:prstGeom prst="rect">
            <a:avLst/>
          </a:prstGeom>
        </p:spPr>
        <p:txBody>
          <a:bodyPr lIns="0">
            <a:noAutofit/>
          </a:bodyPr>
          <a:lstStyle>
            <a:lvl1pPr marL="0" indent="0">
              <a:lnSpc>
                <a:spcPct val="110000"/>
              </a:lnSpc>
              <a:buNone/>
              <a:defRPr sz="1800" b="0" i="0" baseline="0">
                <a:solidFill>
                  <a:schemeClr val="tx2"/>
                </a:solidFill>
                <a:latin typeface="Arial Regular" charset="0"/>
                <a:ea typeface="Arial Regular" charset="0"/>
                <a:cs typeface="Arial Regular" charset="0"/>
              </a:defRPr>
            </a:lvl1pPr>
            <a:lvl2pPr marL="9525" indent="0">
              <a:buNone/>
              <a:tabLst/>
              <a:defRPr sz="1800"/>
            </a:lvl2pPr>
            <a:lvl3pPr marL="914400" indent="0">
              <a:buNone/>
              <a:defRPr/>
            </a:lvl3pPr>
            <a:lvl4pPr marL="1371600" indent="0">
              <a:buNone/>
              <a:defRPr/>
            </a:lvl4pPr>
            <a:lvl5pPr marL="1828800" indent="0">
              <a:buNone/>
              <a:defRPr/>
            </a:lvl5pPr>
          </a:lstStyle>
          <a:p>
            <a:pPr lvl="1"/>
            <a:r>
              <a:rPr lang="en-US" dirty="0"/>
              <a:t>Arial 18 pt. </a:t>
            </a:r>
            <a:r>
              <a:rPr lang="en-US" dirty="0" err="1"/>
              <a:t>maecenas</a:t>
            </a:r>
            <a:r>
              <a:rPr lang="en-US" dirty="0"/>
              <a:t> </a:t>
            </a:r>
            <a:r>
              <a:rPr lang="en-US" dirty="0" err="1"/>
              <a:t>sed</a:t>
            </a:r>
            <a:r>
              <a:rPr lang="en-US" dirty="0"/>
              <a:t> </a:t>
            </a:r>
            <a:r>
              <a:rPr lang="en-US" dirty="0" err="1"/>
              <a:t>diam</a:t>
            </a:r>
            <a:r>
              <a:rPr lang="en-US" dirty="0"/>
              <a:t> </a:t>
            </a:r>
            <a:r>
              <a:rPr lang="en-US" dirty="0" err="1"/>
              <a:t>eget</a:t>
            </a:r>
            <a:r>
              <a:rPr lang="en-US" dirty="0"/>
              <a:t> </a:t>
            </a:r>
            <a:r>
              <a:rPr lang="en-US" dirty="0" err="1"/>
              <a:t>risus</a:t>
            </a:r>
            <a:r>
              <a:rPr lang="en-US" dirty="0"/>
              <a:t> </a:t>
            </a:r>
            <a:r>
              <a:rPr lang="en-US" dirty="0" err="1"/>
              <a:t>varius</a:t>
            </a:r>
            <a:r>
              <a:rPr lang="en-US" dirty="0"/>
              <a:t> </a:t>
            </a:r>
            <a:r>
              <a:rPr lang="en-US" dirty="0" err="1"/>
              <a:t>blandit</a:t>
            </a:r>
            <a:r>
              <a:rPr lang="en-US" dirty="0"/>
              <a:t> sit </a:t>
            </a:r>
            <a:r>
              <a:rPr lang="en-US" dirty="0" err="1"/>
              <a:t>amet</a:t>
            </a:r>
            <a:r>
              <a:rPr lang="en-US" dirty="0"/>
              <a:t> non magna non. </a:t>
            </a:r>
          </a:p>
        </p:txBody>
      </p:sp>
      <p:sp>
        <p:nvSpPr>
          <p:cNvPr id="13" name="Picture Placeholder 8">
            <a:extLst>
              <a:ext uri="{FF2B5EF4-FFF2-40B4-BE49-F238E27FC236}">
                <a16:creationId xmlns:a16="http://schemas.microsoft.com/office/drawing/2014/main" id="{FA0FCEBC-2816-B543-8E1F-ACE2DF77D42D}"/>
              </a:ext>
            </a:extLst>
          </p:cNvPr>
          <p:cNvSpPr>
            <a:spLocks noGrp="1"/>
          </p:cNvSpPr>
          <p:nvPr>
            <p:ph type="pic" sz="quarter" idx="31" hasCustomPrompt="1"/>
          </p:nvPr>
        </p:nvSpPr>
        <p:spPr>
          <a:xfrm>
            <a:off x="7772399" y="4233299"/>
            <a:ext cx="3624019" cy="1920240"/>
          </a:xfrm>
          <a:prstGeom prst="rect">
            <a:avLst/>
          </a:prstGeom>
          <a:solidFill>
            <a:schemeClr val="bg1">
              <a:lumMod val="90000"/>
              <a:lumOff val="10000"/>
            </a:schemeClr>
          </a:solidFill>
        </p:spPr>
        <p:txBody>
          <a:bodyPr tIns="91440" anchor="t">
            <a:normAutofit/>
          </a:bodyPr>
          <a:lstStyle>
            <a:lvl1pPr marL="0" indent="0" algn="ctr">
              <a:buNone/>
              <a:defRPr sz="1400" b="0" i="0" cap="none">
                <a:solidFill>
                  <a:schemeClr val="tx2"/>
                </a:solidFill>
                <a:latin typeface="Arial Regular" charset="0"/>
                <a:ea typeface="Arial Regular" charset="0"/>
                <a:cs typeface="Arial Regular" charset="0"/>
              </a:defRPr>
            </a:lvl1pPr>
          </a:lstStyle>
          <a:p>
            <a:r>
              <a:rPr lang="en-US" dirty="0"/>
              <a:t>Drag photo to placeholder or click on icon to place photo from file.</a:t>
            </a:r>
          </a:p>
        </p:txBody>
      </p:sp>
      <p:sp>
        <p:nvSpPr>
          <p:cNvPr id="18" name="Rectangle 17">
            <a:extLst>
              <a:ext uri="{FF2B5EF4-FFF2-40B4-BE49-F238E27FC236}">
                <a16:creationId xmlns:a16="http://schemas.microsoft.com/office/drawing/2014/main" id="{CB87FAB0-4575-6E4D-BA15-96C3808DF9F4}"/>
              </a:ext>
              <a:ext uri="{C183D7F6-B498-43B3-948B-1728B52AA6E4}">
                <adec:decorative xmlns:adec="http://schemas.microsoft.com/office/drawing/2017/decorative" val="1"/>
              </a:ext>
            </a:extLst>
          </p:cNvPr>
          <p:cNvSpPr/>
          <p:nvPr userDrawn="1"/>
        </p:nvSpPr>
        <p:spPr>
          <a:xfrm>
            <a:off x="2747520" y="3584746"/>
            <a:ext cx="9144" cy="2800857"/>
          </a:xfrm>
          <a:prstGeom prst="rect">
            <a:avLst/>
          </a:prstGeom>
          <a:solidFill>
            <a:srgbClr val="0B233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0C1CE38-2D34-E048-85EF-3EF09FA72F69}"/>
              </a:ext>
              <a:ext uri="{C183D7F6-B498-43B3-948B-1728B52AA6E4}">
                <adec:decorative xmlns:adec="http://schemas.microsoft.com/office/drawing/2017/decorative" val="1"/>
              </a:ext>
            </a:extLst>
          </p:cNvPr>
          <p:cNvSpPr/>
          <p:nvPr userDrawn="1"/>
        </p:nvSpPr>
        <p:spPr>
          <a:xfrm>
            <a:off x="805702" y="3247111"/>
            <a:ext cx="9144" cy="274320"/>
          </a:xfrm>
          <a:prstGeom prst="rect">
            <a:avLst/>
          </a:prstGeom>
          <a:solidFill>
            <a:srgbClr val="0B233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84A47DE1-CF2E-A941-84DE-543F779CB98A}"/>
              </a:ext>
              <a:ext uri="{C183D7F6-B498-43B3-948B-1728B52AA6E4}">
                <adec:decorative xmlns:adec="http://schemas.microsoft.com/office/drawing/2017/decorative" val="1"/>
              </a:ext>
            </a:extLst>
          </p:cNvPr>
          <p:cNvSpPr/>
          <p:nvPr userDrawn="1"/>
        </p:nvSpPr>
        <p:spPr>
          <a:xfrm>
            <a:off x="8771202" y="3556687"/>
            <a:ext cx="9144" cy="640080"/>
          </a:xfrm>
          <a:prstGeom prst="rect">
            <a:avLst/>
          </a:prstGeom>
          <a:solidFill>
            <a:srgbClr val="0B233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a:extLst>
              <a:ext uri="{FF2B5EF4-FFF2-40B4-BE49-F238E27FC236}">
                <a16:creationId xmlns:a16="http://schemas.microsoft.com/office/drawing/2014/main" id="{2E2634A4-E6B7-3240-B374-D1B173C7ED26}"/>
              </a:ext>
              <a:ext uri="{C183D7F6-B498-43B3-948B-1728B52AA6E4}">
                <adec:decorative xmlns:adec="http://schemas.microsoft.com/office/drawing/2017/decorative" val="1"/>
              </a:ext>
            </a:extLst>
          </p:cNvPr>
          <p:cNvSpPr>
            <a:spLocks noGrp="1"/>
          </p:cNvSpPr>
          <p:nvPr>
            <p:ph type="body" sz="quarter" idx="46" hasCustomPrompt="1"/>
          </p:nvPr>
        </p:nvSpPr>
        <p:spPr>
          <a:xfrm>
            <a:off x="5242318" y="3494598"/>
            <a:ext cx="148090" cy="150176"/>
          </a:xfrm>
          <a:prstGeom prst="ellipse">
            <a:avLst/>
          </a:prstGeom>
          <a:solidFill>
            <a:schemeClr val="accent2"/>
          </a:solidFill>
        </p:spPr>
        <p:txBody>
          <a:bodyPr>
            <a:normAutofit/>
          </a:bodyPr>
          <a:lstStyle>
            <a:lvl1pPr>
              <a:defRPr sz="100" b="0" i="0">
                <a:solidFill>
                  <a:schemeClr val="accent4"/>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a:t>es</a:t>
            </a:r>
          </a:p>
        </p:txBody>
      </p:sp>
      <p:sp>
        <p:nvSpPr>
          <p:cNvPr id="23" name="Rectangle 22">
            <a:extLst>
              <a:ext uri="{FF2B5EF4-FFF2-40B4-BE49-F238E27FC236}">
                <a16:creationId xmlns:a16="http://schemas.microsoft.com/office/drawing/2014/main" id="{658A7F0E-0639-934C-8DDC-0B1752AD9C52}"/>
              </a:ext>
              <a:ext uri="{C183D7F6-B498-43B3-948B-1728B52AA6E4}">
                <adec:decorative xmlns:adec="http://schemas.microsoft.com/office/drawing/2017/decorative" val="1"/>
              </a:ext>
            </a:extLst>
          </p:cNvPr>
          <p:cNvSpPr/>
          <p:nvPr userDrawn="1"/>
        </p:nvSpPr>
        <p:spPr>
          <a:xfrm>
            <a:off x="6865399" y="3320181"/>
            <a:ext cx="9144" cy="274320"/>
          </a:xfrm>
          <a:prstGeom prst="rect">
            <a:avLst/>
          </a:prstGeom>
          <a:solidFill>
            <a:srgbClr val="0B233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2C4969-8164-E947-B2BA-B7E7433F9982}"/>
              </a:ext>
              <a:ext uri="{C183D7F6-B498-43B3-948B-1728B52AA6E4}">
                <adec:decorative xmlns:adec="http://schemas.microsoft.com/office/drawing/2017/decorative" val="1"/>
              </a:ext>
            </a:extLst>
          </p:cNvPr>
          <p:cNvSpPr/>
          <p:nvPr userDrawn="1"/>
        </p:nvSpPr>
        <p:spPr>
          <a:xfrm>
            <a:off x="4846984" y="1306664"/>
            <a:ext cx="9144" cy="2194560"/>
          </a:xfrm>
          <a:prstGeom prst="rect">
            <a:avLst/>
          </a:prstGeom>
          <a:solidFill>
            <a:srgbClr val="0B233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45B10AA9-9A88-2D46-BEA6-48244852C50E}"/>
              </a:ext>
              <a:ext uri="{C183D7F6-B498-43B3-948B-1728B52AA6E4}">
                <adec:decorative xmlns:adec="http://schemas.microsoft.com/office/drawing/2017/decorative" val="1"/>
              </a:ext>
            </a:extLst>
          </p:cNvPr>
          <p:cNvSpPr/>
          <p:nvPr userDrawn="1"/>
        </p:nvSpPr>
        <p:spPr>
          <a:xfrm>
            <a:off x="5309023" y="3630666"/>
            <a:ext cx="9144" cy="109728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20">
            <a:extLst>
              <a:ext uri="{FF2B5EF4-FFF2-40B4-BE49-F238E27FC236}">
                <a16:creationId xmlns:a16="http://schemas.microsoft.com/office/drawing/2014/main" id="{A6EF4567-C23A-9C40-BC57-74B6D961EC9B}"/>
              </a:ext>
            </a:extLst>
          </p:cNvPr>
          <p:cNvSpPr>
            <a:spLocks noGrp="1"/>
          </p:cNvSpPr>
          <p:nvPr>
            <p:ph type="body" sz="quarter" idx="24"/>
          </p:nvPr>
        </p:nvSpPr>
        <p:spPr>
          <a:xfrm>
            <a:off x="4735687" y="3464197"/>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dirty="0"/>
              <a:t>Click to edit Master text styles</a:t>
            </a:r>
          </a:p>
        </p:txBody>
      </p:sp>
      <p:sp>
        <p:nvSpPr>
          <p:cNvPr id="16" name="Oval 15">
            <a:extLst>
              <a:ext uri="{FF2B5EF4-FFF2-40B4-BE49-F238E27FC236}">
                <a16:creationId xmlns:a16="http://schemas.microsoft.com/office/drawing/2014/main" id="{84E1E505-CF35-8544-9E79-7E5FAF95D8FD}"/>
              </a:ext>
              <a:ext uri="{C183D7F6-B498-43B3-948B-1728B52AA6E4}">
                <adec:decorative xmlns:adec="http://schemas.microsoft.com/office/drawing/2017/decorative" val="1"/>
              </a:ext>
            </a:extLst>
          </p:cNvPr>
          <p:cNvSpPr/>
          <p:nvPr userDrawn="1"/>
        </p:nvSpPr>
        <p:spPr>
          <a:xfrm>
            <a:off x="696997" y="3462107"/>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C7F5BB42-1ED2-CC4B-879B-C924BA7DFFD2}"/>
              </a:ext>
              <a:ext uri="{C183D7F6-B498-43B3-948B-1728B52AA6E4}">
                <adec:decorative xmlns:adec="http://schemas.microsoft.com/office/drawing/2017/decorative" val="1"/>
              </a:ext>
            </a:extLst>
          </p:cNvPr>
          <p:cNvSpPr/>
          <p:nvPr userDrawn="1"/>
        </p:nvSpPr>
        <p:spPr>
          <a:xfrm>
            <a:off x="2647040" y="3466348"/>
            <a:ext cx="228600" cy="228600"/>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20">
            <a:extLst>
              <a:ext uri="{FF2B5EF4-FFF2-40B4-BE49-F238E27FC236}">
                <a16:creationId xmlns:a16="http://schemas.microsoft.com/office/drawing/2014/main" id="{984ECAAF-CB6E-134E-96D6-491218268A1C}"/>
              </a:ext>
              <a:ext uri="{C183D7F6-B498-43B3-948B-1728B52AA6E4}">
                <adec:decorative xmlns:adec="http://schemas.microsoft.com/office/drawing/2017/decorative" val="1"/>
              </a:ext>
            </a:extLst>
          </p:cNvPr>
          <p:cNvSpPr>
            <a:spLocks noGrp="1"/>
          </p:cNvSpPr>
          <p:nvPr>
            <p:ph type="body" sz="quarter" idx="49"/>
          </p:nvPr>
        </p:nvSpPr>
        <p:spPr>
          <a:xfrm>
            <a:off x="6749141" y="3475258"/>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25" name="Text Placeholder 20">
            <a:extLst>
              <a:ext uri="{FF2B5EF4-FFF2-40B4-BE49-F238E27FC236}">
                <a16:creationId xmlns:a16="http://schemas.microsoft.com/office/drawing/2014/main" id="{63800716-FD4F-414F-BD5C-76A9842C3102}"/>
              </a:ext>
              <a:ext uri="{C183D7F6-B498-43B3-948B-1728B52AA6E4}">
                <adec:decorative xmlns:adec="http://schemas.microsoft.com/office/drawing/2017/decorative" val="1"/>
              </a:ext>
            </a:extLst>
          </p:cNvPr>
          <p:cNvSpPr>
            <a:spLocks noGrp="1"/>
          </p:cNvSpPr>
          <p:nvPr>
            <p:ph type="body" sz="quarter" idx="50"/>
          </p:nvPr>
        </p:nvSpPr>
        <p:spPr>
          <a:xfrm>
            <a:off x="8666117" y="3466348"/>
            <a:ext cx="225425" cy="228600"/>
          </a:xfrm>
          <a:prstGeom prst="ellipse">
            <a:avLst/>
          </a:prstGeom>
          <a:solidFill>
            <a:schemeClr val="tx2"/>
          </a:solidFill>
        </p:spPr>
        <p:txBody>
          <a:bodyPr>
            <a:normAutofit/>
          </a:bodyPr>
          <a:lstStyle>
            <a:lvl1pPr>
              <a:defRPr sz="100" b="0" i="0">
                <a:solidFill>
                  <a:schemeClr val="tx2"/>
                </a:solidFill>
                <a:latin typeface="Arial Regular" charset="0"/>
                <a:ea typeface="Arial Regular" charset="0"/>
                <a:cs typeface="Arial Regular"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a:buNone/>
              <a:tabLst/>
              <a:defRPr/>
            </a:pPr>
            <a:r>
              <a:rPr lang="en-US"/>
              <a:t>Click to edit Master text styles</a:t>
            </a:r>
          </a:p>
        </p:txBody>
      </p:sp>
      <p:sp>
        <p:nvSpPr>
          <p:cNvPr id="35" name="Footer Placeholder 4">
            <a:extLst>
              <a:ext uri="{FF2B5EF4-FFF2-40B4-BE49-F238E27FC236}">
                <a16:creationId xmlns:a16="http://schemas.microsoft.com/office/drawing/2014/main" id="{E9B5E7B2-C7CB-4744-A960-0F8279B65C80}"/>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36" name="Picture 35">
            <a:extLst>
              <a:ext uri="{FF2B5EF4-FFF2-40B4-BE49-F238E27FC236}">
                <a16:creationId xmlns:a16="http://schemas.microsoft.com/office/drawing/2014/main" id="{CCF43862-E39A-6C41-B844-0724F35ECE8D}"/>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30384756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69:2B_Caption-Side-Image">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842C41C-34E8-584A-9E38-7D484F8D3C71}"/>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79EAD82A-7C42-3240-B76E-866CBD271C1A}"/>
              </a:ext>
            </a:extLst>
          </p:cNvPr>
          <p:cNvSpPr>
            <a:spLocks noGrp="1"/>
          </p:cNvSpPr>
          <p:nvPr>
            <p:ph type="title"/>
          </p:nvPr>
        </p:nvSpPr>
        <p:spPr>
          <a:xfrm>
            <a:off x="457200" y="2211928"/>
            <a:ext cx="5302469" cy="2434144"/>
          </a:xfrm>
        </p:spPr>
        <p:txBody>
          <a:bodyPr anchor="t">
            <a:noAutofit/>
          </a:bodyPr>
          <a:lstStyle>
            <a:lvl1pPr>
              <a:defRPr sz="5400"/>
            </a:lvl1pPr>
          </a:lstStyle>
          <a:p>
            <a:r>
              <a:rPr lang="en-US" dirty="0"/>
              <a:t>Click to edit Master title style</a:t>
            </a:r>
          </a:p>
        </p:txBody>
      </p:sp>
      <p:sp>
        <p:nvSpPr>
          <p:cNvPr id="9" name="Picture Placeholder 8">
            <a:extLst>
              <a:ext uri="{FF2B5EF4-FFF2-40B4-BE49-F238E27FC236}">
                <a16:creationId xmlns:a16="http://schemas.microsoft.com/office/drawing/2014/main" id="{2CE7A8CB-7BD4-AD49-9B21-1BF8C66A18E8}"/>
              </a:ext>
            </a:extLst>
          </p:cNvPr>
          <p:cNvSpPr>
            <a:spLocks noGrp="1"/>
          </p:cNvSpPr>
          <p:nvPr>
            <p:ph type="pic" sz="quarter" idx="13" hasCustomPrompt="1"/>
          </p:nvPr>
        </p:nvSpPr>
        <p:spPr>
          <a:xfrm>
            <a:off x="6134100" y="0"/>
            <a:ext cx="6057900" cy="6858000"/>
          </a:xfrm>
          <a:prstGeom prst="rect">
            <a:avLst/>
          </a:prstGeom>
          <a:solidFill>
            <a:schemeClr val="bg1">
              <a:lumMod val="90000"/>
              <a:lumOff val="10000"/>
            </a:schemeClr>
          </a:solidFill>
        </p:spPr>
        <p:txBody>
          <a:bodyPr>
            <a:normAutofit/>
          </a:bodyPr>
          <a:lstStyle>
            <a:lvl1pPr marL="0" marR="0" indent="0" algn="l" defTabSz="914400" rtl="0" eaLnBrk="1" fontAlgn="auto" latinLnBrk="0" hangingPunct="1">
              <a:lnSpc>
                <a:spcPct val="90000"/>
              </a:lnSpc>
              <a:spcBef>
                <a:spcPts val="1000"/>
              </a:spcBef>
              <a:spcAft>
                <a:spcPts val="0"/>
              </a:spcAft>
              <a:buClrTx/>
              <a:buSzTx/>
              <a:buFontTx/>
              <a:buNone/>
              <a:tabLst/>
              <a:defRPr sz="1200" b="0">
                <a:latin typeface="+mn-lt"/>
              </a:defRPr>
            </a:lvl1pPr>
          </a:lstStyle>
          <a:p>
            <a:pPr marL="0" marR="0" lvl="0" indent="0" algn="l" defTabSz="914400" rtl="0" eaLnBrk="1" fontAlgn="auto" latinLnBrk="0" hangingPunct="1">
              <a:lnSpc>
                <a:spcPct val="90000"/>
              </a:lnSpc>
              <a:spcBef>
                <a:spcPts val="1000"/>
              </a:spcBef>
              <a:spcAft>
                <a:spcPts val="0"/>
              </a:spcAft>
              <a:buClrTx/>
              <a:buSzTx/>
              <a:buFontTx/>
              <a:buNone/>
              <a:tabLst/>
              <a:defRPr/>
            </a:pPr>
            <a:r>
              <a:rPr lang="en-US" dirty="0"/>
              <a:t>Drag photo to placeholder or click on icon to place photo from file. Ensure image is large enough in size and resolution.</a:t>
            </a:r>
          </a:p>
        </p:txBody>
      </p:sp>
      <p:sp>
        <p:nvSpPr>
          <p:cNvPr id="6" name="Footer Placeholder 5">
            <a:extLst>
              <a:ext uri="{FF2B5EF4-FFF2-40B4-BE49-F238E27FC236}">
                <a16:creationId xmlns:a16="http://schemas.microsoft.com/office/drawing/2014/main" id="{C037E905-3A2F-7A47-B6B2-2C14131A1838}"/>
              </a:ext>
            </a:extLst>
          </p:cNvPr>
          <p:cNvSpPr>
            <a:spLocks noGrp="1"/>
          </p:cNvSpPr>
          <p:nvPr>
            <p:ph type="ftr" sz="quarter" idx="11"/>
          </p:nvPr>
        </p:nvSpPr>
        <p:spPr>
          <a:xfrm>
            <a:off x="1444752" y="6409944"/>
            <a:ext cx="4603531" cy="365125"/>
          </a:xfrm>
          <a:prstGeom prst="rect">
            <a:avLst/>
          </a:prstGeom>
        </p:spPr>
        <p:txBody>
          <a:bodyPr/>
          <a:lstStyle/>
          <a:p>
            <a:endParaRPr lang="en-US" dirty="0"/>
          </a:p>
        </p:txBody>
      </p:sp>
      <p:pic>
        <p:nvPicPr>
          <p:cNvPr id="17" name="Picture 16">
            <a:extLst>
              <a:ext uri="{FF2B5EF4-FFF2-40B4-BE49-F238E27FC236}">
                <a16:creationId xmlns:a16="http://schemas.microsoft.com/office/drawing/2014/main" id="{6C5B9D50-D4A1-0347-89FE-8FF2D50C6870}"/>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42185927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69:2B_TitleOnly_wfoo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A8CB04C-CB07-B84C-9828-6F6DCCC54FF6}"/>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8DB04FA2-454A-EE45-839D-3FDCDFD7BEDE}"/>
              </a:ext>
            </a:extLst>
          </p:cNvPr>
          <p:cNvSpPr>
            <a:spLocks noGrp="1"/>
          </p:cNvSpPr>
          <p:nvPr>
            <p:ph type="title"/>
          </p:nvPr>
        </p:nvSpPr>
        <p:spPr>
          <a:xfrm>
            <a:off x="434050" y="388274"/>
            <a:ext cx="11344368" cy="907126"/>
          </a:xfrm>
        </p:spPr>
        <p:txBody>
          <a:bodyPr/>
          <a:lstStyle/>
          <a:p>
            <a:r>
              <a:rPr lang="en-US" dirty="0"/>
              <a:t>Click to edit Master title style</a:t>
            </a:r>
          </a:p>
        </p:txBody>
      </p:sp>
      <p:sp>
        <p:nvSpPr>
          <p:cNvPr id="5" name="Footer Placeholder 4">
            <a:extLst>
              <a:ext uri="{FF2B5EF4-FFF2-40B4-BE49-F238E27FC236}">
                <a16:creationId xmlns:a16="http://schemas.microsoft.com/office/drawing/2014/main" id="{5A03D159-FA7E-7946-A2E3-C277F421E076}"/>
              </a:ext>
            </a:extLst>
          </p:cNvPr>
          <p:cNvSpPr>
            <a:spLocks noGrp="1"/>
          </p:cNvSpPr>
          <p:nvPr>
            <p:ph type="ftr" sz="quarter" idx="11"/>
          </p:nvPr>
        </p:nvSpPr>
        <p:spPr>
          <a:xfrm>
            <a:off x="2032000" y="6400801"/>
            <a:ext cx="8216900" cy="266700"/>
          </a:xfrm>
          <a:prstGeom prst="rect">
            <a:avLst/>
          </a:prstGeom>
        </p:spPr>
        <p:txBody>
          <a:bodyPr/>
          <a:lstStyle/>
          <a:p>
            <a:endParaRPr lang="en-US"/>
          </a:p>
        </p:txBody>
      </p:sp>
      <p:pic>
        <p:nvPicPr>
          <p:cNvPr id="15" name="Picture 14">
            <a:extLst>
              <a:ext uri="{FF2B5EF4-FFF2-40B4-BE49-F238E27FC236}">
                <a16:creationId xmlns:a16="http://schemas.microsoft.com/office/drawing/2014/main" id="{8AC56AF3-9F11-B440-AC79-6B1CC838BCC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Tree>
    <p:extLst>
      <p:ext uri="{BB962C8B-B14F-4D97-AF65-F5344CB8AC3E}">
        <p14:creationId xmlns:p14="http://schemas.microsoft.com/office/powerpoint/2010/main" val="5852851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69:2B_Blank-w-foot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A8CB04C-CB07-B84C-9828-6F6DCCC54FF6}"/>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8" name="Title 1" hidden="1">
            <a:extLst>
              <a:ext uri="{FF2B5EF4-FFF2-40B4-BE49-F238E27FC236}">
                <a16:creationId xmlns:a16="http://schemas.microsoft.com/office/drawing/2014/main" id="{8534D334-1679-C443-A260-4AE04FE85DE5}"/>
              </a:ext>
            </a:extLst>
          </p:cNvPr>
          <p:cNvSpPr>
            <a:spLocks noGrp="1"/>
          </p:cNvSpPr>
          <p:nvPr>
            <p:ph type="title" hasCustomPrompt="1"/>
          </p:nvPr>
        </p:nvSpPr>
        <p:spPr>
          <a:xfrm>
            <a:off x="419100" y="365125"/>
            <a:ext cx="11353800" cy="843565"/>
          </a:xfrm>
        </p:spPr>
        <p:txBody>
          <a:bodyPr/>
          <a:lstStyle>
            <a:lvl1pPr>
              <a:defRPr/>
            </a:lvl1pPr>
          </a:lstStyle>
          <a:p>
            <a:r>
              <a:rPr lang="en-US" dirty="0"/>
              <a:t>Slide with image</a:t>
            </a:r>
          </a:p>
        </p:txBody>
      </p:sp>
      <p:pic>
        <p:nvPicPr>
          <p:cNvPr id="16" name="Picture 15">
            <a:extLst>
              <a:ext uri="{FF2B5EF4-FFF2-40B4-BE49-F238E27FC236}">
                <a16:creationId xmlns:a16="http://schemas.microsoft.com/office/drawing/2014/main" id="{498228BD-9CC7-B141-B403-52DC9748BBCC}"/>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3582" y="6506478"/>
            <a:ext cx="609600" cy="177800"/>
          </a:xfrm>
          <a:prstGeom prst="rect">
            <a:avLst/>
          </a:prstGeom>
        </p:spPr>
      </p:pic>
      <p:sp>
        <p:nvSpPr>
          <p:cNvPr id="5" name="Footer Placeholder 4">
            <a:extLst>
              <a:ext uri="{FF2B5EF4-FFF2-40B4-BE49-F238E27FC236}">
                <a16:creationId xmlns:a16="http://schemas.microsoft.com/office/drawing/2014/main" id="{5A03D159-FA7E-7946-A2E3-C277F421E076}"/>
              </a:ext>
            </a:extLst>
          </p:cNvPr>
          <p:cNvSpPr>
            <a:spLocks noGrp="1"/>
          </p:cNvSpPr>
          <p:nvPr>
            <p:ph type="ftr" sz="quarter" idx="11"/>
          </p:nvPr>
        </p:nvSpPr>
        <p:spPr>
          <a:xfrm>
            <a:off x="2032000" y="6400801"/>
            <a:ext cx="8216900" cy="266700"/>
          </a:xfrm>
          <a:prstGeom prst="rect">
            <a:avLst/>
          </a:prstGeom>
        </p:spPr>
        <p:txBody>
          <a:bodyPr/>
          <a:lstStyle/>
          <a:p>
            <a:endParaRPr lang="en-US"/>
          </a:p>
        </p:txBody>
      </p:sp>
    </p:spTree>
    <p:extLst>
      <p:ext uri="{BB962C8B-B14F-4D97-AF65-F5344CB8AC3E}">
        <p14:creationId xmlns:p14="http://schemas.microsoft.com/office/powerpoint/2010/main" val="28420157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69:2B_Blank">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8676A9C6-9ADF-264F-82C6-5FFD4300B030}"/>
              </a:ext>
            </a:extLst>
          </p:cNvPr>
          <p:cNvSpPr>
            <a:spLocks noGrp="1"/>
          </p:cNvSpPr>
          <p:nvPr>
            <p:ph type="title" hasCustomPrompt="1"/>
          </p:nvPr>
        </p:nvSpPr>
        <p:spPr>
          <a:xfrm>
            <a:off x="419100" y="365125"/>
            <a:ext cx="11353800" cy="843565"/>
          </a:xfrm>
        </p:spPr>
        <p:txBody>
          <a:bodyPr/>
          <a:lstStyle>
            <a:lvl1pPr>
              <a:defRPr/>
            </a:lvl1pPr>
          </a:lstStyle>
          <a:p>
            <a:r>
              <a:rPr lang="en-US" dirty="0"/>
              <a:t>Slide with image</a:t>
            </a:r>
          </a:p>
        </p:txBody>
      </p:sp>
    </p:spTree>
    <p:extLst>
      <p:ext uri="{BB962C8B-B14F-4D97-AF65-F5344CB8AC3E}">
        <p14:creationId xmlns:p14="http://schemas.microsoft.com/office/powerpoint/2010/main" val="22920432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69:2B_Closing-Slide-Project-Info">
    <p:spTree>
      <p:nvGrpSpPr>
        <p:cNvPr id="1" name=""/>
        <p:cNvGrpSpPr/>
        <p:nvPr/>
      </p:nvGrpSpPr>
      <p:grpSpPr>
        <a:xfrm>
          <a:off x="0" y="0"/>
          <a:ext cx="0" cy="0"/>
          <a:chOff x="0" y="0"/>
          <a:chExt cx="0" cy="0"/>
        </a:xfrm>
      </p:grpSpPr>
      <p:sp>
        <p:nvSpPr>
          <p:cNvPr id="13" name="Text Placeholder 6">
            <a:extLst>
              <a:ext uri="{FF2B5EF4-FFF2-40B4-BE49-F238E27FC236}">
                <a16:creationId xmlns:a16="http://schemas.microsoft.com/office/drawing/2014/main" id="{4C8FD434-0BC0-3F44-B92B-4573B8018E20}"/>
              </a:ext>
            </a:extLst>
          </p:cNvPr>
          <p:cNvSpPr>
            <a:spLocks noGrp="1"/>
          </p:cNvSpPr>
          <p:nvPr>
            <p:ph type="body" sz="quarter" idx="17" hasCustomPrompt="1"/>
          </p:nvPr>
        </p:nvSpPr>
        <p:spPr>
          <a:xfrm>
            <a:off x="419101" y="567647"/>
            <a:ext cx="8961568" cy="727753"/>
          </a:xfrm>
          <a:prstGeom prst="rect">
            <a:avLst/>
          </a:prstGeom>
        </p:spPr>
        <p:txBody>
          <a:bodyPr>
            <a:normAutofit/>
          </a:bodyPr>
          <a:lstStyle>
            <a:lvl1pPr marL="0" marR="0" indent="0" algn="l" defTabSz="914400" rtl="0" eaLnBrk="1" fontAlgn="auto" latinLnBrk="0" hangingPunct="1">
              <a:lnSpc>
                <a:spcPct val="100000"/>
              </a:lnSpc>
              <a:spcBef>
                <a:spcPts val="600"/>
              </a:spcBef>
              <a:spcAft>
                <a:spcPts val="600"/>
              </a:spcAft>
              <a:buClrTx/>
              <a:buSzTx/>
              <a:buFont typeface="Arial"/>
              <a:buNone/>
              <a:tabLst/>
              <a:defRPr sz="2000">
                <a:solidFill>
                  <a:srgbClr val="FFFC00"/>
                </a:solidFill>
              </a:defRPr>
            </a:lvl1pPr>
          </a:lstStyle>
          <a:p>
            <a:pPr marL="0" marR="0" lvl="0" indent="0" algn="l" defTabSz="914400" rtl="0" eaLnBrk="1" fontAlgn="auto" latinLnBrk="0" hangingPunct="1">
              <a:lnSpc>
                <a:spcPct val="100000"/>
              </a:lnSpc>
              <a:spcBef>
                <a:spcPts val="600"/>
              </a:spcBef>
              <a:spcAft>
                <a:spcPts val="600"/>
              </a:spcAft>
              <a:buClrTx/>
              <a:buSzTx/>
              <a:buFont typeface="Arial"/>
              <a:buNone/>
              <a:tabLst/>
              <a:defRPr/>
            </a:pPr>
            <a:r>
              <a:rPr lang="en-US" dirty="0"/>
              <a:t>If needed, use this slide to add required contract or project information specific to your sponsor.</a:t>
            </a:r>
            <a:endParaRPr kumimoji="0" lang="en-US" altLang="en-US" sz="2400" b="1" i="0" u="none" strike="noStrike" cap="none" normalizeH="0" baseline="0" dirty="0">
              <a:ln>
                <a:noFill/>
              </a:ln>
              <a:solidFill>
                <a:schemeClr val="accent2"/>
              </a:solidFill>
              <a:effectLst/>
              <a:latin typeface="Arial" panose="020B0604020202020204" pitchFamily="34" charset="0"/>
            </a:endParaRPr>
          </a:p>
        </p:txBody>
      </p:sp>
      <p:sp>
        <p:nvSpPr>
          <p:cNvPr id="12" name="Text Placeholder 2">
            <a:extLst>
              <a:ext uri="{FF2B5EF4-FFF2-40B4-BE49-F238E27FC236}">
                <a16:creationId xmlns:a16="http://schemas.microsoft.com/office/drawing/2014/main" id="{3C93DD08-8331-E44E-9D32-7574B38AD515}"/>
              </a:ext>
            </a:extLst>
          </p:cNvPr>
          <p:cNvSpPr>
            <a:spLocks noGrp="1"/>
          </p:cNvSpPr>
          <p:nvPr>
            <p:ph type="body" sz="quarter" idx="16"/>
          </p:nvPr>
        </p:nvSpPr>
        <p:spPr>
          <a:xfrm>
            <a:off x="446906" y="2295074"/>
            <a:ext cx="5649094" cy="48418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a:t>
            </a:r>
          </a:p>
        </p:txBody>
      </p:sp>
      <p:sp>
        <p:nvSpPr>
          <p:cNvPr id="9" name="Text Placeholder 2">
            <a:extLst>
              <a:ext uri="{FF2B5EF4-FFF2-40B4-BE49-F238E27FC236}">
                <a16:creationId xmlns:a16="http://schemas.microsoft.com/office/drawing/2014/main" id="{DD3441D4-0027-D84A-889B-7249B93CDDF8}"/>
              </a:ext>
            </a:extLst>
          </p:cNvPr>
          <p:cNvSpPr>
            <a:spLocks noGrp="1"/>
          </p:cNvSpPr>
          <p:nvPr>
            <p:ph type="body" sz="quarter" idx="13"/>
          </p:nvPr>
        </p:nvSpPr>
        <p:spPr>
          <a:xfrm>
            <a:off x="446906" y="2846238"/>
            <a:ext cx="5649094" cy="48418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a:t>
            </a:r>
          </a:p>
        </p:txBody>
      </p:sp>
      <p:sp>
        <p:nvSpPr>
          <p:cNvPr id="10" name="Text Placeholder 2">
            <a:extLst>
              <a:ext uri="{FF2B5EF4-FFF2-40B4-BE49-F238E27FC236}">
                <a16:creationId xmlns:a16="http://schemas.microsoft.com/office/drawing/2014/main" id="{612F51B0-4CA3-854C-9CC8-7D24EB8C9EF4}"/>
              </a:ext>
            </a:extLst>
          </p:cNvPr>
          <p:cNvSpPr>
            <a:spLocks noGrp="1"/>
          </p:cNvSpPr>
          <p:nvPr>
            <p:ph type="body" sz="quarter" idx="14"/>
          </p:nvPr>
        </p:nvSpPr>
        <p:spPr>
          <a:xfrm>
            <a:off x="446906" y="3397402"/>
            <a:ext cx="5649094" cy="48418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a:t>
            </a:r>
          </a:p>
        </p:txBody>
      </p:sp>
      <p:sp>
        <p:nvSpPr>
          <p:cNvPr id="11" name="Text Placeholder 2">
            <a:extLst>
              <a:ext uri="{FF2B5EF4-FFF2-40B4-BE49-F238E27FC236}">
                <a16:creationId xmlns:a16="http://schemas.microsoft.com/office/drawing/2014/main" id="{7B45E37C-649D-F343-ACBF-CE939366D021}"/>
              </a:ext>
            </a:extLst>
          </p:cNvPr>
          <p:cNvSpPr>
            <a:spLocks noGrp="1"/>
          </p:cNvSpPr>
          <p:nvPr>
            <p:ph type="body" sz="quarter" idx="15"/>
          </p:nvPr>
        </p:nvSpPr>
        <p:spPr>
          <a:xfrm>
            <a:off x="446906" y="3948565"/>
            <a:ext cx="5649094" cy="1527077"/>
          </a:xfrm>
          <a:prstGeom prst="rect">
            <a:avLst/>
          </a:prstGeom>
        </p:spPr>
        <p:txBody>
          <a:bodyPr/>
          <a:lstStyle>
            <a:lvl1pP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Master</a:t>
            </a:r>
          </a:p>
        </p:txBody>
      </p:sp>
      <p:sp>
        <p:nvSpPr>
          <p:cNvPr id="37" name="Footer Placeholder 4">
            <a:extLst>
              <a:ext uri="{FF2B5EF4-FFF2-40B4-BE49-F238E27FC236}">
                <a16:creationId xmlns:a16="http://schemas.microsoft.com/office/drawing/2014/main" id="{B0C9A3AD-8935-A94A-B635-253D6F38E83A}"/>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39" name="Picture 38">
            <a:extLst>
              <a:ext uri="{FF2B5EF4-FFF2-40B4-BE49-F238E27FC236}">
                <a16:creationId xmlns:a16="http://schemas.microsoft.com/office/drawing/2014/main" id="{AA73896A-D56B-D44A-BB5C-550240815CF0}"/>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8206740" y="5776720"/>
            <a:ext cx="3566160" cy="474632"/>
          </a:xfrm>
          <a:prstGeom prst="rect">
            <a:avLst/>
          </a:prstGeom>
        </p:spPr>
      </p:pic>
    </p:spTree>
    <p:extLst>
      <p:ext uri="{BB962C8B-B14F-4D97-AF65-F5344CB8AC3E}">
        <p14:creationId xmlns:p14="http://schemas.microsoft.com/office/powerpoint/2010/main" val="23114785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69:2B_Closing-Slide-ContactInfo">
    <p:spTree>
      <p:nvGrpSpPr>
        <p:cNvPr id="1" name=""/>
        <p:cNvGrpSpPr/>
        <p:nvPr/>
      </p:nvGrpSpPr>
      <p:grpSpPr>
        <a:xfrm>
          <a:off x="0" y="0"/>
          <a:ext cx="0" cy="0"/>
          <a:chOff x="0" y="0"/>
          <a:chExt cx="0" cy="0"/>
        </a:xfrm>
      </p:grpSpPr>
      <p:sp>
        <p:nvSpPr>
          <p:cNvPr id="16" name="Text Placeholder 2">
            <a:extLst>
              <a:ext uri="{FF2B5EF4-FFF2-40B4-BE49-F238E27FC236}">
                <a16:creationId xmlns:a16="http://schemas.microsoft.com/office/drawing/2014/main" id="{A5583B77-0D77-A34E-8283-81275F3E9415}"/>
              </a:ext>
            </a:extLst>
          </p:cNvPr>
          <p:cNvSpPr>
            <a:spLocks noGrp="1"/>
          </p:cNvSpPr>
          <p:nvPr>
            <p:ph type="body" sz="quarter" idx="18" hasCustomPrompt="1"/>
          </p:nvPr>
        </p:nvSpPr>
        <p:spPr>
          <a:xfrm>
            <a:off x="834806" y="3262876"/>
            <a:ext cx="6196663" cy="548640"/>
          </a:xfrm>
          <a:prstGeom prst="rect">
            <a:avLst/>
          </a:prstGeom>
        </p:spPr>
        <p:txBody>
          <a:bodyPr anchor="ctr"/>
          <a:lstStyle>
            <a:lvl1pPr>
              <a:buFontTx/>
              <a:buNone/>
              <a:defRPr/>
            </a:lvl1pPr>
          </a:lstStyle>
          <a:p>
            <a:pPr lvl="0"/>
            <a:r>
              <a:rPr lang="en-US" dirty="0"/>
              <a:t>Name</a:t>
            </a:r>
          </a:p>
        </p:txBody>
      </p:sp>
      <p:sp>
        <p:nvSpPr>
          <p:cNvPr id="17" name="Text Placeholder 2">
            <a:extLst>
              <a:ext uri="{FF2B5EF4-FFF2-40B4-BE49-F238E27FC236}">
                <a16:creationId xmlns:a16="http://schemas.microsoft.com/office/drawing/2014/main" id="{8CF98308-AFBC-E14C-A180-1231217F1E6E}"/>
              </a:ext>
            </a:extLst>
          </p:cNvPr>
          <p:cNvSpPr>
            <a:spLocks noGrp="1"/>
          </p:cNvSpPr>
          <p:nvPr>
            <p:ph type="body" sz="quarter" idx="14" hasCustomPrompt="1"/>
          </p:nvPr>
        </p:nvSpPr>
        <p:spPr>
          <a:xfrm>
            <a:off x="834806" y="3884106"/>
            <a:ext cx="6196663" cy="548640"/>
          </a:xfrm>
          <a:prstGeom prst="rect">
            <a:avLst/>
          </a:prstGeom>
        </p:spPr>
        <p:txBody>
          <a:bodyPr anchor="ctr"/>
          <a:lstStyle>
            <a:lvl1pPr>
              <a:buFontTx/>
              <a:buNone/>
              <a:defRPr/>
            </a:lvl1pPr>
          </a:lstStyle>
          <a:p>
            <a:pPr lvl="0"/>
            <a:r>
              <a:rPr lang="en-US" dirty="0" err="1"/>
              <a:t>email@mitre.org</a:t>
            </a:r>
            <a:endParaRPr lang="en-US" dirty="0"/>
          </a:p>
        </p:txBody>
      </p:sp>
      <p:pic>
        <p:nvPicPr>
          <p:cNvPr id="14" name="Picture 13">
            <a:extLst>
              <a:ext uri="{FF2B5EF4-FFF2-40B4-BE49-F238E27FC236}">
                <a16:creationId xmlns:a16="http://schemas.microsoft.com/office/drawing/2014/main" id="{8B03ABCE-57D0-D849-A0BF-DE80B527E251}"/>
              </a:ext>
              <a:ext uri="{C183D7F6-B498-43B3-948B-1728B52AA6E4}">
                <adec:decorative xmlns:adec="http://schemas.microsoft.com/office/drawing/2017/decorative" val="1"/>
              </a:ext>
            </a:extLst>
          </p:cNvPr>
          <p:cNvPicPr>
            <a:picLocks noChangeAspect="1"/>
          </p:cNvPicPr>
          <p:nvPr userDrawn="1"/>
        </p:nvPicPr>
        <p:blipFill>
          <a:blip r:embed="rId2"/>
          <a:srcRect/>
          <a:stretch/>
        </p:blipFill>
        <p:spPr>
          <a:xfrm>
            <a:off x="345855" y="4505336"/>
            <a:ext cx="508000" cy="508000"/>
          </a:xfrm>
          <a:prstGeom prst="rect">
            <a:avLst/>
          </a:prstGeom>
        </p:spPr>
      </p:pic>
      <p:sp>
        <p:nvSpPr>
          <p:cNvPr id="19" name="Text Placeholder 2">
            <a:extLst>
              <a:ext uri="{FF2B5EF4-FFF2-40B4-BE49-F238E27FC236}">
                <a16:creationId xmlns:a16="http://schemas.microsoft.com/office/drawing/2014/main" id="{C2210306-A808-2E4A-B31D-FFC4F65B2EF7}"/>
              </a:ext>
            </a:extLst>
          </p:cNvPr>
          <p:cNvSpPr>
            <a:spLocks noGrp="1"/>
          </p:cNvSpPr>
          <p:nvPr>
            <p:ph type="body" sz="quarter" idx="16" hasCustomPrompt="1"/>
          </p:nvPr>
        </p:nvSpPr>
        <p:spPr>
          <a:xfrm>
            <a:off x="834806" y="4505336"/>
            <a:ext cx="6196663" cy="548640"/>
          </a:xfrm>
          <a:prstGeom prst="rect">
            <a:avLst/>
          </a:prstGeom>
        </p:spPr>
        <p:txBody>
          <a:bodyPr anchor="ctr"/>
          <a:lstStyle>
            <a:lvl1pPr>
              <a:buFontTx/>
              <a:buNone/>
              <a:defRPr/>
            </a:lvl1pPr>
          </a:lstStyle>
          <a:p>
            <a:pPr lvl="0"/>
            <a:r>
              <a:rPr lang="en-US" dirty="0"/>
              <a:t>@</a:t>
            </a:r>
            <a:r>
              <a:rPr lang="en-US" dirty="0" err="1"/>
              <a:t>TwitterHandle</a:t>
            </a:r>
            <a:endParaRPr lang="en-US" dirty="0"/>
          </a:p>
        </p:txBody>
      </p:sp>
      <p:pic>
        <p:nvPicPr>
          <p:cNvPr id="15" name="Picture 14">
            <a:extLst>
              <a:ext uri="{FF2B5EF4-FFF2-40B4-BE49-F238E27FC236}">
                <a16:creationId xmlns:a16="http://schemas.microsoft.com/office/drawing/2014/main" id="{CD69A4FD-5642-6546-BCCD-6B3A3C1A7B99}"/>
              </a:ext>
              <a:ext uri="{C183D7F6-B498-43B3-948B-1728B52AA6E4}">
                <adec:decorative xmlns:adec="http://schemas.microsoft.com/office/drawing/2017/decorative" val="1"/>
              </a:ext>
            </a:extLst>
          </p:cNvPr>
          <p:cNvPicPr>
            <a:picLocks noChangeAspect="1"/>
          </p:cNvPicPr>
          <p:nvPr userDrawn="1"/>
        </p:nvPicPr>
        <p:blipFill>
          <a:blip r:embed="rId3">
            <a:biLevel thresh="25000"/>
          </a:blip>
          <a:srcRect/>
          <a:stretch/>
        </p:blipFill>
        <p:spPr>
          <a:xfrm>
            <a:off x="415975" y="5198405"/>
            <a:ext cx="418831" cy="355455"/>
          </a:xfrm>
          <a:prstGeom prst="rect">
            <a:avLst/>
          </a:prstGeom>
        </p:spPr>
      </p:pic>
      <p:sp>
        <p:nvSpPr>
          <p:cNvPr id="18" name="Text Placeholder 2">
            <a:extLst>
              <a:ext uri="{FF2B5EF4-FFF2-40B4-BE49-F238E27FC236}">
                <a16:creationId xmlns:a16="http://schemas.microsoft.com/office/drawing/2014/main" id="{D717D3CB-D2D4-6A49-BA33-1E044F035217}"/>
              </a:ext>
            </a:extLst>
          </p:cNvPr>
          <p:cNvSpPr>
            <a:spLocks noGrp="1"/>
          </p:cNvSpPr>
          <p:nvPr>
            <p:ph type="body" sz="quarter" idx="15" hasCustomPrompt="1"/>
          </p:nvPr>
        </p:nvSpPr>
        <p:spPr>
          <a:xfrm>
            <a:off x="834806" y="5126567"/>
            <a:ext cx="6196663" cy="548640"/>
          </a:xfrm>
          <a:prstGeom prst="rect">
            <a:avLst/>
          </a:prstGeom>
        </p:spPr>
        <p:txBody>
          <a:bodyPr anchor="ctr"/>
          <a:lstStyle>
            <a:lvl1pPr>
              <a:buFontTx/>
              <a:buNone/>
              <a:defRPr/>
            </a:lvl1pPr>
          </a:lstStyle>
          <a:p>
            <a:pPr lvl="0"/>
            <a:r>
              <a:rPr lang="en-US" dirty="0" err="1"/>
              <a:t>linkedin.com</a:t>
            </a:r>
            <a:r>
              <a:rPr lang="en-US" dirty="0"/>
              <a:t>/in/</a:t>
            </a:r>
            <a:r>
              <a:rPr lang="en-US" dirty="0" err="1"/>
              <a:t>firstnamelastname</a:t>
            </a:r>
            <a:endParaRPr lang="en-US" dirty="0"/>
          </a:p>
        </p:txBody>
      </p:sp>
      <p:sp>
        <p:nvSpPr>
          <p:cNvPr id="38" name="Footer Placeholder 4">
            <a:extLst>
              <a:ext uri="{FF2B5EF4-FFF2-40B4-BE49-F238E27FC236}">
                <a16:creationId xmlns:a16="http://schemas.microsoft.com/office/drawing/2014/main" id="{B75CEDAF-9B35-B244-BDC3-8E25466DD827}"/>
              </a:ext>
            </a:extLst>
          </p:cNvPr>
          <p:cNvSpPr>
            <a:spLocks noGrp="1"/>
          </p:cNvSpPr>
          <p:nvPr>
            <p:ph type="ftr" sz="quarter" idx="3"/>
          </p:nvPr>
        </p:nvSpPr>
        <p:spPr>
          <a:xfrm>
            <a:off x="169164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pic>
        <p:nvPicPr>
          <p:cNvPr id="40" name="Picture 39">
            <a:extLst>
              <a:ext uri="{FF2B5EF4-FFF2-40B4-BE49-F238E27FC236}">
                <a16:creationId xmlns:a16="http://schemas.microsoft.com/office/drawing/2014/main" id="{232669C8-D9F7-4C4A-83AF-067A99FF3630}"/>
              </a:ext>
              <a:ext uri="{C183D7F6-B498-43B3-948B-1728B52AA6E4}">
                <adec:decorative xmlns:adec="http://schemas.microsoft.com/office/drawing/2017/decorative" val="1"/>
              </a:ext>
            </a:extLst>
          </p:cNvPr>
          <p:cNvPicPr>
            <a:picLocks noChangeAspect="1"/>
          </p:cNvPicPr>
          <p:nvPr userDrawn="1"/>
        </p:nvPicPr>
        <p:blipFill>
          <a:blip r:embed="rId4"/>
          <a:srcRect/>
          <a:stretch/>
        </p:blipFill>
        <p:spPr>
          <a:xfrm>
            <a:off x="8206740" y="5776720"/>
            <a:ext cx="3566160" cy="474632"/>
          </a:xfrm>
          <a:prstGeom prst="rect">
            <a:avLst/>
          </a:prstGeom>
        </p:spPr>
      </p:pic>
    </p:spTree>
    <p:extLst>
      <p:ext uri="{BB962C8B-B14F-4D97-AF65-F5344CB8AC3E}">
        <p14:creationId xmlns:p14="http://schemas.microsoft.com/office/powerpoint/2010/main" val="4217137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69:1W_Two-Text-boxe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lvl1pPr algn="ctr">
              <a:defRPr/>
            </a:lvl1pPr>
          </a:lstStyle>
          <a:p>
            <a:r>
              <a:rPr lang="en-US"/>
              <a:t>Click to edit Master title style</a:t>
            </a:r>
            <a:endParaRPr lang="en-US" dirty="0"/>
          </a:p>
        </p:txBody>
      </p:sp>
      <p:sp>
        <p:nvSpPr>
          <p:cNvPr id="8" name="Text Placeholder 7">
            <a:extLst>
              <a:ext uri="{FF2B5EF4-FFF2-40B4-BE49-F238E27FC236}">
                <a16:creationId xmlns:a16="http://schemas.microsoft.com/office/drawing/2014/main" id="{C0487C46-8BF6-684D-8181-750047DE9B8B}"/>
              </a:ext>
            </a:extLst>
          </p:cNvPr>
          <p:cNvSpPr>
            <a:spLocks noGrp="1"/>
          </p:cNvSpPr>
          <p:nvPr>
            <p:ph type="body" sz="quarter" idx="13"/>
          </p:nvPr>
        </p:nvSpPr>
        <p:spPr>
          <a:xfrm>
            <a:off x="960992" y="1411544"/>
            <a:ext cx="4572000" cy="4754880"/>
          </a:xfrm>
          <a:prstGeom prst="rect">
            <a:avLst/>
          </a:prstGeom>
        </p:spPr>
        <p:txBody>
          <a:bodyPr/>
          <a:lstStyle>
            <a:lvl1pPr marL="11113" indent="-11113">
              <a:buFontTx/>
              <a:buNone/>
              <a:tabLst/>
              <a:defRPr b="0"/>
            </a:lvl1pPr>
          </a:lstStyle>
          <a:p>
            <a:pPr lvl="0"/>
            <a:r>
              <a:rPr lang="en-US"/>
              <a:t>Click to edit Master text styles</a:t>
            </a:r>
          </a:p>
        </p:txBody>
      </p:sp>
      <p:sp>
        <p:nvSpPr>
          <p:cNvPr id="10" name="Text Placeholder 7">
            <a:extLst>
              <a:ext uri="{FF2B5EF4-FFF2-40B4-BE49-F238E27FC236}">
                <a16:creationId xmlns:a16="http://schemas.microsoft.com/office/drawing/2014/main" id="{ABD1CE02-B9C2-4549-BB4E-1AC962A324D7}"/>
              </a:ext>
            </a:extLst>
          </p:cNvPr>
          <p:cNvSpPr>
            <a:spLocks noGrp="1"/>
          </p:cNvSpPr>
          <p:nvPr>
            <p:ph type="body" sz="quarter" idx="14"/>
          </p:nvPr>
        </p:nvSpPr>
        <p:spPr>
          <a:xfrm>
            <a:off x="6760035" y="1411544"/>
            <a:ext cx="4572000" cy="4754880"/>
          </a:xfrm>
          <a:prstGeom prst="rect">
            <a:avLst/>
          </a:prstGeom>
        </p:spPr>
        <p:txBody>
          <a:bodyPr/>
          <a:lstStyle>
            <a:lvl1pPr marL="11113" indent="-11113">
              <a:buFontTx/>
              <a:buNone/>
              <a:tabLst/>
              <a:defRPr b="0"/>
            </a:lvl1pPr>
          </a:lstStyle>
          <a:p>
            <a:pPr lvl="0"/>
            <a:r>
              <a:rPr lang="en-US"/>
              <a:t>Click to edit Master text styles</a:t>
            </a:r>
          </a:p>
        </p:txBody>
      </p:sp>
      <p:sp>
        <p:nvSpPr>
          <p:cNvPr id="6" name="Footer Placeholder 5">
            <a:extLst>
              <a:ext uri="{FF2B5EF4-FFF2-40B4-BE49-F238E27FC236}">
                <a16:creationId xmlns:a16="http://schemas.microsoft.com/office/drawing/2014/main" id="{2398E721-2065-8640-9E19-F292A2EEF689}"/>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7" name="Picture 16">
            <a:extLst>
              <a:ext uri="{FF2B5EF4-FFF2-40B4-BE49-F238E27FC236}">
                <a16:creationId xmlns:a16="http://schemas.microsoft.com/office/drawing/2014/main" id="{06D0251F-D733-4F49-9069-0AFF5FFEEAF5}"/>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23971"/>
            <a:ext cx="536748" cy="154831"/>
          </a:xfrm>
          <a:prstGeom prst="rect">
            <a:avLst/>
          </a:prstGeom>
        </p:spPr>
      </p:pic>
    </p:spTree>
    <p:extLst>
      <p:ext uri="{BB962C8B-B14F-4D97-AF65-F5344CB8AC3E}">
        <p14:creationId xmlns:p14="http://schemas.microsoft.com/office/powerpoint/2010/main" val="17229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9:1W_Two-Objects">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CB32D610-6CC1-0D41-A875-9109C09D6FAD}"/>
              </a:ext>
            </a:extLst>
          </p:cNvPr>
          <p:cNvSpPr>
            <a:spLocks noGrp="1"/>
          </p:cNvSpPr>
          <p:nvPr>
            <p:ph type="body" sz="quarter" idx="13"/>
          </p:nvPr>
        </p:nvSpPr>
        <p:spPr>
          <a:xfrm>
            <a:off x="434050" y="1312909"/>
            <a:ext cx="5257800" cy="595312"/>
          </a:xfrm>
          <a:prstGeom prst="rect">
            <a:avLst/>
          </a:prstGeo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Content Placeholder 2">
            <a:extLst>
              <a:ext uri="{FF2B5EF4-FFF2-40B4-BE49-F238E27FC236}">
                <a16:creationId xmlns:a16="http://schemas.microsoft.com/office/drawing/2014/main" id="{9403C4A9-3E20-7D45-BF8B-EC3894B21EA5}"/>
              </a:ext>
            </a:extLst>
          </p:cNvPr>
          <p:cNvSpPr>
            <a:spLocks noGrp="1"/>
          </p:cNvSpPr>
          <p:nvPr>
            <p:ph sz="half" idx="1"/>
          </p:nvPr>
        </p:nvSpPr>
        <p:spPr>
          <a:xfrm>
            <a:off x="434050" y="2051391"/>
            <a:ext cx="5257800" cy="4114800"/>
          </a:xfrm>
          <a:prstGeom prst="rect">
            <a:avLst/>
          </a:prstGeom>
        </p:spPr>
        <p:txBody>
          <a:bodyPr/>
          <a:lstStyle>
            <a:lvl1pPr>
              <a:buFontTx/>
              <a:buNone/>
              <a:defRPr b="0"/>
            </a:lvl1pPr>
            <a:lvl2pPr>
              <a:buFontTx/>
              <a:buNone/>
              <a:defRPr b="0"/>
            </a:lvl2pPr>
            <a:lvl3pPr>
              <a:buFontTx/>
              <a:buNone/>
              <a:defRPr b="0"/>
            </a:lvl3pPr>
            <a:lvl4pPr>
              <a:buFontTx/>
              <a:buNone/>
              <a:defRPr b="0"/>
            </a:lvl4pPr>
            <a:lvl5pPr>
              <a:buFontTx/>
              <a:buNone/>
              <a:defRPr b="0"/>
            </a:lvl5pPr>
          </a:lstStyle>
          <a:p>
            <a:pPr lvl="0"/>
            <a:r>
              <a:rPr lang="en-US"/>
              <a:t>Click to edit Master text styles</a:t>
            </a:r>
          </a:p>
        </p:txBody>
      </p:sp>
      <p:sp>
        <p:nvSpPr>
          <p:cNvPr id="10" name="Text Placeholder 7">
            <a:extLst>
              <a:ext uri="{FF2B5EF4-FFF2-40B4-BE49-F238E27FC236}">
                <a16:creationId xmlns:a16="http://schemas.microsoft.com/office/drawing/2014/main" id="{93500344-123B-D742-921A-BF36609AD24A}"/>
              </a:ext>
            </a:extLst>
          </p:cNvPr>
          <p:cNvSpPr>
            <a:spLocks noGrp="1"/>
          </p:cNvSpPr>
          <p:nvPr>
            <p:ph type="body" sz="quarter" idx="14"/>
          </p:nvPr>
        </p:nvSpPr>
        <p:spPr>
          <a:xfrm>
            <a:off x="6506496" y="1312909"/>
            <a:ext cx="5257800" cy="595312"/>
          </a:xfrm>
          <a:prstGeom prst="rect">
            <a:avLst/>
          </a:prstGeo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Content Placeholder 3">
            <a:extLst>
              <a:ext uri="{FF2B5EF4-FFF2-40B4-BE49-F238E27FC236}">
                <a16:creationId xmlns:a16="http://schemas.microsoft.com/office/drawing/2014/main" id="{65BAA270-E4E8-924D-8ACD-021820B6AF0C}"/>
              </a:ext>
            </a:extLst>
          </p:cNvPr>
          <p:cNvSpPr>
            <a:spLocks noGrp="1"/>
          </p:cNvSpPr>
          <p:nvPr>
            <p:ph sz="half" idx="2"/>
          </p:nvPr>
        </p:nvSpPr>
        <p:spPr>
          <a:xfrm>
            <a:off x="6506496" y="2051391"/>
            <a:ext cx="5257800" cy="4114800"/>
          </a:xfrm>
          <a:prstGeom prst="rect">
            <a:avLst/>
          </a:prstGeom>
        </p:spPr>
        <p:txBody>
          <a:bodyPr/>
          <a:lstStyle>
            <a:lvl1pPr>
              <a:buFontTx/>
              <a:buNone/>
              <a:defRPr b="0"/>
            </a:lvl1pPr>
            <a:lvl2pPr>
              <a:buFontTx/>
              <a:buNone/>
              <a:defRPr b="0"/>
            </a:lvl2pPr>
            <a:lvl3pPr>
              <a:buFontTx/>
              <a:buNone/>
              <a:defRPr b="0"/>
            </a:lvl3pPr>
            <a:lvl4pPr>
              <a:buFontTx/>
              <a:buNone/>
              <a:defRPr b="0"/>
            </a:lvl4pPr>
            <a:lvl5pPr>
              <a:buFontTx/>
              <a:buNone/>
              <a:defRPr b="0"/>
            </a:lvl5pPr>
          </a:lstStyle>
          <a:p>
            <a:pPr lvl="0"/>
            <a:r>
              <a:rPr lang="en-US"/>
              <a:t>Click to edit Master text styles</a:t>
            </a:r>
          </a:p>
        </p:txBody>
      </p:sp>
      <p:sp>
        <p:nvSpPr>
          <p:cNvPr id="6" name="Footer Placeholder 5">
            <a:extLst>
              <a:ext uri="{FF2B5EF4-FFF2-40B4-BE49-F238E27FC236}">
                <a16:creationId xmlns:a16="http://schemas.microsoft.com/office/drawing/2014/main" id="{2398E721-2065-8640-9E19-F292A2EEF689}"/>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7" name="Picture 16">
            <a:extLst>
              <a:ext uri="{FF2B5EF4-FFF2-40B4-BE49-F238E27FC236}">
                <a16:creationId xmlns:a16="http://schemas.microsoft.com/office/drawing/2014/main" id="{1D321A04-00D6-6A4F-B43E-71A5253C228B}"/>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23971"/>
            <a:ext cx="536748" cy="154831"/>
          </a:xfrm>
          <a:prstGeom prst="rect">
            <a:avLst/>
          </a:prstGeom>
        </p:spPr>
      </p:pic>
    </p:spTree>
    <p:extLst>
      <p:ext uri="{BB962C8B-B14F-4D97-AF65-F5344CB8AC3E}">
        <p14:creationId xmlns:p14="http://schemas.microsoft.com/office/powerpoint/2010/main" val="2978884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69:1W_3-imagaes-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p>
            <a:r>
              <a:rPr lang="en-US"/>
              <a:t>Click to edit Master title style</a:t>
            </a:r>
            <a:endParaRPr lang="en-US" dirty="0"/>
          </a:p>
        </p:txBody>
      </p:sp>
      <p:sp>
        <p:nvSpPr>
          <p:cNvPr id="8" name="Picture Placeholder 7">
            <a:extLst>
              <a:ext uri="{FF2B5EF4-FFF2-40B4-BE49-F238E27FC236}">
                <a16:creationId xmlns:a16="http://schemas.microsoft.com/office/drawing/2014/main" id="{115A1935-EBF2-EE49-BBE2-D24AFDB53F6C}"/>
              </a:ext>
            </a:extLst>
          </p:cNvPr>
          <p:cNvSpPr>
            <a:spLocks noGrp="1"/>
          </p:cNvSpPr>
          <p:nvPr>
            <p:ph type="pic" sz="quarter" idx="13" hasCustomPrompt="1"/>
          </p:nvPr>
        </p:nvSpPr>
        <p:spPr>
          <a:xfrm>
            <a:off x="420655" y="1550206"/>
            <a:ext cx="3429000" cy="2286000"/>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3" name="Text Placeholder 12">
            <a:extLst>
              <a:ext uri="{FF2B5EF4-FFF2-40B4-BE49-F238E27FC236}">
                <a16:creationId xmlns:a16="http://schemas.microsoft.com/office/drawing/2014/main" id="{5934B615-5089-6946-81B9-FEB564842928}"/>
              </a:ext>
            </a:extLst>
          </p:cNvPr>
          <p:cNvSpPr>
            <a:spLocks noGrp="1"/>
          </p:cNvSpPr>
          <p:nvPr>
            <p:ph type="body" sz="quarter" idx="16"/>
          </p:nvPr>
        </p:nvSpPr>
        <p:spPr>
          <a:xfrm>
            <a:off x="420655" y="4001580"/>
            <a:ext cx="3429000" cy="548640"/>
          </a:xfrm>
          <a:prstGeom prst="rect">
            <a:avLst/>
          </a:prstGeom>
        </p:spPr>
        <p:txBody>
          <a:bodyPr anchor="ct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6" name="Text Placeholder 12">
            <a:extLst>
              <a:ext uri="{FF2B5EF4-FFF2-40B4-BE49-F238E27FC236}">
                <a16:creationId xmlns:a16="http://schemas.microsoft.com/office/drawing/2014/main" id="{9F16AD19-C929-F44A-BFE7-11AC7698C339}"/>
              </a:ext>
            </a:extLst>
          </p:cNvPr>
          <p:cNvSpPr>
            <a:spLocks noGrp="1"/>
          </p:cNvSpPr>
          <p:nvPr>
            <p:ph type="body" sz="quarter" idx="19"/>
          </p:nvPr>
        </p:nvSpPr>
        <p:spPr>
          <a:xfrm>
            <a:off x="420655" y="4612675"/>
            <a:ext cx="3429000" cy="155448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1" name="Picture Placeholder 7">
            <a:extLst>
              <a:ext uri="{FF2B5EF4-FFF2-40B4-BE49-F238E27FC236}">
                <a16:creationId xmlns:a16="http://schemas.microsoft.com/office/drawing/2014/main" id="{6663AFA1-4018-124B-B57A-CD0B7B430A48}"/>
              </a:ext>
            </a:extLst>
          </p:cNvPr>
          <p:cNvSpPr>
            <a:spLocks noGrp="1"/>
          </p:cNvSpPr>
          <p:nvPr>
            <p:ph type="pic" sz="quarter" idx="15" hasCustomPrompt="1"/>
          </p:nvPr>
        </p:nvSpPr>
        <p:spPr>
          <a:xfrm>
            <a:off x="4381500" y="1550206"/>
            <a:ext cx="3429000" cy="2286000"/>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4" name="Text Placeholder 12">
            <a:extLst>
              <a:ext uri="{FF2B5EF4-FFF2-40B4-BE49-F238E27FC236}">
                <a16:creationId xmlns:a16="http://schemas.microsoft.com/office/drawing/2014/main" id="{B67DA3E1-D040-1944-85D2-003542FF29BF}"/>
              </a:ext>
            </a:extLst>
          </p:cNvPr>
          <p:cNvSpPr>
            <a:spLocks noGrp="1"/>
          </p:cNvSpPr>
          <p:nvPr>
            <p:ph type="body" sz="quarter" idx="17"/>
          </p:nvPr>
        </p:nvSpPr>
        <p:spPr>
          <a:xfrm>
            <a:off x="4381500" y="4001580"/>
            <a:ext cx="3429000" cy="548640"/>
          </a:xfrm>
          <a:prstGeom prst="rect">
            <a:avLst/>
          </a:prstGeom>
        </p:spPr>
        <p:txBody>
          <a:bodyPr anchor="ct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8" name="Text Placeholder 12">
            <a:extLst>
              <a:ext uri="{FF2B5EF4-FFF2-40B4-BE49-F238E27FC236}">
                <a16:creationId xmlns:a16="http://schemas.microsoft.com/office/drawing/2014/main" id="{7F18B598-C082-C74A-9346-8C633AA97C5F}"/>
              </a:ext>
            </a:extLst>
          </p:cNvPr>
          <p:cNvSpPr>
            <a:spLocks noGrp="1"/>
          </p:cNvSpPr>
          <p:nvPr>
            <p:ph type="body" sz="quarter" idx="21"/>
          </p:nvPr>
        </p:nvSpPr>
        <p:spPr>
          <a:xfrm>
            <a:off x="4375982" y="4612675"/>
            <a:ext cx="3429000" cy="155448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0" name="Picture Placeholder 7">
            <a:extLst>
              <a:ext uri="{FF2B5EF4-FFF2-40B4-BE49-F238E27FC236}">
                <a16:creationId xmlns:a16="http://schemas.microsoft.com/office/drawing/2014/main" id="{79A67101-E2AC-154F-B4BD-7A37C1BAD188}"/>
              </a:ext>
            </a:extLst>
          </p:cNvPr>
          <p:cNvSpPr>
            <a:spLocks noGrp="1"/>
          </p:cNvSpPr>
          <p:nvPr>
            <p:ph type="pic" sz="quarter" idx="14" hasCustomPrompt="1"/>
          </p:nvPr>
        </p:nvSpPr>
        <p:spPr>
          <a:xfrm>
            <a:off x="8349418" y="1550206"/>
            <a:ext cx="3429000" cy="2286000"/>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5" name="Text Placeholder 12">
            <a:extLst>
              <a:ext uri="{FF2B5EF4-FFF2-40B4-BE49-F238E27FC236}">
                <a16:creationId xmlns:a16="http://schemas.microsoft.com/office/drawing/2014/main" id="{1AA0E67A-35A8-1447-A809-38A53767F2F5}"/>
              </a:ext>
            </a:extLst>
          </p:cNvPr>
          <p:cNvSpPr>
            <a:spLocks noGrp="1"/>
          </p:cNvSpPr>
          <p:nvPr>
            <p:ph type="body" sz="quarter" idx="18"/>
          </p:nvPr>
        </p:nvSpPr>
        <p:spPr>
          <a:xfrm>
            <a:off x="8349418" y="4001580"/>
            <a:ext cx="3429000" cy="548640"/>
          </a:xfrm>
          <a:prstGeom prst="rect">
            <a:avLst/>
          </a:prstGeom>
        </p:spPr>
        <p:txBody>
          <a:bodyPr anchor="ct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7" name="Text Placeholder 12">
            <a:extLst>
              <a:ext uri="{FF2B5EF4-FFF2-40B4-BE49-F238E27FC236}">
                <a16:creationId xmlns:a16="http://schemas.microsoft.com/office/drawing/2014/main" id="{C2053C98-4C01-2E4B-AF37-0560723F3D74}"/>
              </a:ext>
            </a:extLst>
          </p:cNvPr>
          <p:cNvSpPr>
            <a:spLocks noGrp="1"/>
          </p:cNvSpPr>
          <p:nvPr>
            <p:ph type="body" sz="quarter" idx="20"/>
          </p:nvPr>
        </p:nvSpPr>
        <p:spPr>
          <a:xfrm>
            <a:off x="8343900" y="4612675"/>
            <a:ext cx="3429000" cy="155448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6" name="Footer Placeholder 5">
            <a:extLst>
              <a:ext uri="{FF2B5EF4-FFF2-40B4-BE49-F238E27FC236}">
                <a16:creationId xmlns:a16="http://schemas.microsoft.com/office/drawing/2014/main" id="{2398E721-2065-8640-9E19-F292A2EEF689}"/>
              </a:ext>
            </a:extLst>
          </p:cNvPr>
          <p:cNvSpPr>
            <a:spLocks noGrp="1"/>
          </p:cNvSpPr>
          <p:nvPr>
            <p:ph type="ftr" sz="quarter" idx="11"/>
          </p:nvPr>
        </p:nvSpPr>
        <p:spPr>
          <a:xfrm>
            <a:off x="2908300" y="6398577"/>
            <a:ext cx="6474372" cy="365125"/>
          </a:xfrm>
          <a:prstGeom prst="rect">
            <a:avLst/>
          </a:prstGeom>
        </p:spPr>
        <p:txBody>
          <a:bodyPr/>
          <a:lstStyle/>
          <a:p>
            <a:endParaRPr lang="en-US" dirty="0"/>
          </a:p>
        </p:txBody>
      </p:sp>
      <p:pic>
        <p:nvPicPr>
          <p:cNvPr id="25" name="Picture 24">
            <a:extLst>
              <a:ext uri="{FF2B5EF4-FFF2-40B4-BE49-F238E27FC236}">
                <a16:creationId xmlns:a16="http://schemas.microsoft.com/office/drawing/2014/main" id="{193938B8-F62B-0F45-82F8-F05529F65607}"/>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23971"/>
            <a:ext cx="536748" cy="154831"/>
          </a:xfrm>
          <a:prstGeom prst="rect">
            <a:avLst/>
          </a:prstGeom>
        </p:spPr>
      </p:pic>
    </p:spTree>
    <p:extLst>
      <p:ext uri="{BB962C8B-B14F-4D97-AF65-F5344CB8AC3E}">
        <p14:creationId xmlns:p14="http://schemas.microsoft.com/office/powerpoint/2010/main" val="3513337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9:1W_4-Images-conten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3B295A26-5C6D-EC41-9CCE-45E62FA8475E}"/>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3A306AFF-6AE6-2148-8EFD-0A0D75106073}"/>
              </a:ext>
            </a:extLst>
          </p:cNvPr>
          <p:cNvSpPr>
            <a:spLocks noGrp="1"/>
          </p:cNvSpPr>
          <p:nvPr>
            <p:ph type="title"/>
          </p:nvPr>
        </p:nvSpPr>
        <p:spPr/>
        <p:txBody>
          <a:bodyPr/>
          <a:lstStyle/>
          <a:p>
            <a:r>
              <a:rPr lang="en-US"/>
              <a:t>Click to edit Master title style</a:t>
            </a:r>
          </a:p>
        </p:txBody>
      </p:sp>
      <p:sp>
        <p:nvSpPr>
          <p:cNvPr id="8" name="Picture Placeholder 7">
            <a:extLst>
              <a:ext uri="{FF2B5EF4-FFF2-40B4-BE49-F238E27FC236}">
                <a16:creationId xmlns:a16="http://schemas.microsoft.com/office/drawing/2014/main" id="{115A1935-EBF2-EE49-BBE2-D24AFDB53F6C}"/>
              </a:ext>
            </a:extLst>
          </p:cNvPr>
          <p:cNvSpPr>
            <a:spLocks noGrp="1"/>
          </p:cNvSpPr>
          <p:nvPr>
            <p:ph type="pic" sz="quarter" idx="13" hasCustomPrompt="1"/>
          </p:nvPr>
        </p:nvSpPr>
        <p:spPr>
          <a:xfrm>
            <a:off x="720189" y="1626764"/>
            <a:ext cx="2008234" cy="1798173"/>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13" name="Text Placeholder 12">
            <a:extLst>
              <a:ext uri="{FF2B5EF4-FFF2-40B4-BE49-F238E27FC236}">
                <a16:creationId xmlns:a16="http://schemas.microsoft.com/office/drawing/2014/main" id="{5934B615-5089-6946-81B9-FEB564842928}"/>
              </a:ext>
            </a:extLst>
          </p:cNvPr>
          <p:cNvSpPr>
            <a:spLocks noGrp="1"/>
          </p:cNvSpPr>
          <p:nvPr>
            <p:ph type="body" sz="quarter" idx="16"/>
          </p:nvPr>
        </p:nvSpPr>
        <p:spPr>
          <a:xfrm>
            <a:off x="444146"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6" name="Text Placeholder 12">
            <a:extLst>
              <a:ext uri="{FF2B5EF4-FFF2-40B4-BE49-F238E27FC236}">
                <a16:creationId xmlns:a16="http://schemas.microsoft.com/office/drawing/2014/main" id="{9F16AD19-C929-F44A-BFE7-11AC7698C339}"/>
              </a:ext>
            </a:extLst>
          </p:cNvPr>
          <p:cNvSpPr>
            <a:spLocks noGrp="1"/>
          </p:cNvSpPr>
          <p:nvPr>
            <p:ph type="body" sz="quarter" idx="19"/>
          </p:nvPr>
        </p:nvSpPr>
        <p:spPr>
          <a:xfrm>
            <a:off x="444146"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1" name="Picture Placeholder 7">
            <a:extLst>
              <a:ext uri="{FF2B5EF4-FFF2-40B4-BE49-F238E27FC236}">
                <a16:creationId xmlns:a16="http://schemas.microsoft.com/office/drawing/2014/main" id="{6663AFA1-4018-124B-B57A-CD0B7B430A48}"/>
              </a:ext>
            </a:extLst>
          </p:cNvPr>
          <p:cNvSpPr>
            <a:spLocks noGrp="1"/>
          </p:cNvSpPr>
          <p:nvPr>
            <p:ph type="pic" sz="quarter" idx="15" hasCustomPrompt="1"/>
          </p:nvPr>
        </p:nvSpPr>
        <p:spPr>
          <a:xfrm>
            <a:off x="3651897" y="1626764"/>
            <a:ext cx="2008234" cy="1798173"/>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22" name="Text Placeholder 12">
            <a:extLst>
              <a:ext uri="{FF2B5EF4-FFF2-40B4-BE49-F238E27FC236}">
                <a16:creationId xmlns:a16="http://schemas.microsoft.com/office/drawing/2014/main" id="{6393C021-5AC6-A94D-9BD1-0FA03E26F9A7}"/>
              </a:ext>
            </a:extLst>
          </p:cNvPr>
          <p:cNvSpPr>
            <a:spLocks noGrp="1"/>
          </p:cNvSpPr>
          <p:nvPr>
            <p:ph type="body" sz="quarter" idx="25"/>
          </p:nvPr>
        </p:nvSpPr>
        <p:spPr>
          <a:xfrm>
            <a:off x="3375854"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23" name="Text Placeholder 12">
            <a:extLst>
              <a:ext uri="{FF2B5EF4-FFF2-40B4-BE49-F238E27FC236}">
                <a16:creationId xmlns:a16="http://schemas.microsoft.com/office/drawing/2014/main" id="{D0720727-9B0D-5244-88F9-072619D7816D}"/>
              </a:ext>
            </a:extLst>
          </p:cNvPr>
          <p:cNvSpPr>
            <a:spLocks noGrp="1"/>
          </p:cNvSpPr>
          <p:nvPr>
            <p:ph type="body" sz="quarter" idx="26"/>
          </p:nvPr>
        </p:nvSpPr>
        <p:spPr>
          <a:xfrm>
            <a:off x="3375854"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0" name="Picture Placeholder 7">
            <a:extLst>
              <a:ext uri="{FF2B5EF4-FFF2-40B4-BE49-F238E27FC236}">
                <a16:creationId xmlns:a16="http://schemas.microsoft.com/office/drawing/2014/main" id="{79A67101-E2AC-154F-B4BD-7A37C1BAD188}"/>
              </a:ext>
            </a:extLst>
          </p:cNvPr>
          <p:cNvSpPr>
            <a:spLocks noGrp="1"/>
          </p:cNvSpPr>
          <p:nvPr>
            <p:ph type="pic" sz="quarter" idx="14" hasCustomPrompt="1"/>
          </p:nvPr>
        </p:nvSpPr>
        <p:spPr>
          <a:xfrm>
            <a:off x="6573773" y="1626764"/>
            <a:ext cx="2008234" cy="1798173"/>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20" name="Text Placeholder 12">
            <a:extLst>
              <a:ext uri="{FF2B5EF4-FFF2-40B4-BE49-F238E27FC236}">
                <a16:creationId xmlns:a16="http://schemas.microsoft.com/office/drawing/2014/main" id="{7D7C1A3A-3822-3442-AE4B-0662ED5193CB}"/>
              </a:ext>
            </a:extLst>
          </p:cNvPr>
          <p:cNvSpPr>
            <a:spLocks noGrp="1"/>
          </p:cNvSpPr>
          <p:nvPr>
            <p:ph type="body" sz="quarter" idx="23"/>
          </p:nvPr>
        </p:nvSpPr>
        <p:spPr>
          <a:xfrm>
            <a:off x="6297730"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21" name="Text Placeholder 12">
            <a:extLst>
              <a:ext uri="{FF2B5EF4-FFF2-40B4-BE49-F238E27FC236}">
                <a16:creationId xmlns:a16="http://schemas.microsoft.com/office/drawing/2014/main" id="{2DF9D5B3-8D42-594B-AD95-232B56795171}"/>
              </a:ext>
            </a:extLst>
          </p:cNvPr>
          <p:cNvSpPr>
            <a:spLocks noGrp="1"/>
          </p:cNvSpPr>
          <p:nvPr>
            <p:ph type="body" sz="quarter" idx="24"/>
          </p:nvPr>
        </p:nvSpPr>
        <p:spPr>
          <a:xfrm>
            <a:off x="6297730"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19" name="Picture Placeholder 7">
            <a:extLst>
              <a:ext uri="{FF2B5EF4-FFF2-40B4-BE49-F238E27FC236}">
                <a16:creationId xmlns:a16="http://schemas.microsoft.com/office/drawing/2014/main" id="{FE320B82-A8A9-8D41-B8D1-EC5AA4D74221}"/>
              </a:ext>
            </a:extLst>
          </p:cNvPr>
          <p:cNvSpPr>
            <a:spLocks noGrp="1"/>
          </p:cNvSpPr>
          <p:nvPr>
            <p:ph type="pic" sz="quarter" idx="22" hasCustomPrompt="1"/>
          </p:nvPr>
        </p:nvSpPr>
        <p:spPr>
          <a:xfrm>
            <a:off x="9488889" y="1626764"/>
            <a:ext cx="2008234" cy="1798173"/>
          </a:xfrm>
          <a:prstGeom prst="rect">
            <a:avLst/>
          </a:prstGeom>
          <a:solidFill>
            <a:schemeClr val="bg1">
              <a:lumMod val="95000"/>
            </a:schemeClr>
          </a:solidFill>
        </p:spPr>
        <p:txBody>
          <a:bodyPr>
            <a:normAutofit/>
          </a:bodyPr>
          <a:lstStyle>
            <a:lvl1pPr marL="0" indent="0" algn="ctr">
              <a:buFontTx/>
              <a:buNone/>
              <a:defRPr sz="1200" b="0"/>
            </a:lvl1pPr>
          </a:lstStyle>
          <a:p>
            <a:r>
              <a:rPr lang="en-US" dirty="0"/>
              <a:t>Drag photo to placeholder or click on icon to place photo from file.</a:t>
            </a:r>
          </a:p>
        </p:txBody>
      </p:sp>
      <p:sp>
        <p:nvSpPr>
          <p:cNvPr id="24" name="Text Placeholder 12">
            <a:extLst>
              <a:ext uri="{FF2B5EF4-FFF2-40B4-BE49-F238E27FC236}">
                <a16:creationId xmlns:a16="http://schemas.microsoft.com/office/drawing/2014/main" id="{3DE9EC15-6DC7-6846-B173-CAE4228B5DB2}"/>
              </a:ext>
            </a:extLst>
          </p:cNvPr>
          <p:cNvSpPr>
            <a:spLocks noGrp="1"/>
          </p:cNvSpPr>
          <p:nvPr>
            <p:ph type="body" sz="quarter" idx="27"/>
          </p:nvPr>
        </p:nvSpPr>
        <p:spPr>
          <a:xfrm>
            <a:off x="9212846" y="3596482"/>
            <a:ext cx="2560320" cy="457200"/>
          </a:xfrm>
          <a:prstGeom prst="rect">
            <a:avLst/>
          </a:prstGeom>
        </p:spPr>
        <p:txBody>
          <a:bodyPr/>
          <a:lstStyle>
            <a:lvl1pPr marL="0" indent="0" algn="ctr">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25" name="Text Placeholder 12">
            <a:extLst>
              <a:ext uri="{FF2B5EF4-FFF2-40B4-BE49-F238E27FC236}">
                <a16:creationId xmlns:a16="http://schemas.microsoft.com/office/drawing/2014/main" id="{8D698B45-9A6E-DE4A-8222-D973B7A7D920}"/>
              </a:ext>
            </a:extLst>
          </p:cNvPr>
          <p:cNvSpPr>
            <a:spLocks noGrp="1"/>
          </p:cNvSpPr>
          <p:nvPr>
            <p:ph type="body" sz="quarter" idx="28"/>
          </p:nvPr>
        </p:nvSpPr>
        <p:spPr>
          <a:xfrm>
            <a:off x="9212846" y="4192570"/>
            <a:ext cx="2560320" cy="1371600"/>
          </a:xfrm>
          <a:prstGeom prst="rect">
            <a:avLst/>
          </a:prstGeom>
        </p:spPr>
        <p:txBody>
          <a:bodyPr/>
          <a:lstStyle>
            <a:lvl1pPr marL="0" indent="0" algn="ctr">
              <a:buFontTx/>
              <a:buNone/>
              <a:defRPr b="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6" name="Footer Placeholder 5">
            <a:extLst>
              <a:ext uri="{FF2B5EF4-FFF2-40B4-BE49-F238E27FC236}">
                <a16:creationId xmlns:a16="http://schemas.microsoft.com/office/drawing/2014/main" id="{2398E721-2065-8640-9E19-F292A2EEF689}"/>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31" name="Picture 30">
            <a:extLst>
              <a:ext uri="{FF2B5EF4-FFF2-40B4-BE49-F238E27FC236}">
                <a16:creationId xmlns:a16="http://schemas.microsoft.com/office/drawing/2014/main" id="{3F410A52-5756-C447-844C-FC83DE772986}"/>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27870443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69:1W_Media">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CF24A46-05BF-A841-BC00-9302A006F5AB}"/>
              </a:ext>
            </a:extLst>
          </p:cNvPr>
          <p:cNvSpPr>
            <a:spLocks noGrp="1"/>
          </p:cNvSpPr>
          <p:nvPr>
            <p:ph type="sldNum" sz="quarter" idx="12"/>
          </p:nvPr>
        </p:nvSpPr>
        <p:spPr/>
        <p:txBody>
          <a:bodyPr/>
          <a:lstStyle/>
          <a:p>
            <a:fld id="{BECF63ED-5365-0347-943C-46237B9951C9}" type="slidenum">
              <a:rPr lang="en-US" smtClean="0"/>
              <a:t>‹#›</a:t>
            </a:fld>
            <a:endParaRPr lang="en-US"/>
          </a:p>
        </p:txBody>
      </p:sp>
      <p:sp>
        <p:nvSpPr>
          <p:cNvPr id="2" name="Title 1">
            <a:extLst>
              <a:ext uri="{FF2B5EF4-FFF2-40B4-BE49-F238E27FC236}">
                <a16:creationId xmlns:a16="http://schemas.microsoft.com/office/drawing/2014/main" id="{A7C26610-DBD4-D344-A666-CFB7A808BD26}"/>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0C262862-06CB-F44F-8EE1-F0B31A2F6203}"/>
              </a:ext>
            </a:extLst>
          </p:cNvPr>
          <p:cNvSpPr>
            <a:spLocks noGrp="1"/>
          </p:cNvSpPr>
          <p:nvPr>
            <p:ph type="body" sz="quarter" idx="13"/>
          </p:nvPr>
        </p:nvSpPr>
        <p:spPr>
          <a:xfrm>
            <a:off x="435684" y="1294104"/>
            <a:ext cx="11342734" cy="493713"/>
          </a:xfrm>
          <a:prstGeom prst="rect">
            <a:avLst/>
          </a:prstGeo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9" name="Media Placeholder 8">
            <a:extLst>
              <a:ext uri="{FF2B5EF4-FFF2-40B4-BE49-F238E27FC236}">
                <a16:creationId xmlns:a16="http://schemas.microsoft.com/office/drawing/2014/main" id="{D1145C70-EC3D-9545-85F7-85A6E0F5C2A9}"/>
              </a:ext>
            </a:extLst>
          </p:cNvPr>
          <p:cNvSpPr>
            <a:spLocks noGrp="1"/>
          </p:cNvSpPr>
          <p:nvPr>
            <p:ph type="media" sz="quarter" idx="14" hasCustomPrompt="1"/>
          </p:nvPr>
        </p:nvSpPr>
        <p:spPr>
          <a:xfrm>
            <a:off x="419100" y="2001282"/>
            <a:ext cx="11359318" cy="4140200"/>
          </a:xfrm>
          <a:prstGeom prst="rect">
            <a:avLst/>
          </a:prstGeom>
          <a:solidFill>
            <a:schemeClr val="bg1">
              <a:lumMod val="95000"/>
            </a:schemeClr>
          </a:solidFill>
        </p:spPr>
        <p:txBody>
          <a:bodyPr anchor="ctr">
            <a:normAutofit/>
          </a:bodyPr>
          <a:lstStyle>
            <a:lvl1pPr marL="0" indent="0" algn="ctr">
              <a:buFontTx/>
              <a:buNone/>
              <a:defRPr sz="1600"/>
            </a:lvl1pPr>
          </a:lstStyle>
          <a:p>
            <a:r>
              <a:rPr lang="en-US" dirty="0"/>
              <a:t>Click to add media </a:t>
            </a:r>
          </a:p>
        </p:txBody>
      </p:sp>
      <p:sp>
        <p:nvSpPr>
          <p:cNvPr id="4" name="Footer Placeholder 3">
            <a:extLst>
              <a:ext uri="{FF2B5EF4-FFF2-40B4-BE49-F238E27FC236}">
                <a16:creationId xmlns:a16="http://schemas.microsoft.com/office/drawing/2014/main" id="{C1FC07AC-D491-464A-B738-B75BEA97BB12}"/>
              </a:ext>
            </a:extLst>
          </p:cNvPr>
          <p:cNvSpPr>
            <a:spLocks noGrp="1"/>
          </p:cNvSpPr>
          <p:nvPr>
            <p:ph type="ftr" sz="quarter" idx="11"/>
          </p:nvPr>
        </p:nvSpPr>
        <p:spPr>
          <a:xfrm>
            <a:off x="1725468" y="6523971"/>
            <a:ext cx="8817264" cy="182880"/>
          </a:xfrm>
          <a:prstGeom prst="rect">
            <a:avLst/>
          </a:prstGeom>
        </p:spPr>
        <p:txBody>
          <a:bodyPr/>
          <a:lstStyle/>
          <a:p>
            <a:endParaRPr lang="en-US"/>
          </a:p>
        </p:txBody>
      </p:sp>
      <p:pic>
        <p:nvPicPr>
          <p:cNvPr id="15" name="Picture 14">
            <a:extLst>
              <a:ext uri="{FF2B5EF4-FFF2-40B4-BE49-F238E27FC236}">
                <a16:creationId xmlns:a16="http://schemas.microsoft.com/office/drawing/2014/main" id="{A40C0CD2-BB70-824E-9FA4-B389A4299D09}"/>
              </a:ext>
              <a:ext uri="{C183D7F6-B498-43B3-948B-1728B52AA6E4}">
                <adec:decorative xmlns:adec="http://schemas.microsoft.com/office/drawing/2017/decorative" val="1"/>
              </a:ext>
            </a:extLst>
          </p:cNvPr>
          <p:cNvPicPr>
            <a:picLocks noChangeAspect="1"/>
          </p:cNvPicPr>
          <p:nvPr userDrawn="1"/>
        </p:nvPicPr>
        <p:blipFill>
          <a:blip r:embed="rId2"/>
          <a:stretch>
            <a:fillRect/>
          </a:stretch>
        </p:blipFill>
        <p:spPr>
          <a:xfrm>
            <a:off x="419100" y="6519833"/>
            <a:ext cx="536748" cy="154831"/>
          </a:xfrm>
          <a:prstGeom prst="rect">
            <a:avLst/>
          </a:prstGeom>
        </p:spPr>
      </p:pic>
    </p:spTree>
    <p:extLst>
      <p:ext uri="{BB962C8B-B14F-4D97-AF65-F5344CB8AC3E}">
        <p14:creationId xmlns:p14="http://schemas.microsoft.com/office/powerpoint/2010/main" val="17365155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23" Type="http://schemas.openxmlformats.org/officeDocument/2006/relationships/theme" Target="../theme/theme2.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8D7E923-D905-8B4E-8992-45E91023FA5F}"/>
              </a:ext>
            </a:extLst>
          </p:cNvPr>
          <p:cNvSpPr>
            <a:spLocks noGrp="1"/>
          </p:cNvSpPr>
          <p:nvPr>
            <p:ph type="sldNum" sz="quarter" idx="4"/>
          </p:nvPr>
        </p:nvSpPr>
        <p:spPr>
          <a:xfrm>
            <a:off x="11157527" y="6529744"/>
            <a:ext cx="620891" cy="123111"/>
          </a:xfrm>
          <a:prstGeom prst="rect">
            <a:avLst/>
          </a:prstGeom>
        </p:spPr>
        <p:txBody>
          <a:bodyPr vert="horz" lIns="0" tIns="0" rIns="0" bIns="0" rtlCol="0" anchor="ctr">
            <a:spAutoFit/>
          </a:bodyPr>
          <a:lstStyle>
            <a:lvl1pPr algn="r">
              <a:defRPr sz="800">
                <a:solidFill>
                  <a:schemeClr val="tx1"/>
                </a:solidFill>
              </a:defRPr>
            </a:lvl1pPr>
          </a:lstStyle>
          <a:p>
            <a:fld id="{BECF63ED-5365-0347-943C-46237B9951C9}" type="slidenum">
              <a:rPr lang="en-US" smtClean="0"/>
              <a:pPr/>
              <a:t>‹#›</a:t>
            </a:fld>
            <a:endParaRPr lang="en-US"/>
          </a:p>
        </p:txBody>
      </p:sp>
      <p:sp>
        <p:nvSpPr>
          <p:cNvPr id="2" name="Title Placeholder 1">
            <a:extLst>
              <a:ext uri="{FF2B5EF4-FFF2-40B4-BE49-F238E27FC236}">
                <a16:creationId xmlns:a16="http://schemas.microsoft.com/office/drawing/2014/main" id="{A1B5A2CC-40DE-704F-AD8E-AE00A98F1B1C}"/>
              </a:ext>
            </a:extLst>
          </p:cNvPr>
          <p:cNvSpPr>
            <a:spLocks noGrp="1"/>
          </p:cNvSpPr>
          <p:nvPr>
            <p:ph type="title"/>
          </p:nvPr>
        </p:nvSpPr>
        <p:spPr>
          <a:xfrm>
            <a:off x="423816" y="381000"/>
            <a:ext cx="11344368" cy="535531"/>
          </a:xfrm>
          <a:prstGeom prst="rect">
            <a:avLst/>
          </a:prstGeom>
        </p:spPr>
        <p:txBody>
          <a:bodyPr vert="horz" lIns="91440" tIns="45720" rIns="91440" bIns="45720" rtlCol="0" anchor="ctr">
            <a:spAutoFit/>
          </a:body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D0C7A4B0-99F8-2B4A-9FCE-DFD4168F921C}"/>
              </a:ext>
            </a:extLst>
          </p:cNvPr>
          <p:cNvSpPr>
            <a:spLocks noGrp="1"/>
          </p:cNvSpPr>
          <p:nvPr>
            <p:ph type="body" idx="1"/>
          </p:nvPr>
        </p:nvSpPr>
        <p:spPr>
          <a:xfrm>
            <a:off x="423816" y="1348798"/>
            <a:ext cx="11344368" cy="48234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5147E755-4D1B-4730-8FED-481B2C368852}"/>
              </a:ext>
            </a:extLst>
          </p:cNvPr>
          <p:cNvSpPr txBox="1"/>
          <p:nvPr userDrawn="1"/>
        </p:nvSpPr>
        <p:spPr>
          <a:xfrm>
            <a:off x="2265968" y="6477000"/>
            <a:ext cx="7604185" cy="261610"/>
          </a:xfrm>
          <a:prstGeom prst="rect">
            <a:avLst/>
          </a:prstGeom>
          <a:noFill/>
        </p:spPr>
        <p:txBody>
          <a:bodyPr wrap="square">
            <a:spAutoFit/>
          </a:bodyPr>
          <a:lstStyle/>
          <a:p>
            <a:r>
              <a:rPr lang="en-US" sz="1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2021 The MITRE Corporation. All Rights Reserved. Approved for Public Release; Distribution Unlimited. Case Number 21-1300</a:t>
            </a:r>
            <a:endParaRPr lang="en-US" sz="1100" dirty="0">
              <a:solidFill>
                <a:schemeClr val="tx1"/>
              </a:solidFill>
            </a:endParaRPr>
          </a:p>
        </p:txBody>
      </p:sp>
    </p:spTree>
    <p:extLst>
      <p:ext uri="{BB962C8B-B14F-4D97-AF65-F5344CB8AC3E}">
        <p14:creationId xmlns:p14="http://schemas.microsoft.com/office/powerpoint/2010/main" val="107919168"/>
      </p:ext>
    </p:extLst>
  </p:cSld>
  <p:clrMap bg1="lt1" tx1="dk1" bg2="lt2" tx2="dk2" accent1="accent1" accent2="accent2" accent3="accent3" accent4="accent4" accent5="accent5" accent6="accent6" hlink="hlink" folHlink="folHlink"/>
  <p:sldLayoutIdLst>
    <p:sldLayoutId id="2147483649" r:id="rId1"/>
    <p:sldLayoutId id="2147483672" r:id="rId2"/>
    <p:sldLayoutId id="2147483651" r:id="rId3"/>
    <p:sldLayoutId id="2147483730" r:id="rId4"/>
    <p:sldLayoutId id="2147483652" r:id="rId5"/>
    <p:sldLayoutId id="2147483680" r:id="rId6"/>
    <p:sldLayoutId id="2147483674" r:id="rId7"/>
    <p:sldLayoutId id="2147483681" r:id="rId8"/>
    <p:sldLayoutId id="2147483654" r:id="rId9"/>
    <p:sldLayoutId id="2147483675" r:id="rId10"/>
    <p:sldLayoutId id="2147483677" r:id="rId11"/>
    <p:sldLayoutId id="2147483699" r:id="rId12"/>
    <p:sldLayoutId id="2147483700" r:id="rId13"/>
    <p:sldLayoutId id="2147483678" r:id="rId14"/>
    <p:sldLayoutId id="2147483692" r:id="rId15"/>
    <p:sldLayoutId id="2147483676" r:id="rId16"/>
    <p:sldLayoutId id="2147483658" r:id="rId17"/>
    <p:sldLayoutId id="2147483695" r:id="rId18"/>
    <p:sldLayoutId id="2147483696" r:id="rId19"/>
    <p:sldLayoutId id="2147483691" r:id="rId20"/>
    <p:sldLayoutId id="2147483698" r:id="rId21"/>
    <p:sldLayoutId id="2147483731" r:id="rId22"/>
    <p:sldLayoutId id="2147483732" r:id="rId23"/>
    <p:sldLayoutId id="2147483733" r:id="rId24"/>
    <p:sldLayoutId id="2147483734" r:id="rId25"/>
  </p:sldLayoutIdLst>
  <p:hf hdr="0" ftr="0" dt="0"/>
  <p:txStyles>
    <p:titleStyle>
      <a:lvl1pPr algn="l" defTabSz="914400" rtl="0" eaLnBrk="1" latinLnBrk="0" hangingPunct="1">
        <a:lnSpc>
          <a:spcPct val="90000"/>
        </a:lnSpc>
        <a:spcBef>
          <a:spcPct val="0"/>
        </a:spcBef>
        <a:buNone/>
        <a:defRPr lang="en-US" sz="3200" b="1" i="0" kern="1200" cap="none" baseline="0" dirty="0">
          <a:solidFill>
            <a:schemeClr val="tx2"/>
          </a:solidFill>
          <a:latin typeface="+mn-lt"/>
          <a:ea typeface="+mj-ea"/>
          <a:cs typeface="Arial Narrow" charset="0"/>
        </a:defRPr>
      </a:lvl1pPr>
    </p:titleStyle>
    <p:bodyStyle>
      <a:lvl1pPr marL="0" indent="0" algn="l" defTabSz="914400" rtl="0" eaLnBrk="1" latinLnBrk="0" hangingPunct="1">
        <a:lnSpc>
          <a:spcPct val="90000"/>
        </a:lnSpc>
        <a:spcBef>
          <a:spcPts val="1000"/>
        </a:spcBef>
        <a:buFontTx/>
        <a:buNone/>
        <a:defRPr lang="en-US" sz="2400" b="1" i="0" kern="1200" cap="none" baseline="0" dirty="0">
          <a:solidFill>
            <a:schemeClr val="tx2"/>
          </a:solidFill>
          <a:latin typeface="+mn-lt"/>
          <a:ea typeface="+mn-ea"/>
          <a:cs typeface="Arial Narrow" charset="0"/>
        </a:defRPr>
      </a:lvl1pPr>
      <a:lvl2pPr marL="0" indent="0" algn="l" defTabSz="914400" rtl="0" eaLnBrk="1" latinLnBrk="0" hangingPunct="1">
        <a:lnSpc>
          <a:spcPct val="90000"/>
        </a:lnSpc>
        <a:spcBef>
          <a:spcPts val="500"/>
        </a:spcBef>
        <a:spcAft>
          <a:spcPts val="500"/>
        </a:spcAft>
        <a:buFontTx/>
        <a:buNone/>
        <a:defRPr lang="en-US" sz="2400" b="0" i="0" kern="1200" baseline="0" dirty="0">
          <a:solidFill>
            <a:schemeClr val="tx2"/>
          </a:solidFill>
          <a:latin typeface="+mn-lt"/>
          <a:ea typeface="+mn-ea"/>
          <a:cs typeface="Arial Narrow" charset="0"/>
        </a:defRPr>
      </a:lvl2pPr>
      <a:lvl3pPr marL="349250" indent="-230188" algn="l" defTabSz="914400" rtl="0" eaLnBrk="1" latinLnBrk="0" hangingPunct="1">
        <a:lnSpc>
          <a:spcPct val="90000"/>
        </a:lnSpc>
        <a:spcBef>
          <a:spcPts val="500"/>
        </a:spcBef>
        <a:spcAft>
          <a:spcPts val="500"/>
        </a:spcAft>
        <a:buFont typeface="Wingdings" pitchFamily="2" charset="2"/>
        <a:buChar char="§"/>
        <a:tabLst/>
        <a:defRPr lang="en-US" sz="2400" b="0" i="0" kern="1200" baseline="0" dirty="0">
          <a:solidFill>
            <a:schemeClr val="tx2"/>
          </a:solidFill>
          <a:latin typeface="+mn-lt"/>
          <a:ea typeface="+mn-ea"/>
          <a:cs typeface="Arial Narrow" charset="0"/>
        </a:defRPr>
      </a:lvl3pPr>
      <a:lvl4pPr marL="579438" indent="-230188" algn="l" defTabSz="914400" rtl="0" eaLnBrk="1" latinLnBrk="0" hangingPunct="1">
        <a:lnSpc>
          <a:spcPct val="90000"/>
        </a:lnSpc>
        <a:spcBef>
          <a:spcPts val="500"/>
        </a:spcBef>
        <a:spcAft>
          <a:spcPts val="500"/>
        </a:spcAft>
        <a:buFont typeface="Wingdings" pitchFamily="2" charset="2"/>
        <a:buChar char="§"/>
        <a:tabLst/>
        <a:defRPr lang="en-US" sz="2200" b="0" i="0" kern="1200" baseline="0" dirty="0">
          <a:solidFill>
            <a:schemeClr val="tx2"/>
          </a:solidFill>
          <a:latin typeface="+mn-lt"/>
          <a:ea typeface="+mn-ea"/>
          <a:cs typeface="Arial Narrow" charset="0"/>
        </a:defRPr>
      </a:lvl4pPr>
      <a:lvl5pPr marL="800100" indent="-228600" algn="l" defTabSz="914400" rtl="0" eaLnBrk="1" latinLnBrk="0" hangingPunct="1">
        <a:lnSpc>
          <a:spcPct val="90000"/>
        </a:lnSpc>
        <a:spcBef>
          <a:spcPts val="500"/>
        </a:spcBef>
        <a:spcAft>
          <a:spcPts val="500"/>
        </a:spcAft>
        <a:buFont typeface="Wingdings" pitchFamily="2" charset="2"/>
        <a:buChar char="§"/>
        <a:tabLst/>
        <a:defRPr lang="en-US" sz="1800" b="0" i="0" kern="1200" baseline="0" dirty="0">
          <a:solidFill>
            <a:schemeClr val="tx2"/>
          </a:solidFill>
          <a:latin typeface="+mn-lt"/>
          <a:ea typeface="+mn-ea"/>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kern="1200">
          <a:solidFill>
            <a:schemeClr val="tx2"/>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0" userDrawn="1">
          <p15:clr>
            <a:srgbClr val="F26B43"/>
          </p15:clr>
        </p15:guide>
        <p15:guide id="2" pos="3864" userDrawn="1">
          <p15:clr>
            <a:srgbClr val="F26B43"/>
          </p15:clr>
        </p15:guide>
        <p15:guide id="3" pos="7416" userDrawn="1">
          <p15:clr>
            <a:srgbClr val="F26B43"/>
          </p15:clr>
        </p15:guide>
        <p15:guide id="4" pos="264" userDrawn="1">
          <p15:clr>
            <a:srgbClr val="F26B43"/>
          </p15:clr>
        </p15:guide>
        <p15:guide id="5" orient="horz" pos="4104" userDrawn="1">
          <p15:clr>
            <a:srgbClr val="F26B43"/>
          </p15:clr>
        </p15:guide>
        <p15:guide id="6" orient="horz" pos="3888" userDrawn="1">
          <p15:clr>
            <a:srgbClr val="F26B43"/>
          </p15:clr>
        </p15:guide>
        <p15:guide id="7" orient="horz" pos="4200" userDrawn="1">
          <p15:clr>
            <a:srgbClr val="F26B43"/>
          </p15:clr>
        </p15:guide>
        <p15:guide id="8" orient="horz" pos="2160" userDrawn="1">
          <p15:clr>
            <a:srgbClr val="F26B43"/>
          </p15:clr>
        </p15:guide>
        <p15:guide id="9" orient="horz" pos="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8D7E923-D905-8B4E-8992-45E91023FA5F}"/>
              </a:ext>
            </a:extLst>
          </p:cNvPr>
          <p:cNvSpPr>
            <a:spLocks noGrp="1"/>
          </p:cNvSpPr>
          <p:nvPr>
            <p:ph type="sldNum" sz="quarter" idx="4"/>
          </p:nvPr>
        </p:nvSpPr>
        <p:spPr>
          <a:xfrm>
            <a:off x="11155680" y="6400800"/>
            <a:ext cx="622738" cy="365125"/>
          </a:xfrm>
          <a:prstGeom prst="rect">
            <a:avLst/>
          </a:prstGeom>
        </p:spPr>
        <p:txBody>
          <a:bodyPr vert="horz" lIns="0" tIns="0" rIns="0" bIns="0" rtlCol="0" anchor="ctr"/>
          <a:lstStyle>
            <a:lvl1pPr algn="r">
              <a:defRPr sz="800">
                <a:solidFill>
                  <a:schemeClr val="tx1"/>
                </a:solidFill>
              </a:defRPr>
            </a:lvl1pPr>
          </a:lstStyle>
          <a:p>
            <a:fld id="{BECF63ED-5365-0347-943C-46237B9951C9}" type="slidenum">
              <a:rPr lang="en-US" smtClean="0"/>
              <a:pPr/>
              <a:t>‹#›</a:t>
            </a:fld>
            <a:endParaRPr lang="en-US"/>
          </a:p>
        </p:txBody>
      </p:sp>
      <p:sp>
        <p:nvSpPr>
          <p:cNvPr id="2" name="Title Placeholder 1">
            <a:extLst>
              <a:ext uri="{FF2B5EF4-FFF2-40B4-BE49-F238E27FC236}">
                <a16:creationId xmlns:a16="http://schemas.microsoft.com/office/drawing/2014/main" id="{A1B5A2CC-40DE-704F-AD8E-AE00A98F1B1C}"/>
              </a:ext>
            </a:extLst>
          </p:cNvPr>
          <p:cNvSpPr>
            <a:spLocks noGrp="1"/>
          </p:cNvSpPr>
          <p:nvPr>
            <p:ph type="title"/>
          </p:nvPr>
        </p:nvSpPr>
        <p:spPr>
          <a:xfrm>
            <a:off x="434050" y="388274"/>
            <a:ext cx="11344368" cy="731520"/>
          </a:xfrm>
          <a:prstGeom prst="rect">
            <a:avLst/>
          </a:prstGeom>
        </p:spPr>
        <p:txBody>
          <a:bodyPr vert="horz" lIns="91440" tIns="45720" rIns="91440" bIns="45720" rtlCol="0" anchor="ctr">
            <a:normAutofit/>
          </a:bodyPr>
          <a:lstStyle/>
          <a:p>
            <a:r>
              <a:rPr lang="en-US" dirty="0"/>
              <a:t>Click to edit Master title style</a:t>
            </a:r>
          </a:p>
        </p:txBody>
      </p:sp>
      <p:sp>
        <p:nvSpPr>
          <p:cNvPr id="4" name="Text Placeholder 3">
            <a:extLst>
              <a:ext uri="{FF2B5EF4-FFF2-40B4-BE49-F238E27FC236}">
                <a16:creationId xmlns:a16="http://schemas.microsoft.com/office/drawing/2014/main" id="{EBBD3792-0FB5-BC4E-8A86-9CB3EDA95CEB}"/>
              </a:ext>
            </a:extLst>
          </p:cNvPr>
          <p:cNvSpPr>
            <a:spLocks noGrp="1"/>
          </p:cNvSpPr>
          <p:nvPr>
            <p:ph type="body" idx="1"/>
          </p:nvPr>
        </p:nvSpPr>
        <p:spPr>
          <a:xfrm>
            <a:off x="434050" y="1295400"/>
            <a:ext cx="11338850" cy="4876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ooter Placeholder 4">
            <a:extLst>
              <a:ext uri="{FF2B5EF4-FFF2-40B4-BE49-F238E27FC236}">
                <a16:creationId xmlns:a16="http://schemas.microsoft.com/office/drawing/2014/main" id="{53724A7B-1CCF-7447-B0FA-CDCAC098C90A}"/>
              </a:ext>
            </a:extLst>
          </p:cNvPr>
          <p:cNvSpPr>
            <a:spLocks noGrp="1"/>
          </p:cNvSpPr>
          <p:nvPr>
            <p:ph type="ftr" sz="quarter" idx="3"/>
          </p:nvPr>
        </p:nvSpPr>
        <p:spPr>
          <a:xfrm>
            <a:off x="1689100" y="6492240"/>
            <a:ext cx="8817264" cy="182880"/>
          </a:xfrm>
          <a:prstGeom prst="rect">
            <a:avLst/>
          </a:prstGeom>
        </p:spPr>
        <p:txBody>
          <a:bodyPr vert="horz" lIns="0" tIns="0" rIns="0" bIns="0" rtlCol="0" anchor="ctr">
            <a:spAutoFit/>
          </a:bodyPr>
          <a:lstStyle>
            <a:lvl1pPr algn="ctr">
              <a:defRPr sz="800" cap="all" baseline="0">
                <a:solidFill>
                  <a:schemeClr val="tx1"/>
                </a:solidFill>
              </a:defRPr>
            </a:lvl1pPr>
          </a:lstStyle>
          <a:p>
            <a:endParaRPr lang="en-US" dirty="0"/>
          </a:p>
        </p:txBody>
      </p:sp>
    </p:spTree>
    <p:extLst>
      <p:ext uri="{BB962C8B-B14F-4D97-AF65-F5344CB8AC3E}">
        <p14:creationId xmlns:p14="http://schemas.microsoft.com/office/powerpoint/2010/main" val="2015276702"/>
      </p:ext>
    </p:extLst>
  </p:cSld>
  <p:clrMap bg1="lt1" tx1="dk1" bg2="lt2" tx2="dk2" accent1="accent1" accent2="accent2" accent3="accent3" accent4="accent4" accent5="accent5" accent6="accent6" hlink="hlink" folHlink="folHlink"/>
  <p:sldLayoutIdLst>
    <p:sldLayoutId id="2147483702" r:id="rId1"/>
    <p:sldLayoutId id="2147483723" r:id="rId2"/>
    <p:sldLayoutId id="2147483704" r:id="rId3"/>
    <p:sldLayoutId id="2147483703"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Lst>
  <p:hf hdr="0" ftr="0" dt="0"/>
  <p:txStyles>
    <p:titleStyle>
      <a:lvl1pPr algn="l" defTabSz="914400" rtl="0" eaLnBrk="1" latinLnBrk="0" hangingPunct="1">
        <a:lnSpc>
          <a:spcPct val="90000"/>
        </a:lnSpc>
        <a:spcBef>
          <a:spcPct val="0"/>
        </a:spcBef>
        <a:buNone/>
        <a:defRPr lang="en-US" sz="3200" b="1" i="0" kern="1200" cap="none" baseline="0" dirty="0">
          <a:solidFill>
            <a:schemeClr val="tx2"/>
          </a:solidFill>
          <a:latin typeface="+mn-lt"/>
          <a:ea typeface="+mj-ea"/>
          <a:cs typeface="Arial Narrow" charset="0"/>
        </a:defRPr>
      </a:lvl1pPr>
    </p:titleStyle>
    <p:bodyStyle>
      <a:lvl1pPr marL="0" indent="0" algn="l" defTabSz="914400" rtl="0" eaLnBrk="1" latinLnBrk="0" hangingPunct="1">
        <a:lnSpc>
          <a:spcPct val="90000"/>
        </a:lnSpc>
        <a:spcBef>
          <a:spcPts val="500"/>
        </a:spcBef>
        <a:spcAft>
          <a:spcPts val="500"/>
        </a:spcAft>
        <a:buFontTx/>
        <a:buNone/>
        <a:defRPr lang="en-US" sz="2400" b="1" i="0" kern="1200" cap="none" baseline="0" dirty="0">
          <a:solidFill>
            <a:schemeClr val="tx2"/>
          </a:solidFill>
          <a:latin typeface="+mn-lt"/>
          <a:ea typeface="+mn-ea"/>
          <a:cs typeface="Arial Narrow" charset="0"/>
        </a:defRPr>
      </a:lvl1pPr>
      <a:lvl2pPr marL="0" indent="0" algn="l" defTabSz="914400" rtl="0" eaLnBrk="1" latinLnBrk="0" hangingPunct="1">
        <a:lnSpc>
          <a:spcPct val="90000"/>
        </a:lnSpc>
        <a:spcBef>
          <a:spcPts val="500"/>
        </a:spcBef>
        <a:spcAft>
          <a:spcPts val="500"/>
        </a:spcAft>
        <a:buFontTx/>
        <a:buNone/>
        <a:defRPr lang="en-US" sz="2400" b="0" i="0" kern="1200" baseline="0" dirty="0">
          <a:solidFill>
            <a:schemeClr val="tx2"/>
          </a:solidFill>
          <a:latin typeface="+mn-lt"/>
          <a:ea typeface="+mn-ea"/>
          <a:cs typeface="Arial Narrow" charset="0"/>
        </a:defRPr>
      </a:lvl2pPr>
      <a:lvl3pPr marL="347472" indent="-228600" algn="l" defTabSz="914400" rtl="0" eaLnBrk="1" latinLnBrk="0" hangingPunct="1">
        <a:lnSpc>
          <a:spcPct val="90000"/>
        </a:lnSpc>
        <a:spcBef>
          <a:spcPts val="500"/>
        </a:spcBef>
        <a:spcAft>
          <a:spcPts val="500"/>
        </a:spcAft>
        <a:buFont typeface="Wingdings" pitchFamily="2" charset="2"/>
        <a:buChar char="§"/>
        <a:defRPr lang="en-US" sz="2200" b="0" i="0" kern="1200" baseline="0" dirty="0">
          <a:solidFill>
            <a:schemeClr val="tx2"/>
          </a:solidFill>
          <a:latin typeface="+mn-lt"/>
          <a:ea typeface="+mn-ea"/>
          <a:cs typeface="Arial Narrow" charset="0"/>
        </a:defRPr>
      </a:lvl3pPr>
      <a:lvl4pPr marL="576072" indent="-228600" algn="l" defTabSz="914400" rtl="0" eaLnBrk="1" latinLnBrk="0" hangingPunct="1">
        <a:lnSpc>
          <a:spcPct val="90000"/>
        </a:lnSpc>
        <a:spcBef>
          <a:spcPts val="500"/>
        </a:spcBef>
        <a:spcAft>
          <a:spcPts val="500"/>
        </a:spcAft>
        <a:buFont typeface="Wingdings" pitchFamily="2" charset="2"/>
        <a:buChar char="§"/>
        <a:defRPr lang="en-US" sz="2000" b="0" i="0" kern="1200" baseline="0" dirty="0">
          <a:solidFill>
            <a:schemeClr val="tx2"/>
          </a:solidFill>
          <a:latin typeface="+mn-lt"/>
          <a:ea typeface="+mn-ea"/>
          <a:cs typeface="Arial Narrow" charset="0"/>
        </a:defRPr>
      </a:lvl4pPr>
      <a:lvl5pPr marL="804672" indent="-228600" algn="l" defTabSz="914400" rtl="0" eaLnBrk="1" latinLnBrk="0" hangingPunct="1">
        <a:lnSpc>
          <a:spcPct val="90000"/>
        </a:lnSpc>
        <a:spcBef>
          <a:spcPts val="500"/>
        </a:spcBef>
        <a:spcAft>
          <a:spcPts val="500"/>
        </a:spcAft>
        <a:buFont typeface="Wingdings" pitchFamily="2" charset="2"/>
        <a:buChar char="§"/>
        <a:defRPr lang="en-US" sz="1800" b="0" i="0" kern="1200" baseline="0" dirty="0">
          <a:solidFill>
            <a:schemeClr val="tx2"/>
          </a:solidFill>
          <a:latin typeface="+mn-lt"/>
          <a:ea typeface="+mn-ea"/>
          <a:cs typeface="Arial Narrow"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itchFamily="2" charset="2"/>
        <a:buChar char="§"/>
        <a:defRPr sz="1800" kern="1200">
          <a:solidFill>
            <a:schemeClr val="tx2"/>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40" userDrawn="1">
          <p15:clr>
            <a:srgbClr val="F26B43"/>
          </p15:clr>
        </p15:guide>
        <p15:guide id="2" pos="3840" userDrawn="1">
          <p15:clr>
            <a:srgbClr val="F26B43"/>
          </p15:clr>
        </p15:guide>
        <p15:guide id="3" pos="7416" userDrawn="1">
          <p15:clr>
            <a:srgbClr val="F26B43"/>
          </p15:clr>
        </p15:guide>
        <p15:guide id="4" pos="264" userDrawn="1">
          <p15:clr>
            <a:srgbClr val="F26B43"/>
          </p15:clr>
        </p15:guide>
        <p15:guide id="5" orient="horz" pos="4104" userDrawn="1">
          <p15:clr>
            <a:srgbClr val="F26B43"/>
          </p15:clr>
        </p15:guide>
        <p15:guide id="6" orient="horz" pos="3888" userDrawn="1">
          <p15:clr>
            <a:srgbClr val="F26B43"/>
          </p15:clr>
        </p15:guide>
        <p15:guide id="7" orient="horz" pos="4200" userDrawn="1">
          <p15:clr>
            <a:srgbClr val="F26B43"/>
          </p15:clr>
        </p15:guide>
        <p15:guide id="8" orient="horz" pos="2160" userDrawn="1">
          <p15:clr>
            <a:srgbClr val="F26B43"/>
          </p15:clr>
        </p15:guide>
        <p15:guide id="9" orient="horz" pos="81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iki.onap.org/pages/viewpage.action?pageId=71831691#ONAPApplicationLoggingSpecificationv1.3(Frankfurt)-Context"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iki.onap.org/pages/viewpage.action?pageId=71831691#ONAPApplicationLoggingSpecificationv1.3(Frankfurt)-Context"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F9B77AE9-225F-48B2-BA99-84435A6064AD}"/>
              </a:ext>
            </a:extLst>
          </p:cNvPr>
          <p:cNvSpPr>
            <a:spLocks noGrp="1"/>
          </p:cNvSpPr>
          <p:nvPr>
            <p:ph type="ctrTitle"/>
          </p:nvPr>
        </p:nvSpPr>
        <p:spPr/>
        <p:txBody>
          <a:bodyPr anchor="b" anchorCtr="0">
            <a:noAutofit/>
          </a:bodyPr>
          <a:lstStyle>
            <a:lvl1pPr algn="l">
              <a:defRPr sz="5400">
                <a:solidFill>
                  <a:schemeClr val="bg1"/>
                </a:solidFill>
              </a:defRPr>
            </a:lvl1pPr>
          </a:lstStyle>
          <a:p>
            <a:r>
              <a:rPr lang="en-US" sz="4400" dirty="0"/>
              <a:t>SECCOM Container Logging Requirements GAP Analysis Against ATT&amp;CK® for Containers</a:t>
            </a:r>
          </a:p>
        </p:txBody>
      </p:sp>
      <p:sp>
        <p:nvSpPr>
          <p:cNvPr id="12" name="Subtitle 2">
            <a:extLst>
              <a:ext uri="{FF2B5EF4-FFF2-40B4-BE49-F238E27FC236}">
                <a16:creationId xmlns:a16="http://schemas.microsoft.com/office/drawing/2014/main" id="{7DDF988F-A5F6-437B-A882-E9FEF1C20A78}"/>
              </a:ext>
            </a:extLst>
          </p:cNvPr>
          <p:cNvSpPr>
            <a:spLocks noGrp="1"/>
          </p:cNvSpPr>
          <p:nvPr>
            <p:ph type="subTitle" idx="1"/>
          </p:nvPr>
        </p:nvSpPr>
        <p:spPr>
          <a:xfrm>
            <a:off x="1171075" y="4363971"/>
            <a:ext cx="4838700" cy="299750"/>
          </a:xfrm>
          <a:prstGeom prst="rect">
            <a:avLst/>
          </a:prstGeom>
        </p:spPr>
        <p:txBody>
          <a:bodyPr lIns="91440" anchor="ctr">
            <a:noAutofit/>
          </a:bodyPr>
          <a:lstStyle>
            <a:lvl1pPr marL="0" indent="0" algn="l">
              <a:buNone/>
              <a:defRPr sz="2000" b="1"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May 25, 2021</a:t>
            </a:r>
          </a:p>
        </p:txBody>
      </p:sp>
      <p:sp>
        <p:nvSpPr>
          <p:cNvPr id="13" name="Text Placeholder 5">
            <a:extLst>
              <a:ext uri="{FF2B5EF4-FFF2-40B4-BE49-F238E27FC236}">
                <a16:creationId xmlns:a16="http://schemas.microsoft.com/office/drawing/2014/main" id="{96E79D00-568A-4C16-A9DF-31FC3455D522}"/>
              </a:ext>
            </a:extLst>
          </p:cNvPr>
          <p:cNvSpPr>
            <a:spLocks noGrp="1"/>
          </p:cNvSpPr>
          <p:nvPr>
            <p:ph type="body" sz="quarter" idx="18"/>
          </p:nvPr>
        </p:nvSpPr>
        <p:spPr>
          <a:xfrm>
            <a:off x="1171074" y="3502259"/>
            <a:ext cx="9304421" cy="861712"/>
          </a:xfrm>
          <a:prstGeom prst="rect">
            <a:avLst/>
          </a:prstGeom>
        </p:spPr>
        <p:txBody>
          <a:bodyPr lIns="91440" anchor="ctr">
            <a:noAutofit/>
          </a:bodyPr>
          <a:lstStyle>
            <a:lvl1pPr>
              <a:defRPr sz="2800">
                <a:solidFill>
                  <a:schemeClr val="bg1"/>
                </a:solidFill>
              </a:defRPr>
            </a:lvl1pPr>
          </a:lstStyle>
          <a:p>
            <a:r>
              <a:rPr lang="en-US" dirty="0"/>
              <a:t>Bob Heinemann </a:t>
            </a:r>
          </a:p>
          <a:p>
            <a:r>
              <a:rPr lang="en-US"/>
              <a:t>Muddasar Ahmed</a:t>
            </a:r>
            <a:br>
              <a:rPr lang="en-US" dirty="0"/>
            </a:br>
            <a:endParaRPr lang="en-US" dirty="0"/>
          </a:p>
        </p:txBody>
      </p:sp>
      <p:sp>
        <p:nvSpPr>
          <p:cNvPr id="5" name="TextBox 4">
            <a:extLst>
              <a:ext uri="{FF2B5EF4-FFF2-40B4-BE49-F238E27FC236}">
                <a16:creationId xmlns:a16="http://schemas.microsoft.com/office/drawing/2014/main" id="{70D7DC22-C34E-4066-918B-61C27C08EADA}"/>
              </a:ext>
            </a:extLst>
          </p:cNvPr>
          <p:cNvSpPr txBox="1"/>
          <p:nvPr/>
        </p:nvSpPr>
        <p:spPr>
          <a:xfrm>
            <a:off x="629174" y="5684300"/>
            <a:ext cx="6549705" cy="646331"/>
          </a:xfrm>
          <a:prstGeom prst="rect">
            <a:avLst/>
          </a:prstGeom>
          <a:noFill/>
          <a:ln>
            <a:noFill/>
          </a:ln>
        </p:spPr>
        <p:txBody>
          <a:bodyPr wrap="square">
            <a:spAutoFit/>
          </a:bodyPr>
          <a:lstStyle/>
          <a:p>
            <a:r>
              <a:rPr lang="en-US" dirty="0">
                <a:solidFill>
                  <a:schemeClr val="bg1"/>
                </a:solidFill>
              </a:rPr>
              <a:t>This technical data deliverable was developed using contract funds under Basic Contract No. W56KGU-18-D-0004.</a:t>
            </a:r>
          </a:p>
        </p:txBody>
      </p:sp>
      <p:sp>
        <p:nvSpPr>
          <p:cNvPr id="6" name="Text Placeholder 19">
            <a:extLst>
              <a:ext uri="{FF2B5EF4-FFF2-40B4-BE49-F238E27FC236}">
                <a16:creationId xmlns:a16="http://schemas.microsoft.com/office/drawing/2014/main" id="{9B948CAA-DB18-4B8F-A878-23E6DE467B0F}"/>
              </a:ext>
            </a:extLst>
          </p:cNvPr>
          <p:cNvSpPr txBox="1">
            <a:spLocks/>
          </p:cNvSpPr>
          <p:nvPr/>
        </p:nvSpPr>
        <p:spPr>
          <a:xfrm>
            <a:off x="457200" y="4937390"/>
            <a:ext cx="11497113" cy="590550"/>
          </a:xfrm>
          <a:prstGeom prst="rect">
            <a:avLst/>
          </a:prstGeom>
        </p:spPr>
        <p:txBody>
          <a:bodyPr>
            <a:normAutofit fontScale="62500" lnSpcReduction="20000"/>
          </a:bodyPr>
          <a:lstStyle>
            <a:lvl1pPr marL="0" indent="0" algn="l" defTabSz="914400" rtl="0" eaLnBrk="1" latinLnBrk="0" hangingPunct="1">
              <a:lnSpc>
                <a:spcPct val="100000"/>
              </a:lnSpc>
              <a:spcBef>
                <a:spcPts val="600"/>
              </a:spcBef>
              <a:spcAft>
                <a:spcPts val="600"/>
              </a:spcAft>
              <a:buFont typeface="Arial"/>
              <a:buNone/>
              <a:defRPr sz="2400" b="1" i="0" kern="1200" cap="none" baseline="0">
                <a:solidFill>
                  <a:schemeClr val="tx2"/>
                </a:solidFill>
                <a:latin typeface="+mn-lt"/>
                <a:ea typeface="Arial Narrow" charset="0"/>
                <a:cs typeface="Arial Narrow" charset="0"/>
              </a:defRPr>
            </a:lvl1pPr>
            <a:lvl2pPr marL="9525" indent="0" algn="l" defTabSz="914400" rtl="0" eaLnBrk="1" latinLnBrk="0" hangingPunct="1">
              <a:lnSpc>
                <a:spcPct val="100000"/>
              </a:lnSpc>
              <a:spcBef>
                <a:spcPts val="600"/>
              </a:spcBef>
              <a:spcAft>
                <a:spcPts val="600"/>
              </a:spcAft>
              <a:buFont typeface="Arial"/>
              <a:buNone/>
              <a:tabLst/>
              <a:defRPr lang="en-US" sz="2400" b="0" i="0" kern="1200" baseline="0" dirty="0" smtClean="0">
                <a:solidFill>
                  <a:schemeClr val="tx2"/>
                </a:solidFill>
                <a:latin typeface="+mn-lt"/>
                <a:ea typeface="Arial Narrow" charset="0"/>
                <a:cs typeface="Arial Narrow" charset="0"/>
              </a:defRPr>
            </a:lvl2pPr>
            <a:lvl3pPr marL="238125" indent="-238125" algn="l" defTabSz="914400" rtl="0" eaLnBrk="1" latinLnBrk="0" hangingPunct="1">
              <a:lnSpc>
                <a:spcPct val="100000"/>
              </a:lnSpc>
              <a:spcBef>
                <a:spcPts val="600"/>
              </a:spcBef>
              <a:spcAft>
                <a:spcPts val="600"/>
              </a:spcAft>
              <a:buClrTx/>
              <a:buSzPct val="110000"/>
              <a:buFont typeface="Wingdings" panose="05000000000000000000" pitchFamily="2" charset="2"/>
              <a:buChar char="§"/>
              <a:tabLst/>
              <a:defRPr lang="en-US" sz="2400" b="0" i="0" kern="1200" baseline="0" dirty="0" smtClean="0">
                <a:solidFill>
                  <a:schemeClr val="tx2"/>
                </a:solidFill>
                <a:latin typeface="+mn-lt"/>
                <a:ea typeface="Arial Narrow" charset="0"/>
                <a:cs typeface="Arial Narrow" charset="0"/>
              </a:defRPr>
            </a:lvl3pPr>
            <a:lvl4pPr marL="693738" marR="0" indent="-347663" algn="l" defTabSz="914400" rtl="0" eaLnBrk="1" fontAlgn="auto" latinLnBrk="0" hangingPunct="1">
              <a:lnSpc>
                <a:spcPct val="100000"/>
              </a:lnSpc>
              <a:spcBef>
                <a:spcPts val="500"/>
              </a:spcBef>
              <a:spcAft>
                <a:spcPts val="600"/>
              </a:spcAft>
              <a:buClrTx/>
              <a:buSzPct val="110000"/>
              <a:buFont typeface="Wingdings" panose="05000000000000000000" pitchFamily="2" charset="2"/>
              <a:buChar char="§"/>
              <a:tabLst/>
              <a:defRPr lang="en-US" sz="2400" b="0" i="0" kern="1200" dirty="0" smtClean="0">
                <a:solidFill>
                  <a:schemeClr val="tx2"/>
                </a:solidFill>
                <a:latin typeface="+mn-lt"/>
                <a:ea typeface="Arial Narrow" charset="0"/>
                <a:cs typeface="Arial Narrow" charset="0"/>
              </a:defRPr>
            </a:lvl4pPr>
            <a:lvl5pPr marL="1543050" marR="0" indent="-339725" algn="l" defTabSz="914400" rtl="0" eaLnBrk="1" fontAlgn="auto" latinLnBrk="0" hangingPunct="1">
              <a:lnSpc>
                <a:spcPct val="100000"/>
              </a:lnSpc>
              <a:spcBef>
                <a:spcPts val="600"/>
              </a:spcBef>
              <a:spcAft>
                <a:spcPts val="600"/>
              </a:spcAft>
              <a:buClrTx/>
              <a:buSzPct val="95000"/>
              <a:buFont typeface="Wingdings" panose="05000000000000000000" pitchFamily="2" charset="2"/>
              <a:buChar char="§"/>
              <a:tabLst/>
              <a:defRPr lang="en-US" sz="2200" b="0" i="0" kern="1200" baseline="0" dirty="0" smtClean="0">
                <a:solidFill>
                  <a:schemeClr val="tx2"/>
                </a:solidFill>
                <a:latin typeface="+mn-lt"/>
                <a:ea typeface="Arial Narrow" charset="0"/>
                <a:cs typeface="Arial Narrow" charset="0"/>
              </a:defRPr>
            </a:lvl5pPr>
            <a:lvl6pPr marL="1947863" marR="0" indent="-231775" algn="l" defTabSz="914400" rtl="0" eaLnBrk="1" fontAlgn="auto" latinLnBrk="0" hangingPunct="1">
              <a:lnSpc>
                <a:spcPct val="100000"/>
              </a:lnSpc>
              <a:spcBef>
                <a:spcPts val="600"/>
              </a:spcBef>
              <a:spcAft>
                <a:spcPts val="600"/>
              </a:spcAft>
              <a:buClrTx/>
              <a:buSzPct val="110000"/>
              <a:buFont typeface="Wingdings" panose="05000000000000000000" pitchFamily="2" charset="2"/>
              <a:buChar char="§"/>
              <a:tabLst/>
              <a:defRPr sz="1800" b="0" kern="1200" cap="none" baseline="0">
                <a:solidFill>
                  <a:schemeClr val="tx2"/>
                </a:solidFill>
                <a:latin typeface="+mn-lt"/>
                <a:ea typeface="+mn-ea"/>
                <a:cs typeface="+mn-cs"/>
              </a:defRPr>
            </a:lvl6pPr>
            <a:lvl7pPr marL="2290763" indent="-223838" algn="l" defTabSz="914400" rtl="0" eaLnBrk="1" latinLnBrk="0" hangingPunct="1">
              <a:lnSpc>
                <a:spcPct val="100000"/>
              </a:lnSpc>
              <a:spcBef>
                <a:spcPts val="500"/>
              </a:spcBef>
              <a:buFont typeface="Wingdings" panose="05000000000000000000" pitchFamily="2" charset="2"/>
              <a:buChar char="§"/>
              <a:tabLst/>
              <a:defRPr sz="1600" kern="1200">
                <a:solidFill>
                  <a:schemeClr val="tx2"/>
                </a:solidFill>
                <a:latin typeface="+mn-lt"/>
                <a:ea typeface="+mn-ea"/>
                <a:cs typeface="+mn-cs"/>
              </a:defRPr>
            </a:lvl7pPr>
            <a:lvl8pPr marL="3136392" indent="0" algn="l" defTabSz="914400" rtl="0" eaLnBrk="1" latinLnBrk="0" hangingPunct="1">
              <a:lnSpc>
                <a:spcPct val="90000"/>
              </a:lnSpc>
              <a:spcBef>
                <a:spcPts val="500"/>
              </a:spcBef>
              <a:buFont typeface="Arial"/>
              <a:buNone/>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i="1" dirty="0">
                <a:solidFill>
                  <a:schemeClr val="bg1"/>
                </a:solidFill>
              </a:rPr>
              <a:t>The view, opinions, and/or findings contained in this report are those of The MITRE Corporation and should not be construed as an official Government position, policy, or decision, unless designated by other documentation.</a:t>
            </a:r>
          </a:p>
        </p:txBody>
      </p:sp>
      <p:sp>
        <p:nvSpPr>
          <p:cNvPr id="2" name="Rectangle 1">
            <a:extLst>
              <a:ext uri="{FF2B5EF4-FFF2-40B4-BE49-F238E27FC236}">
                <a16:creationId xmlns:a16="http://schemas.microsoft.com/office/drawing/2014/main" id="{8DCE8F49-CB68-437F-B61F-2A97576A2E80}"/>
              </a:ext>
            </a:extLst>
          </p:cNvPr>
          <p:cNvSpPr/>
          <p:nvPr/>
        </p:nvSpPr>
        <p:spPr>
          <a:xfrm rot="18870483">
            <a:off x="7981888" y="2911512"/>
            <a:ext cx="4025462" cy="923330"/>
          </a:xfrm>
          <a:prstGeom prst="rect">
            <a:avLst/>
          </a:prstGeom>
          <a:noFill/>
        </p:spPr>
        <p:txBody>
          <a:bodyPr wrap="none" lIns="91440" tIns="45720" rIns="91440" bIns="45720">
            <a:spAutoFit/>
          </a:bodyPr>
          <a:lstStyle/>
          <a:p>
            <a:pPr algn="ctr"/>
            <a:r>
              <a:rPr lang="en-US" sz="5400" b="1" cap="none" spc="50" dirty="0">
                <a:ln w="0"/>
                <a:solidFill>
                  <a:schemeClr val="bg2"/>
                </a:solidFill>
                <a:effectLst>
                  <a:innerShdw blurRad="63500" dist="50800" dir="13500000">
                    <a:srgbClr val="000000">
                      <a:alpha val="50000"/>
                    </a:srgbClr>
                  </a:innerShdw>
                </a:effectLst>
              </a:rPr>
              <a:t>Preliminary</a:t>
            </a:r>
          </a:p>
        </p:txBody>
      </p:sp>
    </p:spTree>
    <p:extLst>
      <p:ext uri="{BB962C8B-B14F-4D97-AF65-F5344CB8AC3E}">
        <p14:creationId xmlns:p14="http://schemas.microsoft.com/office/powerpoint/2010/main" val="36426224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4E2FD5-8D74-492D-AE70-92768B529FD9}"/>
              </a:ext>
            </a:extLst>
          </p:cNvPr>
          <p:cNvSpPr>
            <a:spLocks noGrp="1"/>
          </p:cNvSpPr>
          <p:nvPr>
            <p:ph type="sldNum" sz="quarter" idx="12"/>
          </p:nvPr>
        </p:nvSpPr>
        <p:spPr/>
        <p:txBody>
          <a:bodyPr/>
          <a:lstStyle/>
          <a:p>
            <a:fld id="{BECF63ED-5365-0347-943C-46237B9951C9}" type="slidenum">
              <a:rPr lang="en-US" smtClean="0"/>
              <a:t>10</a:t>
            </a:fld>
            <a:endParaRPr lang="en-US"/>
          </a:p>
        </p:txBody>
      </p:sp>
      <p:sp>
        <p:nvSpPr>
          <p:cNvPr id="3" name="Title 2">
            <a:extLst>
              <a:ext uri="{FF2B5EF4-FFF2-40B4-BE49-F238E27FC236}">
                <a16:creationId xmlns:a16="http://schemas.microsoft.com/office/drawing/2014/main" id="{2E0F2284-0DDB-447F-BEDD-92E2C564FCFC}"/>
              </a:ext>
            </a:extLst>
          </p:cNvPr>
          <p:cNvSpPr>
            <a:spLocks noGrp="1"/>
          </p:cNvSpPr>
          <p:nvPr>
            <p:ph type="title"/>
          </p:nvPr>
        </p:nvSpPr>
        <p:spPr>
          <a:xfrm>
            <a:off x="423816" y="159401"/>
            <a:ext cx="11344368" cy="978729"/>
          </a:xfrm>
        </p:spPr>
        <p:txBody>
          <a:bodyPr/>
          <a:lstStyle/>
          <a:p>
            <a:r>
              <a:rPr lang="en-US" sz="3200" dirty="0"/>
              <a:t>Matrix Coverage Heat Map </a:t>
            </a:r>
            <a:br>
              <a:rPr lang="en-US" sz="3200" dirty="0"/>
            </a:br>
            <a:r>
              <a:rPr lang="en-US" sz="3200" dirty="0"/>
              <a:t>with MITRE Proposed Logging Requirements</a:t>
            </a:r>
            <a:endParaRPr lang="en-US" dirty="0"/>
          </a:p>
        </p:txBody>
      </p:sp>
      <p:pic>
        <p:nvPicPr>
          <p:cNvPr id="6" name="Picture 5">
            <a:extLst>
              <a:ext uri="{FF2B5EF4-FFF2-40B4-BE49-F238E27FC236}">
                <a16:creationId xmlns:a16="http://schemas.microsoft.com/office/drawing/2014/main" id="{C193AD95-3949-4510-BB6D-5B3B6A6FA47F}"/>
              </a:ext>
            </a:extLst>
          </p:cNvPr>
          <p:cNvPicPr>
            <a:picLocks noChangeAspect="1"/>
          </p:cNvPicPr>
          <p:nvPr/>
        </p:nvPicPr>
        <p:blipFill rotWithShape="1">
          <a:blip r:embed="rId3"/>
          <a:srcRect r="50000"/>
          <a:stretch/>
        </p:blipFill>
        <p:spPr>
          <a:xfrm>
            <a:off x="1828800" y="1138130"/>
            <a:ext cx="8514296" cy="2286000"/>
          </a:xfrm>
          <a:prstGeom prst="rect">
            <a:avLst/>
          </a:prstGeom>
        </p:spPr>
      </p:pic>
      <p:pic>
        <p:nvPicPr>
          <p:cNvPr id="7" name="Picture 6">
            <a:extLst>
              <a:ext uri="{FF2B5EF4-FFF2-40B4-BE49-F238E27FC236}">
                <a16:creationId xmlns:a16="http://schemas.microsoft.com/office/drawing/2014/main" id="{0445DD10-2042-44E4-9E33-99254E39A14D}"/>
              </a:ext>
            </a:extLst>
          </p:cNvPr>
          <p:cNvPicPr>
            <a:picLocks noChangeAspect="1"/>
          </p:cNvPicPr>
          <p:nvPr/>
        </p:nvPicPr>
        <p:blipFill rotWithShape="1">
          <a:blip r:embed="rId3"/>
          <a:srcRect l="50000"/>
          <a:stretch/>
        </p:blipFill>
        <p:spPr>
          <a:xfrm>
            <a:off x="1828800" y="3044952"/>
            <a:ext cx="8514296" cy="2286000"/>
          </a:xfrm>
          <a:prstGeom prst="rect">
            <a:avLst/>
          </a:prstGeom>
        </p:spPr>
      </p:pic>
      <p:graphicFrame>
        <p:nvGraphicFramePr>
          <p:cNvPr id="9" name="Table 13">
            <a:extLst>
              <a:ext uri="{FF2B5EF4-FFF2-40B4-BE49-F238E27FC236}">
                <a16:creationId xmlns:a16="http://schemas.microsoft.com/office/drawing/2014/main" id="{802E9362-DF5A-435D-BB46-E9B02E77E412}"/>
              </a:ext>
            </a:extLst>
          </p:cNvPr>
          <p:cNvGraphicFramePr>
            <a:graphicFrameLocks noGrp="1"/>
          </p:cNvGraphicFramePr>
          <p:nvPr>
            <p:extLst>
              <p:ext uri="{D42A27DB-BD31-4B8C-83A1-F6EECF244321}">
                <p14:modId xmlns:p14="http://schemas.microsoft.com/office/powerpoint/2010/main" val="831066016"/>
              </p:ext>
            </p:extLst>
          </p:nvPr>
        </p:nvGraphicFramePr>
        <p:xfrm>
          <a:off x="5053263" y="4892040"/>
          <a:ext cx="6685892" cy="1341120"/>
        </p:xfrm>
        <a:graphic>
          <a:graphicData uri="http://schemas.openxmlformats.org/drawingml/2006/table">
            <a:tbl>
              <a:tblPr>
                <a:tableStyleId>{2D5ABB26-0587-4C30-8999-92F81FD0307C}</a:tableStyleId>
              </a:tblPr>
              <a:tblGrid>
                <a:gridCol w="6685892">
                  <a:extLst>
                    <a:ext uri="{9D8B030D-6E8A-4147-A177-3AD203B41FA5}">
                      <a16:colId xmlns:a16="http://schemas.microsoft.com/office/drawing/2014/main" val="3177108668"/>
                    </a:ext>
                  </a:extLst>
                </a:gridCol>
              </a:tblGrid>
              <a:tr h="320040">
                <a:tc>
                  <a:txBody>
                    <a:bodyPr/>
                    <a:lstStyle/>
                    <a:p>
                      <a:r>
                        <a:rPr lang="en-US" sz="1600" dirty="0"/>
                        <a:t>Can detect event with current requirements and proposed requirements.</a:t>
                      </a:r>
                    </a:p>
                  </a:txBody>
                  <a:tcPr>
                    <a:solidFill>
                      <a:srgbClr val="74C476"/>
                    </a:solidFill>
                  </a:tcPr>
                </a:tc>
                <a:extLst>
                  <a:ext uri="{0D108BD9-81ED-4DB2-BD59-A6C34878D82A}">
                    <a16:rowId xmlns:a16="http://schemas.microsoft.com/office/drawing/2014/main" val="3759146573"/>
                  </a:ext>
                </a:extLst>
              </a:tr>
              <a:tr h="320040">
                <a:tc>
                  <a:txBody>
                    <a:bodyPr/>
                    <a:lstStyle/>
                    <a:p>
                      <a:r>
                        <a:rPr lang="en-US" sz="1600" dirty="0"/>
                        <a:t>Requirements partially address but need more data to detect.</a:t>
                      </a:r>
                    </a:p>
                  </a:txBody>
                  <a:tcPr>
                    <a:solidFill>
                      <a:srgbClr val="FCF26B"/>
                    </a:solidFill>
                  </a:tcPr>
                </a:tc>
                <a:extLst>
                  <a:ext uri="{0D108BD9-81ED-4DB2-BD59-A6C34878D82A}">
                    <a16:rowId xmlns:a16="http://schemas.microsoft.com/office/drawing/2014/main" val="4023345183"/>
                  </a:ext>
                </a:extLst>
              </a:tr>
              <a:tr h="320040">
                <a:tc>
                  <a:txBody>
                    <a:bodyPr/>
                    <a:lstStyle/>
                    <a:p>
                      <a:r>
                        <a:rPr lang="en-US" sz="1600" dirty="0"/>
                        <a:t>Requirements do not address at all.</a:t>
                      </a:r>
                    </a:p>
                  </a:txBody>
                  <a:tcPr>
                    <a:solidFill>
                      <a:srgbClr val="FD8D3C"/>
                    </a:solidFill>
                  </a:tcPr>
                </a:tc>
                <a:extLst>
                  <a:ext uri="{0D108BD9-81ED-4DB2-BD59-A6C34878D82A}">
                    <a16:rowId xmlns:a16="http://schemas.microsoft.com/office/drawing/2014/main" val="3555788320"/>
                  </a:ext>
                </a:extLst>
              </a:tr>
              <a:tr h="274320">
                <a:tc>
                  <a:txBody>
                    <a:bodyPr/>
                    <a:lstStyle/>
                    <a:p>
                      <a:r>
                        <a:rPr lang="en-US" sz="1600" dirty="0"/>
                        <a:t>Outside of scope for logging.</a:t>
                      </a:r>
                    </a:p>
                  </a:txBody>
                  <a:tcPr>
                    <a:solidFill>
                      <a:srgbClr val="BDBDBD"/>
                    </a:solidFill>
                  </a:tcPr>
                </a:tc>
                <a:extLst>
                  <a:ext uri="{0D108BD9-81ED-4DB2-BD59-A6C34878D82A}">
                    <a16:rowId xmlns:a16="http://schemas.microsoft.com/office/drawing/2014/main" val="2717362628"/>
                  </a:ext>
                </a:extLst>
              </a:tr>
            </a:tbl>
          </a:graphicData>
        </a:graphic>
      </p:graphicFrame>
      <p:sp>
        <p:nvSpPr>
          <p:cNvPr id="10" name="TextBox 9">
            <a:extLst>
              <a:ext uri="{FF2B5EF4-FFF2-40B4-BE49-F238E27FC236}">
                <a16:creationId xmlns:a16="http://schemas.microsoft.com/office/drawing/2014/main" id="{DC8075BC-2A8D-43F6-9B9F-7112FFB4B4AD}"/>
              </a:ext>
            </a:extLst>
          </p:cNvPr>
          <p:cNvSpPr txBox="1"/>
          <p:nvPr/>
        </p:nvSpPr>
        <p:spPr>
          <a:xfrm>
            <a:off x="892280" y="5375676"/>
            <a:ext cx="3860199" cy="1015663"/>
          </a:xfrm>
          <a:prstGeom prst="rect">
            <a:avLst/>
          </a:prstGeom>
          <a:solidFill>
            <a:schemeClr val="accent4">
              <a:lumMod val="40000"/>
              <a:lumOff val="60000"/>
            </a:schemeClr>
          </a:solidFill>
          <a:ln>
            <a:solidFill>
              <a:schemeClr val="tx1"/>
            </a:solidFill>
          </a:ln>
          <a:scene3d>
            <a:camera prst="orthographicFront"/>
            <a:lightRig rig="threePt" dir="t"/>
          </a:scene3d>
          <a:sp3d>
            <a:bevelT/>
          </a:sp3d>
        </p:spPr>
        <p:txBody>
          <a:bodyPr wrap="square">
            <a:spAutoFit/>
          </a:bodyPr>
          <a:lstStyle/>
          <a:p>
            <a:r>
              <a:rPr lang="en-US" sz="2000" dirty="0"/>
              <a:t>Can achieve 85</a:t>
            </a:r>
            <a:r>
              <a:rPr lang="en-US" sz="2000"/>
              <a:t>% coverage of </a:t>
            </a:r>
            <a:r>
              <a:rPr lang="en-US" sz="2000" dirty="0"/>
              <a:t>Matrix by adopting MITRE proposed recommendations.</a:t>
            </a:r>
          </a:p>
        </p:txBody>
      </p:sp>
    </p:spTree>
    <p:extLst>
      <p:ext uri="{BB962C8B-B14F-4D97-AF65-F5344CB8AC3E}">
        <p14:creationId xmlns:p14="http://schemas.microsoft.com/office/powerpoint/2010/main" val="26001567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880E89-66FD-4D03-8AD8-8EA6441AFF28}"/>
              </a:ext>
            </a:extLst>
          </p:cNvPr>
          <p:cNvSpPr>
            <a:spLocks noGrp="1"/>
          </p:cNvSpPr>
          <p:nvPr>
            <p:ph type="sldNum" sz="quarter" idx="12"/>
          </p:nvPr>
        </p:nvSpPr>
        <p:spPr/>
        <p:txBody>
          <a:bodyPr/>
          <a:lstStyle/>
          <a:p>
            <a:fld id="{BECF63ED-5365-0347-943C-46237B9951C9}" type="slidenum">
              <a:rPr lang="en-US" smtClean="0"/>
              <a:t>11</a:t>
            </a:fld>
            <a:endParaRPr lang="en-US"/>
          </a:p>
        </p:txBody>
      </p:sp>
      <p:sp>
        <p:nvSpPr>
          <p:cNvPr id="3" name="Title 2">
            <a:extLst>
              <a:ext uri="{FF2B5EF4-FFF2-40B4-BE49-F238E27FC236}">
                <a16:creationId xmlns:a16="http://schemas.microsoft.com/office/drawing/2014/main" id="{AD4CAEAF-1A03-470A-A08D-49DD94A58498}"/>
              </a:ext>
            </a:extLst>
          </p:cNvPr>
          <p:cNvSpPr>
            <a:spLocks noGrp="1"/>
          </p:cNvSpPr>
          <p:nvPr>
            <p:ph type="title"/>
          </p:nvPr>
        </p:nvSpPr>
        <p:spPr/>
        <p:txBody>
          <a:bodyPr/>
          <a:lstStyle/>
          <a:p>
            <a:r>
              <a:rPr lang="en-US" dirty="0"/>
              <a:t>Broader Security Logging Recommendations</a:t>
            </a:r>
          </a:p>
        </p:txBody>
      </p:sp>
      <p:sp>
        <p:nvSpPr>
          <p:cNvPr id="4" name="Text Placeholder 3">
            <a:extLst>
              <a:ext uri="{FF2B5EF4-FFF2-40B4-BE49-F238E27FC236}">
                <a16:creationId xmlns:a16="http://schemas.microsoft.com/office/drawing/2014/main" id="{32C6DDAB-1626-4706-A688-1E93906095B1}"/>
              </a:ext>
            </a:extLst>
          </p:cNvPr>
          <p:cNvSpPr>
            <a:spLocks noGrp="1"/>
          </p:cNvSpPr>
          <p:nvPr>
            <p:ph type="body" sz="quarter" idx="13"/>
          </p:nvPr>
        </p:nvSpPr>
        <p:spPr/>
        <p:txBody>
          <a:bodyPr>
            <a:normAutofit lnSpcReduction="10000"/>
          </a:bodyPr>
          <a:lstStyle/>
          <a:p>
            <a:r>
              <a:rPr lang="en-US" dirty="0"/>
              <a:t>K8S, Image Registry, and Docker daemon logs should be planned to be aggregated.</a:t>
            </a:r>
          </a:p>
          <a:p>
            <a:endParaRPr lang="en-US" dirty="0"/>
          </a:p>
          <a:p>
            <a:r>
              <a:rPr lang="en-US" dirty="0"/>
              <a:t>This will allow for upwards of 85% coverage of the ATT&amp;CK® Containers Matrix.</a:t>
            </a:r>
          </a:p>
          <a:p>
            <a:endParaRPr lang="en-US" dirty="0"/>
          </a:p>
          <a:p>
            <a:r>
              <a:rPr lang="en-US" dirty="0"/>
              <a:t>Based on Byung’s presentation on ONAP Logging Functional Architecture on 5/18 these recommendations can be easily integrated. </a:t>
            </a:r>
          </a:p>
          <a:p>
            <a:pPr lvl="1"/>
            <a:r>
              <a:rPr lang="en-US" dirty="0"/>
              <a:t>It is a simple matter of identifying specific log files and pointing the collectors to those log files</a:t>
            </a:r>
          </a:p>
          <a:p>
            <a:pPr marL="228600" lvl="1" indent="0">
              <a:buNone/>
            </a:pPr>
            <a:endParaRPr lang="en-US" dirty="0"/>
          </a:p>
          <a:p>
            <a:r>
              <a:rPr lang="en-US" dirty="0"/>
              <a:t>Recommend that the following list of proposed requirements be part of a broader logging security strategy.</a:t>
            </a:r>
          </a:p>
          <a:p>
            <a:pPr lvl="1"/>
            <a:endParaRPr lang="en-US" dirty="0"/>
          </a:p>
        </p:txBody>
      </p:sp>
    </p:spTree>
    <p:extLst>
      <p:ext uri="{BB962C8B-B14F-4D97-AF65-F5344CB8AC3E}">
        <p14:creationId xmlns:p14="http://schemas.microsoft.com/office/powerpoint/2010/main" val="3178075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AEA2F1-F118-4C98-87C2-6455739D11EB}"/>
              </a:ext>
            </a:extLst>
          </p:cNvPr>
          <p:cNvSpPr>
            <a:spLocks noGrp="1"/>
          </p:cNvSpPr>
          <p:nvPr>
            <p:ph type="sldNum" sz="quarter" idx="12"/>
          </p:nvPr>
        </p:nvSpPr>
        <p:spPr/>
        <p:txBody>
          <a:bodyPr/>
          <a:lstStyle/>
          <a:p>
            <a:fld id="{BECF63ED-5365-0347-943C-46237B9951C9}" type="slidenum">
              <a:rPr lang="en-US" smtClean="0"/>
              <a:t>12</a:t>
            </a:fld>
            <a:endParaRPr lang="en-US"/>
          </a:p>
        </p:txBody>
      </p:sp>
      <p:sp>
        <p:nvSpPr>
          <p:cNvPr id="3" name="Title 2">
            <a:extLst>
              <a:ext uri="{FF2B5EF4-FFF2-40B4-BE49-F238E27FC236}">
                <a16:creationId xmlns:a16="http://schemas.microsoft.com/office/drawing/2014/main" id="{70F0661A-987F-408A-972B-F33F36BE2568}"/>
              </a:ext>
            </a:extLst>
          </p:cNvPr>
          <p:cNvSpPr>
            <a:spLocks noGrp="1"/>
          </p:cNvSpPr>
          <p:nvPr>
            <p:ph type="title"/>
          </p:nvPr>
        </p:nvSpPr>
        <p:spPr/>
        <p:txBody>
          <a:bodyPr/>
          <a:lstStyle/>
          <a:p>
            <a:r>
              <a:rPr lang="en-US" dirty="0"/>
              <a:t>Closing</a:t>
            </a:r>
          </a:p>
        </p:txBody>
      </p:sp>
      <p:sp>
        <p:nvSpPr>
          <p:cNvPr id="4" name="Text Placeholder 3">
            <a:extLst>
              <a:ext uri="{FF2B5EF4-FFF2-40B4-BE49-F238E27FC236}">
                <a16:creationId xmlns:a16="http://schemas.microsoft.com/office/drawing/2014/main" id="{A0D54E71-D489-41C5-A706-2EE150631FB6}"/>
              </a:ext>
            </a:extLst>
          </p:cNvPr>
          <p:cNvSpPr>
            <a:spLocks noGrp="1"/>
          </p:cNvSpPr>
          <p:nvPr>
            <p:ph type="body" sz="quarter" idx="13"/>
          </p:nvPr>
        </p:nvSpPr>
        <p:spPr/>
        <p:txBody>
          <a:bodyPr/>
          <a:lstStyle/>
          <a:p>
            <a:r>
              <a:rPr lang="en-US" dirty="0"/>
              <a:t>Current set of Container Logging Requirements cover all container application centric techniques in the Containers Matrix</a:t>
            </a:r>
          </a:p>
          <a:p>
            <a:pPr lvl="1"/>
            <a:r>
              <a:rPr lang="en-US" dirty="0"/>
              <a:t>Perhaps some fine tuning need to be made</a:t>
            </a:r>
          </a:p>
          <a:p>
            <a:pPr lvl="1"/>
            <a:endParaRPr lang="en-US" dirty="0"/>
          </a:p>
          <a:p>
            <a:r>
              <a:rPr lang="en-US" dirty="0"/>
              <a:t>To extend coverage of the containers matrix, logging requirements at the container engine and orchestrator should be considered.</a:t>
            </a:r>
          </a:p>
          <a:p>
            <a:pPr lvl="1"/>
            <a:r>
              <a:rPr lang="en-US" dirty="0"/>
              <a:t>We’ve developed 5 requirements that can be used to identify which logs should be collected and centralized.</a:t>
            </a:r>
          </a:p>
          <a:p>
            <a:pPr marL="9525" indent="0">
              <a:buNone/>
            </a:pPr>
            <a:endParaRPr lang="en-US" dirty="0"/>
          </a:p>
          <a:p>
            <a:endParaRPr lang="en-US" dirty="0"/>
          </a:p>
        </p:txBody>
      </p:sp>
    </p:spTree>
    <p:extLst>
      <p:ext uri="{BB962C8B-B14F-4D97-AF65-F5344CB8AC3E}">
        <p14:creationId xmlns:p14="http://schemas.microsoft.com/office/powerpoint/2010/main" val="670483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5A95C29-B251-4F2E-A982-C2B5BE564E47}"/>
              </a:ext>
            </a:extLst>
          </p:cNvPr>
          <p:cNvSpPr>
            <a:spLocks noGrp="1"/>
          </p:cNvSpPr>
          <p:nvPr>
            <p:ph type="sldNum" sz="quarter" idx="12"/>
          </p:nvPr>
        </p:nvSpPr>
        <p:spPr/>
        <p:txBody>
          <a:bodyPr/>
          <a:lstStyle/>
          <a:p>
            <a:fld id="{BECF63ED-5365-0347-943C-46237B9951C9}" type="slidenum">
              <a:rPr lang="en-US" smtClean="0"/>
              <a:t>13</a:t>
            </a:fld>
            <a:endParaRPr lang="en-US"/>
          </a:p>
        </p:txBody>
      </p:sp>
      <p:sp>
        <p:nvSpPr>
          <p:cNvPr id="3" name="Title 2">
            <a:extLst>
              <a:ext uri="{FF2B5EF4-FFF2-40B4-BE49-F238E27FC236}">
                <a16:creationId xmlns:a16="http://schemas.microsoft.com/office/drawing/2014/main" id="{56489940-10D6-48F8-AA2E-21B69B54128D}"/>
              </a:ext>
            </a:extLst>
          </p:cNvPr>
          <p:cNvSpPr>
            <a:spLocks noGrp="1"/>
          </p:cNvSpPr>
          <p:nvPr>
            <p:ph type="title"/>
          </p:nvPr>
        </p:nvSpPr>
        <p:spPr/>
        <p:txBody>
          <a:bodyPr/>
          <a:lstStyle/>
          <a:p>
            <a:r>
              <a:rPr lang="en-US" dirty="0"/>
              <a:t>Questions / Comments / Feedback</a:t>
            </a:r>
          </a:p>
        </p:txBody>
      </p:sp>
      <p:sp>
        <p:nvSpPr>
          <p:cNvPr id="4" name="Text Placeholder 3">
            <a:extLst>
              <a:ext uri="{FF2B5EF4-FFF2-40B4-BE49-F238E27FC236}">
                <a16:creationId xmlns:a16="http://schemas.microsoft.com/office/drawing/2014/main" id="{22A53E28-EFC6-48BC-AE8B-E27EEEFABA8A}"/>
              </a:ext>
            </a:extLst>
          </p:cNvPr>
          <p:cNvSpPr>
            <a:spLocks noGrp="1"/>
          </p:cNvSpPr>
          <p:nvPr>
            <p:ph type="body" sz="quarter" idx="13"/>
          </p:nvPr>
        </p:nvSpPr>
        <p:spPr/>
        <p:txBody>
          <a:bodyPr/>
          <a:lstStyle/>
          <a:p>
            <a:endParaRPr lang="en-US" dirty="0"/>
          </a:p>
        </p:txBody>
      </p:sp>
    </p:spTree>
    <p:extLst>
      <p:ext uri="{BB962C8B-B14F-4D97-AF65-F5344CB8AC3E}">
        <p14:creationId xmlns:p14="http://schemas.microsoft.com/office/powerpoint/2010/main" val="3170337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4A5C5-C5E3-499D-BFFB-E0B51BE75ABC}"/>
              </a:ext>
            </a:extLst>
          </p:cNvPr>
          <p:cNvSpPr>
            <a:spLocks noGrp="1"/>
          </p:cNvSpPr>
          <p:nvPr>
            <p:ph type="title"/>
          </p:nvPr>
        </p:nvSpPr>
        <p:spPr/>
        <p:txBody>
          <a:bodyPr/>
          <a:lstStyle/>
          <a:p>
            <a:r>
              <a:rPr lang="en-US" dirty="0">
                <a:cs typeface="Calibri Light"/>
              </a:rPr>
              <a:t>Proposed Logging Requirements</a:t>
            </a:r>
            <a:endParaRPr lang="en-US" dirty="0"/>
          </a:p>
        </p:txBody>
      </p:sp>
      <p:sp>
        <p:nvSpPr>
          <p:cNvPr id="3" name="Text Placeholder 2">
            <a:extLst>
              <a:ext uri="{FF2B5EF4-FFF2-40B4-BE49-F238E27FC236}">
                <a16:creationId xmlns:a16="http://schemas.microsoft.com/office/drawing/2014/main" id="{42C26541-C5AF-418D-88ED-B1F9EFEBF1D2}"/>
              </a:ext>
            </a:extLst>
          </p:cNvPr>
          <p:cNvSpPr>
            <a:spLocks noGrp="1"/>
          </p:cNvSpPr>
          <p:nvPr>
            <p:ph type="body" sz="quarter" idx="13"/>
          </p:nvPr>
        </p:nvSpPr>
        <p:spPr/>
        <p:txBody>
          <a:bodyPr vert="horz" lIns="91440" tIns="45720" rIns="91440" bIns="45720" rtlCol="0" anchor="t">
            <a:normAutofit/>
          </a:bodyPr>
          <a:lstStyle/>
          <a:p>
            <a:pPr marL="9525" indent="0">
              <a:buNone/>
            </a:pPr>
            <a:r>
              <a:rPr lang="en-US" dirty="0"/>
              <a:t>Note: </a:t>
            </a:r>
            <a:r>
              <a:rPr lang="en-US" dirty="0" err="1"/>
              <a:t>MPxx</a:t>
            </a:r>
            <a:r>
              <a:rPr lang="en-US" dirty="0"/>
              <a:t> = MITRE Proposed Logging Requirement</a:t>
            </a:r>
          </a:p>
          <a:p>
            <a:pPr marL="9525" indent="0">
              <a:buNone/>
            </a:pPr>
            <a:endParaRPr lang="en-US" dirty="0"/>
          </a:p>
        </p:txBody>
      </p:sp>
      <p:sp>
        <p:nvSpPr>
          <p:cNvPr id="4" name="Slide Number Placeholder 3">
            <a:extLst>
              <a:ext uri="{FF2B5EF4-FFF2-40B4-BE49-F238E27FC236}">
                <a16:creationId xmlns:a16="http://schemas.microsoft.com/office/drawing/2014/main" id="{4F40F7FE-3D2D-4D7E-BEC2-E4BEEA23469E}"/>
              </a:ext>
            </a:extLst>
          </p:cNvPr>
          <p:cNvSpPr>
            <a:spLocks noGrp="1"/>
          </p:cNvSpPr>
          <p:nvPr>
            <p:ph type="sldNum" sz="quarter" idx="12"/>
          </p:nvPr>
        </p:nvSpPr>
        <p:spPr/>
        <p:txBody>
          <a:bodyPr/>
          <a:lstStyle/>
          <a:p>
            <a:fld id="{BECF63ED-5365-0347-943C-46237B9951C9}" type="slidenum">
              <a:rPr lang="en-US" smtClean="0"/>
              <a:t>14</a:t>
            </a:fld>
            <a:endParaRPr lang="en-US"/>
          </a:p>
        </p:txBody>
      </p:sp>
    </p:spTree>
    <p:extLst>
      <p:ext uri="{BB962C8B-B14F-4D97-AF65-F5344CB8AC3E}">
        <p14:creationId xmlns:p14="http://schemas.microsoft.com/office/powerpoint/2010/main" val="3504563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6480A8-BF6B-4F71-9D03-7B3CD278D936}"/>
              </a:ext>
            </a:extLst>
          </p:cNvPr>
          <p:cNvSpPr>
            <a:spLocks noGrp="1"/>
          </p:cNvSpPr>
          <p:nvPr>
            <p:ph type="sldNum" sz="quarter" idx="12"/>
          </p:nvPr>
        </p:nvSpPr>
        <p:spPr/>
        <p:txBody>
          <a:bodyPr/>
          <a:lstStyle/>
          <a:p>
            <a:fld id="{BECF63ED-5365-0347-943C-46237B9951C9}" type="slidenum">
              <a:rPr lang="en-US" smtClean="0"/>
              <a:t>15</a:t>
            </a:fld>
            <a:endParaRPr lang="en-US"/>
          </a:p>
        </p:txBody>
      </p:sp>
      <p:sp>
        <p:nvSpPr>
          <p:cNvPr id="3" name="Title 2">
            <a:extLst>
              <a:ext uri="{FF2B5EF4-FFF2-40B4-BE49-F238E27FC236}">
                <a16:creationId xmlns:a16="http://schemas.microsoft.com/office/drawing/2014/main" id="{68B3E15A-E845-4169-BE3D-CC5DD026654A}"/>
              </a:ext>
            </a:extLst>
          </p:cNvPr>
          <p:cNvSpPr>
            <a:spLocks noGrp="1"/>
          </p:cNvSpPr>
          <p:nvPr>
            <p:ph type="title"/>
          </p:nvPr>
        </p:nvSpPr>
        <p:spPr/>
        <p:txBody>
          <a:bodyPr/>
          <a:lstStyle/>
          <a:p>
            <a:r>
              <a:rPr lang="en-US" dirty="0"/>
              <a:t>Proposed Requirement MP07 </a:t>
            </a:r>
          </a:p>
        </p:txBody>
      </p:sp>
      <p:graphicFrame>
        <p:nvGraphicFramePr>
          <p:cNvPr id="5" name="Table 5">
            <a:extLst>
              <a:ext uri="{FF2B5EF4-FFF2-40B4-BE49-F238E27FC236}">
                <a16:creationId xmlns:a16="http://schemas.microsoft.com/office/drawing/2014/main" id="{F1CC3BA9-B467-435A-B7E5-1689CF797F54}"/>
              </a:ext>
            </a:extLst>
          </p:cNvPr>
          <p:cNvGraphicFramePr>
            <a:graphicFrameLocks noGrp="1"/>
          </p:cNvGraphicFramePr>
          <p:nvPr>
            <p:extLst>
              <p:ext uri="{D42A27DB-BD31-4B8C-83A1-F6EECF244321}">
                <p14:modId xmlns:p14="http://schemas.microsoft.com/office/powerpoint/2010/main" val="3987820210"/>
              </p:ext>
            </p:extLst>
          </p:nvPr>
        </p:nvGraphicFramePr>
        <p:xfrm>
          <a:off x="444286" y="2546518"/>
          <a:ext cx="11334132" cy="2103120"/>
        </p:xfrm>
        <a:graphic>
          <a:graphicData uri="http://schemas.openxmlformats.org/drawingml/2006/table">
            <a:tbl>
              <a:tblPr firstRow="1">
                <a:tableStyleId>{5C22544A-7EE6-4342-B048-85BDC9FD1C3A}</a:tableStyleId>
              </a:tblPr>
              <a:tblGrid>
                <a:gridCol w="1259116">
                  <a:extLst>
                    <a:ext uri="{9D8B030D-6E8A-4147-A177-3AD203B41FA5}">
                      <a16:colId xmlns:a16="http://schemas.microsoft.com/office/drawing/2014/main" val="3683426226"/>
                    </a:ext>
                  </a:extLst>
                </a:gridCol>
                <a:gridCol w="5654017">
                  <a:extLst>
                    <a:ext uri="{9D8B030D-6E8A-4147-A177-3AD203B41FA5}">
                      <a16:colId xmlns:a16="http://schemas.microsoft.com/office/drawing/2014/main" val="1048213790"/>
                    </a:ext>
                  </a:extLst>
                </a:gridCol>
                <a:gridCol w="4420999">
                  <a:extLst>
                    <a:ext uri="{9D8B030D-6E8A-4147-A177-3AD203B41FA5}">
                      <a16:colId xmlns:a16="http://schemas.microsoft.com/office/drawing/2014/main" val="14532763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u="none" strike="noStrike" dirty="0">
                          <a:solidFill>
                            <a:schemeClr val="bg1"/>
                          </a:solidFill>
                          <a:effectLst/>
                        </a:rPr>
                        <a:t>No.</a:t>
                      </a:r>
                      <a:endParaRPr lang="en-US" sz="2000" b="1" i="0" u="none" strike="noStrike" dirty="0">
                        <a:solidFill>
                          <a:schemeClr val="bg1"/>
                        </a:solidFill>
                        <a:effectLst/>
                        <a:latin typeface="Calibri" panose="020F0502020204030204" pitchFamily="34" charset="0"/>
                      </a:endParaRPr>
                    </a:p>
                  </a:txBody>
                  <a:tcPr/>
                </a:tc>
                <a:tc>
                  <a:txBody>
                    <a:bodyPr/>
                    <a:lstStyle/>
                    <a:p>
                      <a:r>
                        <a:rPr lang="en-US" sz="2000" b="1" dirty="0"/>
                        <a:t>Description</a:t>
                      </a:r>
                    </a:p>
                  </a:txBody>
                  <a:tcPr/>
                </a:tc>
                <a:tc>
                  <a:txBody>
                    <a:bodyPr/>
                    <a:lstStyle/>
                    <a:p>
                      <a:r>
                        <a:rPr lang="en-US" sz="2000" b="1" dirty="0"/>
                        <a:t>Detection</a:t>
                      </a:r>
                    </a:p>
                  </a:txBody>
                  <a:tcPr/>
                </a:tc>
                <a:extLst>
                  <a:ext uri="{0D108BD9-81ED-4DB2-BD59-A6C34878D82A}">
                    <a16:rowId xmlns:a16="http://schemas.microsoft.com/office/drawing/2014/main" val="1247085380"/>
                  </a:ext>
                </a:extLst>
              </a:tr>
              <a:tr h="370840">
                <a:tc>
                  <a:txBody>
                    <a:bodyPr/>
                    <a:lstStyle/>
                    <a:p>
                      <a:pPr algn="ctr"/>
                      <a:r>
                        <a:rPr lang="en-US" sz="2000" dirty="0"/>
                        <a:t>T1609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Container Administration Command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Adversaries may abuse a container administration service to execute commands within a container.</a:t>
                      </a:r>
                    </a:p>
                  </a:txBody>
                  <a:tcPr/>
                </a:tc>
                <a:extLst>
                  <a:ext uri="{0D108BD9-81ED-4DB2-BD59-A6C34878D82A}">
                    <a16:rowId xmlns:a16="http://schemas.microsoft.com/office/drawing/2014/main" val="1488628899"/>
                  </a:ext>
                </a:extLst>
              </a:tr>
              <a:tr h="370840">
                <a:tc>
                  <a:txBody>
                    <a:bodyPr/>
                    <a:lstStyle/>
                    <a:p>
                      <a:pPr algn="ctr"/>
                      <a:r>
                        <a:rPr lang="en-US" sz="2000" dirty="0"/>
                        <a:t>T1612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Build Image on Host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Monitor for unexpected Docker image build requests</a:t>
                      </a:r>
                    </a:p>
                  </a:txBody>
                  <a:tcPr/>
                </a:tc>
                <a:extLst>
                  <a:ext uri="{0D108BD9-81ED-4DB2-BD59-A6C34878D82A}">
                    <a16:rowId xmlns:a16="http://schemas.microsoft.com/office/drawing/2014/main" val="2842348200"/>
                  </a:ext>
                </a:extLst>
              </a:tr>
            </a:tbl>
          </a:graphicData>
        </a:graphic>
      </p:graphicFrame>
      <p:sp>
        <p:nvSpPr>
          <p:cNvPr id="7" name="TextBox 6">
            <a:extLst>
              <a:ext uri="{FF2B5EF4-FFF2-40B4-BE49-F238E27FC236}">
                <a16:creationId xmlns:a16="http://schemas.microsoft.com/office/drawing/2014/main" id="{998DA5C6-5D75-45A1-81AA-F34BD8711E6D}"/>
              </a:ext>
            </a:extLst>
          </p:cNvPr>
          <p:cNvSpPr txBox="1"/>
          <p:nvPr/>
        </p:nvSpPr>
        <p:spPr>
          <a:xfrm>
            <a:off x="423815" y="1138547"/>
            <a:ext cx="11344367" cy="707886"/>
          </a:xfrm>
          <a:prstGeom prst="rect">
            <a:avLst/>
          </a:prstGeom>
          <a:noFill/>
        </p:spPr>
        <p:txBody>
          <a:bodyPr wrap="square">
            <a:spAutoFit/>
          </a:bodyPr>
          <a:lstStyle/>
          <a:p>
            <a:pPr algn="l" fontAlgn="b"/>
            <a:r>
              <a:rPr lang="en-US" sz="2000" u="none" strike="noStrike" dirty="0">
                <a:effectLst/>
              </a:rPr>
              <a:t>Container administration services activities and executed commands MUST be logged (e.g., build requests and runtime commands).  Available in docker daemon logs.</a:t>
            </a:r>
            <a:endParaRPr lang="en-US" sz="2000"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7043642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6480A8-BF6B-4F71-9D03-7B3CD278D936}"/>
              </a:ext>
            </a:extLst>
          </p:cNvPr>
          <p:cNvSpPr>
            <a:spLocks noGrp="1"/>
          </p:cNvSpPr>
          <p:nvPr>
            <p:ph type="sldNum" sz="quarter" idx="12"/>
          </p:nvPr>
        </p:nvSpPr>
        <p:spPr/>
        <p:txBody>
          <a:bodyPr/>
          <a:lstStyle/>
          <a:p>
            <a:fld id="{BECF63ED-5365-0347-943C-46237B9951C9}" type="slidenum">
              <a:rPr lang="en-US" smtClean="0"/>
              <a:t>16</a:t>
            </a:fld>
            <a:endParaRPr lang="en-US"/>
          </a:p>
        </p:txBody>
      </p:sp>
      <p:sp>
        <p:nvSpPr>
          <p:cNvPr id="3" name="Title 2">
            <a:extLst>
              <a:ext uri="{FF2B5EF4-FFF2-40B4-BE49-F238E27FC236}">
                <a16:creationId xmlns:a16="http://schemas.microsoft.com/office/drawing/2014/main" id="{68B3E15A-E845-4169-BE3D-CC5DD026654A}"/>
              </a:ext>
            </a:extLst>
          </p:cNvPr>
          <p:cNvSpPr>
            <a:spLocks noGrp="1"/>
          </p:cNvSpPr>
          <p:nvPr>
            <p:ph type="title"/>
          </p:nvPr>
        </p:nvSpPr>
        <p:spPr/>
        <p:txBody>
          <a:bodyPr/>
          <a:lstStyle/>
          <a:p>
            <a:r>
              <a:rPr lang="en-US" dirty="0"/>
              <a:t>Proposed Requirement MP08 </a:t>
            </a:r>
          </a:p>
        </p:txBody>
      </p:sp>
      <p:graphicFrame>
        <p:nvGraphicFramePr>
          <p:cNvPr id="5" name="Table 5">
            <a:extLst>
              <a:ext uri="{FF2B5EF4-FFF2-40B4-BE49-F238E27FC236}">
                <a16:creationId xmlns:a16="http://schemas.microsoft.com/office/drawing/2014/main" id="{F1CC3BA9-B467-435A-B7E5-1689CF797F54}"/>
              </a:ext>
            </a:extLst>
          </p:cNvPr>
          <p:cNvGraphicFramePr>
            <a:graphicFrameLocks noGrp="1"/>
          </p:cNvGraphicFramePr>
          <p:nvPr>
            <p:extLst>
              <p:ext uri="{D42A27DB-BD31-4B8C-83A1-F6EECF244321}">
                <p14:modId xmlns:p14="http://schemas.microsoft.com/office/powerpoint/2010/main" val="1864773350"/>
              </p:ext>
            </p:extLst>
          </p:nvPr>
        </p:nvGraphicFramePr>
        <p:xfrm>
          <a:off x="423816" y="1774928"/>
          <a:ext cx="11344368" cy="4693920"/>
        </p:xfrm>
        <a:graphic>
          <a:graphicData uri="http://schemas.openxmlformats.org/drawingml/2006/table">
            <a:tbl>
              <a:tblPr firstRow="1">
                <a:tableStyleId>{5C22544A-7EE6-4342-B048-85BDC9FD1C3A}</a:tableStyleId>
              </a:tblPr>
              <a:tblGrid>
                <a:gridCol w="1167015">
                  <a:extLst>
                    <a:ext uri="{9D8B030D-6E8A-4147-A177-3AD203B41FA5}">
                      <a16:colId xmlns:a16="http://schemas.microsoft.com/office/drawing/2014/main" val="3683426226"/>
                    </a:ext>
                  </a:extLst>
                </a:gridCol>
                <a:gridCol w="3309589">
                  <a:extLst>
                    <a:ext uri="{9D8B030D-6E8A-4147-A177-3AD203B41FA5}">
                      <a16:colId xmlns:a16="http://schemas.microsoft.com/office/drawing/2014/main" val="140764316"/>
                    </a:ext>
                  </a:extLst>
                </a:gridCol>
                <a:gridCol w="6867764">
                  <a:extLst>
                    <a:ext uri="{9D8B030D-6E8A-4147-A177-3AD203B41FA5}">
                      <a16:colId xmlns:a16="http://schemas.microsoft.com/office/drawing/2014/main" val="14532763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u="none" strike="noStrike" dirty="0">
                          <a:solidFill>
                            <a:schemeClr val="bg1"/>
                          </a:solidFill>
                          <a:effectLst/>
                          <a:latin typeface="+mn-lt"/>
                        </a:rPr>
                        <a:t>No.</a:t>
                      </a:r>
                    </a:p>
                  </a:txBody>
                  <a:tcPr/>
                </a:tc>
                <a:tc>
                  <a:txBody>
                    <a:bodyPr/>
                    <a:lstStyle/>
                    <a:p>
                      <a:r>
                        <a:rPr lang="en-US" sz="2000" b="1" dirty="0">
                          <a:latin typeface="+mn-lt"/>
                        </a:rPr>
                        <a:t>Description</a:t>
                      </a:r>
                    </a:p>
                  </a:txBody>
                  <a:tcPr/>
                </a:tc>
                <a:tc>
                  <a:txBody>
                    <a:bodyPr/>
                    <a:lstStyle/>
                    <a:p>
                      <a:r>
                        <a:rPr lang="en-US" sz="2000" b="1" dirty="0">
                          <a:latin typeface="+mn-lt"/>
                        </a:rPr>
                        <a:t>Detection</a:t>
                      </a:r>
                    </a:p>
                  </a:txBody>
                  <a:tcPr/>
                </a:tc>
                <a:extLst>
                  <a:ext uri="{0D108BD9-81ED-4DB2-BD59-A6C34878D82A}">
                    <a16:rowId xmlns:a16="http://schemas.microsoft.com/office/drawing/2014/main" val="1247085380"/>
                  </a:ext>
                </a:extLst>
              </a:tr>
              <a:tr h="370840">
                <a:tc>
                  <a:txBody>
                    <a:bodyPr/>
                    <a:lstStyle/>
                    <a:p>
                      <a:pPr algn="ctr"/>
                      <a:r>
                        <a:rPr lang="en-US" sz="2000" u="none" strike="noStrike" dirty="0">
                          <a:effectLst/>
                          <a:latin typeface="+mn-lt"/>
                        </a:rPr>
                        <a:t>T1610</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Deploy Container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Monitor for suspicious or unknown container images and pods in your environment.</a:t>
                      </a:r>
                    </a:p>
                  </a:txBody>
                  <a:tcPr/>
                </a:tc>
                <a:extLst>
                  <a:ext uri="{0D108BD9-81ED-4DB2-BD59-A6C34878D82A}">
                    <a16:rowId xmlns:a16="http://schemas.microsoft.com/office/drawing/2014/main" val="3743788516"/>
                  </a:ext>
                </a:extLst>
              </a:tr>
              <a:tr h="370840">
                <a:tc>
                  <a:txBody>
                    <a:bodyPr/>
                    <a:lstStyle/>
                    <a:p>
                      <a:pPr algn="ctr"/>
                      <a:r>
                        <a:rPr lang="en-US" sz="2000" u="none" strike="noStrike" dirty="0">
                          <a:effectLst/>
                          <a:latin typeface="+mn-lt"/>
                        </a:rPr>
                        <a:t>T1204</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Malicious Image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Monitor local image registry to make sure malicious images are not added.</a:t>
                      </a:r>
                    </a:p>
                  </a:txBody>
                  <a:tcPr/>
                </a:tc>
                <a:extLst>
                  <a:ext uri="{0D108BD9-81ED-4DB2-BD59-A6C34878D82A}">
                    <a16:rowId xmlns:a16="http://schemas.microsoft.com/office/drawing/2014/main" val="2740607771"/>
                  </a:ext>
                </a:extLst>
              </a:tr>
              <a:tr h="370840">
                <a:tc>
                  <a:txBody>
                    <a:bodyPr/>
                    <a:lstStyle/>
                    <a:p>
                      <a:pPr algn="ctr"/>
                      <a:r>
                        <a:rPr lang="en-US" sz="2000" u="none" strike="noStrike" dirty="0">
                          <a:effectLst/>
                          <a:latin typeface="+mn-lt"/>
                        </a:rPr>
                        <a:t>T1611</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Escape to Host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Monitor for suspicious or unknown container images and pods in your environment.</a:t>
                      </a:r>
                    </a:p>
                  </a:txBody>
                  <a:tcPr/>
                </a:tc>
                <a:extLst>
                  <a:ext uri="{0D108BD9-81ED-4DB2-BD59-A6C34878D82A}">
                    <a16:rowId xmlns:a16="http://schemas.microsoft.com/office/drawing/2014/main" val="123915179"/>
                  </a:ext>
                </a:extLst>
              </a:tr>
              <a:tr h="370840">
                <a:tc>
                  <a:txBody>
                    <a:bodyPr/>
                    <a:lstStyle/>
                    <a:p>
                      <a:pPr algn="ctr"/>
                      <a:r>
                        <a:rPr lang="en-US" sz="2000" u="none" strike="noStrike" dirty="0">
                          <a:effectLst/>
                          <a:latin typeface="+mn-lt"/>
                        </a:rPr>
                        <a:t>T1068</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Privilege Escalation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Look for additional activity that may indicate an adversary has gained higher privileges.</a:t>
                      </a:r>
                    </a:p>
                  </a:txBody>
                  <a:tcPr/>
                </a:tc>
                <a:extLst>
                  <a:ext uri="{0D108BD9-81ED-4DB2-BD59-A6C34878D82A}">
                    <a16:rowId xmlns:a16="http://schemas.microsoft.com/office/drawing/2014/main" val="2685749133"/>
                  </a:ext>
                </a:extLst>
              </a:tr>
              <a:tr h="370840">
                <a:tc>
                  <a:txBody>
                    <a:bodyPr/>
                    <a:lstStyle/>
                    <a:p>
                      <a:pPr algn="ctr"/>
                      <a:r>
                        <a:rPr lang="en-US" sz="2000" u="none" strike="noStrike" dirty="0">
                          <a:effectLst/>
                          <a:latin typeface="+mn-lt"/>
                        </a:rPr>
                        <a:t>T1552</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Unsecured Credentials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Adversaries may gather credentials via APIs.</a:t>
                      </a:r>
                    </a:p>
                  </a:txBody>
                  <a:tcPr/>
                </a:tc>
                <a:extLst>
                  <a:ext uri="{0D108BD9-81ED-4DB2-BD59-A6C34878D82A}">
                    <a16:rowId xmlns:a16="http://schemas.microsoft.com/office/drawing/2014/main" val="1488628899"/>
                  </a:ext>
                </a:extLst>
              </a:tr>
              <a:tr h="370840">
                <a:tc>
                  <a:txBody>
                    <a:bodyPr/>
                    <a:lstStyle/>
                    <a:p>
                      <a:pPr algn="ctr"/>
                      <a:r>
                        <a:rPr lang="en-US" sz="2000" u="none" strike="noStrike" dirty="0">
                          <a:effectLst/>
                          <a:latin typeface="+mn-lt"/>
                        </a:rPr>
                        <a:t>T1613</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Container Resource &amp; Discovery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Log actions that could be taken to gather information about container infrastructure.</a:t>
                      </a:r>
                    </a:p>
                  </a:txBody>
                  <a:tcPr/>
                </a:tc>
                <a:extLst>
                  <a:ext uri="{0D108BD9-81ED-4DB2-BD59-A6C34878D82A}">
                    <a16:rowId xmlns:a16="http://schemas.microsoft.com/office/drawing/2014/main" val="2842348200"/>
                  </a:ext>
                </a:extLst>
              </a:tr>
              <a:tr h="370840">
                <a:tc>
                  <a:txBody>
                    <a:bodyPr/>
                    <a:lstStyle/>
                    <a:p>
                      <a:pPr algn="ctr"/>
                      <a:r>
                        <a:rPr lang="en-US" sz="2000" u="none" strike="noStrike" dirty="0">
                          <a:effectLst/>
                          <a:latin typeface="+mn-lt"/>
                        </a:rPr>
                        <a:t>T1525</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Implant internal image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mn-lt"/>
                        </a:rPr>
                        <a:t>Log images that are added anonymously.</a:t>
                      </a:r>
                    </a:p>
                  </a:txBody>
                  <a:tcPr/>
                </a:tc>
                <a:extLst>
                  <a:ext uri="{0D108BD9-81ED-4DB2-BD59-A6C34878D82A}">
                    <a16:rowId xmlns:a16="http://schemas.microsoft.com/office/drawing/2014/main" val="2659058793"/>
                  </a:ext>
                </a:extLst>
              </a:tr>
            </a:tbl>
          </a:graphicData>
        </a:graphic>
      </p:graphicFrame>
      <p:sp>
        <p:nvSpPr>
          <p:cNvPr id="8" name="TextBox 7">
            <a:extLst>
              <a:ext uri="{FF2B5EF4-FFF2-40B4-BE49-F238E27FC236}">
                <a16:creationId xmlns:a16="http://schemas.microsoft.com/office/drawing/2014/main" id="{2696DA28-673F-49CB-9114-19941014D8F8}"/>
              </a:ext>
            </a:extLst>
          </p:cNvPr>
          <p:cNvSpPr txBox="1"/>
          <p:nvPr/>
        </p:nvSpPr>
        <p:spPr>
          <a:xfrm>
            <a:off x="423816" y="903663"/>
            <a:ext cx="11344368" cy="707886"/>
          </a:xfrm>
          <a:prstGeom prst="rect">
            <a:avLst/>
          </a:prstGeom>
          <a:noFill/>
        </p:spPr>
        <p:txBody>
          <a:bodyPr wrap="square">
            <a:spAutoFit/>
          </a:bodyPr>
          <a:lstStyle/>
          <a:p>
            <a:pPr algn="l" fontAlgn="b"/>
            <a:r>
              <a:rPr lang="en-US" sz="2000" u="none" strike="noStrike" dirty="0">
                <a:effectLst/>
              </a:rPr>
              <a:t>Docker API calls MUST be logged (such as system calls, those that deploy containers, and Discovery API). Available in docker daemon log.</a:t>
            </a:r>
            <a:endParaRPr lang="en-US" sz="2000"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21167990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6480A8-BF6B-4F71-9D03-7B3CD278D936}"/>
              </a:ext>
            </a:extLst>
          </p:cNvPr>
          <p:cNvSpPr>
            <a:spLocks noGrp="1"/>
          </p:cNvSpPr>
          <p:nvPr>
            <p:ph type="sldNum" sz="quarter" idx="12"/>
          </p:nvPr>
        </p:nvSpPr>
        <p:spPr/>
        <p:txBody>
          <a:bodyPr/>
          <a:lstStyle/>
          <a:p>
            <a:fld id="{BECF63ED-5365-0347-943C-46237B9951C9}" type="slidenum">
              <a:rPr lang="en-US" smtClean="0"/>
              <a:t>17</a:t>
            </a:fld>
            <a:endParaRPr lang="en-US"/>
          </a:p>
        </p:txBody>
      </p:sp>
      <p:sp>
        <p:nvSpPr>
          <p:cNvPr id="3" name="Title 2">
            <a:extLst>
              <a:ext uri="{FF2B5EF4-FFF2-40B4-BE49-F238E27FC236}">
                <a16:creationId xmlns:a16="http://schemas.microsoft.com/office/drawing/2014/main" id="{68B3E15A-E845-4169-BE3D-CC5DD026654A}"/>
              </a:ext>
            </a:extLst>
          </p:cNvPr>
          <p:cNvSpPr>
            <a:spLocks noGrp="1"/>
          </p:cNvSpPr>
          <p:nvPr>
            <p:ph type="title"/>
          </p:nvPr>
        </p:nvSpPr>
        <p:spPr/>
        <p:txBody>
          <a:bodyPr/>
          <a:lstStyle/>
          <a:p>
            <a:r>
              <a:rPr lang="en-US" dirty="0"/>
              <a:t>Proposed Requirement MP09 </a:t>
            </a:r>
          </a:p>
        </p:txBody>
      </p:sp>
      <p:graphicFrame>
        <p:nvGraphicFramePr>
          <p:cNvPr id="5" name="Table 5">
            <a:extLst>
              <a:ext uri="{FF2B5EF4-FFF2-40B4-BE49-F238E27FC236}">
                <a16:creationId xmlns:a16="http://schemas.microsoft.com/office/drawing/2014/main" id="{F1CC3BA9-B467-435A-B7E5-1689CF797F54}"/>
              </a:ext>
            </a:extLst>
          </p:cNvPr>
          <p:cNvGraphicFramePr>
            <a:graphicFrameLocks noGrp="1"/>
          </p:cNvGraphicFramePr>
          <p:nvPr>
            <p:extLst>
              <p:ext uri="{D42A27DB-BD31-4B8C-83A1-F6EECF244321}">
                <p14:modId xmlns:p14="http://schemas.microsoft.com/office/powerpoint/2010/main" val="296717404"/>
              </p:ext>
            </p:extLst>
          </p:nvPr>
        </p:nvGraphicFramePr>
        <p:xfrm>
          <a:off x="423816" y="2270838"/>
          <a:ext cx="11344368" cy="1097280"/>
        </p:xfrm>
        <a:graphic>
          <a:graphicData uri="http://schemas.openxmlformats.org/drawingml/2006/table">
            <a:tbl>
              <a:tblPr firstRow="1">
                <a:tableStyleId>{5C22544A-7EE6-4342-B048-85BDC9FD1C3A}</a:tableStyleId>
              </a:tblPr>
              <a:tblGrid>
                <a:gridCol w="1167015">
                  <a:extLst>
                    <a:ext uri="{9D8B030D-6E8A-4147-A177-3AD203B41FA5}">
                      <a16:colId xmlns:a16="http://schemas.microsoft.com/office/drawing/2014/main" val="3683426226"/>
                    </a:ext>
                  </a:extLst>
                </a:gridCol>
                <a:gridCol w="3309589">
                  <a:extLst>
                    <a:ext uri="{9D8B030D-6E8A-4147-A177-3AD203B41FA5}">
                      <a16:colId xmlns:a16="http://schemas.microsoft.com/office/drawing/2014/main" val="140764316"/>
                    </a:ext>
                  </a:extLst>
                </a:gridCol>
                <a:gridCol w="6867764">
                  <a:extLst>
                    <a:ext uri="{9D8B030D-6E8A-4147-A177-3AD203B41FA5}">
                      <a16:colId xmlns:a16="http://schemas.microsoft.com/office/drawing/2014/main" val="14532763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u="none" strike="noStrike" dirty="0">
                          <a:solidFill>
                            <a:schemeClr val="bg1"/>
                          </a:solidFill>
                          <a:effectLst/>
                          <a:latin typeface="+mn-lt"/>
                        </a:rPr>
                        <a:t>No.</a:t>
                      </a:r>
                    </a:p>
                  </a:txBody>
                  <a:tcPr/>
                </a:tc>
                <a:tc>
                  <a:txBody>
                    <a:bodyPr/>
                    <a:lstStyle/>
                    <a:p>
                      <a:r>
                        <a:rPr lang="en-US" sz="2000" b="1" dirty="0">
                          <a:latin typeface="+mn-lt"/>
                        </a:rPr>
                        <a:t>Description</a:t>
                      </a:r>
                    </a:p>
                  </a:txBody>
                  <a:tcPr/>
                </a:tc>
                <a:tc>
                  <a:txBody>
                    <a:bodyPr/>
                    <a:lstStyle/>
                    <a:p>
                      <a:r>
                        <a:rPr lang="en-US" sz="2000" b="1" dirty="0">
                          <a:latin typeface="+mn-lt"/>
                        </a:rPr>
                        <a:t>Detection</a:t>
                      </a:r>
                    </a:p>
                  </a:txBody>
                  <a:tcPr/>
                </a:tc>
                <a:extLst>
                  <a:ext uri="{0D108BD9-81ED-4DB2-BD59-A6C34878D82A}">
                    <a16:rowId xmlns:a16="http://schemas.microsoft.com/office/drawing/2014/main" val="1247085380"/>
                  </a:ext>
                </a:extLst>
              </a:tr>
              <a:tr h="370840">
                <a:tc>
                  <a:txBody>
                    <a:bodyPr/>
                    <a:lstStyle/>
                    <a:p>
                      <a:pPr algn="ctr"/>
                      <a:r>
                        <a:rPr lang="en-US" sz="2000" u="none" strike="noStrike" dirty="0">
                          <a:effectLst/>
                          <a:latin typeface="+mn-lt"/>
                        </a:rPr>
                        <a:t>T1053</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Container Orchestration Jobs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Monitor for the anonymous creation of scheduled jobs in container orchestration environments. </a:t>
                      </a:r>
                    </a:p>
                  </a:txBody>
                  <a:tcPr/>
                </a:tc>
                <a:extLst>
                  <a:ext uri="{0D108BD9-81ED-4DB2-BD59-A6C34878D82A}">
                    <a16:rowId xmlns:a16="http://schemas.microsoft.com/office/drawing/2014/main" val="3743788516"/>
                  </a:ext>
                </a:extLst>
              </a:tr>
            </a:tbl>
          </a:graphicData>
        </a:graphic>
      </p:graphicFrame>
      <p:sp>
        <p:nvSpPr>
          <p:cNvPr id="8" name="TextBox 7">
            <a:extLst>
              <a:ext uri="{FF2B5EF4-FFF2-40B4-BE49-F238E27FC236}">
                <a16:creationId xmlns:a16="http://schemas.microsoft.com/office/drawing/2014/main" id="{2696DA28-673F-49CB-9114-19941014D8F8}"/>
              </a:ext>
            </a:extLst>
          </p:cNvPr>
          <p:cNvSpPr txBox="1"/>
          <p:nvPr/>
        </p:nvSpPr>
        <p:spPr>
          <a:xfrm>
            <a:off x="423816" y="1503828"/>
            <a:ext cx="11344368" cy="400110"/>
          </a:xfrm>
          <a:prstGeom prst="rect">
            <a:avLst/>
          </a:prstGeom>
          <a:noFill/>
        </p:spPr>
        <p:txBody>
          <a:bodyPr wrap="square">
            <a:spAutoFit/>
          </a:bodyPr>
          <a:lstStyle/>
          <a:p>
            <a:pPr fontAlgn="b"/>
            <a:r>
              <a:rPr lang="en-US" sz="2000" u="none" strike="noStrike" dirty="0">
                <a:effectLst/>
              </a:rPr>
              <a:t>The creation of scheduled jobs in containers MUST be logged. Available at the K8S level.</a:t>
            </a:r>
            <a:endParaRPr lang="en-US" sz="2000"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37010689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6480A8-BF6B-4F71-9D03-7B3CD278D936}"/>
              </a:ext>
            </a:extLst>
          </p:cNvPr>
          <p:cNvSpPr>
            <a:spLocks noGrp="1"/>
          </p:cNvSpPr>
          <p:nvPr>
            <p:ph type="sldNum" sz="quarter" idx="12"/>
          </p:nvPr>
        </p:nvSpPr>
        <p:spPr/>
        <p:txBody>
          <a:bodyPr/>
          <a:lstStyle/>
          <a:p>
            <a:fld id="{BECF63ED-5365-0347-943C-46237B9951C9}" type="slidenum">
              <a:rPr lang="en-US" smtClean="0"/>
              <a:t>18</a:t>
            </a:fld>
            <a:endParaRPr lang="en-US"/>
          </a:p>
        </p:txBody>
      </p:sp>
      <p:sp>
        <p:nvSpPr>
          <p:cNvPr id="3" name="Title 2">
            <a:extLst>
              <a:ext uri="{FF2B5EF4-FFF2-40B4-BE49-F238E27FC236}">
                <a16:creationId xmlns:a16="http://schemas.microsoft.com/office/drawing/2014/main" id="{68B3E15A-E845-4169-BE3D-CC5DD026654A}"/>
              </a:ext>
            </a:extLst>
          </p:cNvPr>
          <p:cNvSpPr>
            <a:spLocks noGrp="1"/>
          </p:cNvSpPr>
          <p:nvPr>
            <p:ph type="title"/>
          </p:nvPr>
        </p:nvSpPr>
        <p:spPr/>
        <p:txBody>
          <a:bodyPr/>
          <a:lstStyle/>
          <a:p>
            <a:r>
              <a:rPr lang="en-US" dirty="0"/>
              <a:t>Proposed Requirement MP10 </a:t>
            </a:r>
          </a:p>
        </p:txBody>
      </p:sp>
      <p:graphicFrame>
        <p:nvGraphicFramePr>
          <p:cNvPr id="5" name="Table 5">
            <a:extLst>
              <a:ext uri="{FF2B5EF4-FFF2-40B4-BE49-F238E27FC236}">
                <a16:creationId xmlns:a16="http://schemas.microsoft.com/office/drawing/2014/main" id="{F1CC3BA9-B467-435A-B7E5-1689CF797F54}"/>
              </a:ext>
            </a:extLst>
          </p:cNvPr>
          <p:cNvGraphicFramePr>
            <a:graphicFrameLocks noGrp="1"/>
          </p:cNvGraphicFramePr>
          <p:nvPr>
            <p:extLst>
              <p:ext uri="{D42A27DB-BD31-4B8C-83A1-F6EECF244321}">
                <p14:modId xmlns:p14="http://schemas.microsoft.com/office/powerpoint/2010/main" val="2443195395"/>
              </p:ext>
            </p:extLst>
          </p:nvPr>
        </p:nvGraphicFramePr>
        <p:xfrm>
          <a:off x="423816" y="2270838"/>
          <a:ext cx="11344368" cy="2316480"/>
        </p:xfrm>
        <a:graphic>
          <a:graphicData uri="http://schemas.openxmlformats.org/drawingml/2006/table">
            <a:tbl>
              <a:tblPr firstRow="1">
                <a:tableStyleId>{5C22544A-7EE6-4342-B048-85BDC9FD1C3A}</a:tableStyleId>
              </a:tblPr>
              <a:tblGrid>
                <a:gridCol w="1167015">
                  <a:extLst>
                    <a:ext uri="{9D8B030D-6E8A-4147-A177-3AD203B41FA5}">
                      <a16:colId xmlns:a16="http://schemas.microsoft.com/office/drawing/2014/main" val="3683426226"/>
                    </a:ext>
                  </a:extLst>
                </a:gridCol>
                <a:gridCol w="3309589">
                  <a:extLst>
                    <a:ext uri="{9D8B030D-6E8A-4147-A177-3AD203B41FA5}">
                      <a16:colId xmlns:a16="http://schemas.microsoft.com/office/drawing/2014/main" val="140764316"/>
                    </a:ext>
                  </a:extLst>
                </a:gridCol>
                <a:gridCol w="6867764">
                  <a:extLst>
                    <a:ext uri="{9D8B030D-6E8A-4147-A177-3AD203B41FA5}">
                      <a16:colId xmlns:a16="http://schemas.microsoft.com/office/drawing/2014/main" val="14532763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u="none" strike="noStrike" dirty="0">
                          <a:solidFill>
                            <a:schemeClr val="bg1"/>
                          </a:solidFill>
                          <a:effectLst/>
                          <a:latin typeface="+mn-lt"/>
                        </a:rPr>
                        <a:t>No.</a:t>
                      </a:r>
                    </a:p>
                  </a:txBody>
                  <a:tcPr/>
                </a:tc>
                <a:tc>
                  <a:txBody>
                    <a:bodyPr/>
                    <a:lstStyle/>
                    <a:p>
                      <a:r>
                        <a:rPr lang="en-US" sz="2000" b="1" dirty="0">
                          <a:latin typeface="+mn-lt"/>
                        </a:rPr>
                        <a:t>Description</a:t>
                      </a:r>
                    </a:p>
                  </a:txBody>
                  <a:tcPr/>
                </a:tc>
                <a:tc>
                  <a:txBody>
                    <a:bodyPr/>
                    <a:lstStyle/>
                    <a:p>
                      <a:r>
                        <a:rPr lang="en-US" sz="2000" b="1" dirty="0">
                          <a:latin typeface="+mn-lt"/>
                        </a:rPr>
                        <a:t>Detection</a:t>
                      </a:r>
                    </a:p>
                  </a:txBody>
                  <a:tcPr/>
                </a:tc>
                <a:extLst>
                  <a:ext uri="{0D108BD9-81ED-4DB2-BD59-A6C34878D82A}">
                    <a16:rowId xmlns:a16="http://schemas.microsoft.com/office/drawing/2014/main" val="1247085380"/>
                  </a:ext>
                </a:extLst>
              </a:tr>
              <a:tr h="370840">
                <a:tc>
                  <a:txBody>
                    <a:bodyPr/>
                    <a:lstStyle/>
                    <a:p>
                      <a:pPr algn="ctr"/>
                      <a:r>
                        <a:rPr lang="en-US" sz="2000" u="none" strike="noStrike" dirty="0">
                          <a:effectLst/>
                        </a:rPr>
                        <a:t>T1204</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User Execution: Malicious Image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Monitor the local image registry to make sure malicious images are not added. Track the deployment of new containers, especially from newly built images. Monitor the behavior of containers within the environment to detect anomalous behavior or malicious activity after users deploy from malicious images.</a:t>
                      </a:r>
                    </a:p>
                  </a:txBody>
                  <a:tcPr/>
                </a:tc>
                <a:extLst>
                  <a:ext uri="{0D108BD9-81ED-4DB2-BD59-A6C34878D82A}">
                    <a16:rowId xmlns:a16="http://schemas.microsoft.com/office/drawing/2014/main" val="3743788516"/>
                  </a:ext>
                </a:extLst>
              </a:tr>
            </a:tbl>
          </a:graphicData>
        </a:graphic>
      </p:graphicFrame>
      <p:sp>
        <p:nvSpPr>
          <p:cNvPr id="8" name="TextBox 7">
            <a:extLst>
              <a:ext uri="{FF2B5EF4-FFF2-40B4-BE49-F238E27FC236}">
                <a16:creationId xmlns:a16="http://schemas.microsoft.com/office/drawing/2014/main" id="{2696DA28-673F-49CB-9114-19941014D8F8}"/>
              </a:ext>
            </a:extLst>
          </p:cNvPr>
          <p:cNvSpPr txBox="1"/>
          <p:nvPr/>
        </p:nvSpPr>
        <p:spPr>
          <a:xfrm>
            <a:off x="423816" y="1503828"/>
            <a:ext cx="11344368" cy="400110"/>
          </a:xfrm>
          <a:prstGeom prst="rect">
            <a:avLst/>
          </a:prstGeom>
          <a:noFill/>
        </p:spPr>
        <p:txBody>
          <a:bodyPr wrap="square">
            <a:spAutoFit/>
          </a:bodyPr>
          <a:lstStyle/>
          <a:p>
            <a:pPr fontAlgn="b"/>
            <a:r>
              <a:rPr lang="en-US" sz="2000" u="none" strike="noStrike" dirty="0">
                <a:effectLst/>
              </a:rPr>
              <a:t>Image registry events MUST be logged (e.g., additions).</a:t>
            </a:r>
          </a:p>
        </p:txBody>
      </p:sp>
    </p:spTree>
    <p:extLst>
      <p:ext uri="{BB962C8B-B14F-4D97-AF65-F5344CB8AC3E}">
        <p14:creationId xmlns:p14="http://schemas.microsoft.com/office/powerpoint/2010/main" val="2786408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6480A8-BF6B-4F71-9D03-7B3CD278D936}"/>
              </a:ext>
            </a:extLst>
          </p:cNvPr>
          <p:cNvSpPr>
            <a:spLocks noGrp="1"/>
          </p:cNvSpPr>
          <p:nvPr>
            <p:ph type="sldNum" sz="quarter" idx="12"/>
          </p:nvPr>
        </p:nvSpPr>
        <p:spPr/>
        <p:txBody>
          <a:bodyPr/>
          <a:lstStyle/>
          <a:p>
            <a:fld id="{BECF63ED-5365-0347-943C-46237B9951C9}" type="slidenum">
              <a:rPr lang="en-US" smtClean="0"/>
              <a:t>19</a:t>
            </a:fld>
            <a:endParaRPr lang="en-US"/>
          </a:p>
        </p:txBody>
      </p:sp>
      <p:sp>
        <p:nvSpPr>
          <p:cNvPr id="3" name="Title 2">
            <a:extLst>
              <a:ext uri="{FF2B5EF4-FFF2-40B4-BE49-F238E27FC236}">
                <a16:creationId xmlns:a16="http://schemas.microsoft.com/office/drawing/2014/main" id="{68B3E15A-E845-4169-BE3D-CC5DD026654A}"/>
              </a:ext>
            </a:extLst>
          </p:cNvPr>
          <p:cNvSpPr>
            <a:spLocks noGrp="1"/>
          </p:cNvSpPr>
          <p:nvPr>
            <p:ph type="title"/>
          </p:nvPr>
        </p:nvSpPr>
        <p:spPr/>
        <p:txBody>
          <a:bodyPr/>
          <a:lstStyle/>
          <a:p>
            <a:r>
              <a:rPr lang="en-US" dirty="0"/>
              <a:t>Proposed Requirement MP11 </a:t>
            </a:r>
          </a:p>
        </p:txBody>
      </p:sp>
      <p:graphicFrame>
        <p:nvGraphicFramePr>
          <p:cNvPr id="5" name="Table 5">
            <a:extLst>
              <a:ext uri="{FF2B5EF4-FFF2-40B4-BE49-F238E27FC236}">
                <a16:creationId xmlns:a16="http://schemas.microsoft.com/office/drawing/2014/main" id="{F1CC3BA9-B467-435A-B7E5-1689CF797F54}"/>
              </a:ext>
            </a:extLst>
          </p:cNvPr>
          <p:cNvGraphicFramePr>
            <a:graphicFrameLocks noGrp="1"/>
          </p:cNvGraphicFramePr>
          <p:nvPr>
            <p:extLst>
              <p:ext uri="{D42A27DB-BD31-4B8C-83A1-F6EECF244321}">
                <p14:modId xmlns:p14="http://schemas.microsoft.com/office/powerpoint/2010/main" val="4105591053"/>
              </p:ext>
            </p:extLst>
          </p:nvPr>
        </p:nvGraphicFramePr>
        <p:xfrm>
          <a:off x="434050" y="1564348"/>
          <a:ext cx="11344368" cy="3840480"/>
        </p:xfrm>
        <a:graphic>
          <a:graphicData uri="http://schemas.openxmlformats.org/drawingml/2006/table">
            <a:tbl>
              <a:tblPr firstRow="1">
                <a:tableStyleId>{5C22544A-7EE6-4342-B048-85BDC9FD1C3A}</a:tableStyleId>
              </a:tblPr>
              <a:tblGrid>
                <a:gridCol w="1167015">
                  <a:extLst>
                    <a:ext uri="{9D8B030D-6E8A-4147-A177-3AD203B41FA5}">
                      <a16:colId xmlns:a16="http://schemas.microsoft.com/office/drawing/2014/main" val="3683426226"/>
                    </a:ext>
                  </a:extLst>
                </a:gridCol>
                <a:gridCol w="3309589">
                  <a:extLst>
                    <a:ext uri="{9D8B030D-6E8A-4147-A177-3AD203B41FA5}">
                      <a16:colId xmlns:a16="http://schemas.microsoft.com/office/drawing/2014/main" val="140764316"/>
                    </a:ext>
                  </a:extLst>
                </a:gridCol>
                <a:gridCol w="6867764">
                  <a:extLst>
                    <a:ext uri="{9D8B030D-6E8A-4147-A177-3AD203B41FA5}">
                      <a16:colId xmlns:a16="http://schemas.microsoft.com/office/drawing/2014/main" val="145327633"/>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i="0" u="none" strike="noStrike" dirty="0">
                          <a:solidFill>
                            <a:schemeClr val="bg1"/>
                          </a:solidFill>
                          <a:effectLst/>
                          <a:latin typeface="+mn-lt"/>
                        </a:rPr>
                        <a:t>No.</a:t>
                      </a:r>
                    </a:p>
                  </a:txBody>
                  <a:tcPr/>
                </a:tc>
                <a:tc>
                  <a:txBody>
                    <a:bodyPr/>
                    <a:lstStyle/>
                    <a:p>
                      <a:r>
                        <a:rPr lang="en-US" sz="2000" b="1" dirty="0">
                          <a:latin typeface="+mn-lt"/>
                        </a:rPr>
                        <a:t>Description</a:t>
                      </a:r>
                    </a:p>
                  </a:txBody>
                  <a:tcPr/>
                </a:tc>
                <a:tc>
                  <a:txBody>
                    <a:bodyPr/>
                    <a:lstStyle/>
                    <a:p>
                      <a:r>
                        <a:rPr lang="en-US" sz="2000" b="1" dirty="0">
                          <a:latin typeface="+mn-lt"/>
                        </a:rPr>
                        <a:t>Detection</a:t>
                      </a:r>
                    </a:p>
                  </a:txBody>
                  <a:tcPr/>
                </a:tc>
                <a:extLst>
                  <a:ext uri="{0D108BD9-81ED-4DB2-BD59-A6C34878D82A}">
                    <a16:rowId xmlns:a16="http://schemas.microsoft.com/office/drawing/2014/main" val="124708538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u="none" strike="noStrike" dirty="0">
                          <a:effectLst/>
                        </a:rPr>
                        <a:t>T1036</a:t>
                      </a:r>
                      <a:endParaRPr lang="en-US" sz="2000" b="0" i="0" u="none" strike="noStrike" dirty="0">
                        <a:solidFill>
                          <a:srgbClr val="000000"/>
                        </a:solidFill>
                        <a:effectLst/>
                        <a:latin typeface="Calibri" panose="020F0502020204030204" pitchFamily="34" charset="0"/>
                      </a:endParaRPr>
                    </a:p>
                    <a:p>
                      <a:pPr algn="ct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Masquerading: Match Legitimate Name or Location</a:t>
                      </a:r>
                    </a:p>
                  </a:txBody>
                  <a:tcPr/>
                </a:tc>
                <a:tc>
                  <a:txBody>
                    <a:bodyPr/>
                    <a:lstStyle/>
                    <a:p>
                      <a:pPr marL="60325" indent="0" algn="l" fontAlgn="t"/>
                      <a:r>
                        <a:rPr lang="en-US" sz="2000" b="0" i="0" u="none" strike="noStrike" dirty="0">
                          <a:solidFill>
                            <a:srgbClr val="000000"/>
                          </a:solidFill>
                          <a:effectLst/>
                          <a:latin typeface="+mn-lt"/>
                        </a:rPr>
                        <a:t>In containerized environments, use image IDs and layer hashes to compare images instead of relying only on their names. Monitor for the unexpected creation of new resources within your cluster in Kubernetes, especially those created by atypical users.</a:t>
                      </a:r>
                    </a:p>
                  </a:txBody>
                  <a:tcPr marL="0" marR="0" marT="0" marB="0"/>
                </a:tc>
                <a:extLst>
                  <a:ext uri="{0D108BD9-81ED-4DB2-BD59-A6C34878D82A}">
                    <a16:rowId xmlns:a16="http://schemas.microsoft.com/office/drawing/2014/main" val="3743788516"/>
                  </a:ext>
                </a:extLst>
              </a:tr>
              <a:tr h="370840">
                <a:tc>
                  <a:txBody>
                    <a:bodyPr/>
                    <a:lstStyle/>
                    <a:p>
                      <a:pPr algn="ctr"/>
                      <a:r>
                        <a:rPr lang="en-US" sz="2000" u="none" strike="noStrike" dirty="0">
                          <a:effectLst/>
                        </a:rPr>
                        <a:t>T1525</a:t>
                      </a:r>
                      <a:endParaRPr lang="en-US" sz="20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Implant Internal Image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i="0" u="none" strike="noStrike" dirty="0">
                          <a:solidFill>
                            <a:srgbClr val="000000"/>
                          </a:solidFill>
                          <a:effectLst/>
                          <a:latin typeface="+mn-lt"/>
                        </a:rPr>
                        <a:t>Monitor interactions with images and containers by users to identify ones that are added or modified anonymously. In containerized environments, changes may be detectable by monitoring the Docker daemon logs or setting up and monitoring Kubernetes audit logs depending on registry configuration. </a:t>
                      </a:r>
                    </a:p>
                  </a:txBody>
                  <a:tcPr/>
                </a:tc>
                <a:extLst>
                  <a:ext uri="{0D108BD9-81ED-4DB2-BD59-A6C34878D82A}">
                    <a16:rowId xmlns:a16="http://schemas.microsoft.com/office/drawing/2014/main" val="408288450"/>
                  </a:ext>
                </a:extLst>
              </a:tr>
            </a:tbl>
          </a:graphicData>
        </a:graphic>
      </p:graphicFrame>
      <p:sp>
        <p:nvSpPr>
          <p:cNvPr id="8" name="TextBox 7">
            <a:extLst>
              <a:ext uri="{FF2B5EF4-FFF2-40B4-BE49-F238E27FC236}">
                <a16:creationId xmlns:a16="http://schemas.microsoft.com/office/drawing/2014/main" id="{2696DA28-673F-49CB-9114-19941014D8F8}"/>
              </a:ext>
            </a:extLst>
          </p:cNvPr>
          <p:cNvSpPr txBox="1"/>
          <p:nvPr/>
        </p:nvSpPr>
        <p:spPr>
          <a:xfrm>
            <a:off x="423816" y="993519"/>
            <a:ext cx="11344368" cy="400110"/>
          </a:xfrm>
          <a:prstGeom prst="rect">
            <a:avLst/>
          </a:prstGeom>
          <a:noFill/>
        </p:spPr>
        <p:txBody>
          <a:bodyPr wrap="square">
            <a:spAutoFit/>
          </a:bodyPr>
          <a:lstStyle/>
          <a:p>
            <a:pPr algn="l" fontAlgn="b"/>
            <a:r>
              <a:rPr lang="en-US" sz="2000" u="none" strike="noStrike" dirty="0">
                <a:effectLst/>
              </a:rPr>
              <a:t>The container MUST log the image ID and layer hash</a:t>
            </a:r>
            <a:endParaRPr lang="en-US" sz="2000" b="0" i="0" u="none" strike="noStrike" dirty="0">
              <a:solidFill>
                <a:srgbClr val="000000"/>
              </a:solidFill>
              <a:effectLst/>
              <a:latin typeface="Calibri" panose="020F0502020204030204" pitchFamily="34" charset="0"/>
            </a:endParaRPr>
          </a:p>
        </p:txBody>
      </p:sp>
    </p:spTree>
    <p:extLst>
      <p:ext uri="{BB962C8B-B14F-4D97-AF65-F5344CB8AC3E}">
        <p14:creationId xmlns:p14="http://schemas.microsoft.com/office/powerpoint/2010/main" val="599761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A8672EB-A14A-4BDF-AC63-70F8161BE0F3}"/>
              </a:ext>
            </a:extLst>
          </p:cNvPr>
          <p:cNvSpPr>
            <a:spLocks noGrp="1"/>
          </p:cNvSpPr>
          <p:nvPr>
            <p:ph type="title"/>
          </p:nvPr>
        </p:nvSpPr>
        <p:spPr/>
        <p:txBody>
          <a:bodyPr/>
          <a:lstStyle/>
          <a:p>
            <a:r>
              <a:rPr lang="en-US" dirty="0"/>
              <a:t>Organization of Presentation</a:t>
            </a:r>
          </a:p>
        </p:txBody>
      </p:sp>
      <p:sp>
        <p:nvSpPr>
          <p:cNvPr id="7" name="Text Placeholder 6">
            <a:extLst>
              <a:ext uri="{FF2B5EF4-FFF2-40B4-BE49-F238E27FC236}">
                <a16:creationId xmlns:a16="http://schemas.microsoft.com/office/drawing/2014/main" id="{B9F59FFE-61FE-4BD6-A02E-5315FD61319A}"/>
              </a:ext>
            </a:extLst>
          </p:cNvPr>
          <p:cNvSpPr>
            <a:spLocks noGrp="1"/>
          </p:cNvSpPr>
          <p:nvPr>
            <p:ph type="body" sz="quarter" idx="13"/>
          </p:nvPr>
        </p:nvSpPr>
        <p:spPr>
          <a:xfrm>
            <a:off x="419100" y="1058779"/>
            <a:ext cx="11358563" cy="5113421"/>
          </a:xfrm>
        </p:spPr>
        <p:txBody>
          <a:bodyPr>
            <a:normAutofit fontScale="85000" lnSpcReduction="20000"/>
          </a:bodyPr>
          <a:lstStyle/>
          <a:p>
            <a:r>
              <a:rPr lang="en-US" dirty="0"/>
              <a:t>Motivation and Approach</a:t>
            </a:r>
          </a:p>
          <a:p>
            <a:pPr lvl="2"/>
            <a:r>
              <a:rPr lang="en-US" dirty="0"/>
              <a:t>Are the current </a:t>
            </a:r>
            <a:r>
              <a:rPr lang="en-US"/>
              <a:t>container logging requirements </a:t>
            </a:r>
            <a:r>
              <a:rPr lang="en-US" dirty="0"/>
              <a:t>well formed enough to support security analytics for container applications</a:t>
            </a:r>
          </a:p>
          <a:p>
            <a:r>
              <a:rPr lang="en-US" dirty="0"/>
              <a:t>Why did we use ATT&amp;CK® Containers Matrix for analysis</a:t>
            </a:r>
          </a:p>
          <a:p>
            <a:pPr lvl="2"/>
            <a:r>
              <a:rPr lang="en-US" dirty="0"/>
              <a:t>Convenient list of attacker techniques on Container environments</a:t>
            </a:r>
          </a:p>
          <a:p>
            <a:r>
              <a:rPr lang="en-US" dirty="0"/>
              <a:t>Example of how analysis was conducted</a:t>
            </a:r>
          </a:p>
          <a:p>
            <a:pPr lvl="2"/>
            <a:r>
              <a:rPr lang="en-US" dirty="0"/>
              <a:t>Initial pass, could benefit from a second pass</a:t>
            </a:r>
          </a:p>
          <a:p>
            <a:r>
              <a:rPr lang="en-US" dirty="0"/>
              <a:t>Initial Findings based on Matrix Analysis</a:t>
            </a:r>
          </a:p>
          <a:p>
            <a:pPr lvl="1"/>
            <a:r>
              <a:rPr lang="en-US" dirty="0"/>
              <a:t>Current set of container logging requirements are well formed, may need some fine tuning.</a:t>
            </a:r>
          </a:p>
          <a:p>
            <a:pPr lvl="1"/>
            <a:r>
              <a:rPr lang="en-US" dirty="0"/>
              <a:t>Analysis identified that container engine and orchestration logging should be visited to enable good security analytics </a:t>
            </a:r>
          </a:p>
          <a:p>
            <a:pPr marL="228600" lvl="1" indent="0">
              <a:buNone/>
            </a:pPr>
            <a:endParaRPr lang="en-US" u="sng" dirty="0"/>
          </a:p>
          <a:p>
            <a:pPr marL="9525" indent="0">
              <a:buNone/>
            </a:pPr>
            <a:r>
              <a:rPr lang="en-US" u="sng" dirty="0"/>
              <a:t>If Time Permits</a:t>
            </a:r>
          </a:p>
          <a:p>
            <a:r>
              <a:rPr lang="en-US" dirty="0"/>
              <a:t>Proposed Requirements for Container Engine / Orchestrator Security Logging</a:t>
            </a:r>
          </a:p>
          <a:p>
            <a:r>
              <a:rPr lang="en-US" dirty="0"/>
              <a:t>Observations and Suggestions of Existing Container Logging Requirements </a:t>
            </a:r>
          </a:p>
          <a:p>
            <a:pPr lvl="1"/>
            <a:r>
              <a:rPr lang="en-US" dirty="0"/>
              <a:t>Made outside of matrix analysis</a:t>
            </a:r>
          </a:p>
        </p:txBody>
      </p:sp>
    </p:spTree>
    <p:extLst>
      <p:ext uri="{BB962C8B-B14F-4D97-AF65-F5344CB8AC3E}">
        <p14:creationId xmlns:p14="http://schemas.microsoft.com/office/powerpoint/2010/main" val="1137614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0B524-E282-4AFE-A421-4315E975570C}"/>
              </a:ext>
            </a:extLst>
          </p:cNvPr>
          <p:cNvSpPr>
            <a:spLocks noGrp="1"/>
          </p:cNvSpPr>
          <p:nvPr>
            <p:ph type="title"/>
          </p:nvPr>
        </p:nvSpPr>
        <p:spPr/>
        <p:txBody>
          <a:bodyPr/>
          <a:lstStyle/>
          <a:p>
            <a:r>
              <a:rPr lang="en-US" dirty="0"/>
              <a:t>Observations and Suggestions of Existing Requirements</a:t>
            </a:r>
          </a:p>
        </p:txBody>
      </p:sp>
      <p:graphicFrame>
        <p:nvGraphicFramePr>
          <p:cNvPr id="5" name="Content Placeholder 4">
            <a:extLst>
              <a:ext uri="{FF2B5EF4-FFF2-40B4-BE49-F238E27FC236}">
                <a16:creationId xmlns:a16="http://schemas.microsoft.com/office/drawing/2014/main" id="{2256A38F-7067-49E8-A601-43AB23343BEF}"/>
              </a:ext>
            </a:extLst>
          </p:cNvPr>
          <p:cNvGraphicFramePr>
            <a:graphicFrameLocks noGrp="1"/>
          </p:cNvGraphicFramePr>
          <p:nvPr>
            <p:ph idx="4294967295"/>
            <p:extLst>
              <p:ext uri="{D42A27DB-BD31-4B8C-83A1-F6EECF244321}">
                <p14:modId xmlns:p14="http://schemas.microsoft.com/office/powerpoint/2010/main" val="3315226608"/>
              </p:ext>
            </p:extLst>
          </p:nvPr>
        </p:nvGraphicFramePr>
        <p:xfrm>
          <a:off x="212600" y="1590964"/>
          <a:ext cx="11766800" cy="3195255"/>
        </p:xfrm>
        <a:graphic>
          <a:graphicData uri="http://schemas.openxmlformats.org/drawingml/2006/table">
            <a:tbl>
              <a:tblPr firstRow="1">
                <a:tableStyleId>{5C22544A-7EE6-4342-B048-85BDC9FD1C3A}</a:tableStyleId>
              </a:tblPr>
              <a:tblGrid>
                <a:gridCol w="2257425">
                  <a:extLst>
                    <a:ext uri="{9D8B030D-6E8A-4147-A177-3AD203B41FA5}">
                      <a16:colId xmlns:a16="http://schemas.microsoft.com/office/drawing/2014/main" val="3979771767"/>
                    </a:ext>
                  </a:extLst>
                </a:gridCol>
                <a:gridCol w="1106905">
                  <a:extLst>
                    <a:ext uri="{9D8B030D-6E8A-4147-A177-3AD203B41FA5}">
                      <a16:colId xmlns:a16="http://schemas.microsoft.com/office/drawing/2014/main" val="2550069602"/>
                    </a:ext>
                  </a:extLst>
                </a:gridCol>
                <a:gridCol w="1168865">
                  <a:extLst>
                    <a:ext uri="{9D8B030D-6E8A-4147-A177-3AD203B41FA5}">
                      <a16:colId xmlns:a16="http://schemas.microsoft.com/office/drawing/2014/main" val="602336574"/>
                    </a:ext>
                  </a:extLst>
                </a:gridCol>
                <a:gridCol w="4644189">
                  <a:extLst>
                    <a:ext uri="{9D8B030D-6E8A-4147-A177-3AD203B41FA5}">
                      <a16:colId xmlns:a16="http://schemas.microsoft.com/office/drawing/2014/main" val="2444464707"/>
                    </a:ext>
                  </a:extLst>
                </a:gridCol>
                <a:gridCol w="2589416">
                  <a:extLst>
                    <a:ext uri="{9D8B030D-6E8A-4147-A177-3AD203B41FA5}">
                      <a16:colId xmlns:a16="http://schemas.microsoft.com/office/drawing/2014/main" val="3013246059"/>
                    </a:ext>
                  </a:extLst>
                </a:gridCol>
              </a:tblGrid>
              <a:tr h="469231">
                <a:tc>
                  <a:txBody>
                    <a:bodyPr/>
                    <a:lstStyle/>
                    <a:p>
                      <a:pPr algn="ctr" fontAlgn="t"/>
                      <a:r>
                        <a:rPr lang="en-US" sz="2000" b="1" u="none" strike="noStrike" dirty="0">
                          <a:solidFill>
                            <a:schemeClr val="bg1"/>
                          </a:solidFill>
                          <a:effectLst/>
                          <a:latin typeface="+mn-lt"/>
                        </a:rPr>
                        <a:t>Log REQ ID</a:t>
                      </a:r>
                      <a:endParaRPr lang="en-US" sz="2000" b="1" i="0" u="none" strike="noStrike" dirty="0">
                        <a:solidFill>
                          <a:schemeClr val="bg1"/>
                        </a:solidFill>
                        <a:effectLst/>
                        <a:latin typeface="+mn-lt"/>
                      </a:endParaRPr>
                    </a:p>
                  </a:txBody>
                  <a:tcPr marL="0" marR="0" marT="0" marB="0" anchor="ctr"/>
                </a:tc>
                <a:tc>
                  <a:txBody>
                    <a:bodyPr/>
                    <a:lstStyle/>
                    <a:p>
                      <a:pPr algn="ctr" fontAlgn="t"/>
                      <a:r>
                        <a:rPr lang="en-US" sz="2000" b="1" u="none" strike="noStrike">
                          <a:solidFill>
                            <a:schemeClr val="bg1"/>
                          </a:solidFill>
                          <a:effectLst/>
                          <a:latin typeface="+mn-lt"/>
                        </a:rPr>
                        <a:t>Author</a:t>
                      </a:r>
                      <a:endParaRPr lang="en-US" sz="2000" b="1" i="0" u="none" strike="noStrike">
                        <a:solidFill>
                          <a:schemeClr val="bg1"/>
                        </a:solidFill>
                        <a:effectLst/>
                        <a:latin typeface="+mn-lt"/>
                      </a:endParaRPr>
                    </a:p>
                  </a:txBody>
                  <a:tcPr marL="0" marR="0" marT="0" marB="0" anchor="ctr"/>
                </a:tc>
                <a:tc>
                  <a:txBody>
                    <a:bodyPr/>
                    <a:lstStyle/>
                    <a:p>
                      <a:pPr algn="ctr" fontAlgn="t"/>
                      <a:r>
                        <a:rPr lang="en-US" sz="2000" b="1" u="none" strike="noStrike">
                          <a:solidFill>
                            <a:schemeClr val="bg1"/>
                          </a:solidFill>
                          <a:effectLst/>
                          <a:latin typeface="+mn-lt"/>
                        </a:rPr>
                        <a:t>VNF SEC REQ</a:t>
                      </a:r>
                      <a:endParaRPr lang="en-US" sz="2000" b="1" i="0" u="none" strike="noStrike">
                        <a:solidFill>
                          <a:schemeClr val="bg1"/>
                        </a:solidFill>
                        <a:effectLst/>
                        <a:latin typeface="+mn-lt"/>
                      </a:endParaRPr>
                    </a:p>
                  </a:txBody>
                  <a:tcPr marL="0" marR="0" marT="0" marB="0" anchor="ctr"/>
                </a:tc>
                <a:tc>
                  <a:txBody>
                    <a:bodyPr/>
                    <a:lstStyle/>
                    <a:p>
                      <a:pPr algn="ctr" fontAlgn="t"/>
                      <a:r>
                        <a:rPr lang="en-US" sz="2000" b="1" u="none" strike="noStrike" dirty="0">
                          <a:solidFill>
                            <a:schemeClr val="bg1"/>
                          </a:solidFill>
                          <a:effectLst/>
                          <a:latin typeface="+mn-lt"/>
                        </a:rPr>
                        <a:t>Short Description</a:t>
                      </a:r>
                      <a:endParaRPr lang="en-US" sz="2000" b="1" i="0" u="none" strike="noStrike" dirty="0">
                        <a:solidFill>
                          <a:schemeClr val="bg1"/>
                        </a:solidFill>
                        <a:effectLst/>
                        <a:latin typeface="+mn-lt"/>
                      </a:endParaRPr>
                    </a:p>
                  </a:txBody>
                  <a:tcPr marL="0" marR="0" marT="0" marB="0" anchor="ctr"/>
                </a:tc>
                <a:tc>
                  <a:txBody>
                    <a:bodyPr/>
                    <a:lstStyle/>
                    <a:p>
                      <a:pPr algn="ctr" fontAlgn="t"/>
                      <a:r>
                        <a:rPr lang="en-US" sz="2000" b="1" i="0" u="none" strike="noStrike" dirty="0">
                          <a:solidFill>
                            <a:schemeClr val="bg1"/>
                          </a:solidFill>
                          <a:effectLst/>
                          <a:latin typeface="+mn-lt"/>
                        </a:rPr>
                        <a:t>MDC</a:t>
                      </a:r>
                      <a:r>
                        <a:rPr lang="en-US" sz="2000" b="1" i="0" u="none" strike="noStrike" baseline="30000" dirty="0">
                          <a:solidFill>
                            <a:schemeClr val="bg1"/>
                          </a:solidFill>
                          <a:effectLst/>
                          <a:latin typeface="+mn-lt"/>
                        </a:rPr>
                        <a:t>1</a:t>
                      </a:r>
                    </a:p>
                  </a:txBody>
                  <a:tcPr marL="0" marR="0" marT="0" marB="0" anchor="ctr"/>
                </a:tc>
                <a:extLst>
                  <a:ext uri="{0D108BD9-81ED-4DB2-BD59-A6C34878D82A}">
                    <a16:rowId xmlns:a16="http://schemas.microsoft.com/office/drawing/2014/main" val="3206575840"/>
                  </a:ext>
                </a:extLst>
              </a:tr>
              <a:tr h="334251">
                <a:tc>
                  <a:txBody>
                    <a:bodyPr/>
                    <a:lstStyle/>
                    <a:p>
                      <a:pPr algn="l" fontAlgn="t"/>
                      <a:r>
                        <a:rPr lang="en-US" sz="2000" u="none" strike="noStrike">
                          <a:effectLst/>
                          <a:latin typeface="+mn-lt"/>
                        </a:rPr>
                        <a:t>CON-LOG-REQ-F6</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Fabian</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 </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dirty="0">
                          <a:effectLst/>
                          <a:latin typeface="+mn-lt"/>
                        </a:rPr>
                        <a:t>Contextualize Events</a:t>
                      </a:r>
                      <a:endParaRPr lang="en-US" sz="2000" b="0" i="0" u="none" strike="noStrike" dirty="0">
                        <a:solidFill>
                          <a:srgbClr val="000000"/>
                        </a:solidFill>
                        <a:effectLst/>
                        <a:latin typeface="+mn-lt"/>
                      </a:endParaRPr>
                    </a:p>
                  </a:txBody>
                  <a:tcPr marL="0" marR="0" marT="0" marB="0"/>
                </a:tc>
                <a:tc>
                  <a:txBody>
                    <a:bodyPr/>
                    <a:lstStyle/>
                    <a:p>
                      <a:pPr algn="ctr" fontAlgn="t"/>
                      <a:r>
                        <a:rPr lang="en-US" sz="2000" b="0" i="0" u="none" strike="noStrike" dirty="0">
                          <a:solidFill>
                            <a:srgbClr val="000000"/>
                          </a:solidFill>
                          <a:effectLst/>
                          <a:latin typeface="+mn-lt"/>
                        </a:rPr>
                        <a:t>N/A</a:t>
                      </a:r>
                    </a:p>
                  </a:txBody>
                  <a:tcPr marL="0" marR="0" marT="0" marB="0"/>
                </a:tc>
                <a:extLst>
                  <a:ext uri="{0D108BD9-81ED-4DB2-BD59-A6C34878D82A}">
                    <a16:rowId xmlns:a16="http://schemas.microsoft.com/office/drawing/2014/main" val="2363426623"/>
                  </a:ext>
                </a:extLst>
              </a:tr>
              <a:tr h="334251">
                <a:tc>
                  <a:txBody>
                    <a:bodyPr/>
                    <a:lstStyle/>
                    <a:p>
                      <a:pPr algn="l" fontAlgn="t"/>
                      <a:r>
                        <a:rPr lang="en-US" sz="2000" u="none" strike="noStrike">
                          <a:effectLst/>
                          <a:latin typeface="+mn-lt"/>
                        </a:rPr>
                        <a:t>CON-LOG-REQ-7</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dirty="0">
                          <a:effectLst/>
                          <a:latin typeface="+mn-lt"/>
                        </a:rPr>
                        <a:t>Amy</a:t>
                      </a:r>
                      <a:endParaRPr lang="en-US" sz="2000" b="0" i="0" u="none" strike="noStrike" dirty="0">
                        <a:solidFill>
                          <a:srgbClr val="000000"/>
                        </a:solidFill>
                        <a:effectLst/>
                        <a:latin typeface="+mn-lt"/>
                      </a:endParaRPr>
                    </a:p>
                  </a:txBody>
                  <a:tcPr marL="0" marR="0" marT="0" marB="0"/>
                </a:tc>
                <a:tc>
                  <a:txBody>
                    <a:bodyPr/>
                    <a:lstStyle/>
                    <a:p>
                      <a:pPr algn="l" fontAlgn="t"/>
                      <a:r>
                        <a:rPr lang="en-US" sz="2000" u="none" strike="noStrike" dirty="0">
                          <a:effectLst/>
                          <a:latin typeface="+mn-lt"/>
                        </a:rPr>
                        <a:t>R-97445</a:t>
                      </a:r>
                      <a:endParaRPr lang="en-US" sz="2000" b="0" i="0" u="none" strike="noStrike" dirty="0">
                        <a:solidFill>
                          <a:srgbClr val="000000"/>
                        </a:solidFill>
                        <a:effectLst/>
                        <a:latin typeface="+mn-lt"/>
                      </a:endParaRPr>
                    </a:p>
                  </a:txBody>
                  <a:tcPr marL="0" marR="0" marT="0" marB="0"/>
                </a:tc>
                <a:tc>
                  <a:txBody>
                    <a:bodyPr/>
                    <a:lstStyle/>
                    <a:p>
                      <a:pPr algn="l" fontAlgn="t"/>
                      <a:r>
                        <a:rPr lang="en-US" sz="2000" u="none" strike="noStrike" dirty="0">
                          <a:effectLst/>
                          <a:latin typeface="+mn-lt"/>
                        </a:rPr>
                        <a:t>Log date/time </a:t>
                      </a:r>
                    </a:p>
                    <a:p>
                      <a:pPr algn="l" fontAlgn="t"/>
                      <a:r>
                        <a:rPr lang="en-US" sz="2000" u="none" strike="noStrike" dirty="0">
                          <a:effectLst/>
                          <a:highlight>
                            <a:srgbClr val="FFFF00"/>
                          </a:highlight>
                          <a:latin typeface="+mn-lt"/>
                        </a:rPr>
                        <a:t>Should this requirement specify a time standard, e.g., ISO 8601?</a:t>
                      </a:r>
                      <a:endParaRPr lang="en-US" sz="2000" b="0" i="0" u="none" strike="noStrike" dirty="0">
                        <a:solidFill>
                          <a:srgbClr val="000000"/>
                        </a:solidFill>
                        <a:effectLst/>
                        <a:highlight>
                          <a:srgbClr val="FFFF00"/>
                        </a:highlight>
                        <a:latin typeface="+mn-lt"/>
                      </a:endParaRPr>
                    </a:p>
                  </a:txBody>
                  <a:tcPr marL="0" marR="0" marT="0" marB="0"/>
                </a:tc>
                <a:tc>
                  <a:txBody>
                    <a:bodyPr/>
                    <a:lstStyle/>
                    <a:p>
                      <a:pPr algn="ctr" fontAlgn="t"/>
                      <a:r>
                        <a:rPr lang="en-US" sz="2000" b="0" i="0" u="none" strike="noStrike" dirty="0" err="1">
                          <a:solidFill>
                            <a:srgbClr val="000000"/>
                          </a:solidFill>
                          <a:effectLst/>
                          <a:latin typeface="+mn-lt"/>
                        </a:rPr>
                        <a:t>LogTimestamp</a:t>
                      </a:r>
                      <a:r>
                        <a:rPr lang="en-US" sz="2000" b="0" i="0" u="none" strike="noStrike" dirty="0">
                          <a:solidFill>
                            <a:srgbClr val="000000"/>
                          </a:solidFill>
                          <a:effectLst/>
                          <a:latin typeface="+mn-lt"/>
                        </a:rPr>
                        <a:t>,</a:t>
                      </a:r>
                    </a:p>
                    <a:p>
                      <a:pPr algn="ctr" fontAlgn="t"/>
                      <a:r>
                        <a:rPr lang="en-US" sz="2000" b="0" i="0" u="none" strike="noStrike" dirty="0" err="1">
                          <a:solidFill>
                            <a:srgbClr val="000000"/>
                          </a:solidFill>
                          <a:effectLst/>
                          <a:latin typeface="+mn-lt"/>
                        </a:rPr>
                        <a:t>EntryTimestamp</a:t>
                      </a:r>
                      <a:r>
                        <a:rPr lang="en-US" sz="2000" b="0" i="0" u="none" strike="noStrike" dirty="0">
                          <a:solidFill>
                            <a:srgbClr val="000000"/>
                          </a:solidFill>
                          <a:effectLst/>
                          <a:latin typeface="+mn-lt"/>
                        </a:rPr>
                        <a:t>, </a:t>
                      </a:r>
                      <a:r>
                        <a:rPr lang="en-US" sz="2000" b="0" i="0" u="none" strike="noStrike" dirty="0" err="1">
                          <a:solidFill>
                            <a:srgbClr val="000000"/>
                          </a:solidFill>
                          <a:effectLst/>
                          <a:latin typeface="+mn-lt"/>
                        </a:rPr>
                        <a:t>InvokeTimestamp</a:t>
                      </a:r>
                      <a:endParaRPr lang="en-US" sz="2000" b="0" i="0" u="none" strike="noStrike" dirty="0">
                        <a:solidFill>
                          <a:srgbClr val="000000"/>
                        </a:solidFill>
                        <a:effectLst/>
                        <a:latin typeface="+mn-lt"/>
                      </a:endParaRPr>
                    </a:p>
                  </a:txBody>
                  <a:tcPr marL="0" marR="0" marT="0" marB="0"/>
                </a:tc>
                <a:extLst>
                  <a:ext uri="{0D108BD9-81ED-4DB2-BD59-A6C34878D82A}">
                    <a16:rowId xmlns:a16="http://schemas.microsoft.com/office/drawing/2014/main" val="4129677144"/>
                  </a:ext>
                </a:extLst>
              </a:tr>
              <a:tr h="334251">
                <a:tc>
                  <a:txBody>
                    <a:bodyPr/>
                    <a:lstStyle/>
                    <a:p>
                      <a:pPr algn="l" fontAlgn="t"/>
                      <a:r>
                        <a:rPr lang="en-US" sz="2000" u="none" strike="noStrike">
                          <a:effectLst/>
                          <a:latin typeface="+mn-lt"/>
                        </a:rPr>
                        <a:t>CON-LOG-REQ-8</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Amy</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R-25547</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Log protocol</a:t>
                      </a:r>
                      <a:endParaRPr lang="en-US" sz="2000" b="0" i="0" u="none" strike="noStrike">
                        <a:solidFill>
                          <a:srgbClr val="000000"/>
                        </a:solidFill>
                        <a:effectLst/>
                        <a:latin typeface="+mn-lt"/>
                      </a:endParaRPr>
                    </a:p>
                  </a:txBody>
                  <a:tcPr marL="0" marR="0" marT="0" marB="0"/>
                </a:tc>
                <a:tc>
                  <a:txBody>
                    <a:bodyPr/>
                    <a:lstStyle/>
                    <a:p>
                      <a:pPr algn="ctr" fontAlgn="t"/>
                      <a:r>
                        <a:rPr lang="en-US" sz="2000" b="0" i="0" u="none" strike="noStrike">
                          <a:solidFill>
                            <a:srgbClr val="000000"/>
                          </a:solidFill>
                          <a:effectLst/>
                          <a:latin typeface="+mn-lt"/>
                        </a:rPr>
                        <a:t>N/A</a:t>
                      </a:r>
                    </a:p>
                  </a:txBody>
                  <a:tcPr marL="0" marR="0" marT="0" marB="0"/>
                </a:tc>
                <a:extLst>
                  <a:ext uri="{0D108BD9-81ED-4DB2-BD59-A6C34878D82A}">
                    <a16:rowId xmlns:a16="http://schemas.microsoft.com/office/drawing/2014/main" val="3000695271"/>
                  </a:ext>
                </a:extLst>
              </a:tr>
              <a:tr h="334251">
                <a:tc>
                  <a:txBody>
                    <a:bodyPr/>
                    <a:lstStyle/>
                    <a:p>
                      <a:pPr algn="l" fontAlgn="t"/>
                      <a:r>
                        <a:rPr lang="en-US" sz="2000" u="none" strike="noStrike" dirty="0">
                          <a:effectLst/>
                          <a:latin typeface="+mn-lt"/>
                        </a:rPr>
                        <a:t>CON-LOG-REQ-9</a:t>
                      </a:r>
                      <a:endParaRPr lang="en-US" sz="2000" b="0" i="0" u="none" strike="noStrike" dirty="0">
                        <a:solidFill>
                          <a:srgbClr val="000000"/>
                        </a:solidFill>
                        <a:effectLst/>
                        <a:latin typeface="+mn-lt"/>
                      </a:endParaRPr>
                    </a:p>
                  </a:txBody>
                  <a:tcPr marL="0" marR="0" marT="0" marB="0"/>
                </a:tc>
                <a:tc>
                  <a:txBody>
                    <a:bodyPr/>
                    <a:lstStyle/>
                    <a:p>
                      <a:pPr algn="l" fontAlgn="t"/>
                      <a:r>
                        <a:rPr lang="en-US" sz="2000" u="none" strike="noStrike">
                          <a:effectLst/>
                          <a:latin typeface="+mn-lt"/>
                        </a:rPr>
                        <a:t>Amy</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R-06413</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dirty="0">
                          <a:effectLst/>
                          <a:latin typeface="+mn-lt"/>
                        </a:rPr>
                        <a:t>Log service or program used for access</a:t>
                      </a:r>
                      <a:endParaRPr lang="en-US" sz="2000" b="0" i="0" u="none" strike="noStrike" dirty="0">
                        <a:solidFill>
                          <a:srgbClr val="000000"/>
                        </a:solidFill>
                        <a:effectLst/>
                        <a:latin typeface="+mn-lt"/>
                      </a:endParaRPr>
                    </a:p>
                  </a:txBody>
                  <a:tcPr marL="0" marR="0" marT="0" marB="0"/>
                </a:tc>
                <a:tc>
                  <a:txBody>
                    <a:bodyPr/>
                    <a:lstStyle/>
                    <a:p>
                      <a:pPr algn="ctr" fontAlgn="t"/>
                      <a:r>
                        <a:rPr lang="en-US" sz="2000" b="0" i="0" u="none" strike="noStrike" dirty="0" err="1">
                          <a:solidFill>
                            <a:srgbClr val="000000"/>
                          </a:solidFill>
                          <a:effectLst/>
                          <a:latin typeface="+mn-lt"/>
                        </a:rPr>
                        <a:t>ServiceName</a:t>
                      </a:r>
                      <a:endParaRPr lang="en-US" sz="2000" b="0" i="0" u="none" strike="noStrike" dirty="0">
                        <a:solidFill>
                          <a:srgbClr val="000000"/>
                        </a:solidFill>
                        <a:effectLst/>
                        <a:latin typeface="+mn-lt"/>
                      </a:endParaRPr>
                    </a:p>
                  </a:txBody>
                  <a:tcPr marL="0" marR="0" marT="0" marB="0"/>
                </a:tc>
                <a:extLst>
                  <a:ext uri="{0D108BD9-81ED-4DB2-BD59-A6C34878D82A}">
                    <a16:rowId xmlns:a16="http://schemas.microsoft.com/office/drawing/2014/main" val="1674306181"/>
                  </a:ext>
                </a:extLst>
              </a:tr>
              <a:tr h="334251">
                <a:tc>
                  <a:txBody>
                    <a:bodyPr/>
                    <a:lstStyle/>
                    <a:p>
                      <a:pPr algn="l" fontAlgn="t"/>
                      <a:r>
                        <a:rPr lang="en-US" sz="2000" u="none" strike="noStrike">
                          <a:effectLst/>
                          <a:latin typeface="+mn-lt"/>
                        </a:rPr>
                        <a:t>CON-LOG-REQ-10</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Amy</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R-15325</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dirty="0">
                          <a:effectLst/>
                          <a:latin typeface="+mn-lt"/>
                        </a:rPr>
                        <a:t>Log success/failure</a:t>
                      </a:r>
                      <a:endParaRPr lang="en-US" sz="2000" b="0" i="0" u="none" strike="noStrike" dirty="0">
                        <a:solidFill>
                          <a:srgbClr val="000000"/>
                        </a:solidFill>
                        <a:effectLst/>
                        <a:latin typeface="+mn-lt"/>
                      </a:endParaRPr>
                    </a:p>
                  </a:txBody>
                  <a:tcPr marL="0" marR="0" marT="0" marB="0"/>
                </a:tc>
                <a:tc>
                  <a:txBody>
                    <a:bodyPr/>
                    <a:lstStyle/>
                    <a:p>
                      <a:pPr algn="ctr" fontAlgn="t"/>
                      <a:r>
                        <a:rPr lang="en-US" sz="2000" b="0" i="0" u="none" strike="noStrike" dirty="0" err="1">
                          <a:solidFill>
                            <a:srgbClr val="000000"/>
                          </a:solidFill>
                          <a:effectLst/>
                          <a:latin typeface="+mn-lt"/>
                        </a:rPr>
                        <a:t>StatusCode</a:t>
                      </a:r>
                      <a:endParaRPr lang="en-US" sz="2000" b="0" i="0" u="none" strike="noStrike" dirty="0">
                        <a:solidFill>
                          <a:srgbClr val="000000"/>
                        </a:solidFill>
                        <a:effectLst/>
                        <a:latin typeface="+mn-lt"/>
                      </a:endParaRPr>
                    </a:p>
                  </a:txBody>
                  <a:tcPr marL="0" marR="0" marT="0" marB="0"/>
                </a:tc>
                <a:extLst>
                  <a:ext uri="{0D108BD9-81ED-4DB2-BD59-A6C34878D82A}">
                    <a16:rowId xmlns:a16="http://schemas.microsoft.com/office/drawing/2014/main" val="651529989"/>
                  </a:ext>
                </a:extLst>
              </a:tr>
              <a:tr h="334251">
                <a:tc>
                  <a:txBody>
                    <a:bodyPr/>
                    <a:lstStyle/>
                    <a:p>
                      <a:pPr algn="l" fontAlgn="t"/>
                      <a:r>
                        <a:rPr lang="en-US" sz="2000" u="none" strike="noStrike">
                          <a:effectLst/>
                          <a:latin typeface="+mn-lt"/>
                        </a:rPr>
                        <a:t>CON-LOG-REQ-11</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Amy</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a:effectLst/>
                          <a:latin typeface="+mn-lt"/>
                        </a:rPr>
                        <a:t>R-89474</a:t>
                      </a:r>
                      <a:endParaRPr lang="en-US" sz="2000" b="0" i="0" u="none" strike="noStrike">
                        <a:solidFill>
                          <a:srgbClr val="000000"/>
                        </a:solidFill>
                        <a:effectLst/>
                        <a:latin typeface="+mn-lt"/>
                      </a:endParaRPr>
                    </a:p>
                  </a:txBody>
                  <a:tcPr marL="0" marR="0" marT="0" marB="0"/>
                </a:tc>
                <a:tc>
                  <a:txBody>
                    <a:bodyPr/>
                    <a:lstStyle/>
                    <a:p>
                      <a:pPr algn="l" fontAlgn="t"/>
                      <a:r>
                        <a:rPr lang="en-US" sz="2000" u="none" strike="noStrike" dirty="0">
                          <a:effectLst/>
                          <a:latin typeface="+mn-lt"/>
                        </a:rPr>
                        <a:t>Log Login ID</a:t>
                      </a:r>
                      <a:endParaRPr lang="en-US" sz="2000" b="0" i="0" u="none" strike="noStrike" dirty="0">
                        <a:solidFill>
                          <a:srgbClr val="000000"/>
                        </a:solidFill>
                        <a:effectLst/>
                        <a:latin typeface="+mn-lt"/>
                      </a:endParaRPr>
                    </a:p>
                  </a:txBody>
                  <a:tcPr marL="0" marR="0" marT="0" marB="0"/>
                </a:tc>
                <a:tc>
                  <a:txBody>
                    <a:bodyPr/>
                    <a:lstStyle/>
                    <a:p>
                      <a:pPr algn="ctr" fontAlgn="t"/>
                      <a:r>
                        <a:rPr lang="en-US" sz="2000" b="0" i="0" u="none" strike="noStrike" dirty="0">
                          <a:solidFill>
                            <a:srgbClr val="000000"/>
                          </a:solidFill>
                          <a:effectLst/>
                          <a:latin typeface="+mn-lt"/>
                        </a:rPr>
                        <a:t>User</a:t>
                      </a:r>
                    </a:p>
                  </a:txBody>
                  <a:tcPr marL="0" marR="0" marT="0" marB="0"/>
                </a:tc>
                <a:extLst>
                  <a:ext uri="{0D108BD9-81ED-4DB2-BD59-A6C34878D82A}">
                    <a16:rowId xmlns:a16="http://schemas.microsoft.com/office/drawing/2014/main" val="1800479746"/>
                  </a:ext>
                </a:extLst>
              </a:tr>
            </a:tbl>
          </a:graphicData>
        </a:graphic>
      </p:graphicFrame>
      <p:sp>
        <p:nvSpPr>
          <p:cNvPr id="4" name="Slide Number Placeholder 3">
            <a:extLst>
              <a:ext uri="{FF2B5EF4-FFF2-40B4-BE49-F238E27FC236}">
                <a16:creationId xmlns:a16="http://schemas.microsoft.com/office/drawing/2014/main" id="{562BE3D4-0061-48EF-8BC4-F1EB026B48B4}"/>
              </a:ext>
            </a:extLst>
          </p:cNvPr>
          <p:cNvSpPr>
            <a:spLocks noGrp="1"/>
          </p:cNvSpPr>
          <p:nvPr>
            <p:ph type="sldNum" sz="quarter" idx="12"/>
          </p:nvPr>
        </p:nvSpPr>
        <p:spPr/>
        <p:txBody>
          <a:bodyPr/>
          <a:lstStyle/>
          <a:p>
            <a:fld id="{BECF63ED-5365-0347-943C-46237B9951C9}" type="slidenum">
              <a:rPr lang="en-US" smtClean="0"/>
              <a:t>20</a:t>
            </a:fld>
            <a:endParaRPr lang="en-US"/>
          </a:p>
        </p:txBody>
      </p:sp>
      <p:sp>
        <p:nvSpPr>
          <p:cNvPr id="7" name="TextBox 6">
            <a:extLst>
              <a:ext uri="{FF2B5EF4-FFF2-40B4-BE49-F238E27FC236}">
                <a16:creationId xmlns:a16="http://schemas.microsoft.com/office/drawing/2014/main" id="{CF085A74-5B27-4D15-BBD0-A7620AAEA1B3}"/>
              </a:ext>
            </a:extLst>
          </p:cNvPr>
          <p:cNvSpPr txBox="1"/>
          <p:nvPr/>
        </p:nvSpPr>
        <p:spPr>
          <a:xfrm>
            <a:off x="434436" y="5183653"/>
            <a:ext cx="8733288" cy="553998"/>
          </a:xfrm>
          <a:prstGeom prst="rect">
            <a:avLst/>
          </a:prstGeom>
          <a:noFill/>
        </p:spPr>
        <p:txBody>
          <a:bodyPr wrap="none" rtlCol="0">
            <a:spAutoFit/>
          </a:bodyPr>
          <a:lstStyle/>
          <a:p>
            <a:r>
              <a:rPr lang="en-US" baseline="30000" dirty="0"/>
              <a:t>1</a:t>
            </a:r>
            <a:r>
              <a:rPr lang="en-US" dirty="0"/>
              <a:t>Refers to the MDC field name defined in the logging spec v1.3</a:t>
            </a:r>
          </a:p>
          <a:p>
            <a:r>
              <a:rPr lang="en-US" sz="1200" dirty="0">
                <a:hlinkClick r:id="rId3"/>
              </a:rPr>
              <a:t>https://wiki.onap.org/pages/viewpage.action?pageId=71831691#ONAPApplicationLoggingSpecificationv1.3(Frankfurt)-Context</a:t>
            </a:r>
            <a:endParaRPr lang="en-US" sz="1200" dirty="0"/>
          </a:p>
        </p:txBody>
      </p:sp>
    </p:spTree>
    <p:extLst>
      <p:ext uri="{BB962C8B-B14F-4D97-AF65-F5344CB8AC3E}">
        <p14:creationId xmlns:p14="http://schemas.microsoft.com/office/powerpoint/2010/main" val="2480721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9331B1E-F941-4403-89E1-27A031D002A6}"/>
              </a:ext>
            </a:extLst>
          </p:cNvPr>
          <p:cNvSpPr>
            <a:spLocks noGrp="1"/>
          </p:cNvSpPr>
          <p:nvPr>
            <p:ph type="sldNum" sz="quarter" idx="12"/>
          </p:nvPr>
        </p:nvSpPr>
        <p:spPr/>
        <p:txBody>
          <a:bodyPr/>
          <a:lstStyle/>
          <a:p>
            <a:fld id="{BECF63ED-5365-0347-943C-46237B9951C9}" type="slidenum">
              <a:rPr lang="en-US" smtClean="0"/>
              <a:t>21</a:t>
            </a:fld>
            <a:endParaRPr lang="en-US"/>
          </a:p>
        </p:txBody>
      </p:sp>
      <p:sp>
        <p:nvSpPr>
          <p:cNvPr id="3" name="Title 2">
            <a:extLst>
              <a:ext uri="{FF2B5EF4-FFF2-40B4-BE49-F238E27FC236}">
                <a16:creationId xmlns:a16="http://schemas.microsoft.com/office/drawing/2014/main" id="{E4C42A14-31F6-44F0-BD65-878FDA724CA5}"/>
              </a:ext>
            </a:extLst>
          </p:cNvPr>
          <p:cNvSpPr>
            <a:spLocks noGrp="1"/>
          </p:cNvSpPr>
          <p:nvPr>
            <p:ph type="title"/>
          </p:nvPr>
        </p:nvSpPr>
        <p:spPr/>
        <p:txBody>
          <a:bodyPr/>
          <a:lstStyle/>
          <a:p>
            <a:r>
              <a:rPr lang="en-US" dirty="0"/>
              <a:t>Additional Items – Fine Tuning</a:t>
            </a:r>
          </a:p>
        </p:txBody>
      </p:sp>
      <p:sp>
        <p:nvSpPr>
          <p:cNvPr id="4" name="Text Placeholder 3">
            <a:extLst>
              <a:ext uri="{FF2B5EF4-FFF2-40B4-BE49-F238E27FC236}">
                <a16:creationId xmlns:a16="http://schemas.microsoft.com/office/drawing/2014/main" id="{F8B0F93F-3988-44C9-97A7-2BBAAE57E6D9}"/>
              </a:ext>
            </a:extLst>
          </p:cNvPr>
          <p:cNvSpPr>
            <a:spLocks noGrp="1"/>
          </p:cNvSpPr>
          <p:nvPr>
            <p:ph type="body" sz="quarter" idx="13"/>
          </p:nvPr>
        </p:nvSpPr>
        <p:spPr/>
        <p:txBody>
          <a:bodyPr/>
          <a:lstStyle/>
          <a:p>
            <a:r>
              <a:rPr lang="en-US" dirty="0"/>
              <a:t>Additional log data and event type requirements proposed as a result of discussions around analysis. </a:t>
            </a:r>
          </a:p>
          <a:p>
            <a:endParaRPr lang="en-US" dirty="0"/>
          </a:p>
        </p:txBody>
      </p:sp>
      <p:sp>
        <p:nvSpPr>
          <p:cNvPr id="5" name="TextBox 4">
            <a:extLst>
              <a:ext uri="{FF2B5EF4-FFF2-40B4-BE49-F238E27FC236}">
                <a16:creationId xmlns:a16="http://schemas.microsoft.com/office/drawing/2014/main" id="{6E9AEAF0-A290-4895-A4A9-6E49CCF8A0EF}"/>
              </a:ext>
            </a:extLst>
          </p:cNvPr>
          <p:cNvSpPr txBox="1"/>
          <p:nvPr/>
        </p:nvSpPr>
        <p:spPr>
          <a:xfrm>
            <a:off x="414337" y="2471031"/>
            <a:ext cx="3875163" cy="461665"/>
          </a:xfrm>
          <a:prstGeom prst="rect">
            <a:avLst/>
          </a:prstGeom>
          <a:noFill/>
        </p:spPr>
        <p:txBody>
          <a:bodyPr wrap="none" rtlCol="0">
            <a:spAutoFit/>
          </a:bodyPr>
          <a:lstStyle/>
          <a:p>
            <a:r>
              <a:rPr lang="en-US" sz="2400" dirty="0"/>
              <a:t>Additional Recommendations</a:t>
            </a:r>
          </a:p>
        </p:txBody>
      </p:sp>
      <p:graphicFrame>
        <p:nvGraphicFramePr>
          <p:cNvPr id="6" name="Table 5">
            <a:extLst>
              <a:ext uri="{FF2B5EF4-FFF2-40B4-BE49-F238E27FC236}">
                <a16:creationId xmlns:a16="http://schemas.microsoft.com/office/drawing/2014/main" id="{9410A53C-92A4-499B-93D1-FD117DE7E126}"/>
              </a:ext>
            </a:extLst>
          </p:cNvPr>
          <p:cNvGraphicFramePr>
            <a:graphicFrameLocks noGrp="1"/>
          </p:cNvGraphicFramePr>
          <p:nvPr>
            <p:extLst>
              <p:ext uri="{D42A27DB-BD31-4B8C-83A1-F6EECF244321}">
                <p14:modId xmlns:p14="http://schemas.microsoft.com/office/powerpoint/2010/main" val="1598556271"/>
              </p:ext>
            </p:extLst>
          </p:nvPr>
        </p:nvGraphicFramePr>
        <p:xfrm>
          <a:off x="434436" y="2932696"/>
          <a:ext cx="11343982" cy="1280160"/>
        </p:xfrm>
        <a:graphic>
          <a:graphicData uri="http://schemas.openxmlformats.org/drawingml/2006/table">
            <a:tbl>
              <a:tblPr firstRow="1">
                <a:tableStyleId>{5C22544A-7EE6-4342-B048-85BDC9FD1C3A}</a:tableStyleId>
              </a:tblPr>
              <a:tblGrid>
                <a:gridCol w="3064246">
                  <a:extLst>
                    <a:ext uri="{9D8B030D-6E8A-4147-A177-3AD203B41FA5}">
                      <a16:colId xmlns:a16="http://schemas.microsoft.com/office/drawing/2014/main" val="1219940921"/>
                    </a:ext>
                  </a:extLst>
                </a:gridCol>
                <a:gridCol w="1776083">
                  <a:extLst>
                    <a:ext uri="{9D8B030D-6E8A-4147-A177-3AD203B41FA5}">
                      <a16:colId xmlns:a16="http://schemas.microsoft.com/office/drawing/2014/main" val="1449783954"/>
                    </a:ext>
                  </a:extLst>
                </a:gridCol>
                <a:gridCol w="3568446">
                  <a:extLst>
                    <a:ext uri="{9D8B030D-6E8A-4147-A177-3AD203B41FA5}">
                      <a16:colId xmlns:a16="http://schemas.microsoft.com/office/drawing/2014/main" val="1653894779"/>
                    </a:ext>
                  </a:extLst>
                </a:gridCol>
                <a:gridCol w="2935207">
                  <a:extLst>
                    <a:ext uri="{9D8B030D-6E8A-4147-A177-3AD203B41FA5}">
                      <a16:colId xmlns:a16="http://schemas.microsoft.com/office/drawing/2014/main" val="3773281668"/>
                    </a:ext>
                  </a:extLst>
                </a:gridCol>
              </a:tblGrid>
              <a:tr h="190500">
                <a:tc>
                  <a:txBody>
                    <a:bodyPr/>
                    <a:lstStyle/>
                    <a:p>
                      <a:pPr algn="l" fontAlgn="b"/>
                      <a:r>
                        <a:rPr lang="en-US" sz="2400" b="0" u="none" strike="noStrike" dirty="0">
                          <a:solidFill>
                            <a:schemeClr val="bg1"/>
                          </a:solidFill>
                          <a:effectLst/>
                        </a:rPr>
                        <a:t>REQ No.</a:t>
                      </a:r>
                      <a:endParaRPr lang="en-US" sz="2400" b="0" i="0" u="none" strike="noStrike" dirty="0">
                        <a:solidFill>
                          <a:schemeClr val="bg1"/>
                        </a:solidFill>
                        <a:effectLst/>
                        <a:latin typeface="Calibri" panose="020F0502020204030204" pitchFamily="34" charset="0"/>
                      </a:endParaRPr>
                    </a:p>
                  </a:txBody>
                  <a:tcPr marL="0" marR="0" marT="0" marB="0" anchor="b"/>
                </a:tc>
                <a:tc>
                  <a:txBody>
                    <a:bodyPr/>
                    <a:lstStyle/>
                    <a:p>
                      <a:pPr algn="l" fontAlgn="b"/>
                      <a:r>
                        <a:rPr lang="en-US" sz="2400" b="0" u="none" strike="noStrike" dirty="0">
                          <a:solidFill>
                            <a:schemeClr val="bg1"/>
                          </a:solidFill>
                          <a:effectLst/>
                        </a:rPr>
                        <a:t>Author</a:t>
                      </a:r>
                      <a:endParaRPr lang="en-US" sz="2400" b="0" i="0" u="none" strike="noStrike" dirty="0">
                        <a:solidFill>
                          <a:schemeClr val="bg1"/>
                        </a:solidFill>
                        <a:effectLst/>
                        <a:latin typeface="Calibri" panose="020F0502020204030204" pitchFamily="34" charset="0"/>
                      </a:endParaRPr>
                    </a:p>
                  </a:txBody>
                  <a:tcPr marL="0" marR="0" marT="0" marB="0" anchor="b"/>
                </a:tc>
                <a:tc>
                  <a:txBody>
                    <a:bodyPr/>
                    <a:lstStyle/>
                    <a:p>
                      <a:pPr algn="l" fontAlgn="b"/>
                      <a:r>
                        <a:rPr lang="en-US" sz="2400" b="0" u="none" strike="noStrike" dirty="0">
                          <a:solidFill>
                            <a:schemeClr val="bg1"/>
                          </a:solidFill>
                          <a:effectLst/>
                        </a:rPr>
                        <a:t>Description</a:t>
                      </a:r>
                      <a:endParaRPr lang="en-US" sz="2400" b="0" i="0" u="none" strike="noStrike" dirty="0">
                        <a:solidFill>
                          <a:schemeClr val="bg1"/>
                        </a:solidFill>
                        <a:effectLst/>
                        <a:latin typeface="Calibri" panose="020F0502020204030204" pitchFamily="34" charset="0"/>
                      </a:endParaRPr>
                    </a:p>
                  </a:txBody>
                  <a:tcPr marL="0" marR="0" marT="0" marB="0" anchor="b"/>
                </a:tc>
                <a:tc>
                  <a:txBody>
                    <a:bodyPr/>
                    <a:lstStyle/>
                    <a:p>
                      <a:pPr algn="ctr" fontAlgn="b"/>
                      <a:r>
                        <a:rPr lang="en-US" sz="2400" b="0" i="0" u="none" strike="noStrike" dirty="0">
                          <a:solidFill>
                            <a:schemeClr val="bg1"/>
                          </a:solidFill>
                          <a:effectLst/>
                          <a:latin typeface="+mn-lt"/>
                        </a:rPr>
                        <a:t>MDC</a:t>
                      </a:r>
                      <a:r>
                        <a:rPr lang="en-US" sz="2400" b="0" i="0" u="none" strike="noStrike" baseline="30000" dirty="0">
                          <a:solidFill>
                            <a:schemeClr val="bg1"/>
                          </a:solidFill>
                          <a:effectLst/>
                          <a:latin typeface="+mn-lt"/>
                        </a:rPr>
                        <a:t>1</a:t>
                      </a:r>
                    </a:p>
                  </a:txBody>
                  <a:tcPr marL="0" marR="0" marT="0" marB="0" anchor="b"/>
                </a:tc>
                <a:extLst>
                  <a:ext uri="{0D108BD9-81ED-4DB2-BD59-A6C34878D82A}">
                    <a16:rowId xmlns:a16="http://schemas.microsoft.com/office/drawing/2014/main" val="4244497879"/>
                  </a:ext>
                </a:extLst>
              </a:tr>
              <a:tr h="190500">
                <a:tc>
                  <a:txBody>
                    <a:bodyPr/>
                    <a:lstStyle/>
                    <a:p>
                      <a:pPr algn="l" fontAlgn="b"/>
                      <a:r>
                        <a:rPr lang="en-US" sz="2000" u="none" strike="noStrike" dirty="0">
                          <a:effectLst/>
                          <a:latin typeface="+mn-lt"/>
                        </a:rPr>
                        <a:t>CON-LOG-REQ-MP04</a:t>
                      </a:r>
                      <a:endParaRPr lang="en-US" sz="2000" b="0" i="0" u="none" strike="noStrike" dirty="0">
                        <a:solidFill>
                          <a:srgbClr val="000000"/>
                        </a:solidFill>
                        <a:effectLst/>
                        <a:latin typeface="+mn-lt"/>
                      </a:endParaRPr>
                    </a:p>
                  </a:txBody>
                  <a:tcPr marL="0" marR="0" marT="0" marB="0" anchor="b"/>
                </a:tc>
                <a:tc>
                  <a:txBody>
                    <a:bodyPr/>
                    <a:lstStyle/>
                    <a:p>
                      <a:pPr algn="l" fontAlgn="b"/>
                      <a:r>
                        <a:rPr lang="en-US" sz="2000" u="none" strike="noStrike" dirty="0">
                          <a:effectLst/>
                          <a:latin typeface="+mn-lt"/>
                        </a:rPr>
                        <a:t>Muddasar</a:t>
                      </a:r>
                      <a:endParaRPr lang="en-US" sz="2000" b="0" i="0" u="none" strike="noStrike" dirty="0">
                        <a:solidFill>
                          <a:srgbClr val="000000"/>
                        </a:solidFill>
                        <a:effectLst/>
                        <a:latin typeface="+mn-lt"/>
                      </a:endParaRPr>
                    </a:p>
                  </a:txBody>
                  <a:tcPr marL="0" marR="0" marT="0" marB="0" anchor="b"/>
                </a:tc>
                <a:tc>
                  <a:txBody>
                    <a:bodyPr/>
                    <a:lstStyle/>
                    <a:p>
                      <a:pPr algn="l" fontAlgn="b"/>
                      <a:r>
                        <a:rPr lang="en-US" sz="2000" u="none" strike="noStrike" dirty="0">
                          <a:effectLst/>
                          <a:latin typeface="+mn-lt"/>
                        </a:rPr>
                        <a:t>Logging Level / Severity</a:t>
                      </a:r>
                      <a:endParaRPr lang="en-US" sz="2000" b="0" i="0" u="none" strike="noStrike" dirty="0">
                        <a:solidFill>
                          <a:srgbClr val="000000"/>
                        </a:solidFill>
                        <a:effectLst/>
                        <a:latin typeface="+mn-lt"/>
                      </a:endParaRPr>
                    </a:p>
                  </a:txBody>
                  <a:tcPr marL="0" marR="0" marT="0" marB="0" anchor="b"/>
                </a:tc>
                <a:tc>
                  <a:txBody>
                    <a:bodyPr/>
                    <a:lstStyle/>
                    <a:p>
                      <a:pPr algn="ctr" fontAlgn="b"/>
                      <a:r>
                        <a:rPr lang="en-US" sz="2000" b="0" i="0" u="none" strike="noStrike" dirty="0">
                          <a:solidFill>
                            <a:srgbClr val="000000"/>
                          </a:solidFill>
                          <a:effectLst/>
                          <a:latin typeface="+mn-lt"/>
                        </a:rPr>
                        <a:t>Level &amp; severity</a:t>
                      </a:r>
                    </a:p>
                  </a:txBody>
                  <a:tcPr marL="0" marR="0" marT="0" marB="0" anchor="b"/>
                </a:tc>
                <a:extLst>
                  <a:ext uri="{0D108BD9-81ED-4DB2-BD59-A6C34878D82A}">
                    <a16:rowId xmlns:a16="http://schemas.microsoft.com/office/drawing/2014/main" val="630158915"/>
                  </a:ext>
                </a:extLst>
              </a:tr>
              <a:tr h="190500">
                <a:tc>
                  <a:txBody>
                    <a:bodyPr/>
                    <a:lstStyle/>
                    <a:p>
                      <a:pPr algn="l" fontAlgn="b"/>
                      <a:r>
                        <a:rPr lang="en-US" sz="2000" b="0" i="0" u="none" strike="noStrike" dirty="0">
                          <a:solidFill>
                            <a:srgbClr val="000000"/>
                          </a:solidFill>
                          <a:effectLst/>
                          <a:latin typeface="+mn-lt"/>
                        </a:rPr>
                        <a:t>CON-LOG-REQ-MP12</a:t>
                      </a:r>
                    </a:p>
                  </a:txBody>
                  <a:tcPr marL="0" marR="0" marT="0" marB="0" anchor="b"/>
                </a:tc>
                <a:tc>
                  <a:txBody>
                    <a:bodyPr/>
                    <a:lstStyle/>
                    <a:p>
                      <a:pPr algn="l" fontAlgn="b"/>
                      <a:r>
                        <a:rPr lang="en-US" sz="2000" b="0" i="0" u="none" strike="noStrike" dirty="0">
                          <a:solidFill>
                            <a:srgbClr val="000000"/>
                          </a:solidFill>
                          <a:effectLst/>
                          <a:latin typeface="+mn-lt"/>
                        </a:rPr>
                        <a:t>Muddasar</a:t>
                      </a:r>
                    </a:p>
                  </a:txBody>
                  <a:tcPr marL="0" marR="0" marT="0" marB="0" anchor="b"/>
                </a:tc>
                <a:tc>
                  <a:txBody>
                    <a:bodyPr/>
                    <a:lstStyle/>
                    <a:p>
                      <a:pPr algn="l" fontAlgn="b"/>
                      <a:r>
                        <a:rPr lang="en-US" sz="2000" b="0" i="0" u="none" strike="noStrike" dirty="0">
                          <a:solidFill>
                            <a:srgbClr val="000000"/>
                          </a:solidFill>
                          <a:effectLst/>
                          <a:latin typeface="+mn-lt"/>
                        </a:rPr>
                        <a:t>Log User Group ID</a:t>
                      </a:r>
                    </a:p>
                  </a:txBody>
                  <a:tcPr marL="0" marR="0" marT="0" marB="0" anchor="b"/>
                </a:tc>
                <a:tc>
                  <a:txBody>
                    <a:bodyPr/>
                    <a:lstStyle/>
                    <a:p>
                      <a:pPr algn="ctr" fontAlgn="b"/>
                      <a:r>
                        <a:rPr lang="en-US" sz="2000" b="0" i="0" u="none" strike="noStrike" dirty="0">
                          <a:solidFill>
                            <a:srgbClr val="000000"/>
                          </a:solidFill>
                          <a:effectLst/>
                          <a:latin typeface="+mn-lt"/>
                        </a:rPr>
                        <a:t>N/A</a:t>
                      </a:r>
                    </a:p>
                  </a:txBody>
                  <a:tcPr marL="0" marR="0" marT="0" marB="0" anchor="b"/>
                </a:tc>
                <a:extLst>
                  <a:ext uri="{0D108BD9-81ED-4DB2-BD59-A6C34878D82A}">
                    <a16:rowId xmlns:a16="http://schemas.microsoft.com/office/drawing/2014/main" val="3755523967"/>
                  </a:ext>
                </a:extLst>
              </a:tr>
              <a:tr h="190500">
                <a:tc>
                  <a:txBody>
                    <a:bodyPr/>
                    <a:lstStyle/>
                    <a:p>
                      <a:pPr algn="l" fontAlgn="b"/>
                      <a:r>
                        <a:rPr lang="en-US" sz="2000" b="0" i="0" u="none" strike="noStrike">
                          <a:solidFill>
                            <a:srgbClr val="000000"/>
                          </a:solidFill>
                          <a:effectLst/>
                          <a:latin typeface="+mn-lt"/>
                        </a:rPr>
                        <a:t>CON-LOG-REQ-MP06</a:t>
                      </a:r>
                    </a:p>
                  </a:txBody>
                  <a:tcPr marL="0" marR="0" marT="0" marB="0" anchor="b"/>
                </a:tc>
                <a:tc>
                  <a:txBody>
                    <a:bodyPr/>
                    <a:lstStyle/>
                    <a:p>
                      <a:pPr algn="l" fontAlgn="b"/>
                      <a:r>
                        <a:rPr lang="en-US" sz="2000" b="0" i="0" u="none" strike="noStrike">
                          <a:solidFill>
                            <a:srgbClr val="000000"/>
                          </a:solidFill>
                          <a:effectLst/>
                          <a:latin typeface="+mn-lt"/>
                        </a:rPr>
                        <a:t>Bob</a:t>
                      </a:r>
                    </a:p>
                  </a:txBody>
                  <a:tcPr marL="0" marR="0" marT="0" marB="0" anchor="b"/>
                </a:tc>
                <a:tc>
                  <a:txBody>
                    <a:bodyPr/>
                    <a:lstStyle/>
                    <a:p>
                      <a:pPr algn="l" fontAlgn="b"/>
                      <a:r>
                        <a:rPr lang="en-US" sz="2000" b="0" i="0" u="none" strike="noStrike" dirty="0">
                          <a:solidFill>
                            <a:srgbClr val="000000"/>
                          </a:solidFill>
                          <a:effectLst/>
                          <a:latin typeface="+mn-lt"/>
                        </a:rPr>
                        <a:t>Log anonymous requests</a:t>
                      </a:r>
                    </a:p>
                  </a:txBody>
                  <a:tcPr marL="0" marR="0" marT="0" marB="0" anchor="b"/>
                </a:tc>
                <a:tc>
                  <a:txBody>
                    <a:bodyPr/>
                    <a:lstStyle/>
                    <a:p>
                      <a:pPr algn="ctr" fontAlgn="b"/>
                      <a:r>
                        <a:rPr lang="en-US" sz="2000" b="0" i="0" u="none" strike="noStrike" dirty="0">
                          <a:solidFill>
                            <a:srgbClr val="000000"/>
                          </a:solidFill>
                          <a:effectLst/>
                          <a:latin typeface="+mn-lt"/>
                        </a:rPr>
                        <a:t>N/A</a:t>
                      </a:r>
                    </a:p>
                  </a:txBody>
                  <a:tcPr marL="0" marR="0" marT="0" marB="0" anchor="b"/>
                </a:tc>
                <a:extLst>
                  <a:ext uri="{0D108BD9-81ED-4DB2-BD59-A6C34878D82A}">
                    <a16:rowId xmlns:a16="http://schemas.microsoft.com/office/drawing/2014/main" val="4243363584"/>
                  </a:ext>
                </a:extLst>
              </a:tr>
            </a:tbl>
          </a:graphicData>
        </a:graphic>
      </p:graphicFrame>
      <p:sp>
        <p:nvSpPr>
          <p:cNvPr id="7" name="TextBox 6">
            <a:extLst>
              <a:ext uri="{FF2B5EF4-FFF2-40B4-BE49-F238E27FC236}">
                <a16:creationId xmlns:a16="http://schemas.microsoft.com/office/drawing/2014/main" id="{D78CAC57-D5A3-4E2F-A2D5-5F45ADF7577A}"/>
              </a:ext>
            </a:extLst>
          </p:cNvPr>
          <p:cNvSpPr txBox="1"/>
          <p:nvPr/>
        </p:nvSpPr>
        <p:spPr>
          <a:xfrm>
            <a:off x="434436" y="5733301"/>
            <a:ext cx="8733288" cy="553998"/>
          </a:xfrm>
          <a:prstGeom prst="rect">
            <a:avLst/>
          </a:prstGeom>
          <a:noFill/>
        </p:spPr>
        <p:txBody>
          <a:bodyPr wrap="none" rtlCol="0">
            <a:spAutoFit/>
          </a:bodyPr>
          <a:lstStyle/>
          <a:p>
            <a:r>
              <a:rPr lang="en-US" baseline="30000" dirty="0"/>
              <a:t>1</a:t>
            </a:r>
            <a:r>
              <a:rPr lang="en-US" dirty="0"/>
              <a:t>Refers to the MDC field name defined in the logging spec v1.3</a:t>
            </a:r>
          </a:p>
          <a:p>
            <a:r>
              <a:rPr lang="en-US" sz="1200" dirty="0">
                <a:hlinkClick r:id="rId3"/>
              </a:rPr>
              <a:t>https://wiki.onap.org/pages/viewpage.action?pageId=71831691#ONAPApplicationLoggingSpecificationv1.3(Frankfurt)-Context</a:t>
            </a:r>
            <a:endParaRPr lang="en-US" sz="1200" dirty="0"/>
          </a:p>
        </p:txBody>
      </p:sp>
    </p:spTree>
    <p:extLst>
      <p:ext uri="{BB962C8B-B14F-4D97-AF65-F5344CB8AC3E}">
        <p14:creationId xmlns:p14="http://schemas.microsoft.com/office/powerpoint/2010/main" val="4241155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4A5C5-C5E3-499D-BFFB-E0B51BE75ABC}"/>
              </a:ext>
            </a:extLst>
          </p:cNvPr>
          <p:cNvSpPr>
            <a:spLocks noGrp="1"/>
          </p:cNvSpPr>
          <p:nvPr>
            <p:ph type="title"/>
          </p:nvPr>
        </p:nvSpPr>
        <p:spPr/>
        <p:txBody>
          <a:bodyPr/>
          <a:lstStyle/>
          <a:p>
            <a:r>
              <a:rPr lang="en-US" dirty="0">
                <a:cs typeface="Calibri Light"/>
              </a:rPr>
              <a:t>BACKUP - Node, Pod, Orchestrator Logs &amp; Events</a:t>
            </a:r>
            <a:endParaRPr lang="en-US" dirty="0"/>
          </a:p>
        </p:txBody>
      </p:sp>
      <p:sp>
        <p:nvSpPr>
          <p:cNvPr id="3" name="Text Placeholder 2">
            <a:extLst>
              <a:ext uri="{FF2B5EF4-FFF2-40B4-BE49-F238E27FC236}">
                <a16:creationId xmlns:a16="http://schemas.microsoft.com/office/drawing/2014/main" id="{42C26541-C5AF-418D-88ED-B1F9EFEBF1D2}"/>
              </a:ext>
            </a:extLst>
          </p:cNvPr>
          <p:cNvSpPr>
            <a:spLocks noGrp="1"/>
          </p:cNvSpPr>
          <p:nvPr>
            <p:ph type="body" sz="quarter" idx="13"/>
          </p:nvPr>
        </p:nvSpPr>
        <p:spPr/>
        <p:txBody>
          <a:bodyPr vert="horz" lIns="91440" tIns="45720" rIns="91440" bIns="45720" rtlCol="0" anchor="t">
            <a:normAutofit/>
          </a:bodyPr>
          <a:lstStyle/>
          <a:p>
            <a:pPr marL="9525" indent="0">
              <a:buNone/>
            </a:pPr>
            <a:endParaRPr lang="en-US" dirty="0"/>
          </a:p>
        </p:txBody>
      </p:sp>
      <p:sp>
        <p:nvSpPr>
          <p:cNvPr id="4" name="Slide Number Placeholder 3">
            <a:extLst>
              <a:ext uri="{FF2B5EF4-FFF2-40B4-BE49-F238E27FC236}">
                <a16:creationId xmlns:a16="http://schemas.microsoft.com/office/drawing/2014/main" id="{4F40F7FE-3D2D-4D7E-BEC2-E4BEEA23469E}"/>
              </a:ext>
            </a:extLst>
          </p:cNvPr>
          <p:cNvSpPr>
            <a:spLocks noGrp="1"/>
          </p:cNvSpPr>
          <p:nvPr>
            <p:ph type="sldNum" sz="quarter" idx="12"/>
          </p:nvPr>
        </p:nvSpPr>
        <p:spPr/>
        <p:txBody>
          <a:bodyPr/>
          <a:lstStyle/>
          <a:p>
            <a:fld id="{BECF63ED-5365-0347-943C-46237B9951C9}" type="slidenum">
              <a:rPr lang="en-US" smtClean="0"/>
              <a:t>22</a:t>
            </a:fld>
            <a:endParaRPr lang="en-US"/>
          </a:p>
        </p:txBody>
      </p:sp>
    </p:spTree>
    <p:extLst>
      <p:ext uri="{BB962C8B-B14F-4D97-AF65-F5344CB8AC3E}">
        <p14:creationId xmlns:p14="http://schemas.microsoft.com/office/powerpoint/2010/main" val="1432232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466A8-55BF-A349-98A8-8A12CE2C9661}"/>
              </a:ext>
            </a:extLst>
          </p:cNvPr>
          <p:cNvSpPr>
            <a:spLocks noGrp="1"/>
          </p:cNvSpPr>
          <p:nvPr>
            <p:ph type="title"/>
          </p:nvPr>
        </p:nvSpPr>
        <p:spPr/>
        <p:txBody>
          <a:bodyPr/>
          <a:lstStyle/>
          <a:p>
            <a:r>
              <a:rPr lang="en-US"/>
              <a:t>Container Attack Vectors</a:t>
            </a:r>
          </a:p>
        </p:txBody>
      </p:sp>
      <p:sp>
        <p:nvSpPr>
          <p:cNvPr id="4" name="Rectangle 3">
            <a:extLst>
              <a:ext uri="{FF2B5EF4-FFF2-40B4-BE49-F238E27FC236}">
                <a16:creationId xmlns:a16="http://schemas.microsoft.com/office/drawing/2014/main" id="{7AF09D96-401E-F84D-A010-4D0EC51FD51F}"/>
              </a:ext>
            </a:extLst>
          </p:cNvPr>
          <p:cNvSpPr/>
          <p:nvPr/>
        </p:nvSpPr>
        <p:spPr>
          <a:xfrm>
            <a:off x="2797954" y="1109921"/>
            <a:ext cx="5301900" cy="494489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DCBAA62-8F52-A545-8704-27E60B7A86C9}"/>
              </a:ext>
            </a:extLst>
          </p:cNvPr>
          <p:cNvSpPr/>
          <p:nvPr/>
        </p:nvSpPr>
        <p:spPr>
          <a:xfrm>
            <a:off x="2984157" y="1786900"/>
            <a:ext cx="4806779" cy="3983706"/>
          </a:xfrm>
          <a:prstGeom prst="rect">
            <a:avLst/>
          </a:prstGeom>
          <a:noFill/>
          <a:ln w="381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28444F6-431D-1347-8F13-A31EF38FD56B}"/>
              </a:ext>
            </a:extLst>
          </p:cNvPr>
          <p:cNvSpPr/>
          <p:nvPr/>
        </p:nvSpPr>
        <p:spPr>
          <a:xfrm>
            <a:off x="3188043" y="2024093"/>
            <a:ext cx="4399006" cy="35093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6D09E9D9-95BA-C844-8077-11A8175E577A}"/>
              </a:ext>
            </a:extLst>
          </p:cNvPr>
          <p:cNvSpPr/>
          <p:nvPr/>
        </p:nvSpPr>
        <p:spPr>
          <a:xfrm>
            <a:off x="3453714" y="5104712"/>
            <a:ext cx="3905943" cy="369332"/>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Host OS</a:t>
            </a:r>
          </a:p>
        </p:txBody>
      </p:sp>
      <p:sp>
        <p:nvSpPr>
          <p:cNvPr id="8" name="Rectangle 7">
            <a:extLst>
              <a:ext uri="{FF2B5EF4-FFF2-40B4-BE49-F238E27FC236}">
                <a16:creationId xmlns:a16="http://schemas.microsoft.com/office/drawing/2014/main" id="{20FA0159-5B47-EE41-86C5-B75DDB3BE702}"/>
              </a:ext>
            </a:extLst>
          </p:cNvPr>
          <p:cNvSpPr/>
          <p:nvPr/>
        </p:nvSpPr>
        <p:spPr>
          <a:xfrm>
            <a:off x="3453714" y="2346185"/>
            <a:ext cx="1433384" cy="100409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2DEED5F-5E8D-BC4B-B973-4D77F48F517B}"/>
              </a:ext>
            </a:extLst>
          </p:cNvPr>
          <p:cNvSpPr/>
          <p:nvPr/>
        </p:nvSpPr>
        <p:spPr>
          <a:xfrm>
            <a:off x="5183660" y="2940907"/>
            <a:ext cx="1964723" cy="18796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F7EEA8E-934C-FA49-9D8C-4848467FA88E}"/>
              </a:ext>
            </a:extLst>
          </p:cNvPr>
          <p:cNvSpPr/>
          <p:nvPr/>
        </p:nvSpPr>
        <p:spPr>
          <a:xfrm>
            <a:off x="5305470" y="3491707"/>
            <a:ext cx="1706990" cy="8587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BA33C750-AD82-124A-B3CD-C70236CB9C47}"/>
              </a:ext>
            </a:extLst>
          </p:cNvPr>
          <p:cNvSpPr txBox="1"/>
          <p:nvPr/>
        </p:nvSpPr>
        <p:spPr>
          <a:xfrm>
            <a:off x="4887098" y="1477089"/>
            <a:ext cx="1904396" cy="369332"/>
          </a:xfrm>
          <a:prstGeom prst="rect">
            <a:avLst/>
          </a:prstGeom>
          <a:noFill/>
        </p:spPr>
        <p:txBody>
          <a:bodyPr wrap="square" rtlCol="0">
            <a:spAutoFit/>
          </a:bodyPr>
          <a:lstStyle/>
          <a:p>
            <a:r>
              <a:rPr lang="en-US">
                <a:solidFill>
                  <a:schemeClr val="accent2"/>
                </a:solidFill>
              </a:rPr>
              <a:t>Network</a:t>
            </a:r>
          </a:p>
        </p:txBody>
      </p:sp>
      <p:sp>
        <p:nvSpPr>
          <p:cNvPr id="14" name="TextBox 13">
            <a:extLst>
              <a:ext uri="{FF2B5EF4-FFF2-40B4-BE49-F238E27FC236}">
                <a16:creationId xmlns:a16="http://schemas.microsoft.com/office/drawing/2014/main" id="{EAC46E71-DF64-8941-83F1-C533657D8BD3}"/>
              </a:ext>
            </a:extLst>
          </p:cNvPr>
          <p:cNvSpPr txBox="1"/>
          <p:nvPr/>
        </p:nvSpPr>
        <p:spPr>
          <a:xfrm>
            <a:off x="4496706" y="1082804"/>
            <a:ext cx="1904396" cy="369332"/>
          </a:xfrm>
          <a:prstGeom prst="rect">
            <a:avLst/>
          </a:prstGeom>
          <a:noFill/>
        </p:spPr>
        <p:txBody>
          <a:bodyPr wrap="square" rtlCol="0">
            <a:spAutoFit/>
          </a:bodyPr>
          <a:lstStyle/>
          <a:p>
            <a:r>
              <a:rPr lang="en-US"/>
              <a:t>Physical Machine</a:t>
            </a:r>
          </a:p>
        </p:txBody>
      </p:sp>
      <p:sp>
        <p:nvSpPr>
          <p:cNvPr id="15" name="TextBox 14">
            <a:extLst>
              <a:ext uri="{FF2B5EF4-FFF2-40B4-BE49-F238E27FC236}">
                <a16:creationId xmlns:a16="http://schemas.microsoft.com/office/drawing/2014/main" id="{3B2AEC09-7335-3F4F-BF86-212E9B03521A}"/>
              </a:ext>
            </a:extLst>
          </p:cNvPr>
          <p:cNvSpPr txBox="1"/>
          <p:nvPr/>
        </p:nvSpPr>
        <p:spPr>
          <a:xfrm>
            <a:off x="4404456" y="1976853"/>
            <a:ext cx="1904396" cy="369332"/>
          </a:xfrm>
          <a:prstGeom prst="rect">
            <a:avLst/>
          </a:prstGeom>
          <a:noFill/>
        </p:spPr>
        <p:txBody>
          <a:bodyPr wrap="square" rtlCol="0">
            <a:spAutoFit/>
          </a:bodyPr>
          <a:lstStyle/>
          <a:p>
            <a:r>
              <a:rPr lang="en-US"/>
              <a:t>Virtual Machine</a:t>
            </a:r>
          </a:p>
        </p:txBody>
      </p:sp>
      <p:sp>
        <p:nvSpPr>
          <p:cNvPr id="16" name="TextBox 15">
            <a:extLst>
              <a:ext uri="{FF2B5EF4-FFF2-40B4-BE49-F238E27FC236}">
                <a16:creationId xmlns:a16="http://schemas.microsoft.com/office/drawing/2014/main" id="{6F8EB63A-B4DE-694E-A1A0-438A9506493F}"/>
              </a:ext>
            </a:extLst>
          </p:cNvPr>
          <p:cNvSpPr txBox="1"/>
          <p:nvPr/>
        </p:nvSpPr>
        <p:spPr>
          <a:xfrm>
            <a:off x="5127202" y="2490573"/>
            <a:ext cx="2232455" cy="369332"/>
          </a:xfrm>
          <a:prstGeom prst="rect">
            <a:avLst/>
          </a:prstGeom>
          <a:noFill/>
        </p:spPr>
        <p:txBody>
          <a:bodyPr wrap="square" rtlCol="0">
            <a:spAutoFit/>
          </a:bodyPr>
          <a:lstStyle/>
          <a:p>
            <a:pPr algn="ctr"/>
            <a:r>
              <a:rPr lang="en-US">
                <a:solidFill>
                  <a:schemeClr val="accent2"/>
                </a:solidFill>
              </a:rPr>
              <a:t>Container Network</a:t>
            </a:r>
          </a:p>
        </p:txBody>
      </p:sp>
      <p:sp>
        <p:nvSpPr>
          <p:cNvPr id="17" name="TextBox 16">
            <a:extLst>
              <a:ext uri="{FF2B5EF4-FFF2-40B4-BE49-F238E27FC236}">
                <a16:creationId xmlns:a16="http://schemas.microsoft.com/office/drawing/2014/main" id="{21CA0989-AF5D-2448-873A-DA0FD19C60CF}"/>
              </a:ext>
            </a:extLst>
          </p:cNvPr>
          <p:cNvSpPr txBox="1"/>
          <p:nvPr/>
        </p:nvSpPr>
        <p:spPr>
          <a:xfrm>
            <a:off x="5305470" y="2925327"/>
            <a:ext cx="1904396" cy="369332"/>
          </a:xfrm>
          <a:prstGeom prst="rect">
            <a:avLst/>
          </a:prstGeom>
          <a:noFill/>
        </p:spPr>
        <p:txBody>
          <a:bodyPr wrap="square" rtlCol="0">
            <a:spAutoFit/>
          </a:bodyPr>
          <a:lstStyle/>
          <a:p>
            <a:pPr algn="ctr"/>
            <a:r>
              <a:rPr lang="en-US"/>
              <a:t>Container</a:t>
            </a:r>
          </a:p>
        </p:txBody>
      </p:sp>
      <p:sp>
        <p:nvSpPr>
          <p:cNvPr id="18" name="TextBox 17">
            <a:extLst>
              <a:ext uri="{FF2B5EF4-FFF2-40B4-BE49-F238E27FC236}">
                <a16:creationId xmlns:a16="http://schemas.microsoft.com/office/drawing/2014/main" id="{35190CB8-D85C-484D-89F4-ED1E62F4E6D6}"/>
              </a:ext>
            </a:extLst>
          </p:cNvPr>
          <p:cNvSpPr txBox="1"/>
          <p:nvPr/>
        </p:nvSpPr>
        <p:spPr>
          <a:xfrm>
            <a:off x="5261065" y="3615321"/>
            <a:ext cx="1904396" cy="369332"/>
          </a:xfrm>
          <a:prstGeom prst="rect">
            <a:avLst/>
          </a:prstGeom>
          <a:noFill/>
        </p:spPr>
        <p:txBody>
          <a:bodyPr wrap="square" rtlCol="0">
            <a:spAutoFit/>
          </a:bodyPr>
          <a:lstStyle/>
          <a:p>
            <a:pPr algn="ctr"/>
            <a:r>
              <a:rPr lang="en-US"/>
              <a:t>Application</a:t>
            </a:r>
          </a:p>
        </p:txBody>
      </p:sp>
      <p:sp>
        <p:nvSpPr>
          <p:cNvPr id="19" name="TextBox 18">
            <a:extLst>
              <a:ext uri="{FF2B5EF4-FFF2-40B4-BE49-F238E27FC236}">
                <a16:creationId xmlns:a16="http://schemas.microsoft.com/office/drawing/2014/main" id="{2F7E3DEB-3FE8-0841-BF69-4679D505D7A4}"/>
              </a:ext>
            </a:extLst>
          </p:cNvPr>
          <p:cNvSpPr txBox="1"/>
          <p:nvPr/>
        </p:nvSpPr>
        <p:spPr>
          <a:xfrm>
            <a:off x="3161876" y="2393425"/>
            <a:ext cx="1904396" cy="1200329"/>
          </a:xfrm>
          <a:prstGeom prst="rect">
            <a:avLst/>
          </a:prstGeom>
          <a:noFill/>
        </p:spPr>
        <p:txBody>
          <a:bodyPr wrap="square" rtlCol="0">
            <a:spAutoFit/>
          </a:bodyPr>
          <a:lstStyle/>
          <a:p>
            <a:pPr algn="ctr"/>
            <a:r>
              <a:rPr lang="en-US"/>
              <a:t>Host</a:t>
            </a:r>
          </a:p>
          <a:p>
            <a:pPr algn="ctr"/>
            <a:r>
              <a:rPr lang="en-US"/>
              <a:t>Applications,</a:t>
            </a:r>
          </a:p>
          <a:p>
            <a:pPr algn="ctr"/>
            <a:r>
              <a:rPr lang="en-US"/>
              <a:t>Utilities, shells</a:t>
            </a:r>
          </a:p>
          <a:p>
            <a:pPr algn="ctr"/>
            <a:endParaRPr lang="en-US"/>
          </a:p>
        </p:txBody>
      </p:sp>
      <p:sp>
        <p:nvSpPr>
          <p:cNvPr id="20" name="Rectangle 19">
            <a:extLst>
              <a:ext uri="{FF2B5EF4-FFF2-40B4-BE49-F238E27FC236}">
                <a16:creationId xmlns:a16="http://schemas.microsoft.com/office/drawing/2014/main" id="{1BB19162-1FDE-5740-9D45-33E75292EA84}"/>
              </a:ext>
            </a:extLst>
          </p:cNvPr>
          <p:cNvSpPr/>
          <p:nvPr/>
        </p:nvSpPr>
        <p:spPr>
          <a:xfrm>
            <a:off x="3453713" y="4653203"/>
            <a:ext cx="3905943" cy="369332"/>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Container Runtime/Orchestrator </a:t>
            </a:r>
          </a:p>
        </p:txBody>
      </p:sp>
      <p:sp>
        <p:nvSpPr>
          <p:cNvPr id="21" name="TextBox 20">
            <a:extLst>
              <a:ext uri="{FF2B5EF4-FFF2-40B4-BE49-F238E27FC236}">
                <a16:creationId xmlns:a16="http://schemas.microsoft.com/office/drawing/2014/main" id="{E7F24BDE-B367-7442-AD7C-44E75DAE1E8B}"/>
              </a:ext>
            </a:extLst>
          </p:cNvPr>
          <p:cNvSpPr txBox="1"/>
          <p:nvPr/>
        </p:nvSpPr>
        <p:spPr>
          <a:xfrm>
            <a:off x="303042" y="3539119"/>
            <a:ext cx="1457796" cy="369332"/>
          </a:xfrm>
          <a:prstGeom prst="rect">
            <a:avLst/>
          </a:prstGeom>
          <a:noFill/>
        </p:spPr>
        <p:txBody>
          <a:bodyPr wrap="square" rtlCol="0">
            <a:spAutoFit/>
          </a:bodyPr>
          <a:lstStyle/>
          <a:p>
            <a:pPr algn="ctr"/>
            <a:r>
              <a:rPr lang="en-US"/>
              <a:t>Code exploits</a:t>
            </a:r>
          </a:p>
        </p:txBody>
      </p:sp>
      <p:sp>
        <p:nvSpPr>
          <p:cNvPr id="22" name="TextBox 21">
            <a:extLst>
              <a:ext uri="{FF2B5EF4-FFF2-40B4-BE49-F238E27FC236}">
                <a16:creationId xmlns:a16="http://schemas.microsoft.com/office/drawing/2014/main" id="{7D6650B1-6C2B-AA40-8796-0D95256D897A}"/>
              </a:ext>
            </a:extLst>
          </p:cNvPr>
          <p:cNvSpPr txBox="1"/>
          <p:nvPr/>
        </p:nvSpPr>
        <p:spPr>
          <a:xfrm>
            <a:off x="8809338" y="1602234"/>
            <a:ext cx="2250989" cy="369332"/>
          </a:xfrm>
          <a:prstGeom prst="rect">
            <a:avLst/>
          </a:prstGeom>
          <a:noFill/>
        </p:spPr>
        <p:txBody>
          <a:bodyPr wrap="square" rtlCol="0">
            <a:spAutoFit/>
          </a:bodyPr>
          <a:lstStyle/>
          <a:p>
            <a:r>
              <a:rPr lang="en-US"/>
              <a:t>Insecure Network</a:t>
            </a:r>
          </a:p>
        </p:txBody>
      </p:sp>
      <p:sp>
        <p:nvSpPr>
          <p:cNvPr id="23" name="TextBox 22">
            <a:extLst>
              <a:ext uri="{FF2B5EF4-FFF2-40B4-BE49-F238E27FC236}">
                <a16:creationId xmlns:a16="http://schemas.microsoft.com/office/drawing/2014/main" id="{12FCBD5B-E16D-414D-8340-9DE622C49520}"/>
              </a:ext>
            </a:extLst>
          </p:cNvPr>
          <p:cNvSpPr txBox="1"/>
          <p:nvPr/>
        </p:nvSpPr>
        <p:spPr>
          <a:xfrm>
            <a:off x="8831209" y="2851874"/>
            <a:ext cx="2250989" cy="369332"/>
          </a:xfrm>
          <a:prstGeom prst="rect">
            <a:avLst/>
          </a:prstGeom>
          <a:noFill/>
        </p:spPr>
        <p:txBody>
          <a:bodyPr wrap="square" rtlCol="0">
            <a:spAutoFit/>
          </a:bodyPr>
          <a:lstStyle/>
          <a:p>
            <a:r>
              <a:rPr lang="en-US"/>
              <a:t>Compromised image</a:t>
            </a:r>
          </a:p>
        </p:txBody>
      </p:sp>
      <p:sp>
        <p:nvSpPr>
          <p:cNvPr id="24" name="TextBox 23">
            <a:extLst>
              <a:ext uri="{FF2B5EF4-FFF2-40B4-BE49-F238E27FC236}">
                <a16:creationId xmlns:a16="http://schemas.microsoft.com/office/drawing/2014/main" id="{A6213838-DC17-5D4E-A965-7AB5F17848DB}"/>
              </a:ext>
            </a:extLst>
          </p:cNvPr>
          <p:cNvSpPr txBox="1"/>
          <p:nvPr/>
        </p:nvSpPr>
        <p:spPr>
          <a:xfrm>
            <a:off x="8831210" y="3336605"/>
            <a:ext cx="2250989" cy="646331"/>
          </a:xfrm>
          <a:prstGeom prst="rect">
            <a:avLst/>
          </a:prstGeom>
          <a:noFill/>
        </p:spPr>
        <p:txBody>
          <a:bodyPr wrap="square" rtlCol="0">
            <a:spAutoFit/>
          </a:bodyPr>
          <a:lstStyle/>
          <a:p>
            <a:r>
              <a:rPr lang="en-US"/>
              <a:t>Insecure container configuration</a:t>
            </a:r>
          </a:p>
        </p:txBody>
      </p:sp>
      <p:sp>
        <p:nvSpPr>
          <p:cNvPr id="10" name="Rectangle 9">
            <a:extLst>
              <a:ext uri="{FF2B5EF4-FFF2-40B4-BE49-F238E27FC236}">
                <a16:creationId xmlns:a16="http://schemas.microsoft.com/office/drawing/2014/main" id="{9E752159-676F-6949-AF54-C505DE1FFD9E}"/>
              </a:ext>
            </a:extLst>
          </p:cNvPr>
          <p:cNvSpPr/>
          <p:nvPr/>
        </p:nvSpPr>
        <p:spPr>
          <a:xfrm>
            <a:off x="5033924" y="2353852"/>
            <a:ext cx="2325733" cy="2750859"/>
          </a:xfrm>
          <a:prstGeom prst="rect">
            <a:avLst/>
          </a:prstGeom>
          <a:noFill/>
          <a:ln w="381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0D41A349-FD96-E748-AE05-AD51BCEB5B41}"/>
              </a:ext>
            </a:extLst>
          </p:cNvPr>
          <p:cNvSpPr txBox="1"/>
          <p:nvPr/>
        </p:nvSpPr>
        <p:spPr>
          <a:xfrm>
            <a:off x="8855923" y="3995683"/>
            <a:ext cx="2250989" cy="369332"/>
          </a:xfrm>
          <a:prstGeom prst="rect">
            <a:avLst/>
          </a:prstGeom>
          <a:noFill/>
        </p:spPr>
        <p:txBody>
          <a:bodyPr wrap="square" rtlCol="0">
            <a:spAutoFit/>
          </a:bodyPr>
          <a:lstStyle/>
          <a:p>
            <a:r>
              <a:rPr lang="en-US" dirty="0"/>
              <a:t>Secrets exposure</a:t>
            </a:r>
          </a:p>
        </p:txBody>
      </p:sp>
      <p:sp>
        <p:nvSpPr>
          <p:cNvPr id="26" name="TextBox 25">
            <a:extLst>
              <a:ext uri="{FF2B5EF4-FFF2-40B4-BE49-F238E27FC236}">
                <a16:creationId xmlns:a16="http://schemas.microsoft.com/office/drawing/2014/main" id="{143F0530-D931-E54F-99A2-0B8362F1388C}"/>
              </a:ext>
            </a:extLst>
          </p:cNvPr>
          <p:cNvSpPr txBox="1"/>
          <p:nvPr/>
        </p:nvSpPr>
        <p:spPr>
          <a:xfrm>
            <a:off x="8846409" y="4443823"/>
            <a:ext cx="2250989" cy="369332"/>
          </a:xfrm>
          <a:prstGeom prst="rect">
            <a:avLst/>
          </a:prstGeom>
          <a:noFill/>
        </p:spPr>
        <p:txBody>
          <a:bodyPr wrap="square" rtlCol="0">
            <a:spAutoFit/>
          </a:bodyPr>
          <a:lstStyle/>
          <a:p>
            <a:r>
              <a:rPr lang="en-US"/>
              <a:t>Container escape</a:t>
            </a:r>
          </a:p>
        </p:txBody>
      </p:sp>
      <p:cxnSp>
        <p:nvCxnSpPr>
          <p:cNvPr id="28" name="Straight Arrow Connector 27">
            <a:extLst>
              <a:ext uri="{FF2B5EF4-FFF2-40B4-BE49-F238E27FC236}">
                <a16:creationId xmlns:a16="http://schemas.microsoft.com/office/drawing/2014/main" id="{F2A1B2A5-17C5-E542-8CF1-0D4FCCA7032A}"/>
              </a:ext>
            </a:extLst>
          </p:cNvPr>
          <p:cNvCxnSpPr>
            <a:stCxn id="22" idx="1"/>
          </p:cNvCxnSpPr>
          <p:nvPr/>
        </p:nvCxnSpPr>
        <p:spPr>
          <a:xfrm flipH="1">
            <a:off x="7790936" y="1786900"/>
            <a:ext cx="1018402" cy="5952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D0CF431-F86E-EC41-9D4B-A8BF0166ED69}"/>
              </a:ext>
            </a:extLst>
          </p:cNvPr>
          <p:cNvCxnSpPr>
            <a:cxnSpLocks/>
            <a:stCxn id="22" idx="1"/>
          </p:cNvCxnSpPr>
          <p:nvPr/>
        </p:nvCxnSpPr>
        <p:spPr>
          <a:xfrm flipH="1">
            <a:off x="7396763" y="1786900"/>
            <a:ext cx="1412575" cy="5592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EAF3801D-751D-BB4C-AC4D-64710BC2F424}"/>
              </a:ext>
            </a:extLst>
          </p:cNvPr>
          <p:cNvCxnSpPr>
            <a:cxnSpLocks/>
          </p:cNvCxnSpPr>
          <p:nvPr/>
        </p:nvCxnSpPr>
        <p:spPr>
          <a:xfrm flipH="1">
            <a:off x="6887440" y="3163130"/>
            <a:ext cx="1968483" cy="446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62C55894-4A56-584D-8E48-62BE86762526}"/>
              </a:ext>
            </a:extLst>
          </p:cNvPr>
          <p:cNvCxnSpPr>
            <a:cxnSpLocks/>
          </p:cNvCxnSpPr>
          <p:nvPr/>
        </p:nvCxnSpPr>
        <p:spPr>
          <a:xfrm flipH="1">
            <a:off x="7051658" y="3505312"/>
            <a:ext cx="178384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9CFE5DA4-F1CC-2A47-BBBE-01BE9FF3942A}"/>
              </a:ext>
            </a:extLst>
          </p:cNvPr>
          <p:cNvCxnSpPr>
            <a:cxnSpLocks/>
          </p:cNvCxnSpPr>
          <p:nvPr/>
        </p:nvCxnSpPr>
        <p:spPr>
          <a:xfrm flipH="1">
            <a:off x="6868841" y="4194019"/>
            <a:ext cx="1999439" cy="813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B025CC0C-990E-BD4A-B309-91D69A31484B}"/>
              </a:ext>
            </a:extLst>
          </p:cNvPr>
          <p:cNvCxnSpPr>
            <a:cxnSpLocks/>
          </p:cNvCxnSpPr>
          <p:nvPr/>
        </p:nvCxnSpPr>
        <p:spPr>
          <a:xfrm flipH="1">
            <a:off x="6617044" y="4623442"/>
            <a:ext cx="2232968"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EA415E32-0A8B-8E4B-8842-3297E21735BF}"/>
              </a:ext>
            </a:extLst>
          </p:cNvPr>
          <p:cNvCxnSpPr>
            <a:cxnSpLocks/>
            <a:stCxn id="21" idx="3"/>
          </p:cNvCxnSpPr>
          <p:nvPr/>
        </p:nvCxnSpPr>
        <p:spPr>
          <a:xfrm flipV="1">
            <a:off x="1760838" y="2897337"/>
            <a:ext cx="1692875" cy="82644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0F16B792-9002-884F-AC70-B05899D1D0EF}"/>
              </a:ext>
            </a:extLst>
          </p:cNvPr>
          <p:cNvCxnSpPr>
            <a:cxnSpLocks/>
          </p:cNvCxnSpPr>
          <p:nvPr/>
        </p:nvCxnSpPr>
        <p:spPr>
          <a:xfrm flipV="1">
            <a:off x="1740241" y="3767721"/>
            <a:ext cx="3694670"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BABA3C27-E0A8-4A44-AF25-28D023D4625D}"/>
              </a:ext>
            </a:extLst>
          </p:cNvPr>
          <p:cNvCxnSpPr>
            <a:cxnSpLocks/>
          </p:cNvCxnSpPr>
          <p:nvPr/>
        </p:nvCxnSpPr>
        <p:spPr>
          <a:xfrm>
            <a:off x="1760838" y="3772259"/>
            <a:ext cx="1692875" cy="111408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5947BB3B-BB81-3E48-B30C-562B85B1A39C}"/>
              </a:ext>
            </a:extLst>
          </p:cNvPr>
          <p:cNvCxnSpPr>
            <a:cxnSpLocks/>
            <a:endCxn id="7" idx="1"/>
          </p:cNvCxnSpPr>
          <p:nvPr/>
        </p:nvCxnSpPr>
        <p:spPr>
          <a:xfrm>
            <a:off x="1723772" y="3842883"/>
            <a:ext cx="1729942" cy="14464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FEF242F2-B0B3-0042-B301-60740ACFD487}"/>
              </a:ext>
            </a:extLst>
          </p:cNvPr>
          <p:cNvSpPr txBox="1"/>
          <p:nvPr/>
        </p:nvSpPr>
        <p:spPr>
          <a:xfrm>
            <a:off x="8869668" y="5003236"/>
            <a:ext cx="2250989" cy="646331"/>
          </a:xfrm>
          <a:prstGeom prst="rect">
            <a:avLst/>
          </a:prstGeom>
          <a:noFill/>
        </p:spPr>
        <p:txBody>
          <a:bodyPr wrap="square" rtlCol="0">
            <a:spAutoFit/>
          </a:bodyPr>
          <a:lstStyle/>
          <a:p>
            <a:r>
              <a:rPr lang="en-US"/>
              <a:t>COM/ peripheral device interface</a:t>
            </a:r>
          </a:p>
        </p:txBody>
      </p:sp>
      <p:cxnSp>
        <p:nvCxnSpPr>
          <p:cNvPr id="60" name="Straight Arrow Connector 59">
            <a:extLst>
              <a:ext uri="{FF2B5EF4-FFF2-40B4-BE49-F238E27FC236}">
                <a16:creationId xmlns:a16="http://schemas.microsoft.com/office/drawing/2014/main" id="{B85E4A56-D88E-BD42-8889-820DD71501EA}"/>
              </a:ext>
            </a:extLst>
          </p:cNvPr>
          <p:cNvCxnSpPr>
            <a:cxnSpLocks/>
          </p:cNvCxnSpPr>
          <p:nvPr/>
        </p:nvCxnSpPr>
        <p:spPr>
          <a:xfrm flipH="1">
            <a:off x="8042972" y="5352865"/>
            <a:ext cx="83766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Slide Number Placeholder 8">
            <a:extLst>
              <a:ext uri="{FF2B5EF4-FFF2-40B4-BE49-F238E27FC236}">
                <a16:creationId xmlns:a16="http://schemas.microsoft.com/office/drawing/2014/main" id="{2DA1E48D-32F8-4EA6-BE94-3B0DA982D485}"/>
              </a:ext>
            </a:extLst>
          </p:cNvPr>
          <p:cNvSpPr>
            <a:spLocks noGrp="1"/>
          </p:cNvSpPr>
          <p:nvPr>
            <p:ph type="sldNum" sz="quarter" idx="12"/>
          </p:nvPr>
        </p:nvSpPr>
        <p:spPr>
          <a:xfrm>
            <a:off x="10644722" y="5948977"/>
            <a:ext cx="620891" cy="123111"/>
          </a:xfrm>
        </p:spPr>
        <p:txBody>
          <a:bodyPr/>
          <a:lstStyle/>
          <a:p>
            <a:fld id="{BECF63ED-5365-0347-943C-46237B9951C9}" type="slidenum">
              <a:rPr lang="en-US" smtClean="0"/>
              <a:t>23</a:t>
            </a:fld>
            <a:endParaRPr lang="en-US"/>
          </a:p>
        </p:txBody>
      </p:sp>
    </p:spTree>
    <p:extLst>
      <p:ext uri="{BB962C8B-B14F-4D97-AF65-F5344CB8AC3E}">
        <p14:creationId xmlns:p14="http://schemas.microsoft.com/office/powerpoint/2010/main" val="395020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03ADB-797C-0D49-9C2B-DA2CEAC899C8}"/>
              </a:ext>
            </a:extLst>
          </p:cNvPr>
          <p:cNvSpPr>
            <a:spLocks noGrp="1"/>
          </p:cNvSpPr>
          <p:nvPr>
            <p:ph type="title"/>
          </p:nvPr>
        </p:nvSpPr>
        <p:spPr/>
        <p:txBody>
          <a:bodyPr/>
          <a:lstStyle/>
          <a:p>
            <a:r>
              <a:rPr lang="en-US"/>
              <a:t>E2E Visibility with combined logs</a:t>
            </a:r>
          </a:p>
        </p:txBody>
      </p:sp>
      <p:sp>
        <p:nvSpPr>
          <p:cNvPr id="3" name="Content Placeholder 2">
            <a:extLst>
              <a:ext uri="{FF2B5EF4-FFF2-40B4-BE49-F238E27FC236}">
                <a16:creationId xmlns:a16="http://schemas.microsoft.com/office/drawing/2014/main" id="{292ECC5E-F537-C941-A38F-96763CAF5EA2}"/>
              </a:ext>
            </a:extLst>
          </p:cNvPr>
          <p:cNvSpPr>
            <a:spLocks noGrp="1"/>
          </p:cNvSpPr>
          <p:nvPr>
            <p:ph type="body" sz="quarter" idx="13"/>
          </p:nvPr>
        </p:nvSpPr>
        <p:spPr/>
        <p:txBody>
          <a:bodyPr>
            <a:normAutofit/>
          </a:bodyPr>
          <a:lstStyle/>
          <a:p>
            <a:r>
              <a:rPr lang="en-US"/>
              <a:t>Host Logs (VM/Node/Pod)</a:t>
            </a:r>
          </a:p>
          <a:p>
            <a:pPr lvl="1"/>
            <a:r>
              <a:rPr lang="en-US"/>
              <a:t>Access logs</a:t>
            </a:r>
          </a:p>
          <a:p>
            <a:pPr lvl="1"/>
            <a:r>
              <a:rPr lang="en-US"/>
              <a:t>/var/logs</a:t>
            </a:r>
          </a:p>
          <a:p>
            <a:pPr lvl="1"/>
            <a:r>
              <a:rPr lang="en-US"/>
              <a:t>System calls</a:t>
            </a:r>
          </a:p>
          <a:p>
            <a:pPr lvl="1"/>
            <a:r>
              <a:rPr lang="en-US"/>
              <a:t>Command history</a:t>
            </a:r>
          </a:p>
          <a:p>
            <a:r>
              <a:rPr lang="en-US"/>
              <a:t>Orchestrator Logs</a:t>
            </a:r>
          </a:p>
          <a:p>
            <a:pPr lvl="1"/>
            <a:r>
              <a:rPr lang="en-US"/>
              <a:t>Controller</a:t>
            </a:r>
          </a:p>
          <a:p>
            <a:pPr lvl="1"/>
            <a:r>
              <a:rPr lang="en-US"/>
              <a:t>Scheduler</a:t>
            </a:r>
          </a:p>
          <a:p>
            <a:pPr lvl="1"/>
            <a:r>
              <a:rPr lang="en-US" err="1"/>
              <a:t>Etcd</a:t>
            </a:r>
            <a:endParaRPr lang="en-US"/>
          </a:p>
          <a:p>
            <a:pPr lvl="1"/>
            <a:r>
              <a:rPr lang="en-US"/>
              <a:t>API Server</a:t>
            </a:r>
          </a:p>
        </p:txBody>
      </p:sp>
      <p:sp>
        <p:nvSpPr>
          <p:cNvPr id="4" name="Content Placeholder 2">
            <a:extLst>
              <a:ext uri="{FF2B5EF4-FFF2-40B4-BE49-F238E27FC236}">
                <a16:creationId xmlns:a16="http://schemas.microsoft.com/office/drawing/2014/main" id="{A7AAB9B6-065E-CC4C-98D9-0EFA5608F057}"/>
              </a:ext>
            </a:extLst>
          </p:cNvPr>
          <p:cNvSpPr txBox="1">
            <a:spLocks/>
          </p:cNvSpPr>
          <p:nvPr/>
        </p:nvSpPr>
        <p:spPr>
          <a:xfrm>
            <a:off x="5624384" y="1825625"/>
            <a:ext cx="4512276"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Container VNF application logs</a:t>
            </a:r>
          </a:p>
          <a:p>
            <a:r>
              <a:rPr lang="en-US" dirty="0"/>
              <a:t>Container logs</a:t>
            </a:r>
          </a:p>
          <a:p>
            <a:pPr lvl="1"/>
            <a:r>
              <a:rPr lang="en-US" dirty="0"/>
              <a:t>Life cycle events</a:t>
            </a:r>
          </a:p>
          <a:p>
            <a:pPr lvl="1"/>
            <a:r>
              <a:rPr lang="en-US" dirty="0"/>
              <a:t>Access</a:t>
            </a:r>
          </a:p>
          <a:p>
            <a:pPr lvl="1"/>
            <a:r>
              <a:rPr lang="en-US" dirty="0"/>
              <a:t>File operations</a:t>
            </a:r>
          </a:p>
          <a:p>
            <a:pPr lvl="1"/>
            <a:r>
              <a:rPr lang="en-US" dirty="0"/>
              <a:t>Network operations</a:t>
            </a:r>
          </a:p>
          <a:p>
            <a:pPr lvl="1"/>
            <a:r>
              <a:rPr lang="en-US" dirty="0"/>
              <a:t>Errors/Warnings</a:t>
            </a:r>
          </a:p>
          <a:p>
            <a:pPr lvl="1"/>
            <a:r>
              <a:rPr lang="en-US" dirty="0"/>
              <a:t>Volume Mount actions</a:t>
            </a:r>
          </a:p>
          <a:p>
            <a:pPr lvl="1"/>
            <a:r>
              <a:rPr lang="en-US" dirty="0"/>
              <a:t>Privilege change</a:t>
            </a:r>
          </a:p>
          <a:p>
            <a:pPr lvl="1"/>
            <a:r>
              <a:rPr lang="en-US" dirty="0"/>
              <a:t>Process start/stop/change</a:t>
            </a:r>
          </a:p>
          <a:p>
            <a:pPr lvl="1"/>
            <a:endParaRPr lang="en-US" dirty="0"/>
          </a:p>
          <a:p>
            <a:pPr lvl="1"/>
            <a:endParaRPr lang="en-US" dirty="0"/>
          </a:p>
        </p:txBody>
      </p:sp>
      <p:sp>
        <p:nvSpPr>
          <p:cNvPr id="5" name="Oval 4">
            <a:extLst>
              <a:ext uri="{FF2B5EF4-FFF2-40B4-BE49-F238E27FC236}">
                <a16:creationId xmlns:a16="http://schemas.microsoft.com/office/drawing/2014/main" id="{0BD8B97A-56C3-6C45-859C-452F5EC68783}"/>
              </a:ext>
            </a:extLst>
          </p:cNvPr>
          <p:cNvSpPr/>
          <p:nvPr/>
        </p:nvSpPr>
        <p:spPr>
          <a:xfrm>
            <a:off x="5624383" y="2478136"/>
            <a:ext cx="4248665" cy="1043551"/>
          </a:xfrm>
          <a:prstGeom prst="ellipse">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2">
            <a:extLst>
              <a:ext uri="{FF2B5EF4-FFF2-40B4-BE49-F238E27FC236}">
                <a16:creationId xmlns:a16="http://schemas.microsoft.com/office/drawing/2014/main" id="{C5D46A0D-6549-D64A-82B4-4C9CF8C084C9}"/>
              </a:ext>
            </a:extLst>
          </p:cNvPr>
          <p:cNvSpPr txBox="1">
            <a:spLocks/>
          </p:cNvSpPr>
          <p:nvPr/>
        </p:nvSpPr>
        <p:spPr>
          <a:xfrm>
            <a:off x="2654655" y="4092489"/>
            <a:ext cx="3566986" cy="23138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a:p>
          <a:p>
            <a:pPr lvl="1"/>
            <a:r>
              <a:rPr lang="en-US" err="1"/>
              <a:t>Kubelet</a:t>
            </a:r>
            <a:endParaRPr lang="en-US"/>
          </a:p>
          <a:p>
            <a:pPr lvl="1"/>
            <a:r>
              <a:rPr lang="en-US"/>
              <a:t>Proxy</a:t>
            </a:r>
          </a:p>
          <a:p>
            <a:pPr lvl="1"/>
            <a:endParaRPr lang="en-US"/>
          </a:p>
        </p:txBody>
      </p:sp>
      <p:sp>
        <p:nvSpPr>
          <p:cNvPr id="7" name="Slide Number Placeholder 6">
            <a:extLst>
              <a:ext uri="{FF2B5EF4-FFF2-40B4-BE49-F238E27FC236}">
                <a16:creationId xmlns:a16="http://schemas.microsoft.com/office/drawing/2014/main" id="{B397307A-7A85-4008-892C-64A117F60DDE}"/>
              </a:ext>
            </a:extLst>
          </p:cNvPr>
          <p:cNvSpPr>
            <a:spLocks noGrp="1"/>
          </p:cNvSpPr>
          <p:nvPr>
            <p:ph type="sldNum" sz="quarter" idx="12"/>
          </p:nvPr>
        </p:nvSpPr>
        <p:spPr/>
        <p:txBody>
          <a:bodyPr/>
          <a:lstStyle/>
          <a:p>
            <a:fld id="{BECF63ED-5365-0347-943C-46237B9951C9}" type="slidenum">
              <a:rPr lang="en-US" smtClean="0"/>
              <a:t>24</a:t>
            </a:fld>
            <a:endParaRPr lang="en-US"/>
          </a:p>
        </p:txBody>
      </p:sp>
    </p:spTree>
    <p:extLst>
      <p:ext uri="{BB962C8B-B14F-4D97-AF65-F5344CB8AC3E}">
        <p14:creationId xmlns:p14="http://schemas.microsoft.com/office/powerpoint/2010/main" val="47313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C39956-C47B-844A-8A71-D7E6DC70DE32}"/>
              </a:ext>
            </a:extLst>
          </p:cNvPr>
          <p:cNvSpPr>
            <a:spLocks noGrp="1"/>
          </p:cNvSpPr>
          <p:nvPr>
            <p:ph type="title"/>
          </p:nvPr>
        </p:nvSpPr>
        <p:spPr/>
        <p:txBody>
          <a:bodyPr/>
          <a:lstStyle/>
          <a:p>
            <a:r>
              <a:rPr lang="en-US" dirty="0"/>
              <a:t>Kubernetes Environment Log Generators</a:t>
            </a:r>
          </a:p>
        </p:txBody>
      </p:sp>
      <p:sp>
        <p:nvSpPr>
          <p:cNvPr id="3" name="Rounded Rectangle 2">
            <a:extLst>
              <a:ext uri="{FF2B5EF4-FFF2-40B4-BE49-F238E27FC236}">
                <a16:creationId xmlns:a16="http://schemas.microsoft.com/office/drawing/2014/main" id="{F1B60D80-CFC7-114E-BE5F-2E7858D5A9CA}"/>
              </a:ext>
            </a:extLst>
          </p:cNvPr>
          <p:cNvSpPr>
            <a:spLocks noChangeAspect="1"/>
          </p:cNvSpPr>
          <p:nvPr/>
        </p:nvSpPr>
        <p:spPr>
          <a:xfrm>
            <a:off x="407776" y="2760018"/>
            <a:ext cx="4066790" cy="3281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a:extLst>
              <a:ext uri="{FF2B5EF4-FFF2-40B4-BE49-F238E27FC236}">
                <a16:creationId xmlns:a16="http://schemas.microsoft.com/office/drawing/2014/main" id="{FAD50A5F-4CB6-3748-881A-D3DE69762A1A}"/>
              </a:ext>
            </a:extLst>
          </p:cNvPr>
          <p:cNvSpPr>
            <a:spLocks noChangeAspect="1"/>
          </p:cNvSpPr>
          <p:nvPr/>
        </p:nvSpPr>
        <p:spPr>
          <a:xfrm>
            <a:off x="1353061" y="3243609"/>
            <a:ext cx="2933983" cy="270285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a:extLst>
              <a:ext uri="{FF2B5EF4-FFF2-40B4-BE49-F238E27FC236}">
                <a16:creationId xmlns:a16="http://schemas.microsoft.com/office/drawing/2014/main" id="{FE230063-15BF-EC43-8916-7FEA070ACF77}"/>
              </a:ext>
            </a:extLst>
          </p:cNvPr>
          <p:cNvSpPr>
            <a:spLocks noChangeAspect="1"/>
          </p:cNvSpPr>
          <p:nvPr/>
        </p:nvSpPr>
        <p:spPr>
          <a:xfrm>
            <a:off x="2045039" y="3632846"/>
            <a:ext cx="2093814" cy="2163672"/>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582942F-8784-A644-94EE-3161DA560C9B}"/>
              </a:ext>
            </a:extLst>
          </p:cNvPr>
          <p:cNvSpPr txBox="1">
            <a:spLocks noChangeAspect="1"/>
          </p:cNvSpPr>
          <p:nvPr/>
        </p:nvSpPr>
        <p:spPr>
          <a:xfrm>
            <a:off x="556055" y="2784169"/>
            <a:ext cx="1461329" cy="343481"/>
          </a:xfrm>
          <a:prstGeom prst="rect">
            <a:avLst/>
          </a:prstGeom>
          <a:noFill/>
        </p:spPr>
        <p:txBody>
          <a:bodyPr wrap="square" rtlCol="0">
            <a:spAutoFit/>
          </a:bodyPr>
          <a:lstStyle/>
          <a:p>
            <a:r>
              <a:rPr lang="en-US">
                <a:solidFill>
                  <a:schemeClr val="bg1"/>
                </a:solidFill>
              </a:rPr>
              <a:t>Worker Node</a:t>
            </a:r>
          </a:p>
        </p:txBody>
      </p:sp>
      <p:sp>
        <p:nvSpPr>
          <p:cNvPr id="7" name="TextBox 6">
            <a:extLst>
              <a:ext uri="{FF2B5EF4-FFF2-40B4-BE49-F238E27FC236}">
                <a16:creationId xmlns:a16="http://schemas.microsoft.com/office/drawing/2014/main" id="{312FB9B0-65E6-8843-A3FC-4BA037FBE2F7}"/>
              </a:ext>
            </a:extLst>
          </p:cNvPr>
          <p:cNvSpPr txBox="1">
            <a:spLocks noChangeAspect="1"/>
          </p:cNvSpPr>
          <p:nvPr/>
        </p:nvSpPr>
        <p:spPr>
          <a:xfrm>
            <a:off x="1592991" y="3242096"/>
            <a:ext cx="1461329" cy="343481"/>
          </a:xfrm>
          <a:prstGeom prst="rect">
            <a:avLst/>
          </a:prstGeom>
          <a:noFill/>
        </p:spPr>
        <p:txBody>
          <a:bodyPr wrap="square" rtlCol="0">
            <a:spAutoFit/>
          </a:bodyPr>
          <a:lstStyle/>
          <a:p>
            <a:r>
              <a:rPr lang="en-US"/>
              <a:t>Pod</a:t>
            </a:r>
          </a:p>
        </p:txBody>
      </p:sp>
      <p:sp>
        <p:nvSpPr>
          <p:cNvPr id="8" name="TextBox 7">
            <a:extLst>
              <a:ext uri="{FF2B5EF4-FFF2-40B4-BE49-F238E27FC236}">
                <a16:creationId xmlns:a16="http://schemas.microsoft.com/office/drawing/2014/main" id="{33B75DDC-969C-764F-A0E6-30A7E16CAC84}"/>
              </a:ext>
            </a:extLst>
          </p:cNvPr>
          <p:cNvSpPr txBox="1">
            <a:spLocks noChangeAspect="1"/>
          </p:cNvSpPr>
          <p:nvPr/>
        </p:nvSpPr>
        <p:spPr>
          <a:xfrm>
            <a:off x="2390002" y="3743650"/>
            <a:ext cx="1461329" cy="601090"/>
          </a:xfrm>
          <a:prstGeom prst="rect">
            <a:avLst/>
          </a:prstGeom>
          <a:noFill/>
        </p:spPr>
        <p:txBody>
          <a:bodyPr wrap="square" rtlCol="0">
            <a:spAutoFit/>
          </a:bodyPr>
          <a:lstStyle/>
          <a:p>
            <a:r>
              <a:rPr lang="en-US"/>
              <a:t>App-Container</a:t>
            </a:r>
          </a:p>
        </p:txBody>
      </p:sp>
      <p:sp>
        <p:nvSpPr>
          <p:cNvPr id="9" name="Rounded Rectangle 8">
            <a:extLst>
              <a:ext uri="{FF2B5EF4-FFF2-40B4-BE49-F238E27FC236}">
                <a16:creationId xmlns:a16="http://schemas.microsoft.com/office/drawing/2014/main" id="{5F803F59-E24C-FB42-8588-37C68FEC1A06}"/>
              </a:ext>
            </a:extLst>
          </p:cNvPr>
          <p:cNvSpPr>
            <a:spLocks noChangeAspect="1"/>
          </p:cNvSpPr>
          <p:nvPr/>
        </p:nvSpPr>
        <p:spPr>
          <a:xfrm>
            <a:off x="7061895" y="2760018"/>
            <a:ext cx="3979332" cy="33233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60B7F17C-0CC2-C848-8C63-5A2CC3334712}"/>
              </a:ext>
            </a:extLst>
          </p:cNvPr>
          <p:cNvSpPr>
            <a:spLocks noChangeAspect="1"/>
          </p:cNvSpPr>
          <p:nvPr/>
        </p:nvSpPr>
        <p:spPr>
          <a:xfrm>
            <a:off x="8737262" y="5436984"/>
            <a:ext cx="2110518" cy="47043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21EF5C0-8B84-894F-B37B-D790C0649028}"/>
              </a:ext>
            </a:extLst>
          </p:cNvPr>
          <p:cNvSpPr txBox="1">
            <a:spLocks noChangeAspect="1"/>
          </p:cNvSpPr>
          <p:nvPr/>
        </p:nvSpPr>
        <p:spPr>
          <a:xfrm>
            <a:off x="7248277" y="2734796"/>
            <a:ext cx="1472983" cy="342949"/>
          </a:xfrm>
          <a:prstGeom prst="rect">
            <a:avLst/>
          </a:prstGeom>
          <a:noFill/>
        </p:spPr>
        <p:txBody>
          <a:bodyPr wrap="square" rtlCol="0">
            <a:spAutoFit/>
          </a:bodyPr>
          <a:lstStyle/>
          <a:p>
            <a:r>
              <a:rPr lang="en-US">
                <a:solidFill>
                  <a:schemeClr val="bg1"/>
                </a:solidFill>
              </a:rPr>
              <a:t>Master Node</a:t>
            </a:r>
          </a:p>
        </p:txBody>
      </p:sp>
      <p:sp>
        <p:nvSpPr>
          <p:cNvPr id="14" name="TextBox 13">
            <a:extLst>
              <a:ext uri="{FF2B5EF4-FFF2-40B4-BE49-F238E27FC236}">
                <a16:creationId xmlns:a16="http://schemas.microsoft.com/office/drawing/2014/main" id="{53D26296-8FF9-144B-ABA1-9349BCA9A659}"/>
              </a:ext>
            </a:extLst>
          </p:cNvPr>
          <p:cNvSpPr txBox="1">
            <a:spLocks noChangeAspect="1"/>
          </p:cNvSpPr>
          <p:nvPr/>
        </p:nvSpPr>
        <p:spPr>
          <a:xfrm>
            <a:off x="9055452" y="5505635"/>
            <a:ext cx="1816490" cy="342949"/>
          </a:xfrm>
          <a:prstGeom prst="rect">
            <a:avLst/>
          </a:prstGeom>
          <a:noFill/>
        </p:spPr>
        <p:txBody>
          <a:bodyPr wrap="square" rtlCol="0">
            <a:spAutoFit/>
          </a:bodyPr>
          <a:lstStyle/>
          <a:p>
            <a:r>
              <a:rPr lang="en-US" err="1"/>
              <a:t>Kube</a:t>
            </a:r>
            <a:r>
              <a:rPr lang="en-US"/>
              <a:t> Scheduler</a:t>
            </a:r>
          </a:p>
        </p:txBody>
      </p:sp>
      <p:sp>
        <p:nvSpPr>
          <p:cNvPr id="15" name="Rounded Rectangle 14">
            <a:extLst>
              <a:ext uri="{FF2B5EF4-FFF2-40B4-BE49-F238E27FC236}">
                <a16:creationId xmlns:a16="http://schemas.microsoft.com/office/drawing/2014/main" id="{6480B33E-9FBE-B140-8930-867D9BC59CE7}"/>
              </a:ext>
            </a:extLst>
          </p:cNvPr>
          <p:cNvSpPr>
            <a:spLocks noChangeAspect="1"/>
          </p:cNvSpPr>
          <p:nvPr/>
        </p:nvSpPr>
        <p:spPr>
          <a:xfrm>
            <a:off x="8710490" y="4309899"/>
            <a:ext cx="2110518" cy="47043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9DDBC0C-9CC8-694E-9251-EBE97CB002FD}"/>
              </a:ext>
            </a:extLst>
          </p:cNvPr>
          <p:cNvSpPr txBox="1">
            <a:spLocks noChangeAspect="1"/>
          </p:cNvSpPr>
          <p:nvPr/>
        </p:nvSpPr>
        <p:spPr>
          <a:xfrm>
            <a:off x="8784635" y="4394212"/>
            <a:ext cx="1816490" cy="342949"/>
          </a:xfrm>
          <a:prstGeom prst="rect">
            <a:avLst/>
          </a:prstGeom>
          <a:noFill/>
        </p:spPr>
        <p:txBody>
          <a:bodyPr wrap="square" rtlCol="0">
            <a:spAutoFit/>
          </a:bodyPr>
          <a:lstStyle/>
          <a:p>
            <a:r>
              <a:rPr lang="en-US" err="1"/>
              <a:t>Kube</a:t>
            </a:r>
            <a:r>
              <a:rPr lang="en-US"/>
              <a:t>-API Server</a:t>
            </a:r>
          </a:p>
        </p:txBody>
      </p:sp>
      <p:sp>
        <p:nvSpPr>
          <p:cNvPr id="17" name="Rounded Rectangle 16">
            <a:extLst>
              <a:ext uri="{FF2B5EF4-FFF2-40B4-BE49-F238E27FC236}">
                <a16:creationId xmlns:a16="http://schemas.microsoft.com/office/drawing/2014/main" id="{1CCE3887-FE88-274A-8A12-26632496A3DE}"/>
              </a:ext>
            </a:extLst>
          </p:cNvPr>
          <p:cNvSpPr>
            <a:spLocks noChangeAspect="1"/>
          </p:cNvSpPr>
          <p:nvPr/>
        </p:nvSpPr>
        <p:spPr>
          <a:xfrm>
            <a:off x="8710489" y="3199214"/>
            <a:ext cx="2110518" cy="47043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0211576F-CF8F-1D4A-82D6-ACA2F57269FB}"/>
              </a:ext>
            </a:extLst>
          </p:cNvPr>
          <p:cNvSpPr txBox="1">
            <a:spLocks noChangeAspect="1"/>
          </p:cNvSpPr>
          <p:nvPr/>
        </p:nvSpPr>
        <p:spPr>
          <a:xfrm>
            <a:off x="8737262" y="3259274"/>
            <a:ext cx="2110518" cy="342949"/>
          </a:xfrm>
          <a:prstGeom prst="rect">
            <a:avLst/>
          </a:prstGeom>
          <a:noFill/>
        </p:spPr>
        <p:txBody>
          <a:bodyPr wrap="square" rtlCol="0">
            <a:spAutoFit/>
          </a:bodyPr>
          <a:lstStyle/>
          <a:p>
            <a:r>
              <a:rPr lang="en-US" err="1"/>
              <a:t>Kube</a:t>
            </a:r>
            <a:r>
              <a:rPr lang="en-US"/>
              <a:t>-Controller</a:t>
            </a:r>
          </a:p>
        </p:txBody>
      </p:sp>
      <p:sp>
        <p:nvSpPr>
          <p:cNvPr id="20" name="Rounded Rectangle 19">
            <a:extLst>
              <a:ext uri="{FF2B5EF4-FFF2-40B4-BE49-F238E27FC236}">
                <a16:creationId xmlns:a16="http://schemas.microsoft.com/office/drawing/2014/main" id="{1FC92EAD-31FD-6E43-B8BA-401336F91C25}"/>
              </a:ext>
            </a:extLst>
          </p:cNvPr>
          <p:cNvSpPr>
            <a:spLocks noChangeAspect="1"/>
          </p:cNvSpPr>
          <p:nvPr/>
        </p:nvSpPr>
        <p:spPr>
          <a:xfrm>
            <a:off x="7248275" y="4325560"/>
            <a:ext cx="918237" cy="470437"/>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CE7D7374-4AF3-1041-A3DB-9C56BD66B8E0}"/>
              </a:ext>
            </a:extLst>
          </p:cNvPr>
          <p:cNvSpPr txBox="1">
            <a:spLocks noChangeAspect="1"/>
          </p:cNvSpPr>
          <p:nvPr/>
        </p:nvSpPr>
        <p:spPr>
          <a:xfrm>
            <a:off x="7319333" y="4420705"/>
            <a:ext cx="820578" cy="342949"/>
          </a:xfrm>
          <a:prstGeom prst="rect">
            <a:avLst/>
          </a:prstGeom>
          <a:noFill/>
        </p:spPr>
        <p:txBody>
          <a:bodyPr wrap="square" rtlCol="0">
            <a:spAutoFit/>
          </a:bodyPr>
          <a:lstStyle/>
          <a:p>
            <a:pPr algn="ctr"/>
            <a:r>
              <a:rPr lang="en-US" err="1"/>
              <a:t>etcd</a:t>
            </a:r>
            <a:endParaRPr lang="en-US"/>
          </a:p>
        </p:txBody>
      </p:sp>
      <p:cxnSp>
        <p:nvCxnSpPr>
          <p:cNvPr id="23" name="Straight Connector 22">
            <a:extLst>
              <a:ext uri="{FF2B5EF4-FFF2-40B4-BE49-F238E27FC236}">
                <a16:creationId xmlns:a16="http://schemas.microsoft.com/office/drawing/2014/main" id="{029BA5F1-44B8-F841-80E4-F65E889459C9}"/>
              </a:ext>
            </a:extLst>
          </p:cNvPr>
          <p:cNvCxnSpPr>
            <a:cxnSpLocks noChangeAspect="1"/>
          </p:cNvCxnSpPr>
          <p:nvPr/>
        </p:nvCxnSpPr>
        <p:spPr>
          <a:xfrm>
            <a:off x="8241962" y="4578873"/>
            <a:ext cx="432949" cy="0"/>
          </a:xfrm>
          <a:prstGeom prst="line">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011D9BD-EAE4-964F-9ACF-9B752F672B86}"/>
              </a:ext>
            </a:extLst>
          </p:cNvPr>
          <p:cNvCxnSpPr>
            <a:cxnSpLocks noChangeAspect="1"/>
          </p:cNvCxnSpPr>
          <p:nvPr/>
        </p:nvCxnSpPr>
        <p:spPr>
          <a:xfrm flipV="1">
            <a:off x="9767508" y="4832190"/>
            <a:ext cx="0" cy="633319"/>
          </a:xfrm>
          <a:prstGeom prst="line">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BE8DAD-9914-4047-90AF-237D7864D386}"/>
              </a:ext>
            </a:extLst>
          </p:cNvPr>
          <p:cNvCxnSpPr>
            <a:cxnSpLocks noChangeAspect="1"/>
          </p:cNvCxnSpPr>
          <p:nvPr/>
        </p:nvCxnSpPr>
        <p:spPr>
          <a:xfrm flipV="1">
            <a:off x="9672773" y="3668595"/>
            <a:ext cx="0" cy="633319"/>
          </a:xfrm>
          <a:prstGeom prst="line">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Rounded Rectangle 27">
            <a:extLst>
              <a:ext uri="{FF2B5EF4-FFF2-40B4-BE49-F238E27FC236}">
                <a16:creationId xmlns:a16="http://schemas.microsoft.com/office/drawing/2014/main" id="{1473920F-FA3E-6144-9867-E40BF0DF9F2E}"/>
              </a:ext>
            </a:extLst>
          </p:cNvPr>
          <p:cNvSpPr/>
          <p:nvPr/>
        </p:nvSpPr>
        <p:spPr>
          <a:xfrm>
            <a:off x="4077730" y="968073"/>
            <a:ext cx="3694670" cy="148073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D71F0FBF-2DF2-C347-B26E-A0B524619D4E}"/>
              </a:ext>
            </a:extLst>
          </p:cNvPr>
          <p:cNvSpPr/>
          <p:nvPr/>
        </p:nvSpPr>
        <p:spPr>
          <a:xfrm>
            <a:off x="4221655" y="1089991"/>
            <a:ext cx="3407767" cy="46137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235C51DF-8B55-2049-8E0A-038E2A173AB4}"/>
              </a:ext>
            </a:extLst>
          </p:cNvPr>
          <p:cNvSpPr txBox="1"/>
          <p:nvPr/>
        </p:nvSpPr>
        <p:spPr>
          <a:xfrm>
            <a:off x="4308371" y="1096363"/>
            <a:ext cx="3010959" cy="369332"/>
          </a:xfrm>
          <a:prstGeom prst="rect">
            <a:avLst/>
          </a:prstGeom>
          <a:noFill/>
        </p:spPr>
        <p:txBody>
          <a:bodyPr wrap="square" rtlCol="0">
            <a:spAutoFit/>
          </a:bodyPr>
          <a:lstStyle/>
          <a:p>
            <a:pPr algn="ctr"/>
            <a:r>
              <a:rPr lang="en-US" err="1"/>
              <a:t>Kublet</a:t>
            </a:r>
            <a:endParaRPr lang="en-US"/>
          </a:p>
        </p:txBody>
      </p:sp>
      <p:sp>
        <p:nvSpPr>
          <p:cNvPr id="33" name="Rounded Rectangle 32">
            <a:extLst>
              <a:ext uri="{FF2B5EF4-FFF2-40B4-BE49-F238E27FC236}">
                <a16:creationId xmlns:a16="http://schemas.microsoft.com/office/drawing/2014/main" id="{05B3514C-EA48-C148-91AD-229682C71E1E}"/>
              </a:ext>
            </a:extLst>
          </p:cNvPr>
          <p:cNvSpPr/>
          <p:nvPr/>
        </p:nvSpPr>
        <p:spPr>
          <a:xfrm>
            <a:off x="4218596" y="1765983"/>
            <a:ext cx="3407767" cy="461370"/>
          </a:xfrm>
          <a:prstGeom prst="round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DF46ADA8-9B75-8142-8DBB-6A9A5124EB6F}"/>
              </a:ext>
            </a:extLst>
          </p:cNvPr>
          <p:cNvSpPr txBox="1"/>
          <p:nvPr/>
        </p:nvSpPr>
        <p:spPr>
          <a:xfrm>
            <a:off x="4416999" y="1764432"/>
            <a:ext cx="3010959" cy="369332"/>
          </a:xfrm>
          <a:prstGeom prst="rect">
            <a:avLst/>
          </a:prstGeom>
          <a:noFill/>
        </p:spPr>
        <p:txBody>
          <a:bodyPr wrap="square" rtlCol="0">
            <a:spAutoFit/>
          </a:bodyPr>
          <a:lstStyle/>
          <a:p>
            <a:pPr algn="ctr"/>
            <a:r>
              <a:rPr lang="en-US" err="1"/>
              <a:t>Kuble</a:t>
            </a:r>
            <a:r>
              <a:rPr lang="en-US"/>
              <a:t>-proxy</a:t>
            </a:r>
          </a:p>
        </p:txBody>
      </p:sp>
      <p:cxnSp>
        <p:nvCxnSpPr>
          <p:cNvPr id="35" name="Straight Connector 34">
            <a:extLst>
              <a:ext uri="{FF2B5EF4-FFF2-40B4-BE49-F238E27FC236}">
                <a16:creationId xmlns:a16="http://schemas.microsoft.com/office/drawing/2014/main" id="{5C18E522-80CA-624C-9430-56023E74237A}"/>
              </a:ext>
            </a:extLst>
          </p:cNvPr>
          <p:cNvCxnSpPr>
            <a:cxnSpLocks/>
          </p:cNvCxnSpPr>
          <p:nvPr/>
        </p:nvCxnSpPr>
        <p:spPr>
          <a:xfrm flipV="1">
            <a:off x="4416999" y="2133765"/>
            <a:ext cx="1243947" cy="970359"/>
          </a:xfrm>
          <a:prstGeom prst="line">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7353554-3302-8B49-B6F3-722CD440B032}"/>
              </a:ext>
            </a:extLst>
          </p:cNvPr>
          <p:cNvCxnSpPr>
            <a:cxnSpLocks/>
          </p:cNvCxnSpPr>
          <p:nvPr/>
        </p:nvCxnSpPr>
        <p:spPr>
          <a:xfrm flipH="1" flipV="1">
            <a:off x="6381371" y="2150178"/>
            <a:ext cx="1046587" cy="1064748"/>
          </a:xfrm>
          <a:prstGeom prst="line">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6E1A927-B378-7A44-AAF6-7C13C45AA3F7}"/>
              </a:ext>
            </a:extLst>
          </p:cNvPr>
          <p:cNvCxnSpPr>
            <a:cxnSpLocks/>
          </p:cNvCxnSpPr>
          <p:nvPr/>
        </p:nvCxnSpPr>
        <p:spPr>
          <a:xfrm>
            <a:off x="5922478" y="1465695"/>
            <a:ext cx="0" cy="397737"/>
          </a:xfrm>
          <a:prstGeom prst="line">
            <a:avLst/>
          </a:prstGeom>
          <a:ln w="603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F8B6FC93-E074-3549-8B3A-07A78CF87BA0}"/>
              </a:ext>
            </a:extLst>
          </p:cNvPr>
          <p:cNvSpPr>
            <a:spLocks noChangeAspect="1"/>
          </p:cNvSpPr>
          <p:nvPr/>
        </p:nvSpPr>
        <p:spPr>
          <a:xfrm>
            <a:off x="727578" y="6088353"/>
            <a:ext cx="3580793" cy="338585"/>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Host OS</a:t>
            </a:r>
          </a:p>
        </p:txBody>
      </p:sp>
      <p:sp>
        <p:nvSpPr>
          <p:cNvPr id="43" name="Rectangle 42">
            <a:extLst>
              <a:ext uri="{FF2B5EF4-FFF2-40B4-BE49-F238E27FC236}">
                <a16:creationId xmlns:a16="http://schemas.microsoft.com/office/drawing/2014/main" id="{11E2DDE9-CADE-D848-BC59-F174F0399CED}"/>
              </a:ext>
            </a:extLst>
          </p:cNvPr>
          <p:cNvSpPr>
            <a:spLocks noChangeAspect="1"/>
          </p:cNvSpPr>
          <p:nvPr/>
        </p:nvSpPr>
        <p:spPr>
          <a:xfrm>
            <a:off x="7319330" y="6122157"/>
            <a:ext cx="3609354" cy="342949"/>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Host OS</a:t>
            </a:r>
          </a:p>
        </p:txBody>
      </p:sp>
      <p:sp>
        <p:nvSpPr>
          <p:cNvPr id="44" name="Oval 43">
            <a:extLst>
              <a:ext uri="{FF2B5EF4-FFF2-40B4-BE49-F238E27FC236}">
                <a16:creationId xmlns:a16="http://schemas.microsoft.com/office/drawing/2014/main" id="{5103739D-AC17-5C45-AC71-FB66291F253A}"/>
              </a:ext>
            </a:extLst>
          </p:cNvPr>
          <p:cNvSpPr>
            <a:spLocks noChangeAspect="1"/>
          </p:cNvSpPr>
          <p:nvPr/>
        </p:nvSpPr>
        <p:spPr>
          <a:xfrm>
            <a:off x="2228330" y="3528449"/>
            <a:ext cx="1772856" cy="1379358"/>
          </a:xfrm>
          <a:prstGeom prst="ellipse">
            <a:avLst/>
          </a:prstGeom>
          <a:noFill/>
          <a:ln w="38100">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12">
            <a:extLst>
              <a:ext uri="{FF2B5EF4-FFF2-40B4-BE49-F238E27FC236}">
                <a16:creationId xmlns:a16="http://schemas.microsoft.com/office/drawing/2014/main" id="{7D4BA037-E839-4E3E-B236-95DA2D281293}"/>
              </a:ext>
            </a:extLst>
          </p:cNvPr>
          <p:cNvSpPr>
            <a:spLocks noGrp="1" noChangeAspect="1"/>
          </p:cNvSpPr>
          <p:nvPr>
            <p:ph type="sldNum" sz="quarter" idx="12"/>
          </p:nvPr>
        </p:nvSpPr>
        <p:spPr>
          <a:xfrm>
            <a:off x="11157530" y="6529744"/>
            <a:ext cx="573744" cy="114319"/>
          </a:xfrm>
        </p:spPr>
        <p:txBody>
          <a:bodyPr/>
          <a:lstStyle/>
          <a:p>
            <a:fld id="{BECF63ED-5365-0347-943C-46237B9951C9}" type="slidenum">
              <a:rPr lang="en-US" smtClean="0"/>
              <a:t>25</a:t>
            </a:fld>
            <a:endParaRPr lang="en-US"/>
          </a:p>
        </p:txBody>
      </p:sp>
    </p:spTree>
    <p:extLst>
      <p:ext uri="{BB962C8B-B14F-4D97-AF65-F5344CB8AC3E}">
        <p14:creationId xmlns:p14="http://schemas.microsoft.com/office/powerpoint/2010/main" val="38471285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B7964-DF91-1D42-8031-48CEC966F180}"/>
              </a:ext>
            </a:extLst>
          </p:cNvPr>
          <p:cNvSpPr>
            <a:spLocks noGrp="1"/>
          </p:cNvSpPr>
          <p:nvPr>
            <p:ph type="title"/>
          </p:nvPr>
        </p:nvSpPr>
        <p:spPr/>
        <p:txBody>
          <a:bodyPr/>
          <a:lstStyle/>
          <a:p>
            <a:r>
              <a:rPr lang="en-US"/>
              <a:t>Docker Container related events in logs</a:t>
            </a:r>
          </a:p>
        </p:txBody>
      </p:sp>
      <p:sp>
        <p:nvSpPr>
          <p:cNvPr id="3" name="Content Placeholder 2">
            <a:extLst>
              <a:ext uri="{FF2B5EF4-FFF2-40B4-BE49-F238E27FC236}">
                <a16:creationId xmlns:a16="http://schemas.microsoft.com/office/drawing/2014/main" id="{835B46B8-C7C4-474B-B190-761A385B3036}"/>
              </a:ext>
            </a:extLst>
          </p:cNvPr>
          <p:cNvSpPr>
            <a:spLocks noGrp="1"/>
          </p:cNvSpPr>
          <p:nvPr>
            <p:ph type="body" sz="quarter" idx="13"/>
          </p:nvPr>
        </p:nvSpPr>
        <p:spPr/>
        <p:txBody>
          <a:bodyPr vert="horz" lIns="91440" tIns="45720" rIns="91440" bIns="45720" rtlCol="0" anchor="t">
            <a:normAutofit/>
          </a:bodyPr>
          <a:lstStyle/>
          <a:p>
            <a:r>
              <a:rPr lang="en-US"/>
              <a:t>Container lifecycle events including the identity of the image and the invoking user </a:t>
            </a:r>
          </a:p>
          <a:p>
            <a:r>
              <a:rPr lang="en-US"/>
              <a:t>Runtime events/commands</a:t>
            </a:r>
            <a:endParaRPr lang="en-US">
              <a:cs typeface="Calibri"/>
            </a:endParaRPr>
          </a:p>
          <a:p>
            <a:r>
              <a:rPr lang="en-US"/>
              <a:t>Services, nodes, secrets, and configs (create, remove, update)</a:t>
            </a:r>
            <a:endParaRPr lang="en-US">
              <a:cs typeface="Calibri"/>
            </a:endParaRPr>
          </a:p>
          <a:p>
            <a:r>
              <a:rPr lang="en-US"/>
              <a:t>Daemons (reload)</a:t>
            </a:r>
            <a:endParaRPr lang="en-US">
              <a:cs typeface="Calibri"/>
            </a:endParaRPr>
          </a:p>
          <a:p>
            <a:r>
              <a:rPr lang="en-US"/>
              <a:t>Networks (create, connect, remove destroy, disconnect)</a:t>
            </a:r>
            <a:endParaRPr lang="en-US">
              <a:cs typeface="Calibri"/>
            </a:endParaRPr>
          </a:p>
          <a:p>
            <a:r>
              <a:rPr lang="en-US"/>
              <a:t>Volumes (create, destroy, mount, unmount)</a:t>
            </a:r>
            <a:endParaRPr lang="en-US">
              <a:cs typeface="Calibri"/>
            </a:endParaRPr>
          </a:p>
          <a:p>
            <a:r>
              <a:rPr lang="en-US"/>
              <a:t>Plugins (enable, disable, install, remove)</a:t>
            </a:r>
            <a:endParaRPr lang="en-US">
              <a:cs typeface="Calibri"/>
            </a:endParaRPr>
          </a:p>
          <a:p>
            <a:r>
              <a:rPr lang="en-US"/>
              <a:t>Images (pull, push, save, delete, import, load, tag, </a:t>
            </a:r>
            <a:r>
              <a:rPr lang="en-US" err="1"/>
              <a:t>untag</a:t>
            </a:r>
            <a:r>
              <a:rPr lang="en-US"/>
              <a:t>)</a:t>
            </a:r>
            <a:endParaRPr lang="en-US">
              <a:cs typeface="Calibri"/>
            </a:endParaRPr>
          </a:p>
        </p:txBody>
      </p:sp>
      <p:sp>
        <p:nvSpPr>
          <p:cNvPr id="4" name="Slide Number Placeholder 3">
            <a:extLst>
              <a:ext uri="{FF2B5EF4-FFF2-40B4-BE49-F238E27FC236}">
                <a16:creationId xmlns:a16="http://schemas.microsoft.com/office/drawing/2014/main" id="{C22AC448-67CB-45A7-9D17-195E2ABFA539}"/>
              </a:ext>
            </a:extLst>
          </p:cNvPr>
          <p:cNvSpPr>
            <a:spLocks noGrp="1"/>
          </p:cNvSpPr>
          <p:nvPr>
            <p:ph type="sldNum" sz="quarter" idx="12"/>
          </p:nvPr>
        </p:nvSpPr>
        <p:spPr/>
        <p:txBody>
          <a:bodyPr/>
          <a:lstStyle/>
          <a:p>
            <a:fld id="{BECF63ED-5365-0347-943C-46237B9951C9}" type="slidenum">
              <a:rPr lang="en-US" smtClean="0"/>
              <a:t>26</a:t>
            </a:fld>
            <a:endParaRPr lang="en-US"/>
          </a:p>
        </p:txBody>
      </p:sp>
    </p:spTree>
    <p:extLst>
      <p:ext uri="{BB962C8B-B14F-4D97-AF65-F5344CB8AC3E}">
        <p14:creationId xmlns:p14="http://schemas.microsoft.com/office/powerpoint/2010/main" val="9790703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01452-026C-834D-9AAE-82E9E13E3299}"/>
              </a:ext>
            </a:extLst>
          </p:cNvPr>
          <p:cNvSpPr>
            <a:spLocks noGrp="1"/>
          </p:cNvSpPr>
          <p:nvPr>
            <p:ph type="title"/>
          </p:nvPr>
        </p:nvSpPr>
        <p:spPr/>
        <p:txBody>
          <a:bodyPr/>
          <a:lstStyle/>
          <a:p>
            <a:r>
              <a:rPr lang="en-US"/>
              <a:t>Docker Container related events in logs</a:t>
            </a:r>
          </a:p>
        </p:txBody>
      </p:sp>
      <p:sp>
        <p:nvSpPr>
          <p:cNvPr id="3" name="Content Placeholder 2">
            <a:extLst>
              <a:ext uri="{FF2B5EF4-FFF2-40B4-BE49-F238E27FC236}">
                <a16:creationId xmlns:a16="http://schemas.microsoft.com/office/drawing/2014/main" id="{A5EA0DA4-AE77-1945-9FB6-B4E40E879FB2}"/>
              </a:ext>
            </a:extLst>
          </p:cNvPr>
          <p:cNvSpPr>
            <a:spLocks noGrp="1"/>
          </p:cNvSpPr>
          <p:nvPr>
            <p:ph type="body" sz="quarter" idx="13"/>
          </p:nvPr>
        </p:nvSpPr>
        <p:spPr/>
        <p:txBody>
          <a:bodyPr vert="horz" lIns="91440" tIns="45720" rIns="91440" bIns="45720" rtlCol="0" anchor="t">
            <a:normAutofit/>
          </a:bodyPr>
          <a:lstStyle/>
          <a:p>
            <a:r>
              <a:rPr lang="en-US"/>
              <a:t>Run time events (commit, copy, attach, detach, exec, export, </a:t>
            </a:r>
            <a:r>
              <a:rPr lang="en-US" err="1"/>
              <a:t>health_status</a:t>
            </a:r>
            <a:r>
              <a:rPr lang="en-US"/>
              <a:t>, rename, resize, top, update)</a:t>
            </a:r>
          </a:p>
          <a:p>
            <a:r>
              <a:rPr lang="en-US"/>
              <a:t>Lifecycle events (create, start, restart, stop, </a:t>
            </a:r>
            <a:r>
              <a:rPr lang="en-US" err="1"/>
              <a:t>oom</a:t>
            </a:r>
            <a:r>
              <a:rPr lang="en-US"/>
              <a:t>, pause, </a:t>
            </a:r>
            <a:r>
              <a:rPr lang="en-US" err="1"/>
              <a:t>unpause</a:t>
            </a:r>
            <a:r>
              <a:rPr lang="en-US"/>
              <a:t>, die, kill, destroy)</a:t>
            </a:r>
            <a:endParaRPr lang="en-US">
              <a:cs typeface="Calibri"/>
            </a:endParaRPr>
          </a:p>
        </p:txBody>
      </p:sp>
      <p:sp>
        <p:nvSpPr>
          <p:cNvPr id="4" name="Slide Number Placeholder 3">
            <a:extLst>
              <a:ext uri="{FF2B5EF4-FFF2-40B4-BE49-F238E27FC236}">
                <a16:creationId xmlns:a16="http://schemas.microsoft.com/office/drawing/2014/main" id="{C8FE0AF8-BB2B-4A13-A938-D3A73F98CE6B}"/>
              </a:ext>
            </a:extLst>
          </p:cNvPr>
          <p:cNvSpPr>
            <a:spLocks noGrp="1"/>
          </p:cNvSpPr>
          <p:nvPr>
            <p:ph type="sldNum" sz="quarter" idx="12"/>
          </p:nvPr>
        </p:nvSpPr>
        <p:spPr/>
        <p:txBody>
          <a:bodyPr/>
          <a:lstStyle/>
          <a:p>
            <a:fld id="{BECF63ED-5365-0347-943C-46237B9951C9}" type="slidenum">
              <a:rPr lang="en-US" smtClean="0"/>
              <a:t>27</a:t>
            </a:fld>
            <a:endParaRPr lang="en-US"/>
          </a:p>
        </p:txBody>
      </p:sp>
    </p:spTree>
    <p:extLst>
      <p:ext uri="{BB962C8B-B14F-4D97-AF65-F5344CB8AC3E}">
        <p14:creationId xmlns:p14="http://schemas.microsoft.com/office/powerpoint/2010/main" val="4078303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E4CCC80-49C4-4F7C-B81C-B901E943118E}"/>
              </a:ext>
            </a:extLst>
          </p:cNvPr>
          <p:cNvSpPr>
            <a:spLocks noGrp="1"/>
          </p:cNvSpPr>
          <p:nvPr>
            <p:ph type="title"/>
          </p:nvPr>
        </p:nvSpPr>
        <p:spPr/>
        <p:txBody>
          <a:bodyPr/>
          <a:lstStyle/>
          <a:p>
            <a:r>
              <a:rPr lang="en-US" dirty="0"/>
              <a:t>Motivation and Approach</a:t>
            </a:r>
          </a:p>
        </p:txBody>
      </p:sp>
      <p:sp>
        <p:nvSpPr>
          <p:cNvPr id="7" name="Content Placeholder 6">
            <a:extLst>
              <a:ext uri="{FF2B5EF4-FFF2-40B4-BE49-F238E27FC236}">
                <a16:creationId xmlns:a16="http://schemas.microsoft.com/office/drawing/2014/main" id="{0B49224C-7499-422B-89CC-3BAB95AEF412}"/>
              </a:ext>
            </a:extLst>
          </p:cNvPr>
          <p:cNvSpPr>
            <a:spLocks noGrp="1"/>
          </p:cNvSpPr>
          <p:nvPr>
            <p:ph type="body" sz="quarter" idx="13"/>
          </p:nvPr>
        </p:nvSpPr>
        <p:spPr/>
        <p:txBody>
          <a:bodyPr/>
          <a:lstStyle/>
          <a:p>
            <a:pPr marL="342900" indent="-342900">
              <a:buFont typeface="Arial" panose="020B0604020202020204" pitchFamily="34" charset="0"/>
              <a:buChar char="•"/>
            </a:pPr>
            <a:r>
              <a:rPr lang="en-US" sz="2400" dirty="0"/>
              <a:t>Operation / infrastructure teams need data to develop good security analytics.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Challenge is to understand and anticipate what data is needed to enable those teams.</a:t>
            </a:r>
            <a:endParaRPr lang="en-US" sz="2400" dirty="0"/>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We reviewed v9 of SECCOM container logging requirements</a:t>
            </a:r>
            <a:r>
              <a:rPr lang="en-US" baseline="30000" dirty="0"/>
              <a:t>1</a:t>
            </a:r>
            <a:r>
              <a:rPr lang="en-US" sz="2400" dirty="0"/>
              <a:t> to determine if additional requirements should be proposed to support security analytics.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Our approach was to systemically review the v9 logging requirements against </a:t>
            </a:r>
            <a:r>
              <a:rPr lang="en-US" dirty="0"/>
              <a:t>the Containers Matrix for ATT&amp;CK®</a:t>
            </a:r>
            <a:r>
              <a:rPr lang="en-US" baseline="30000" dirty="0"/>
              <a:t>2</a:t>
            </a:r>
            <a:r>
              <a:rPr lang="en-US" dirty="0"/>
              <a:t> (v9) to identify gaps.</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3003924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13415-88EA-458A-8770-0F93F7721382}"/>
              </a:ext>
            </a:extLst>
          </p:cNvPr>
          <p:cNvSpPr>
            <a:spLocks noGrp="1"/>
          </p:cNvSpPr>
          <p:nvPr>
            <p:ph type="title"/>
          </p:nvPr>
        </p:nvSpPr>
        <p:spPr/>
        <p:txBody>
          <a:bodyPr/>
          <a:lstStyle/>
          <a:p>
            <a:r>
              <a:rPr lang="en-US" dirty="0"/>
              <a:t>Why use ATT&amp;CK®</a:t>
            </a:r>
          </a:p>
        </p:txBody>
      </p:sp>
      <p:sp>
        <p:nvSpPr>
          <p:cNvPr id="3" name="Content Placeholder 2">
            <a:extLst>
              <a:ext uri="{FF2B5EF4-FFF2-40B4-BE49-F238E27FC236}">
                <a16:creationId xmlns:a16="http://schemas.microsoft.com/office/drawing/2014/main" id="{EA0B9961-0488-45FB-B247-AC0255C15CAD}"/>
              </a:ext>
            </a:extLst>
          </p:cNvPr>
          <p:cNvSpPr>
            <a:spLocks noGrp="1"/>
          </p:cNvSpPr>
          <p:nvPr>
            <p:ph type="body" sz="quarter" idx="13"/>
          </p:nvPr>
        </p:nvSpPr>
        <p:spPr/>
        <p:txBody>
          <a:bodyPr>
            <a:normAutofit/>
          </a:bodyPr>
          <a:lstStyle/>
          <a:p>
            <a:r>
              <a:rPr lang="en-US" dirty="0"/>
              <a:t>ATT&amp;CK®</a:t>
            </a:r>
            <a:r>
              <a:rPr lang="en-US" baseline="30000" dirty="0"/>
              <a:t>1</a:t>
            </a:r>
            <a:r>
              <a:rPr lang="en-US" dirty="0"/>
              <a:t> stands for Adversarial Tactics, Techniques, and Common Knowledge.</a:t>
            </a:r>
          </a:p>
          <a:p>
            <a:pPr lvl="1"/>
            <a:endParaRPr lang="en-US" i="0" dirty="0">
              <a:solidFill>
                <a:srgbClr val="212234"/>
              </a:solidFill>
              <a:effectLst/>
            </a:endParaRPr>
          </a:p>
          <a:p>
            <a:pPr lvl="1"/>
            <a:r>
              <a:rPr lang="en-US" i="0" dirty="0">
                <a:solidFill>
                  <a:srgbClr val="212234"/>
                </a:solidFill>
                <a:effectLst/>
              </a:rPr>
              <a:t>The adversary information is organized as tables known as matrices.</a:t>
            </a:r>
          </a:p>
          <a:p>
            <a:pPr lvl="1"/>
            <a:r>
              <a:rPr lang="en-US" i="0" dirty="0">
                <a:solidFill>
                  <a:srgbClr val="212234"/>
                </a:solidFill>
                <a:effectLst/>
              </a:rPr>
              <a:t>There are several different matrices for different technologies, e.g., Windows, Linux, Mac, and mobile systems.</a:t>
            </a:r>
          </a:p>
          <a:p>
            <a:pPr lvl="1"/>
            <a:r>
              <a:rPr lang="en-US" dirty="0"/>
              <a:t>Recently released matrix for containers</a:t>
            </a:r>
            <a:r>
              <a:rPr lang="en-US" baseline="30000" dirty="0"/>
              <a:t>2</a:t>
            </a:r>
            <a:r>
              <a:rPr lang="en-US" dirty="0"/>
              <a:t> which is an open community sourced list of attacker techniques against containers.</a:t>
            </a:r>
          </a:p>
          <a:p>
            <a:endParaRPr lang="en-US" dirty="0"/>
          </a:p>
          <a:p>
            <a:pPr lvl="1"/>
            <a:endParaRPr lang="en-US" dirty="0"/>
          </a:p>
          <a:p>
            <a:endParaRPr lang="en-US" dirty="0"/>
          </a:p>
        </p:txBody>
      </p:sp>
      <p:sp>
        <p:nvSpPr>
          <p:cNvPr id="4" name="Slide Number Placeholder 3">
            <a:extLst>
              <a:ext uri="{FF2B5EF4-FFF2-40B4-BE49-F238E27FC236}">
                <a16:creationId xmlns:a16="http://schemas.microsoft.com/office/drawing/2014/main" id="{049430CD-DBFF-4073-B6CA-078FB6CF6243}"/>
              </a:ext>
            </a:extLst>
          </p:cNvPr>
          <p:cNvSpPr>
            <a:spLocks noGrp="1"/>
          </p:cNvSpPr>
          <p:nvPr>
            <p:ph type="sldNum" sz="quarter" idx="12"/>
          </p:nvPr>
        </p:nvSpPr>
        <p:spPr/>
        <p:txBody>
          <a:bodyPr/>
          <a:lstStyle/>
          <a:p>
            <a:fld id="{BECF63ED-5365-0347-943C-46237B9951C9}" type="slidenum">
              <a:rPr lang="en-US" smtClean="0"/>
              <a:t>4</a:t>
            </a:fld>
            <a:endParaRPr lang="en-US"/>
          </a:p>
        </p:txBody>
      </p:sp>
      <p:sp>
        <p:nvSpPr>
          <p:cNvPr id="6" name="TextBox 5">
            <a:extLst>
              <a:ext uri="{FF2B5EF4-FFF2-40B4-BE49-F238E27FC236}">
                <a16:creationId xmlns:a16="http://schemas.microsoft.com/office/drawing/2014/main" id="{CD6D5DFF-EB92-4F14-B14D-99251D1237F5}"/>
              </a:ext>
            </a:extLst>
          </p:cNvPr>
          <p:cNvSpPr txBox="1"/>
          <p:nvPr/>
        </p:nvSpPr>
        <p:spPr>
          <a:xfrm>
            <a:off x="495232" y="4832700"/>
            <a:ext cx="11201536" cy="830997"/>
          </a:xfrm>
          <a:prstGeom prst="rect">
            <a:avLst/>
          </a:prstGeom>
          <a:solidFill>
            <a:schemeClr val="accent4">
              <a:lumMod val="40000"/>
              <a:lumOff val="60000"/>
            </a:schemeClr>
          </a:solidFill>
          <a:ln>
            <a:solidFill>
              <a:schemeClr val="tx1"/>
            </a:solidFill>
          </a:ln>
          <a:scene3d>
            <a:camera prst="orthographicFront"/>
            <a:lightRig rig="threePt" dir="t"/>
          </a:scene3d>
          <a:sp3d>
            <a:bevelT/>
          </a:sp3d>
        </p:spPr>
        <p:txBody>
          <a:bodyPr wrap="square">
            <a:spAutoFit/>
          </a:bodyPr>
          <a:lstStyle/>
          <a:p>
            <a:pPr marL="9525" indent="0" algn="ctr">
              <a:buNone/>
            </a:pPr>
            <a:r>
              <a:rPr lang="en-US" sz="2400" dirty="0"/>
              <a:t>The Containers Matrix provides a list of attacker techniques that provides a convenient tool to identify data needed to craft good security analytics.</a:t>
            </a:r>
          </a:p>
        </p:txBody>
      </p:sp>
    </p:spTree>
    <p:extLst>
      <p:ext uri="{BB962C8B-B14F-4D97-AF65-F5344CB8AC3E}">
        <p14:creationId xmlns:p14="http://schemas.microsoft.com/office/powerpoint/2010/main" val="2682420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81982-3595-46D7-8CF1-B9789870FE3C}"/>
              </a:ext>
            </a:extLst>
          </p:cNvPr>
          <p:cNvSpPr>
            <a:spLocks noGrp="1"/>
          </p:cNvSpPr>
          <p:nvPr>
            <p:ph type="title"/>
          </p:nvPr>
        </p:nvSpPr>
        <p:spPr/>
        <p:txBody>
          <a:bodyPr/>
          <a:lstStyle/>
          <a:p>
            <a:r>
              <a:rPr lang="en-US" dirty="0"/>
              <a:t>ATT&amp;CK® for Containers Matrix</a:t>
            </a:r>
          </a:p>
        </p:txBody>
      </p:sp>
      <p:pic>
        <p:nvPicPr>
          <p:cNvPr id="5" name="Content Placeholder 4">
            <a:extLst>
              <a:ext uri="{FF2B5EF4-FFF2-40B4-BE49-F238E27FC236}">
                <a16:creationId xmlns:a16="http://schemas.microsoft.com/office/drawing/2014/main" id="{DD47AADA-DD8A-4344-8968-44386AB2EFC5}"/>
              </a:ext>
            </a:extLst>
          </p:cNvPr>
          <p:cNvPicPr>
            <a:picLocks noGrp="1" noChangeAspect="1"/>
          </p:cNvPicPr>
          <p:nvPr>
            <p:ph idx="4294967295"/>
          </p:nvPr>
        </p:nvPicPr>
        <p:blipFill rotWithShape="1">
          <a:blip r:embed="rId3"/>
          <a:srcRect r="50071"/>
          <a:stretch/>
        </p:blipFill>
        <p:spPr>
          <a:xfrm>
            <a:off x="1911441" y="1178601"/>
            <a:ext cx="7975600" cy="2286000"/>
          </a:xfrm>
        </p:spPr>
      </p:pic>
      <p:pic>
        <p:nvPicPr>
          <p:cNvPr id="6" name="Content Placeholder 4">
            <a:extLst>
              <a:ext uri="{FF2B5EF4-FFF2-40B4-BE49-F238E27FC236}">
                <a16:creationId xmlns:a16="http://schemas.microsoft.com/office/drawing/2014/main" id="{9B796D55-CD4F-4B61-B02C-9D12F117934A}"/>
              </a:ext>
            </a:extLst>
          </p:cNvPr>
          <p:cNvPicPr>
            <a:picLocks noChangeAspect="1"/>
          </p:cNvPicPr>
          <p:nvPr/>
        </p:nvPicPr>
        <p:blipFill rotWithShape="1">
          <a:blip r:embed="rId3"/>
          <a:srcRect l="49929"/>
          <a:stretch/>
        </p:blipFill>
        <p:spPr>
          <a:xfrm>
            <a:off x="2057599" y="3141817"/>
            <a:ext cx="7997613" cy="2286000"/>
          </a:xfrm>
          <a:prstGeom prst="rect">
            <a:avLst/>
          </a:prstGeom>
        </p:spPr>
      </p:pic>
      <p:sp>
        <p:nvSpPr>
          <p:cNvPr id="4" name="Slide Number Placeholder 3">
            <a:extLst>
              <a:ext uri="{FF2B5EF4-FFF2-40B4-BE49-F238E27FC236}">
                <a16:creationId xmlns:a16="http://schemas.microsoft.com/office/drawing/2014/main" id="{886FAF40-5AED-412A-BC94-7098BC5528D0}"/>
              </a:ext>
            </a:extLst>
          </p:cNvPr>
          <p:cNvSpPr>
            <a:spLocks noGrp="1"/>
          </p:cNvSpPr>
          <p:nvPr>
            <p:ph type="sldNum" sz="quarter" idx="12"/>
          </p:nvPr>
        </p:nvSpPr>
        <p:spPr/>
        <p:txBody>
          <a:bodyPr/>
          <a:lstStyle/>
          <a:p>
            <a:fld id="{BECF63ED-5365-0347-943C-46237B9951C9}" type="slidenum">
              <a:rPr lang="en-US" smtClean="0"/>
              <a:t>5</a:t>
            </a:fld>
            <a:endParaRPr lang="en-US"/>
          </a:p>
        </p:txBody>
      </p:sp>
      <p:sp>
        <p:nvSpPr>
          <p:cNvPr id="7" name="Rectangle: Rounded Corners 6">
            <a:extLst>
              <a:ext uri="{FF2B5EF4-FFF2-40B4-BE49-F238E27FC236}">
                <a16:creationId xmlns:a16="http://schemas.microsoft.com/office/drawing/2014/main" id="{8CBBCFB7-F3A2-4300-90AD-8A0268FABEB3}"/>
              </a:ext>
            </a:extLst>
          </p:cNvPr>
          <p:cNvSpPr/>
          <p:nvPr/>
        </p:nvSpPr>
        <p:spPr>
          <a:xfrm>
            <a:off x="7222454" y="5617197"/>
            <a:ext cx="3935073" cy="674773"/>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chemeClr val="tx1"/>
                </a:solidFill>
              </a:rPr>
              <a:t>BOLD TEXT	Attacker Tactics</a:t>
            </a:r>
          </a:p>
          <a:p>
            <a:r>
              <a:rPr lang="en-US" sz="1400" dirty="0">
                <a:solidFill>
                  <a:schemeClr val="tx1"/>
                </a:solidFill>
              </a:rPr>
              <a:t>Regular Text	Attacker Techniques</a:t>
            </a:r>
          </a:p>
        </p:txBody>
      </p:sp>
      <p:sp>
        <p:nvSpPr>
          <p:cNvPr id="3" name="Rectangle 2">
            <a:extLst>
              <a:ext uri="{FF2B5EF4-FFF2-40B4-BE49-F238E27FC236}">
                <a16:creationId xmlns:a16="http://schemas.microsoft.com/office/drawing/2014/main" id="{8272E4D6-9137-491E-91B1-CEE33133A68D}"/>
              </a:ext>
            </a:extLst>
          </p:cNvPr>
          <p:cNvSpPr/>
          <p:nvPr/>
        </p:nvSpPr>
        <p:spPr>
          <a:xfrm>
            <a:off x="1755032" y="1070088"/>
            <a:ext cx="8458200" cy="43577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7D7E5CA-6B12-487E-914F-B7BCCF06D8B9}"/>
              </a:ext>
            </a:extLst>
          </p:cNvPr>
          <p:cNvSpPr txBox="1"/>
          <p:nvPr/>
        </p:nvSpPr>
        <p:spPr>
          <a:xfrm>
            <a:off x="1639005" y="5471140"/>
            <a:ext cx="5134773" cy="307777"/>
          </a:xfrm>
          <a:prstGeom prst="rect">
            <a:avLst/>
          </a:prstGeom>
          <a:noFill/>
        </p:spPr>
        <p:txBody>
          <a:bodyPr wrap="square">
            <a:spAutoFit/>
          </a:bodyPr>
          <a:lstStyle/>
          <a:p>
            <a:r>
              <a:rPr lang="en-US" sz="1400" i="1" dirty="0"/>
              <a:t>Source: https://attack.mitre.org/matrices/enterprise/containers/</a:t>
            </a:r>
          </a:p>
        </p:txBody>
      </p:sp>
    </p:spTree>
    <p:extLst>
      <p:ext uri="{BB962C8B-B14F-4D97-AF65-F5344CB8AC3E}">
        <p14:creationId xmlns:p14="http://schemas.microsoft.com/office/powerpoint/2010/main" val="2510375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0FCFD0-0849-44EE-A021-AD2063A7394A}"/>
              </a:ext>
            </a:extLst>
          </p:cNvPr>
          <p:cNvSpPr>
            <a:spLocks noGrp="1"/>
          </p:cNvSpPr>
          <p:nvPr>
            <p:ph type="sldNum" sz="quarter" idx="12"/>
          </p:nvPr>
        </p:nvSpPr>
        <p:spPr/>
        <p:txBody>
          <a:bodyPr/>
          <a:lstStyle/>
          <a:p>
            <a:fld id="{BECF63ED-5365-0347-943C-46237B9951C9}" type="slidenum">
              <a:rPr lang="en-US" smtClean="0"/>
              <a:t>6</a:t>
            </a:fld>
            <a:endParaRPr lang="en-US"/>
          </a:p>
        </p:txBody>
      </p:sp>
      <p:sp>
        <p:nvSpPr>
          <p:cNvPr id="3" name="Title 2">
            <a:extLst>
              <a:ext uri="{FF2B5EF4-FFF2-40B4-BE49-F238E27FC236}">
                <a16:creationId xmlns:a16="http://schemas.microsoft.com/office/drawing/2014/main" id="{2B55A18C-6245-450F-8DAC-EE7A69A67E5A}"/>
              </a:ext>
            </a:extLst>
          </p:cNvPr>
          <p:cNvSpPr>
            <a:spLocks noGrp="1"/>
          </p:cNvSpPr>
          <p:nvPr>
            <p:ph type="title"/>
          </p:nvPr>
        </p:nvSpPr>
        <p:spPr/>
        <p:txBody>
          <a:bodyPr/>
          <a:lstStyle/>
          <a:p>
            <a:r>
              <a:rPr lang="en-US" dirty="0"/>
              <a:t>ATT&amp;CK® Technique Example</a:t>
            </a:r>
            <a:r>
              <a:rPr lang="en-US" baseline="30000" dirty="0"/>
              <a:t>1</a:t>
            </a:r>
          </a:p>
        </p:txBody>
      </p:sp>
      <p:pic>
        <p:nvPicPr>
          <p:cNvPr id="6" name="Picture 5">
            <a:extLst>
              <a:ext uri="{FF2B5EF4-FFF2-40B4-BE49-F238E27FC236}">
                <a16:creationId xmlns:a16="http://schemas.microsoft.com/office/drawing/2014/main" id="{4CB1CC05-05EA-48AD-A65A-5A2B1D82D3AC}"/>
              </a:ext>
            </a:extLst>
          </p:cNvPr>
          <p:cNvPicPr>
            <a:picLocks noChangeAspect="1"/>
          </p:cNvPicPr>
          <p:nvPr/>
        </p:nvPicPr>
        <p:blipFill>
          <a:blip r:embed="rId3"/>
          <a:stretch>
            <a:fillRect/>
          </a:stretch>
        </p:blipFill>
        <p:spPr>
          <a:xfrm>
            <a:off x="294021" y="1084712"/>
            <a:ext cx="9534525" cy="2638425"/>
          </a:xfrm>
          <a:prstGeom prst="rect">
            <a:avLst/>
          </a:prstGeom>
          <a:ln>
            <a:solidFill>
              <a:schemeClr val="tx1"/>
            </a:solidFill>
          </a:ln>
        </p:spPr>
      </p:pic>
      <p:pic>
        <p:nvPicPr>
          <p:cNvPr id="10" name="Picture 9">
            <a:extLst>
              <a:ext uri="{FF2B5EF4-FFF2-40B4-BE49-F238E27FC236}">
                <a16:creationId xmlns:a16="http://schemas.microsoft.com/office/drawing/2014/main" id="{DCD26AA0-37B9-47F8-9570-FBDFBA04E576}"/>
              </a:ext>
            </a:extLst>
          </p:cNvPr>
          <p:cNvPicPr>
            <a:picLocks noChangeAspect="1"/>
          </p:cNvPicPr>
          <p:nvPr/>
        </p:nvPicPr>
        <p:blipFill>
          <a:blip r:embed="rId4"/>
          <a:stretch>
            <a:fillRect/>
          </a:stretch>
        </p:blipFill>
        <p:spPr>
          <a:xfrm>
            <a:off x="294021" y="4276727"/>
            <a:ext cx="11344368" cy="951492"/>
          </a:xfrm>
          <a:prstGeom prst="rect">
            <a:avLst/>
          </a:prstGeom>
          <a:ln>
            <a:solidFill>
              <a:schemeClr val="tx1"/>
            </a:solidFill>
          </a:ln>
        </p:spPr>
      </p:pic>
      <p:sp>
        <p:nvSpPr>
          <p:cNvPr id="14" name="TextBox 13">
            <a:extLst>
              <a:ext uri="{FF2B5EF4-FFF2-40B4-BE49-F238E27FC236}">
                <a16:creationId xmlns:a16="http://schemas.microsoft.com/office/drawing/2014/main" id="{19EAD660-308F-4EC1-9D08-0A8753ACC814}"/>
              </a:ext>
            </a:extLst>
          </p:cNvPr>
          <p:cNvSpPr txBox="1"/>
          <p:nvPr/>
        </p:nvSpPr>
        <p:spPr>
          <a:xfrm>
            <a:off x="294021" y="5939407"/>
            <a:ext cx="6093994" cy="338554"/>
          </a:xfrm>
          <a:prstGeom prst="rect">
            <a:avLst/>
          </a:prstGeom>
          <a:noFill/>
        </p:spPr>
        <p:txBody>
          <a:bodyPr wrap="square">
            <a:spAutoFit/>
          </a:bodyPr>
          <a:lstStyle/>
          <a:p>
            <a:r>
              <a:rPr lang="en-US" sz="1600" baseline="30000" dirty="0"/>
              <a:t>1</a:t>
            </a:r>
            <a:r>
              <a:rPr lang="en-US" sz="1600" dirty="0"/>
              <a:t>https://attack.mitre.org/versions/v9/techniques/T1609/</a:t>
            </a:r>
          </a:p>
        </p:txBody>
      </p:sp>
    </p:spTree>
    <p:extLst>
      <p:ext uri="{BB962C8B-B14F-4D97-AF65-F5344CB8AC3E}">
        <p14:creationId xmlns:p14="http://schemas.microsoft.com/office/powerpoint/2010/main" val="243916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7A4DAB0-4909-47B2-B130-DCF8D10BDFF9}"/>
              </a:ext>
            </a:extLst>
          </p:cNvPr>
          <p:cNvSpPr>
            <a:spLocks noGrp="1"/>
          </p:cNvSpPr>
          <p:nvPr>
            <p:ph type="sldNum" sz="quarter" idx="12"/>
          </p:nvPr>
        </p:nvSpPr>
        <p:spPr/>
        <p:txBody>
          <a:bodyPr/>
          <a:lstStyle/>
          <a:p>
            <a:fld id="{BECF63ED-5365-0347-943C-46237B9951C9}" type="slidenum">
              <a:rPr lang="en-US" smtClean="0"/>
              <a:t>7</a:t>
            </a:fld>
            <a:endParaRPr lang="en-US"/>
          </a:p>
        </p:txBody>
      </p:sp>
      <p:sp>
        <p:nvSpPr>
          <p:cNvPr id="3" name="Title 2">
            <a:extLst>
              <a:ext uri="{FF2B5EF4-FFF2-40B4-BE49-F238E27FC236}">
                <a16:creationId xmlns:a16="http://schemas.microsoft.com/office/drawing/2014/main" id="{3BDCB5CB-54DD-40F1-A343-DCD4C8FA6601}"/>
              </a:ext>
            </a:extLst>
          </p:cNvPr>
          <p:cNvSpPr>
            <a:spLocks noGrp="1"/>
          </p:cNvSpPr>
          <p:nvPr>
            <p:ph type="title"/>
          </p:nvPr>
        </p:nvSpPr>
        <p:spPr/>
        <p:txBody>
          <a:bodyPr/>
          <a:lstStyle/>
          <a:p>
            <a:r>
              <a:rPr lang="en-US" dirty="0"/>
              <a:t>CON-LOG-REQ Analysis Example</a:t>
            </a:r>
          </a:p>
        </p:txBody>
      </p:sp>
      <p:graphicFrame>
        <p:nvGraphicFramePr>
          <p:cNvPr id="8" name="Table 7">
            <a:extLst>
              <a:ext uri="{FF2B5EF4-FFF2-40B4-BE49-F238E27FC236}">
                <a16:creationId xmlns:a16="http://schemas.microsoft.com/office/drawing/2014/main" id="{11523D8A-9FC6-4416-B48E-EF2DB3A72996}"/>
              </a:ext>
            </a:extLst>
          </p:cNvPr>
          <p:cNvGraphicFramePr>
            <a:graphicFrameLocks noGrp="1"/>
          </p:cNvGraphicFramePr>
          <p:nvPr>
            <p:extLst>
              <p:ext uri="{D42A27DB-BD31-4B8C-83A1-F6EECF244321}">
                <p14:modId xmlns:p14="http://schemas.microsoft.com/office/powerpoint/2010/main" val="2736146023"/>
              </p:ext>
            </p:extLst>
          </p:nvPr>
        </p:nvGraphicFramePr>
        <p:xfrm>
          <a:off x="423816" y="923465"/>
          <a:ext cx="11354602" cy="5534025"/>
        </p:xfrm>
        <a:graphic>
          <a:graphicData uri="http://schemas.openxmlformats.org/drawingml/2006/table">
            <a:tbl>
              <a:tblPr/>
              <a:tblGrid>
                <a:gridCol w="731216">
                  <a:extLst>
                    <a:ext uri="{9D8B030D-6E8A-4147-A177-3AD203B41FA5}">
                      <a16:colId xmlns:a16="http://schemas.microsoft.com/office/drawing/2014/main" val="2848738547"/>
                    </a:ext>
                  </a:extLst>
                </a:gridCol>
                <a:gridCol w="1667993">
                  <a:extLst>
                    <a:ext uri="{9D8B030D-6E8A-4147-A177-3AD203B41FA5}">
                      <a16:colId xmlns:a16="http://schemas.microsoft.com/office/drawing/2014/main" val="1480923201"/>
                    </a:ext>
                  </a:extLst>
                </a:gridCol>
                <a:gridCol w="2771659">
                  <a:extLst>
                    <a:ext uri="{9D8B030D-6E8A-4147-A177-3AD203B41FA5}">
                      <a16:colId xmlns:a16="http://schemas.microsoft.com/office/drawing/2014/main" val="4273728969"/>
                    </a:ext>
                  </a:extLst>
                </a:gridCol>
                <a:gridCol w="6183734">
                  <a:extLst>
                    <a:ext uri="{9D8B030D-6E8A-4147-A177-3AD203B41FA5}">
                      <a16:colId xmlns:a16="http://schemas.microsoft.com/office/drawing/2014/main" val="2257461686"/>
                    </a:ext>
                  </a:extLst>
                </a:gridCol>
              </a:tblGrid>
              <a:tr h="137795">
                <a:tc gridSpan="2">
                  <a:txBody>
                    <a:bodyPr/>
                    <a:lstStyle/>
                    <a:p>
                      <a:pPr algn="ctr" fontAlgn="b"/>
                      <a:r>
                        <a:rPr lang="en-US" sz="1600" b="1" i="0" u="none" strike="noStrike">
                          <a:solidFill>
                            <a:srgbClr val="000000"/>
                          </a:solidFill>
                          <a:effectLst/>
                          <a:latin typeface="Calibri" panose="020F0502020204030204" pitchFamily="34" charset="0"/>
                        </a:rPr>
                        <a:t>ATT&amp;CK° Technique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b"/>
                      <a:r>
                        <a:rPr lang="en-US" sz="16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9103789"/>
                  </a:ext>
                </a:extLst>
              </a:tr>
              <a:tr h="413385">
                <a:tc>
                  <a:txBody>
                    <a:bodyPr/>
                    <a:lstStyle/>
                    <a:p>
                      <a:pPr algn="ctr" fontAlgn="ctr"/>
                      <a:r>
                        <a:rPr lang="en-US" sz="1600" b="1" i="0" u="none" strike="noStrike">
                          <a:solidFill>
                            <a:srgbClr val="000000"/>
                          </a:solidFill>
                          <a:effectLst/>
                          <a:latin typeface="Calibri" panose="020F0502020204030204" pitchFamily="34" charset="0"/>
                        </a:rPr>
                        <a:t>No.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Calibri" panose="020F0502020204030204" pitchFamily="34" charset="0"/>
                        </a:rPr>
                        <a:t> 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effectLst/>
                          <a:latin typeface="Calibri" panose="020F0502020204030204" pitchFamily="34" charset="0"/>
                        </a:rPr>
                        <a:t>ONAP SECCOM Logging REQs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0" u="none" strike="noStrike" dirty="0">
                          <a:solidFill>
                            <a:srgbClr val="000000"/>
                          </a:solidFill>
                          <a:effectLst/>
                          <a:latin typeface="Calibri" panose="020F0502020204030204" pitchFamily="34" charset="0"/>
                        </a:rPr>
                        <a:t>Description &amp; Detection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5790820"/>
                  </a:ext>
                </a:extLst>
              </a:tr>
              <a:tr h="551180">
                <a:tc>
                  <a:txBody>
                    <a:bodyPr/>
                    <a:lstStyle/>
                    <a:p>
                      <a:pPr algn="ctr" fontAlgn="t"/>
                      <a:r>
                        <a:rPr lang="en-US" sz="1600" b="0" i="0" u="none" strike="noStrike">
                          <a:solidFill>
                            <a:srgbClr val="000000"/>
                          </a:solidFill>
                          <a:effectLst/>
                          <a:latin typeface="Calibri" panose="020F0502020204030204" pitchFamily="34" charset="0"/>
                        </a:rPr>
                        <a:t>T1190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1600" b="0" i="0" u="none" strike="noStrike" dirty="0">
                          <a:solidFill>
                            <a:srgbClr val="000000"/>
                          </a:solidFill>
                          <a:effectLst/>
                          <a:latin typeface="Calibri" panose="020F0502020204030204" pitchFamily="34" charset="0"/>
                        </a:rPr>
                        <a:t>Exploit Public-Facing Application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effectLst/>
                          <a:latin typeface="Calibri" panose="020F0502020204030204" pitchFamily="34" charset="0"/>
                        </a:rPr>
                        <a:t>CON-LOG-REQ-17: Security logs for analytics. </a:t>
                      </a:r>
                    </a:p>
                    <a:p>
                      <a:pPr marL="0" marR="0" lvl="0" indent="0" algn="l" defTabSz="914400" rtl="0" eaLnBrk="1" fontAlgn="t"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CON-LOG-REQ-5: Log net connections</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alibri" panose="020F0502020204030204" pitchFamily="34" charset="0"/>
                      </a:endParaRPr>
                    </a:p>
                    <a:p>
                      <a:pPr marL="0" marR="0" lvl="0" indent="0" algn="l" defTabSz="914400" rtl="0" eaLnBrk="1" fontAlgn="t"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 </a:t>
                      </a:r>
                      <a:r>
                        <a:rPr lang="en-US" sz="1600" b="0" i="0" u="sng" strike="noStrike" dirty="0">
                          <a:solidFill>
                            <a:srgbClr val="000000"/>
                          </a:solidFill>
                          <a:effectLst/>
                          <a:latin typeface="Calibri" panose="020F0502020204030204" pitchFamily="34" charset="0"/>
                        </a:rPr>
                        <a:t>What events should be logged?</a:t>
                      </a:r>
                      <a:endParaRPr lang="en-US" sz="1600" b="0" i="0" u="none" strike="noStrike" dirty="0">
                        <a:solidFill>
                          <a:srgbClr val="000000"/>
                        </a:solidFill>
                        <a:effectLst/>
                        <a:latin typeface="Calibri" panose="020F0502020204030204" pitchFamily="34" charset="0"/>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effectLst/>
                          <a:latin typeface="Calibri" panose="020F0502020204030204" pitchFamily="34" charset="0"/>
                        </a:rPr>
                        <a:t>Monitor application logs for abnormal behavior that may indicate attempted or successful exploitation. Use deep packet inspection to look for artifacts of common exploit traffic, such as SQL injection. Web Application Firewalls may detect improper inputs attempting exploitation.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557020"/>
                  </a:ext>
                </a:extLst>
              </a:tr>
              <a:tr h="1102360">
                <a:tc>
                  <a:txBody>
                    <a:bodyPr/>
                    <a:lstStyle/>
                    <a:p>
                      <a:pPr algn="ctr" fontAlgn="t"/>
                      <a:r>
                        <a:rPr lang="en-US" sz="1600" b="0" i="0" u="none" strike="noStrike" dirty="0">
                          <a:solidFill>
                            <a:srgbClr val="000000"/>
                          </a:solidFill>
                          <a:effectLst/>
                          <a:latin typeface="Calibri" panose="020F0502020204030204" pitchFamily="34" charset="0"/>
                        </a:rPr>
                        <a:t>T1133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t"/>
                      <a:r>
                        <a:rPr lang="en-US" sz="1600" b="0" i="0" u="none" strike="noStrike" dirty="0">
                          <a:solidFill>
                            <a:srgbClr val="000000"/>
                          </a:solidFill>
                          <a:effectLst/>
                          <a:latin typeface="Calibri" panose="020F0502020204030204" pitchFamily="34" charset="0"/>
                        </a:rPr>
                        <a:t>External Remote Services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effectLst/>
                          <a:latin typeface="Calibri" panose="020F0502020204030204" pitchFamily="34" charset="0"/>
                        </a:rPr>
                        <a:t>CON-LOG-REQ-1: Auth Attempts; </a:t>
                      </a:r>
                      <a:br>
                        <a:rPr lang="en-US" sz="1600" b="0" i="0" u="none" strike="noStrike" dirty="0">
                          <a:solidFill>
                            <a:srgbClr val="000000"/>
                          </a:solidFill>
                          <a:effectLst/>
                          <a:latin typeface="Calibri" panose="020F0502020204030204" pitchFamily="34" charset="0"/>
                        </a:rPr>
                      </a:br>
                      <a:r>
                        <a:rPr lang="en-US" sz="1600" b="0" i="0" u="none" strike="noStrike" dirty="0">
                          <a:solidFill>
                            <a:srgbClr val="000000"/>
                          </a:solidFill>
                          <a:effectLst/>
                          <a:latin typeface="Calibri" panose="020F0502020204030204" pitchFamily="34" charset="0"/>
                        </a:rPr>
                        <a:t>CON-LOG-REQ-2: Logoffs</a:t>
                      </a:r>
                    </a:p>
                    <a:p>
                      <a:pPr algn="l" fontAlgn="t"/>
                      <a:r>
                        <a:rPr lang="en-US" sz="1600" b="0" i="0" u="none" strike="noStrike" dirty="0">
                          <a:solidFill>
                            <a:srgbClr val="000000"/>
                          </a:solidFill>
                          <a:effectLst/>
                          <a:latin typeface="Calibri" panose="020F0502020204030204" pitchFamily="34" charset="0"/>
                        </a:rPr>
                        <a:t>CON-LOG-REQ-7: Date / Time</a:t>
                      </a:r>
                    </a:p>
                    <a:p>
                      <a:pPr algn="l" fontAlgn="t"/>
                      <a:endParaRPr lang="en-US" sz="1600" b="0" i="0" u="none" strike="noStrike" dirty="0">
                        <a:solidFill>
                          <a:srgbClr val="000000"/>
                        </a:solidFill>
                        <a:effectLst/>
                        <a:latin typeface="Calibri" panose="020F0502020204030204" pitchFamily="34" charset="0"/>
                      </a:endParaRPr>
                    </a:p>
                    <a:p>
                      <a:pPr algn="l" fontAlgn="t"/>
                      <a:r>
                        <a:rPr lang="en-US" sz="1600" b="0" i="0" u="none" strike="noStrike" dirty="0">
                          <a:solidFill>
                            <a:srgbClr val="000000"/>
                          </a:solidFill>
                          <a:effectLst/>
                          <a:latin typeface="Calibri" panose="020F0502020204030204" pitchFamily="34" charset="0"/>
                        </a:rPr>
                        <a:t>CON-LOG-REQ-5: Log net connections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effectLst/>
                          <a:latin typeface="Calibri" panose="020F0502020204030204" pitchFamily="34" charset="0"/>
                        </a:rPr>
                        <a:t>Follow best practices for detecting adversary use of [Valid Accounts](https://attack.mitre.org/techniques/T1078) for authenticating to remote services. Collect authentication logs and analyze for unusual access patterns, windows of activity, and access outside of normal business hours.</a:t>
                      </a:r>
                      <a:br>
                        <a:rPr lang="en-US" sz="1600" b="0" i="0" u="none" strike="noStrike" dirty="0">
                          <a:solidFill>
                            <a:srgbClr val="000000"/>
                          </a:solidFill>
                          <a:effectLst/>
                          <a:latin typeface="Calibri" panose="020F0502020204030204" pitchFamily="34" charset="0"/>
                        </a:rPr>
                      </a:br>
                      <a:br>
                        <a:rPr lang="en-US" sz="1600" b="0" i="0" u="none" strike="noStrike" dirty="0">
                          <a:solidFill>
                            <a:srgbClr val="000000"/>
                          </a:solidFill>
                          <a:effectLst/>
                          <a:latin typeface="Calibri" panose="020F0502020204030204" pitchFamily="34" charset="0"/>
                        </a:rPr>
                      </a:br>
                      <a:r>
                        <a:rPr lang="en-US" sz="1600" b="0" i="0" u="none" strike="noStrike" dirty="0">
                          <a:solidFill>
                            <a:srgbClr val="000000"/>
                          </a:solidFill>
                          <a:effectLst/>
                          <a:latin typeface="Calibri" panose="020F0502020204030204" pitchFamily="34" charset="0"/>
                        </a:rPr>
                        <a:t>When authentication is not required to access an exposed remote service, monitor for follow-on activities such as anomalous external use of the exposed API or application.</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1022903"/>
                  </a:ext>
                </a:extLst>
              </a:tr>
              <a:tr h="826770">
                <a:tc>
                  <a:txBody>
                    <a:bodyPr/>
                    <a:lstStyle/>
                    <a:p>
                      <a:pPr algn="ctr" fontAlgn="t"/>
                      <a:r>
                        <a:rPr lang="en-US" sz="1600" b="0" i="0" u="none" strike="noStrike" dirty="0">
                          <a:solidFill>
                            <a:srgbClr val="000000"/>
                          </a:solidFill>
                          <a:effectLst/>
                          <a:latin typeface="Calibri" panose="020F0502020204030204" pitchFamily="34" charset="0"/>
                        </a:rPr>
                        <a:t>T1609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t"/>
                      <a:r>
                        <a:rPr lang="en-US" sz="1600" b="0" i="0" u="none" strike="noStrike">
                          <a:solidFill>
                            <a:srgbClr val="000000"/>
                          </a:solidFill>
                          <a:effectLst/>
                          <a:latin typeface="Calibri" panose="020F0502020204030204" pitchFamily="34" charset="0"/>
                        </a:rPr>
                        <a:t>Container Administration Command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effectLst/>
                          <a:latin typeface="Calibri" panose="020F0502020204030204" pitchFamily="34" charset="0"/>
                        </a:rPr>
                        <a:t>No coverage proposing CON-LOG-REQ-MP07: Log Container Admin Commands (e.g., Runtime commands)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1600" b="0" i="0" u="none" strike="noStrike" dirty="0">
                          <a:solidFill>
                            <a:srgbClr val="000000"/>
                          </a:solidFill>
                          <a:effectLst/>
                          <a:latin typeface="Calibri" panose="020F0502020204030204" pitchFamily="34" charset="0"/>
                        </a:rPr>
                        <a:t>Adversaries may abuse a container administration service to execute commands within a container. Docker:  may use a command such as “docker exec” to execute a command within a running container. </a:t>
                      </a:r>
                    </a:p>
                    <a:p>
                      <a:pPr algn="l" fontAlgn="t"/>
                      <a:r>
                        <a:rPr lang="en-US" sz="1600" b="0" i="0" u="none" strike="noStrike" dirty="0">
                          <a:solidFill>
                            <a:srgbClr val="000000"/>
                          </a:solidFill>
                          <a:effectLst/>
                          <a:latin typeface="Calibri" panose="020F0502020204030204" pitchFamily="34" charset="0"/>
                        </a:rPr>
                        <a:t>Kubernetes: remote execution in a container in the cluster via interaction with the Kubernetes API server via “</a:t>
                      </a:r>
                      <a:r>
                        <a:rPr lang="en-US" sz="1600" b="0" i="0" u="none" strike="noStrike" dirty="0" err="1">
                          <a:solidFill>
                            <a:srgbClr val="000000"/>
                          </a:solidFill>
                          <a:effectLst/>
                          <a:latin typeface="Calibri" panose="020F0502020204030204" pitchFamily="34" charset="0"/>
                        </a:rPr>
                        <a:t>kubectl</a:t>
                      </a:r>
                      <a:r>
                        <a:rPr lang="en-US" sz="1600" b="0" i="0" u="none" strike="noStrike" dirty="0">
                          <a:solidFill>
                            <a:srgbClr val="000000"/>
                          </a:solidFill>
                          <a:effectLst/>
                          <a:latin typeface="Calibri" panose="020F0502020204030204" pitchFamily="34" charset="0"/>
                        </a:rPr>
                        <a:t> exec”</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8430172"/>
                  </a:ext>
                </a:extLst>
              </a:tr>
            </a:tbl>
          </a:graphicData>
        </a:graphic>
      </p:graphicFrame>
    </p:spTree>
    <p:extLst>
      <p:ext uri="{BB962C8B-B14F-4D97-AF65-F5344CB8AC3E}">
        <p14:creationId xmlns:p14="http://schemas.microsoft.com/office/powerpoint/2010/main" val="4244126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42DEF1C-0D3C-42BF-B3AA-2CDCFFC21EBB}"/>
              </a:ext>
            </a:extLst>
          </p:cNvPr>
          <p:cNvPicPr>
            <a:picLocks noChangeAspect="1"/>
          </p:cNvPicPr>
          <p:nvPr/>
        </p:nvPicPr>
        <p:blipFill rotWithShape="1">
          <a:blip r:embed="rId3"/>
          <a:srcRect l="49746"/>
          <a:stretch/>
        </p:blipFill>
        <p:spPr>
          <a:xfrm>
            <a:off x="1720516" y="3276600"/>
            <a:ext cx="8421126" cy="2286000"/>
          </a:xfrm>
          <a:prstGeom prst="rect">
            <a:avLst/>
          </a:prstGeom>
        </p:spPr>
      </p:pic>
      <p:sp>
        <p:nvSpPr>
          <p:cNvPr id="2" name="Title 1">
            <a:extLst>
              <a:ext uri="{FF2B5EF4-FFF2-40B4-BE49-F238E27FC236}">
                <a16:creationId xmlns:a16="http://schemas.microsoft.com/office/drawing/2014/main" id="{6A45EB63-666F-4B31-AE0E-C41E74C52689}"/>
              </a:ext>
            </a:extLst>
          </p:cNvPr>
          <p:cNvSpPr>
            <a:spLocks noGrp="1"/>
          </p:cNvSpPr>
          <p:nvPr>
            <p:ph type="title"/>
          </p:nvPr>
        </p:nvSpPr>
        <p:spPr>
          <a:xfrm>
            <a:off x="423816" y="205146"/>
            <a:ext cx="11344368" cy="994002"/>
          </a:xfrm>
        </p:spPr>
        <p:txBody>
          <a:bodyPr>
            <a:normAutofit fontScale="90000"/>
          </a:bodyPr>
          <a:lstStyle/>
          <a:p>
            <a:r>
              <a:rPr lang="en-US" sz="4000" dirty="0"/>
              <a:t>Findings: Matrix Coverage Heat Map </a:t>
            </a:r>
            <a:br>
              <a:rPr lang="en-US" sz="4000" dirty="0"/>
            </a:br>
            <a:r>
              <a:rPr lang="en-US" sz="4000" dirty="0"/>
              <a:t>for SECCOM draft logging requirements</a:t>
            </a:r>
          </a:p>
        </p:txBody>
      </p:sp>
      <p:graphicFrame>
        <p:nvGraphicFramePr>
          <p:cNvPr id="13" name="Table 13">
            <a:extLst>
              <a:ext uri="{FF2B5EF4-FFF2-40B4-BE49-F238E27FC236}">
                <a16:creationId xmlns:a16="http://schemas.microsoft.com/office/drawing/2014/main" id="{8FC3ED60-D345-47FE-ADE3-09D8B5A6BF51}"/>
              </a:ext>
            </a:extLst>
          </p:cNvPr>
          <p:cNvGraphicFramePr>
            <a:graphicFrameLocks noGrp="1"/>
          </p:cNvGraphicFramePr>
          <p:nvPr>
            <p:extLst>
              <p:ext uri="{D42A27DB-BD31-4B8C-83A1-F6EECF244321}">
                <p14:modId xmlns:p14="http://schemas.microsoft.com/office/powerpoint/2010/main" val="1941991004"/>
              </p:ext>
            </p:extLst>
          </p:nvPr>
        </p:nvGraphicFramePr>
        <p:xfrm>
          <a:off x="5794103" y="4966109"/>
          <a:ext cx="5945051" cy="1341120"/>
        </p:xfrm>
        <a:graphic>
          <a:graphicData uri="http://schemas.openxmlformats.org/drawingml/2006/table">
            <a:tbl>
              <a:tblPr>
                <a:tableStyleId>{2D5ABB26-0587-4C30-8999-92F81FD0307C}</a:tableStyleId>
              </a:tblPr>
              <a:tblGrid>
                <a:gridCol w="5945051">
                  <a:extLst>
                    <a:ext uri="{9D8B030D-6E8A-4147-A177-3AD203B41FA5}">
                      <a16:colId xmlns:a16="http://schemas.microsoft.com/office/drawing/2014/main" val="3177108668"/>
                    </a:ext>
                  </a:extLst>
                </a:gridCol>
              </a:tblGrid>
              <a:tr h="320040">
                <a:tc>
                  <a:txBody>
                    <a:bodyPr/>
                    <a:lstStyle/>
                    <a:p>
                      <a:r>
                        <a:rPr lang="en-US" sz="1600" dirty="0"/>
                        <a:t>Can detect event with current proposed requirements.</a:t>
                      </a:r>
                    </a:p>
                  </a:txBody>
                  <a:tcPr>
                    <a:solidFill>
                      <a:srgbClr val="74C476"/>
                    </a:solidFill>
                  </a:tcPr>
                </a:tc>
                <a:extLst>
                  <a:ext uri="{0D108BD9-81ED-4DB2-BD59-A6C34878D82A}">
                    <a16:rowId xmlns:a16="http://schemas.microsoft.com/office/drawing/2014/main" val="3759146573"/>
                  </a:ext>
                </a:extLst>
              </a:tr>
              <a:tr h="320040">
                <a:tc>
                  <a:txBody>
                    <a:bodyPr/>
                    <a:lstStyle/>
                    <a:p>
                      <a:r>
                        <a:rPr lang="en-US" sz="1600" dirty="0"/>
                        <a:t>Requirements partially address but need more data to detect.</a:t>
                      </a:r>
                    </a:p>
                  </a:txBody>
                  <a:tcPr>
                    <a:solidFill>
                      <a:srgbClr val="FCF26B"/>
                    </a:solidFill>
                  </a:tcPr>
                </a:tc>
                <a:extLst>
                  <a:ext uri="{0D108BD9-81ED-4DB2-BD59-A6C34878D82A}">
                    <a16:rowId xmlns:a16="http://schemas.microsoft.com/office/drawing/2014/main" val="4023345183"/>
                  </a:ext>
                </a:extLst>
              </a:tr>
              <a:tr h="320040">
                <a:tc>
                  <a:txBody>
                    <a:bodyPr/>
                    <a:lstStyle/>
                    <a:p>
                      <a:r>
                        <a:rPr lang="en-US" sz="1600" dirty="0"/>
                        <a:t>Requirements do not address at all.</a:t>
                      </a:r>
                    </a:p>
                  </a:txBody>
                  <a:tcPr>
                    <a:solidFill>
                      <a:srgbClr val="FD8D3C"/>
                    </a:solidFill>
                  </a:tcPr>
                </a:tc>
                <a:extLst>
                  <a:ext uri="{0D108BD9-81ED-4DB2-BD59-A6C34878D82A}">
                    <a16:rowId xmlns:a16="http://schemas.microsoft.com/office/drawing/2014/main" val="3555788320"/>
                  </a:ext>
                </a:extLst>
              </a:tr>
              <a:tr h="274320">
                <a:tc>
                  <a:txBody>
                    <a:bodyPr/>
                    <a:lstStyle/>
                    <a:p>
                      <a:r>
                        <a:rPr lang="en-US" sz="1600" dirty="0"/>
                        <a:t>Outside of scope for logging.</a:t>
                      </a:r>
                    </a:p>
                  </a:txBody>
                  <a:tcPr>
                    <a:solidFill>
                      <a:srgbClr val="BDBDBD"/>
                    </a:solidFill>
                  </a:tcPr>
                </a:tc>
                <a:extLst>
                  <a:ext uri="{0D108BD9-81ED-4DB2-BD59-A6C34878D82A}">
                    <a16:rowId xmlns:a16="http://schemas.microsoft.com/office/drawing/2014/main" val="2717362628"/>
                  </a:ext>
                </a:extLst>
              </a:tr>
            </a:tbl>
          </a:graphicData>
        </a:graphic>
      </p:graphicFrame>
      <p:sp>
        <p:nvSpPr>
          <p:cNvPr id="4" name="Slide Number Placeholder 3">
            <a:extLst>
              <a:ext uri="{FF2B5EF4-FFF2-40B4-BE49-F238E27FC236}">
                <a16:creationId xmlns:a16="http://schemas.microsoft.com/office/drawing/2014/main" id="{126CA1A9-EF98-4488-AB6C-06A3E20B54C1}"/>
              </a:ext>
            </a:extLst>
          </p:cNvPr>
          <p:cNvSpPr>
            <a:spLocks noGrp="1"/>
          </p:cNvSpPr>
          <p:nvPr>
            <p:ph type="sldNum" sz="quarter" idx="12"/>
          </p:nvPr>
        </p:nvSpPr>
        <p:spPr/>
        <p:txBody>
          <a:bodyPr/>
          <a:lstStyle/>
          <a:p>
            <a:fld id="{BECF63ED-5365-0347-943C-46237B9951C9}" type="slidenum">
              <a:rPr lang="en-US" smtClean="0"/>
              <a:t>8</a:t>
            </a:fld>
            <a:endParaRPr lang="en-US"/>
          </a:p>
        </p:txBody>
      </p:sp>
      <p:pic>
        <p:nvPicPr>
          <p:cNvPr id="5" name="Picture 4">
            <a:extLst>
              <a:ext uri="{FF2B5EF4-FFF2-40B4-BE49-F238E27FC236}">
                <a16:creationId xmlns:a16="http://schemas.microsoft.com/office/drawing/2014/main" id="{2F2AFF67-A0B0-4554-BB94-6B81AB559633}"/>
              </a:ext>
            </a:extLst>
          </p:cNvPr>
          <p:cNvPicPr>
            <a:picLocks noChangeAspect="1"/>
          </p:cNvPicPr>
          <p:nvPr/>
        </p:nvPicPr>
        <p:blipFill rotWithShape="1">
          <a:blip r:embed="rId3"/>
          <a:srcRect r="50000" b="18856"/>
          <a:stretch/>
        </p:blipFill>
        <p:spPr>
          <a:xfrm>
            <a:off x="1720516" y="1421662"/>
            <a:ext cx="8378550" cy="1854938"/>
          </a:xfrm>
          <a:prstGeom prst="rect">
            <a:avLst/>
          </a:prstGeom>
        </p:spPr>
      </p:pic>
      <p:sp>
        <p:nvSpPr>
          <p:cNvPr id="14" name="TextBox 13">
            <a:extLst>
              <a:ext uri="{FF2B5EF4-FFF2-40B4-BE49-F238E27FC236}">
                <a16:creationId xmlns:a16="http://schemas.microsoft.com/office/drawing/2014/main" id="{A324E854-5E77-4B1F-8CFE-C8003C809250}"/>
              </a:ext>
            </a:extLst>
          </p:cNvPr>
          <p:cNvSpPr txBox="1"/>
          <p:nvPr/>
        </p:nvSpPr>
        <p:spPr>
          <a:xfrm>
            <a:off x="218506" y="5586607"/>
            <a:ext cx="5298871" cy="707886"/>
          </a:xfrm>
          <a:prstGeom prst="rect">
            <a:avLst/>
          </a:prstGeom>
          <a:solidFill>
            <a:schemeClr val="accent4">
              <a:lumMod val="40000"/>
              <a:lumOff val="60000"/>
            </a:schemeClr>
          </a:solidFill>
          <a:ln>
            <a:solidFill>
              <a:schemeClr val="tx1"/>
            </a:solidFill>
          </a:ln>
          <a:scene3d>
            <a:camera prst="orthographicFront"/>
            <a:lightRig rig="threePt" dir="t"/>
          </a:scene3d>
          <a:sp3d>
            <a:bevelT/>
          </a:sp3d>
        </p:spPr>
        <p:txBody>
          <a:bodyPr wrap="square">
            <a:spAutoFit/>
          </a:bodyPr>
          <a:lstStyle/>
          <a:p>
            <a:r>
              <a:rPr lang="en-US" sz="2000" dirty="0"/>
              <a:t>About 36% of the Matrix is addressed by the SECCOM Container Logging Requirements</a:t>
            </a:r>
          </a:p>
        </p:txBody>
      </p:sp>
    </p:spTree>
    <p:extLst>
      <p:ext uri="{BB962C8B-B14F-4D97-AF65-F5344CB8AC3E}">
        <p14:creationId xmlns:p14="http://schemas.microsoft.com/office/powerpoint/2010/main" val="4171808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CAC23-BBC5-4B20-97DC-7086A03C5CE1}"/>
              </a:ext>
            </a:extLst>
          </p:cNvPr>
          <p:cNvSpPr>
            <a:spLocks noGrp="1"/>
          </p:cNvSpPr>
          <p:nvPr>
            <p:ph type="title"/>
          </p:nvPr>
        </p:nvSpPr>
        <p:spPr>
          <a:xfrm>
            <a:off x="423816" y="381000"/>
            <a:ext cx="11344368" cy="535531"/>
          </a:xfrm>
        </p:spPr>
        <p:txBody>
          <a:bodyPr/>
          <a:lstStyle/>
          <a:p>
            <a:r>
              <a:rPr lang="en-US" dirty="0"/>
              <a:t>Findings</a:t>
            </a:r>
          </a:p>
        </p:txBody>
      </p:sp>
      <p:sp>
        <p:nvSpPr>
          <p:cNvPr id="3" name="Content Placeholder 2">
            <a:extLst>
              <a:ext uri="{FF2B5EF4-FFF2-40B4-BE49-F238E27FC236}">
                <a16:creationId xmlns:a16="http://schemas.microsoft.com/office/drawing/2014/main" id="{8B758F3D-1DAA-4613-848B-9E235DD9EB2C}"/>
              </a:ext>
            </a:extLst>
          </p:cNvPr>
          <p:cNvSpPr>
            <a:spLocks noGrp="1"/>
          </p:cNvSpPr>
          <p:nvPr>
            <p:ph type="body" sz="quarter" idx="13"/>
          </p:nvPr>
        </p:nvSpPr>
        <p:spPr/>
        <p:txBody>
          <a:bodyPr>
            <a:normAutofit/>
          </a:bodyPr>
          <a:lstStyle/>
          <a:p>
            <a:r>
              <a:rPr lang="en-US" dirty="0"/>
              <a:t>The adversary techniques listed discuss events types and log data generated from more that just the container application.</a:t>
            </a:r>
          </a:p>
          <a:p>
            <a:pPr lvl="2"/>
            <a:r>
              <a:rPr lang="en-US" dirty="0"/>
              <a:t>The pod, node (Docker) and orchestrator (K8S) are also listed.</a:t>
            </a:r>
          </a:p>
          <a:p>
            <a:pPr marL="457200" lvl="1" indent="0">
              <a:buNone/>
            </a:pPr>
            <a:endParaRPr lang="en-US" dirty="0"/>
          </a:p>
          <a:p>
            <a:r>
              <a:rPr lang="en-US" dirty="0"/>
              <a:t>After systematically going through each adversary technique 5 new logging requirements were developed to address gaps.</a:t>
            </a:r>
          </a:p>
          <a:p>
            <a:endParaRPr lang="en-US" dirty="0"/>
          </a:p>
          <a:p>
            <a:r>
              <a:rPr lang="en-US" dirty="0"/>
              <a:t>All 5 proposed logging requirements are at the Docker and K8S level.</a:t>
            </a:r>
          </a:p>
          <a:p>
            <a:pPr marL="9525" indent="0">
              <a:buNone/>
            </a:pPr>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36AF37FB-EFF0-4160-B6E6-7825631E85E8}"/>
              </a:ext>
            </a:extLst>
          </p:cNvPr>
          <p:cNvSpPr>
            <a:spLocks noGrp="1"/>
          </p:cNvSpPr>
          <p:nvPr>
            <p:ph type="sldNum" sz="quarter" idx="12"/>
          </p:nvPr>
        </p:nvSpPr>
        <p:spPr/>
        <p:txBody>
          <a:bodyPr/>
          <a:lstStyle/>
          <a:p>
            <a:fld id="{BECF63ED-5365-0347-943C-46237B9951C9}" type="slidenum">
              <a:rPr lang="en-US" smtClean="0"/>
              <a:t>9</a:t>
            </a:fld>
            <a:endParaRPr lang="en-US"/>
          </a:p>
        </p:txBody>
      </p:sp>
      <p:sp>
        <p:nvSpPr>
          <p:cNvPr id="6" name="TextBox 5">
            <a:extLst>
              <a:ext uri="{FF2B5EF4-FFF2-40B4-BE49-F238E27FC236}">
                <a16:creationId xmlns:a16="http://schemas.microsoft.com/office/drawing/2014/main" id="{62A09AEC-FC81-4A3E-A2CA-3BD778C57A53}"/>
              </a:ext>
            </a:extLst>
          </p:cNvPr>
          <p:cNvSpPr txBox="1"/>
          <p:nvPr/>
        </p:nvSpPr>
        <p:spPr>
          <a:xfrm>
            <a:off x="584928" y="5101161"/>
            <a:ext cx="10821552" cy="553680"/>
          </a:xfrm>
          <a:prstGeom prst="rect">
            <a:avLst/>
          </a:prstGeom>
          <a:solidFill>
            <a:schemeClr val="accent4">
              <a:lumMod val="40000"/>
              <a:lumOff val="60000"/>
            </a:schemeClr>
          </a:solidFill>
          <a:ln>
            <a:solidFill>
              <a:schemeClr val="tx1"/>
            </a:solidFill>
          </a:ln>
          <a:scene3d>
            <a:camera prst="orthographicFront"/>
            <a:lightRig rig="threePt" dir="t"/>
          </a:scene3d>
          <a:sp3d>
            <a:bevelT/>
          </a:sp3d>
        </p:spPr>
        <p:txBody>
          <a:bodyPr wrap="none" lIns="0" rIns="0">
            <a:noAutofit/>
          </a:bodyPr>
          <a:lstStyle/>
          <a:p>
            <a:pPr algn="ctr"/>
            <a:r>
              <a:rPr lang="en-US" sz="2400" dirty="0"/>
              <a:t>No new requirements at the Container Application level based on gap analysis.</a:t>
            </a:r>
          </a:p>
        </p:txBody>
      </p:sp>
    </p:spTree>
    <p:extLst>
      <p:ext uri="{BB962C8B-B14F-4D97-AF65-F5344CB8AC3E}">
        <p14:creationId xmlns:p14="http://schemas.microsoft.com/office/powerpoint/2010/main" val="2056409134"/>
      </p:ext>
    </p:extLst>
  </p:cSld>
  <p:clrMapOvr>
    <a:masterClrMapping/>
  </p:clrMapOvr>
</p:sld>
</file>

<file path=ppt/theme/theme1.xml><?xml version="1.0" encoding="utf-8"?>
<a:theme xmlns:a="http://schemas.openxmlformats.org/drawingml/2006/main" name="16:9_WhitePrint-MITRE">
  <a:themeElements>
    <a:clrScheme name="LB-1">
      <a:dk1>
        <a:srgbClr val="000000"/>
      </a:dk1>
      <a:lt1>
        <a:srgbClr val="FFFFFF"/>
      </a:lt1>
      <a:dk2>
        <a:srgbClr val="0E2641"/>
      </a:dk2>
      <a:lt2>
        <a:srgbClr val="E5EEEF"/>
      </a:lt2>
      <a:accent1>
        <a:srgbClr val="335EAC"/>
      </a:accent1>
      <a:accent2>
        <a:srgbClr val="167FAC"/>
      </a:accent2>
      <a:accent3>
        <a:srgbClr val="6E7881"/>
      </a:accent3>
      <a:accent4>
        <a:srgbClr val="238541"/>
      </a:accent4>
      <a:accent5>
        <a:srgbClr val="D3442E"/>
      </a:accent5>
      <a:accent6>
        <a:srgbClr val="5D499E"/>
      </a:accent6>
      <a:hlink>
        <a:srgbClr val="0068DA"/>
      </a:hlink>
      <a:folHlink>
        <a:srgbClr val="FF2D5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4" id="{EDA5D221-2F87-7B45-AC35-4B8A769F4A4B}" vid="{93D4D1F7-A1F9-DC46-AC53-4EA5240238A2}"/>
    </a:ext>
  </a:extLst>
</a:theme>
</file>

<file path=ppt/theme/theme2.xml><?xml version="1.0" encoding="utf-8"?>
<a:theme xmlns:a="http://schemas.openxmlformats.org/drawingml/2006/main" name="16:9_NBlue_Presentation-MITRE">
  <a:themeElements>
    <a:clrScheme name="DB_theme">
      <a:dk1>
        <a:srgbClr val="E6E6E6"/>
      </a:dk1>
      <a:lt1>
        <a:srgbClr val="0D2541"/>
      </a:lt1>
      <a:dk2>
        <a:srgbClr val="FFFFFF"/>
      </a:dk2>
      <a:lt2>
        <a:srgbClr val="000000"/>
      </a:lt2>
      <a:accent1>
        <a:srgbClr val="8FD8F8"/>
      </a:accent1>
      <a:accent2>
        <a:srgbClr val="FEFB00"/>
      </a:accent2>
      <a:accent3>
        <a:srgbClr val="488DC9"/>
      </a:accent3>
      <a:accent4>
        <a:srgbClr val="4FB96E"/>
      </a:accent4>
      <a:accent5>
        <a:srgbClr val="FF6D2B"/>
      </a:accent5>
      <a:accent6>
        <a:srgbClr val="8E7FB9"/>
      </a:accent6>
      <a:hlink>
        <a:srgbClr val="0068DA"/>
      </a:hlink>
      <a:folHlink>
        <a:srgbClr val="FF2D55"/>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resentation4" id="{EDA5D221-2F87-7B45-AC35-4B8A769F4A4B}" vid="{22F4453F-DDAF-9E40-AF87-36293F10846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8D05DE70B15C64EA9E4D75973090490" ma:contentTypeVersion="4" ma:contentTypeDescription="Create a new document." ma:contentTypeScope="" ma:versionID="232b602a657e4374886b00b1417acaa0">
  <xsd:schema xmlns:xsd="http://www.w3.org/2001/XMLSchema" xmlns:xs="http://www.w3.org/2001/XMLSchema" xmlns:p="http://schemas.microsoft.com/office/2006/metadata/properties" xmlns:ns2="1b01f6de-bcf4-49e3-9541-5177bacee8ff" xmlns:ns3="28d9da6b-33d1-4c3f-8988-b903e67ea3d6" targetNamespace="http://schemas.microsoft.com/office/2006/metadata/properties" ma:root="true" ma:fieldsID="3c4b0045b59d9d8437e8c5056dbff64f" ns2:_="" ns3:_="">
    <xsd:import namespace="1b01f6de-bcf4-49e3-9541-5177bacee8ff"/>
    <xsd:import namespace="28d9da6b-33d1-4c3f-8988-b903e67ea3d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01f6de-bcf4-49e3-9541-5177bacee8f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d9da6b-33d1-4c3f-8988-b903e67ea3d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EBFA55-D9E1-4EA6-9724-4F01E5DE8EF9}">
  <ds:schemaRefs>
    <ds:schemaRef ds:uri="http://schemas.microsoft.com/sharepoint/v3/contenttype/forms"/>
  </ds:schemaRefs>
</ds:datastoreItem>
</file>

<file path=customXml/itemProps2.xml><?xml version="1.0" encoding="utf-8"?>
<ds:datastoreItem xmlns:ds="http://schemas.openxmlformats.org/officeDocument/2006/customXml" ds:itemID="{3572D00C-7AFF-4610-A49B-128F70522817}">
  <ds:schemaRefs>
    <ds:schemaRef ds:uri="http://purl.org/dc/terms/"/>
    <ds:schemaRef ds:uri="http://schemas.microsoft.com/office/infopath/2007/PartnerControls"/>
    <ds:schemaRef ds:uri="http://schemas.microsoft.com/office/2006/documentManagement/types"/>
    <ds:schemaRef ds:uri="http://www.w3.org/XML/1998/namespace"/>
    <ds:schemaRef ds:uri="http://schemas.microsoft.com/office/2006/metadata/properties"/>
    <ds:schemaRef ds:uri="1b01f6de-bcf4-49e3-9541-5177bacee8ff"/>
    <ds:schemaRef ds:uri="http://purl.org/dc/dcmitype/"/>
    <ds:schemaRef ds:uri="http://purl.org/dc/elements/1.1/"/>
    <ds:schemaRef ds:uri="http://schemas.openxmlformats.org/package/2006/metadata/core-properties"/>
    <ds:schemaRef ds:uri="28d9da6b-33d1-4c3f-8988-b903e67ea3d6"/>
  </ds:schemaRefs>
</ds:datastoreItem>
</file>

<file path=customXml/itemProps3.xml><?xml version="1.0" encoding="utf-8"?>
<ds:datastoreItem xmlns:ds="http://schemas.openxmlformats.org/officeDocument/2006/customXml" ds:itemID="{3FEDABB4-135B-403B-9571-E0DCFEE0E7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01f6de-bcf4-49e3-9541-5177bacee8ff"/>
    <ds:schemaRef ds:uri="28d9da6b-33d1-4c3f-8988-b903e67ea3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MITRE_PPT_template_16x9_2021_v1</Template>
  <TotalTime>1085</TotalTime>
  <Words>2508</Words>
  <Application>Microsoft Office PowerPoint</Application>
  <PresentationFormat>Widescreen</PresentationFormat>
  <Paragraphs>379</Paragraphs>
  <Slides>27</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27</vt:i4>
      </vt:variant>
    </vt:vector>
  </HeadingPairs>
  <TitlesOfParts>
    <vt:vector size="33" baseType="lpstr">
      <vt:lpstr>Arial</vt:lpstr>
      <vt:lpstr>Arial Regular</vt:lpstr>
      <vt:lpstr>Calibri</vt:lpstr>
      <vt:lpstr>Wingdings</vt:lpstr>
      <vt:lpstr>16:9_WhitePrint-MITRE</vt:lpstr>
      <vt:lpstr>16:9_NBlue_Presentation-MITRE</vt:lpstr>
      <vt:lpstr>SECCOM Container Logging Requirements GAP Analysis Against ATT&amp;CK® for Containers</vt:lpstr>
      <vt:lpstr>Organization of Presentation</vt:lpstr>
      <vt:lpstr>Motivation and Approach</vt:lpstr>
      <vt:lpstr>Why use ATT&amp;CK®</vt:lpstr>
      <vt:lpstr>ATT&amp;CK® for Containers Matrix</vt:lpstr>
      <vt:lpstr>ATT&amp;CK® Technique Example1</vt:lpstr>
      <vt:lpstr>CON-LOG-REQ Analysis Example</vt:lpstr>
      <vt:lpstr>Findings: Matrix Coverage Heat Map  for SECCOM draft logging requirements</vt:lpstr>
      <vt:lpstr>Findings</vt:lpstr>
      <vt:lpstr>Matrix Coverage Heat Map  with MITRE Proposed Logging Requirements</vt:lpstr>
      <vt:lpstr>Broader Security Logging Recommendations</vt:lpstr>
      <vt:lpstr>Closing</vt:lpstr>
      <vt:lpstr>Questions / Comments / Feedback</vt:lpstr>
      <vt:lpstr>Proposed Logging Requirements</vt:lpstr>
      <vt:lpstr>Proposed Requirement MP07 </vt:lpstr>
      <vt:lpstr>Proposed Requirement MP08 </vt:lpstr>
      <vt:lpstr>Proposed Requirement MP09 </vt:lpstr>
      <vt:lpstr>Proposed Requirement MP10 </vt:lpstr>
      <vt:lpstr>Proposed Requirement MP11 </vt:lpstr>
      <vt:lpstr>Observations and Suggestions of Existing Requirements</vt:lpstr>
      <vt:lpstr>Additional Items – Fine Tuning</vt:lpstr>
      <vt:lpstr>BACKUP - Node, Pod, Orchestrator Logs &amp; Events</vt:lpstr>
      <vt:lpstr>Container Attack Vectors</vt:lpstr>
      <vt:lpstr>E2E Visibility with combined logs</vt:lpstr>
      <vt:lpstr>Kubernetes Environment Log Generators</vt:lpstr>
      <vt:lpstr>Docker Container related events in logs</vt:lpstr>
      <vt:lpstr>Docker Container related events in logs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SECCOM Logging Requirements GAP Analysis Against ATT&amp;CK® for Containers</dc:title>
  <dc:creator>Bob Heinemann</dc:creator>
  <cp:lastModifiedBy>Bob Heinemann</cp:lastModifiedBy>
  <cp:revision>4</cp:revision>
  <cp:lastPrinted>2020-12-17T13:42:49Z</cp:lastPrinted>
  <dcterms:created xsi:type="dcterms:W3CDTF">2021-05-18T20:27:22Z</dcterms:created>
  <dcterms:modified xsi:type="dcterms:W3CDTF">2021-05-25T14:07:53Z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0x01010058D05DE70B15C64EA9E4D75973090490</vt:lpwstr>
  </property>
</Properties>
</file>