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sldIdLst>
    <p:sldId id="356" r:id="rId2"/>
    <p:sldId id="357" r:id="rId3"/>
    <p:sldId id="381" r:id="rId4"/>
    <p:sldId id="405" r:id="rId5"/>
    <p:sldId id="358" r:id="rId6"/>
    <p:sldId id="369" r:id="rId7"/>
    <p:sldId id="388" r:id="rId8"/>
    <p:sldId id="352" r:id="rId9"/>
    <p:sldId id="365" r:id="rId10"/>
    <p:sldId id="391" r:id="rId11"/>
    <p:sldId id="378" r:id="rId12"/>
    <p:sldId id="361" r:id="rId13"/>
    <p:sldId id="377" r:id="rId14"/>
    <p:sldId id="395" r:id="rId15"/>
    <p:sldId id="389" r:id="rId16"/>
    <p:sldId id="390" r:id="rId17"/>
    <p:sldId id="383" r:id="rId18"/>
    <p:sldId id="382" r:id="rId19"/>
    <p:sldId id="370" r:id="rId20"/>
    <p:sldId id="376" r:id="rId21"/>
    <p:sldId id="396" r:id="rId22"/>
    <p:sldId id="363" r:id="rId23"/>
    <p:sldId id="401" r:id="rId24"/>
    <p:sldId id="362" r:id="rId25"/>
    <p:sldId id="393" r:id="rId26"/>
    <p:sldId id="403" r:id="rId27"/>
    <p:sldId id="404" r:id="rId28"/>
    <p:sldId id="402" r:id="rId29"/>
    <p:sldId id="398" r:id="rId30"/>
    <p:sldId id="399" r:id="rId31"/>
    <p:sldId id="400" r:id="rId32"/>
    <p:sldId id="397" r:id="rId33"/>
    <p:sldId id="392" r:id="rId34"/>
    <p:sldId id="353" r:id="rId35"/>
    <p:sldId id="385" r:id="rId36"/>
    <p:sldId id="386" r:id="rId37"/>
    <p:sldId id="384" r:id="rId38"/>
    <p:sldId id="373" r:id="rId39"/>
    <p:sldId id="374" r:id="rId40"/>
    <p:sldId id="372" r:id="rId41"/>
    <p:sldId id="375" r:id="rId42"/>
    <p:sldId id="368" r:id="rId43"/>
    <p:sldId id="354" r:id="rId44"/>
    <p:sldId id="387" r:id="rId45"/>
    <p:sldId id="355"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B8B8"/>
    <a:srgbClr val="538C17"/>
    <a:srgbClr val="8BF583"/>
    <a:srgbClr val="FFB36D"/>
    <a:srgbClr val="FFD9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280" autoAdjust="0"/>
  </p:normalViewPr>
  <p:slideViewPr>
    <p:cSldViewPr snapToGrid="0">
      <p:cViewPr>
        <p:scale>
          <a:sx n="80" d="100"/>
          <a:sy n="80" d="100"/>
        </p:scale>
        <p:origin x="378" y="-228"/>
      </p:cViewPr>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8.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73.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3ECAC1-287E-4E6F-B50E-25757DC96FA0}" type="datetimeFigureOut">
              <a:rPr lang="en-US" smtClean="0"/>
              <a:t>8/31/2017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A3E4A1-15BA-44B6-95C7-78944182FBAD}" type="slidenum">
              <a:rPr lang="en-US" smtClean="0"/>
              <a:t>‹#›</a:t>
            </a:fld>
            <a:endParaRPr lang="en-US"/>
          </a:p>
        </p:txBody>
      </p:sp>
    </p:spTree>
    <p:extLst>
      <p:ext uri="{BB962C8B-B14F-4D97-AF65-F5344CB8AC3E}">
        <p14:creationId xmlns:p14="http://schemas.microsoft.com/office/powerpoint/2010/main" val="2230966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9.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1.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3.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7.png"/></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3.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1.pn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2.png"/><Relationship Id="rId4" Type="http://schemas.openxmlformats.org/officeDocument/2006/relationships/image" Target="../media/image31.png"/></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4.png"/></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conservative globe">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val="0"/>
              </a:ext>
            </a:extLst>
          </a:blip>
          <a:srcRect l="14451" b="16967"/>
          <a:stretch/>
        </p:blipFill>
        <p:spPr>
          <a:xfrm>
            <a:off x="2" y="0"/>
            <a:ext cx="12192000" cy="6858000"/>
          </a:xfrm>
          <a:prstGeom prst="rect">
            <a:avLst/>
          </a:prstGeom>
        </p:spPr>
      </p:pic>
      <p:sp>
        <p:nvSpPr>
          <p:cNvPr id="7" name="Subtitle 2"/>
          <p:cNvSpPr>
            <a:spLocks noGrp="1"/>
          </p:cNvSpPr>
          <p:nvPr>
            <p:ph type="subTitle" idx="1"/>
          </p:nvPr>
        </p:nvSpPr>
        <p:spPr>
          <a:xfrm>
            <a:off x="751421" y="3526778"/>
            <a:ext cx="10680700" cy="1879918"/>
          </a:xfrm>
          <a:noFill/>
        </p:spPr>
        <p:txBody>
          <a:bodyPr>
            <a:noAutofit/>
          </a:bodyPr>
          <a:lstStyle>
            <a:lvl1pPr marL="0" indent="0" algn="l">
              <a:lnSpc>
                <a:spcPct val="110000"/>
              </a:lnSpc>
              <a:buNone/>
              <a:defRPr b="0">
                <a:solidFill>
                  <a:schemeClr val="tx2"/>
                </a:solidFill>
              </a:defRPr>
            </a:lvl1pPr>
            <a:lvl2pPr marL="459833" indent="0" algn="ctr">
              <a:buNone/>
              <a:defRPr>
                <a:solidFill>
                  <a:schemeClr val="tx1">
                    <a:tint val="75000"/>
                  </a:schemeClr>
                </a:solidFill>
              </a:defRPr>
            </a:lvl2pPr>
            <a:lvl3pPr marL="919664" indent="0" algn="ctr">
              <a:buNone/>
              <a:defRPr>
                <a:solidFill>
                  <a:schemeClr val="tx1">
                    <a:tint val="75000"/>
                  </a:schemeClr>
                </a:solidFill>
              </a:defRPr>
            </a:lvl3pPr>
            <a:lvl4pPr marL="1379500" indent="0" algn="ctr">
              <a:buNone/>
              <a:defRPr>
                <a:solidFill>
                  <a:schemeClr val="tx1">
                    <a:tint val="75000"/>
                  </a:schemeClr>
                </a:solidFill>
              </a:defRPr>
            </a:lvl4pPr>
            <a:lvl5pPr marL="1839331" indent="0" algn="ctr">
              <a:buNone/>
              <a:defRPr>
                <a:solidFill>
                  <a:schemeClr val="tx1">
                    <a:tint val="75000"/>
                  </a:schemeClr>
                </a:solidFill>
              </a:defRPr>
            </a:lvl5pPr>
            <a:lvl6pPr marL="2299164" indent="0" algn="ctr">
              <a:buNone/>
              <a:defRPr>
                <a:solidFill>
                  <a:schemeClr val="tx1">
                    <a:tint val="75000"/>
                  </a:schemeClr>
                </a:solidFill>
              </a:defRPr>
            </a:lvl6pPr>
            <a:lvl7pPr marL="2758995" indent="0" algn="ctr">
              <a:buNone/>
              <a:defRPr>
                <a:solidFill>
                  <a:schemeClr val="tx1">
                    <a:tint val="75000"/>
                  </a:schemeClr>
                </a:solidFill>
              </a:defRPr>
            </a:lvl7pPr>
            <a:lvl8pPr marL="3218828" indent="0" algn="ctr">
              <a:buNone/>
              <a:defRPr>
                <a:solidFill>
                  <a:schemeClr val="tx1">
                    <a:tint val="75000"/>
                  </a:schemeClr>
                </a:solidFill>
              </a:defRPr>
            </a:lvl8pPr>
            <a:lvl9pPr marL="3678662" indent="0" algn="ctr">
              <a:buNone/>
              <a:defRPr>
                <a:solidFill>
                  <a:schemeClr val="tx1">
                    <a:tint val="75000"/>
                  </a:schemeClr>
                </a:solidFill>
              </a:defRPr>
            </a:lvl9pPr>
          </a:lstStyle>
          <a:p>
            <a:r>
              <a:rPr lang="en-US"/>
              <a:t>Click to edit Master subtitle style</a:t>
            </a:r>
            <a:endParaRPr lang="en-US" dirty="0"/>
          </a:p>
        </p:txBody>
      </p:sp>
      <p:sp>
        <p:nvSpPr>
          <p:cNvPr id="9" name="Title 1"/>
          <p:cNvSpPr>
            <a:spLocks noGrp="1"/>
          </p:cNvSpPr>
          <p:nvPr>
            <p:ph type="ctrTitle"/>
          </p:nvPr>
        </p:nvSpPr>
        <p:spPr>
          <a:xfrm>
            <a:off x="751421" y="2862930"/>
            <a:ext cx="10680700" cy="682822"/>
          </a:xfrm>
          <a:noFill/>
        </p:spPr>
        <p:txBody>
          <a:bodyPr anchor="b">
            <a:normAutofit/>
          </a:bodyPr>
          <a:lstStyle>
            <a:lvl1pPr>
              <a:lnSpc>
                <a:spcPct val="110000"/>
              </a:lnSpc>
              <a:spcAft>
                <a:spcPts val="804"/>
              </a:spcAft>
              <a:defRPr sz="2833" b="0">
                <a:solidFill>
                  <a:schemeClr val="accent1"/>
                </a:solidFill>
              </a:defRPr>
            </a:lvl1pPr>
          </a:lstStyle>
          <a:p>
            <a:r>
              <a:rPr lang="en-US"/>
              <a:t>Click to edit Master title style</a:t>
            </a:r>
            <a:endParaRPr lang="en-US" dirty="0"/>
          </a:p>
        </p:txBody>
      </p:sp>
      <p:sp>
        <p:nvSpPr>
          <p:cNvPr id="5" name="Footer Placeholder 6"/>
          <p:cNvSpPr>
            <a:spLocks noGrp="1"/>
          </p:cNvSpPr>
          <p:nvPr>
            <p:ph type="ftr" sz="quarter" idx="10"/>
          </p:nvPr>
        </p:nvSpPr>
        <p:spPr>
          <a:xfrm>
            <a:off x="757768" y="6465888"/>
            <a:ext cx="7681383" cy="303212"/>
          </a:xfrm>
          <a:prstGeom prst="rect">
            <a:avLst/>
          </a:prstGeom>
        </p:spPr>
        <p:txBody>
          <a:bodyPr/>
          <a:lstStyle>
            <a:lvl1pPr>
              <a:defRPr>
                <a:solidFill>
                  <a:srgbClr val="666666"/>
                </a:solidFill>
              </a:defRPr>
            </a:lvl1pPr>
          </a:lstStyle>
          <a:p>
            <a:r>
              <a:rPr lang="en-US"/>
              <a:t>AT&amp;T Proprietary (Restricted)</a:t>
            </a:r>
            <a:endParaRPr lang="en-US" dirty="0"/>
          </a:p>
        </p:txBody>
      </p:sp>
    </p:spTree>
    <p:extLst>
      <p:ext uri="{BB962C8B-B14F-4D97-AF65-F5344CB8AC3E}">
        <p14:creationId xmlns:p14="http://schemas.microsoft.com/office/powerpoint/2010/main" val="35203090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Slide Blue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 y="0"/>
            <a:ext cx="12191996" cy="6857998"/>
          </a:xfrm>
          <a:prstGeom prst="rect">
            <a:avLst/>
          </a:prstGeom>
        </p:spPr>
      </p:pic>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2" y="1"/>
            <a:ext cx="12192000"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Text Placeholder 2"/>
          <p:cNvSpPr>
            <a:spLocks noGrp="1"/>
          </p:cNvSpPr>
          <p:nvPr>
            <p:ph type="body" sz="quarter" idx="10"/>
          </p:nvPr>
        </p:nvSpPr>
        <p:spPr>
          <a:xfrm>
            <a:off x="884774" y="1209683"/>
            <a:ext cx="7544756" cy="993775"/>
          </a:xfrm>
        </p:spPr>
        <p:txBody>
          <a:bodyPr/>
          <a:lstStyle>
            <a:lvl1pPr>
              <a:defRPr sz="3000">
                <a:solidFill>
                  <a:schemeClr val="accent5"/>
                </a:solidFill>
              </a:defRPr>
            </a:lvl1pPr>
            <a:lvl2pPr>
              <a:defRPr sz="3167"/>
            </a:lvl2pPr>
            <a:lvl3pPr>
              <a:defRPr sz="3167"/>
            </a:lvl3pPr>
            <a:lvl4pPr>
              <a:defRPr sz="3167"/>
            </a:lvl4pPr>
            <a:lvl5pPr>
              <a:defRPr sz="3167"/>
            </a:lvl5pPr>
          </a:lstStyle>
          <a:p>
            <a:pPr lvl="0"/>
            <a:r>
              <a:rPr lang="en-US"/>
              <a:t>Click to edit Master text styles</a:t>
            </a:r>
          </a:p>
        </p:txBody>
      </p:sp>
      <p:sp>
        <p:nvSpPr>
          <p:cNvPr id="11"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1127067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Slide Green 1">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 y="7"/>
            <a:ext cx="12191996" cy="6857997"/>
          </a:xfrm>
          <a:prstGeom prst="rect">
            <a:avLst/>
          </a:prstGeom>
        </p:spPr>
      </p:pic>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val="0"/>
              </a:ext>
            </a:extLst>
          </a:blip>
          <a:srcRect l="-1487" t="2099" r="1487" b="2285"/>
          <a:stretch/>
        </p:blipFill>
        <p:spPr>
          <a:xfrm>
            <a:off x="-184013" y="1"/>
            <a:ext cx="12376021"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Text Placeholder 2"/>
          <p:cNvSpPr>
            <a:spLocks noGrp="1"/>
          </p:cNvSpPr>
          <p:nvPr>
            <p:ph type="body" sz="quarter" idx="10"/>
          </p:nvPr>
        </p:nvSpPr>
        <p:spPr>
          <a:xfrm>
            <a:off x="884774" y="1209683"/>
            <a:ext cx="7544756" cy="993775"/>
          </a:xfrm>
        </p:spPr>
        <p:txBody>
          <a:bodyPr/>
          <a:lstStyle>
            <a:lvl1pPr>
              <a:defRPr sz="3000">
                <a:solidFill>
                  <a:schemeClr val="accent3"/>
                </a:solidFill>
              </a:defRPr>
            </a:lvl1pPr>
            <a:lvl2pPr>
              <a:defRPr sz="3167"/>
            </a:lvl2pPr>
            <a:lvl3pPr>
              <a:defRPr sz="3167"/>
            </a:lvl3pPr>
            <a:lvl4pPr>
              <a:defRPr sz="3167"/>
            </a:lvl4pPr>
            <a:lvl5pPr>
              <a:defRPr sz="3167"/>
            </a:lvl5pPr>
          </a:lstStyle>
          <a:p>
            <a:pPr lvl="0"/>
            <a:r>
              <a:rPr lang="en-US"/>
              <a:t>Click to edit Master text styles</a:t>
            </a:r>
          </a:p>
        </p:txBody>
      </p:sp>
      <p:sp>
        <p:nvSpPr>
          <p:cNvPr id="11"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3460122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vider Slide Purple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 y="7"/>
            <a:ext cx="12191993" cy="6857997"/>
          </a:xfrm>
          <a:prstGeom prst="rect">
            <a:avLst/>
          </a:prstGeom>
        </p:spPr>
      </p:pic>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2" y="1"/>
            <a:ext cx="12192000"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Text Placeholder 2"/>
          <p:cNvSpPr>
            <a:spLocks noGrp="1"/>
          </p:cNvSpPr>
          <p:nvPr>
            <p:ph type="body" sz="quarter" idx="10"/>
          </p:nvPr>
        </p:nvSpPr>
        <p:spPr>
          <a:xfrm>
            <a:off x="884774" y="1209683"/>
            <a:ext cx="7544756" cy="993775"/>
          </a:xfrm>
        </p:spPr>
        <p:txBody>
          <a:bodyPr/>
          <a:lstStyle>
            <a:lvl1pPr>
              <a:defRPr sz="3000">
                <a:solidFill>
                  <a:srgbClr val="7030A0"/>
                </a:solidFill>
              </a:defRPr>
            </a:lvl1pPr>
            <a:lvl2pPr>
              <a:defRPr sz="3167"/>
            </a:lvl2pPr>
            <a:lvl3pPr>
              <a:defRPr sz="3167"/>
            </a:lvl3pPr>
            <a:lvl4pPr>
              <a:defRPr sz="3167"/>
            </a:lvl4pPr>
            <a:lvl5pPr>
              <a:defRPr sz="3167"/>
            </a:lvl5pPr>
          </a:lstStyle>
          <a:p>
            <a:pPr lvl="0"/>
            <a:r>
              <a:rPr lang="en-US"/>
              <a:t>Click to edit Master text styles</a:t>
            </a:r>
          </a:p>
        </p:txBody>
      </p:sp>
      <p:sp>
        <p:nvSpPr>
          <p:cNvPr id="11"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9081566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Slide Orange 2">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 y="0"/>
            <a:ext cx="12191997" cy="6857998"/>
          </a:xfrm>
          <a:prstGeom prst="rect">
            <a:avLst/>
          </a:prstGeom>
        </p:spPr>
      </p:pic>
      <p:pic>
        <p:nvPicPr>
          <p:cNvPr id="6" name="Picture 5"/>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2" y="1"/>
            <a:ext cx="12192000"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7" name="Text Placeholder 2"/>
          <p:cNvSpPr>
            <a:spLocks noGrp="1"/>
          </p:cNvSpPr>
          <p:nvPr>
            <p:ph type="body" sz="quarter" idx="10"/>
          </p:nvPr>
        </p:nvSpPr>
        <p:spPr>
          <a:xfrm>
            <a:off x="884774" y="1209683"/>
            <a:ext cx="7544756" cy="993775"/>
          </a:xfrm>
        </p:spPr>
        <p:txBody>
          <a:bodyPr/>
          <a:lstStyle>
            <a:lvl1pPr>
              <a:defRPr sz="3000">
                <a:solidFill>
                  <a:schemeClr val="accent1"/>
                </a:solidFill>
              </a:defRPr>
            </a:lvl1pPr>
            <a:lvl2pPr>
              <a:defRPr sz="3167"/>
            </a:lvl2pPr>
            <a:lvl3pPr>
              <a:defRPr sz="3167"/>
            </a:lvl3pPr>
            <a:lvl4pPr>
              <a:defRPr sz="3167"/>
            </a:lvl4pPr>
            <a:lvl5pPr>
              <a:defRPr sz="3167"/>
            </a:lvl5pPr>
          </a:lstStyle>
          <a:p>
            <a:pPr lvl="0"/>
            <a:r>
              <a:rPr lang="en-US"/>
              <a:t>Click to edit Master text styles</a:t>
            </a:r>
          </a:p>
        </p:txBody>
      </p:sp>
      <p:sp>
        <p:nvSpPr>
          <p:cNvPr id="11"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18042410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vider Slide Blue 2 ">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 y="0"/>
            <a:ext cx="12191996" cy="6857998"/>
          </a:xfrm>
          <a:prstGeom prst="rect">
            <a:avLst/>
          </a:prstGeom>
        </p:spPr>
      </p:pic>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2" y="1"/>
            <a:ext cx="12192000"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Text Placeholder 2"/>
          <p:cNvSpPr>
            <a:spLocks noGrp="1"/>
          </p:cNvSpPr>
          <p:nvPr>
            <p:ph type="body" sz="quarter" idx="10"/>
          </p:nvPr>
        </p:nvSpPr>
        <p:spPr>
          <a:xfrm>
            <a:off x="884774" y="1209683"/>
            <a:ext cx="7544756" cy="993775"/>
          </a:xfrm>
        </p:spPr>
        <p:txBody>
          <a:bodyPr/>
          <a:lstStyle>
            <a:lvl1pPr>
              <a:defRPr sz="3000">
                <a:solidFill>
                  <a:schemeClr val="accent5"/>
                </a:solidFill>
              </a:defRPr>
            </a:lvl1pPr>
            <a:lvl2pPr>
              <a:defRPr sz="3167"/>
            </a:lvl2pPr>
            <a:lvl3pPr>
              <a:defRPr sz="3167"/>
            </a:lvl3pPr>
            <a:lvl4pPr>
              <a:defRPr sz="3167"/>
            </a:lvl4pPr>
            <a:lvl5pPr>
              <a:defRPr sz="3167"/>
            </a:lvl5pPr>
          </a:lstStyle>
          <a:p>
            <a:pPr lvl="0"/>
            <a:r>
              <a:rPr lang="en-US"/>
              <a:t>Click to edit Master text styles</a:t>
            </a:r>
          </a:p>
        </p:txBody>
      </p:sp>
      <p:sp>
        <p:nvSpPr>
          <p:cNvPr id="11"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23916674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Slide Green 2">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 y="7"/>
            <a:ext cx="12191996" cy="6857997"/>
          </a:xfrm>
          <a:prstGeom prst="rect">
            <a:avLst/>
          </a:prstGeom>
        </p:spPr>
      </p:pic>
      <p:pic>
        <p:nvPicPr>
          <p:cNvPr id="6" name="Picture 5"/>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2" y="1"/>
            <a:ext cx="12192000"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7" name="Text Placeholder 2"/>
          <p:cNvSpPr>
            <a:spLocks noGrp="1"/>
          </p:cNvSpPr>
          <p:nvPr>
            <p:ph type="body" sz="quarter" idx="10"/>
          </p:nvPr>
        </p:nvSpPr>
        <p:spPr>
          <a:xfrm>
            <a:off x="884774" y="1209683"/>
            <a:ext cx="7544756" cy="993775"/>
          </a:xfrm>
        </p:spPr>
        <p:txBody>
          <a:bodyPr/>
          <a:lstStyle>
            <a:lvl1pPr>
              <a:defRPr sz="3000">
                <a:solidFill>
                  <a:schemeClr val="accent3"/>
                </a:solidFill>
              </a:defRPr>
            </a:lvl1pPr>
            <a:lvl2pPr>
              <a:defRPr sz="3167"/>
            </a:lvl2pPr>
            <a:lvl3pPr>
              <a:defRPr sz="3167"/>
            </a:lvl3pPr>
            <a:lvl4pPr>
              <a:defRPr sz="3167"/>
            </a:lvl4pPr>
            <a:lvl5pPr>
              <a:defRPr sz="3167"/>
            </a:lvl5pPr>
          </a:lstStyle>
          <a:p>
            <a:pPr lvl="0"/>
            <a:r>
              <a:rPr lang="en-US"/>
              <a:t>Click to edit Master text styles</a:t>
            </a:r>
          </a:p>
        </p:txBody>
      </p:sp>
      <p:sp>
        <p:nvSpPr>
          <p:cNvPr id="11"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18417420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vider Slide Purple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 y="0"/>
            <a:ext cx="12191993" cy="6857996"/>
          </a:xfrm>
          <a:prstGeom prst="rect">
            <a:avLst/>
          </a:prstGeom>
        </p:spPr>
      </p:pic>
      <p:pic>
        <p:nvPicPr>
          <p:cNvPr id="6" name="Picture 5"/>
          <p:cNvPicPr>
            <a:picLocks noChangeAspect="1"/>
          </p:cNvPicPr>
          <p:nvPr userDrawn="1"/>
        </p:nvPicPr>
        <p:blipFill rotWithShape="1">
          <a:blip r:embed="rId3"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7" name="Text Placeholder 2"/>
          <p:cNvSpPr>
            <a:spLocks noGrp="1"/>
          </p:cNvSpPr>
          <p:nvPr>
            <p:ph type="body" sz="quarter" idx="10"/>
          </p:nvPr>
        </p:nvSpPr>
        <p:spPr>
          <a:xfrm>
            <a:off x="884774" y="1209683"/>
            <a:ext cx="7544756" cy="993775"/>
          </a:xfrm>
        </p:spPr>
        <p:txBody>
          <a:bodyPr/>
          <a:lstStyle>
            <a:lvl1pPr>
              <a:defRPr sz="3000">
                <a:solidFill>
                  <a:srgbClr val="7030A0"/>
                </a:solidFill>
              </a:defRPr>
            </a:lvl1pPr>
            <a:lvl2pPr>
              <a:defRPr sz="3167"/>
            </a:lvl2pPr>
            <a:lvl3pPr>
              <a:defRPr sz="3167"/>
            </a:lvl3pPr>
            <a:lvl4pPr>
              <a:defRPr sz="3167"/>
            </a:lvl4pPr>
            <a:lvl5pPr>
              <a:defRPr sz="3167"/>
            </a:lvl5pPr>
          </a:lstStyle>
          <a:p>
            <a:pPr lvl="0"/>
            <a:r>
              <a:rPr lang="en-US"/>
              <a:t>Click to edit Master text styles</a:t>
            </a:r>
          </a:p>
        </p:txBody>
      </p:sp>
      <p:sp>
        <p:nvSpPr>
          <p:cNvPr id="10"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3756308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vider Slide Orange 3">
    <p:spTree>
      <p:nvGrpSpPr>
        <p:cNvPr id="1" name=""/>
        <p:cNvGrpSpPr/>
        <p:nvPr/>
      </p:nvGrpSpPr>
      <p:grpSpPr>
        <a:xfrm>
          <a:off x="0" y="0"/>
          <a:ext cx="0" cy="0"/>
          <a:chOff x="0" y="0"/>
          <a:chExt cx="0" cy="0"/>
        </a:xfrm>
      </p:grpSpPr>
      <p:sp>
        <p:nvSpPr>
          <p:cNvPr id="9" name="Rounded Rectangle 8"/>
          <p:cNvSpPr/>
          <p:nvPr userDrawn="1"/>
        </p:nvSpPr>
        <p:spPr>
          <a:xfrm>
            <a:off x="2" y="0"/>
            <a:ext cx="12192000" cy="6858000"/>
          </a:xfrm>
          <a:prstGeom prst="roundRect">
            <a:avLst>
              <a:gd name="adj" fmla="val 0"/>
            </a:avLst>
          </a:prstGeom>
          <a:gradFill>
            <a:gsLst>
              <a:gs pos="0">
                <a:schemeClr val="accent2"/>
              </a:gs>
              <a:gs pos="100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pic>
        <p:nvPicPr>
          <p:cNvPr id="12" name="Picture 11"/>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Rounded Rectangle 9"/>
          <p:cNvSpPr/>
          <p:nvPr userDrawn="1"/>
        </p:nvSpPr>
        <p:spPr>
          <a:xfrm>
            <a:off x="304803" y="225425"/>
            <a:ext cx="8332415" cy="6400800"/>
          </a:xfrm>
          <a:prstGeom prst="roundRect">
            <a:avLst>
              <a:gd name="adj" fmla="val 1296"/>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2"/>
                </a:solidFill>
              </a:defRPr>
            </a:lvl1pPr>
          </a:lstStyle>
          <a:p>
            <a:r>
              <a:rPr lang="en-US">
                <a:solidFill>
                  <a:srgbClr val="666666"/>
                </a:solidFill>
              </a:rPr>
              <a:t>AT&amp;T Proprietary (Restricted)</a:t>
            </a:r>
            <a:endParaRPr lang="en-US" dirty="0">
              <a:solidFill>
                <a:srgbClr val="666666"/>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2"/>
                </a:solidFill>
              </a:defRPr>
            </a:lvl1pPr>
          </a:lstStyle>
          <a:p>
            <a:pPr>
              <a:defRPr/>
            </a:pPr>
            <a:fld id="{8074B6C9-7640-0346-9181-9D7622A30249}" type="slidenum">
              <a:rPr lang="en-US" smtClean="0">
                <a:solidFill>
                  <a:srgbClr val="666666"/>
                </a:solidFill>
              </a:rPr>
              <a:pPr>
                <a:defRPr/>
              </a:pPr>
              <a:t>‹#›</a:t>
            </a:fld>
            <a:endParaRPr lang="en-US" dirty="0">
              <a:solidFill>
                <a:srgbClr val="666666"/>
              </a:solidFill>
            </a:endParaRPr>
          </a:p>
        </p:txBody>
      </p:sp>
      <p:sp>
        <p:nvSpPr>
          <p:cNvPr id="8" name="Text Placeholder 2"/>
          <p:cNvSpPr>
            <a:spLocks noGrp="1"/>
          </p:cNvSpPr>
          <p:nvPr>
            <p:ph type="body" sz="quarter" idx="10"/>
          </p:nvPr>
        </p:nvSpPr>
        <p:spPr>
          <a:xfrm>
            <a:off x="884774" y="1855593"/>
            <a:ext cx="7544756" cy="993775"/>
          </a:xfrm>
        </p:spPr>
        <p:txBody>
          <a:bodyPr/>
          <a:lstStyle>
            <a:lvl1pPr>
              <a:defRPr sz="3000">
                <a:solidFill>
                  <a:schemeClr val="accent1"/>
                </a:solidFill>
              </a:defRPr>
            </a:lvl1pPr>
            <a:lvl2pPr>
              <a:defRPr sz="3167"/>
            </a:lvl2pPr>
            <a:lvl3pPr>
              <a:defRPr sz="3167"/>
            </a:lvl3pPr>
            <a:lvl4pPr>
              <a:defRPr sz="3167"/>
            </a:lvl4pPr>
            <a:lvl5pPr>
              <a:defRPr sz="3167"/>
            </a:lvl5pPr>
          </a:lstStyle>
          <a:p>
            <a:pPr lvl="0"/>
            <a:r>
              <a:rPr lang="en-US"/>
              <a:t>Click to edit Master text styles</a:t>
            </a:r>
          </a:p>
        </p:txBody>
      </p:sp>
      <p:sp>
        <p:nvSpPr>
          <p:cNvPr id="11" name="Text Placeholder 8"/>
          <p:cNvSpPr>
            <a:spLocks noGrp="1"/>
          </p:cNvSpPr>
          <p:nvPr>
            <p:ph type="body" sz="quarter" idx="11"/>
          </p:nvPr>
        </p:nvSpPr>
        <p:spPr>
          <a:xfrm>
            <a:off x="924986" y="2876928"/>
            <a:ext cx="6312447" cy="63318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32998228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vider Slide Blue 3">
    <p:spTree>
      <p:nvGrpSpPr>
        <p:cNvPr id="1" name=""/>
        <p:cNvGrpSpPr/>
        <p:nvPr/>
      </p:nvGrpSpPr>
      <p:grpSpPr>
        <a:xfrm>
          <a:off x="0" y="0"/>
          <a:ext cx="0" cy="0"/>
          <a:chOff x="0" y="0"/>
          <a:chExt cx="0" cy="0"/>
        </a:xfrm>
      </p:grpSpPr>
      <p:sp>
        <p:nvSpPr>
          <p:cNvPr id="15" name="Rounded Rectangle 14"/>
          <p:cNvSpPr/>
          <p:nvPr userDrawn="1"/>
        </p:nvSpPr>
        <p:spPr>
          <a:xfrm>
            <a:off x="2" y="0"/>
            <a:ext cx="12192000" cy="6858000"/>
          </a:xfrm>
          <a:prstGeom prst="roundRect">
            <a:avLst>
              <a:gd name="adj" fmla="val 0"/>
            </a:avLst>
          </a:prstGeom>
          <a:gradFill>
            <a:gsLst>
              <a:gs pos="0">
                <a:schemeClr val="accent6"/>
              </a:gs>
              <a:gs pos="100000">
                <a:schemeClr val="accent5"/>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Rounded Rectangle 9"/>
          <p:cNvSpPr/>
          <p:nvPr userDrawn="1"/>
        </p:nvSpPr>
        <p:spPr>
          <a:xfrm>
            <a:off x="304803" y="225425"/>
            <a:ext cx="8332415" cy="6400800"/>
          </a:xfrm>
          <a:prstGeom prst="roundRect">
            <a:avLst>
              <a:gd name="adj" fmla="val 1296"/>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2"/>
                </a:solidFill>
              </a:defRPr>
            </a:lvl1pPr>
          </a:lstStyle>
          <a:p>
            <a:r>
              <a:rPr lang="en-US">
                <a:solidFill>
                  <a:srgbClr val="666666"/>
                </a:solidFill>
              </a:rPr>
              <a:t>AT&amp;T Proprietary (Restricted)</a:t>
            </a:r>
            <a:endParaRPr lang="en-US" dirty="0">
              <a:solidFill>
                <a:srgbClr val="666666"/>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2"/>
                </a:solidFill>
              </a:defRPr>
            </a:lvl1pPr>
          </a:lstStyle>
          <a:p>
            <a:pPr>
              <a:defRPr/>
            </a:pPr>
            <a:fld id="{8074B6C9-7640-0346-9181-9D7622A30249}" type="slidenum">
              <a:rPr lang="en-US" smtClean="0">
                <a:solidFill>
                  <a:srgbClr val="666666"/>
                </a:solidFill>
              </a:rPr>
              <a:pPr>
                <a:defRPr/>
              </a:pPr>
              <a:t>‹#›</a:t>
            </a:fld>
            <a:endParaRPr lang="en-US" dirty="0">
              <a:solidFill>
                <a:srgbClr val="666666"/>
              </a:solidFill>
            </a:endParaRPr>
          </a:p>
        </p:txBody>
      </p:sp>
      <p:sp>
        <p:nvSpPr>
          <p:cNvPr id="8" name="Text Placeholder 2"/>
          <p:cNvSpPr>
            <a:spLocks noGrp="1"/>
          </p:cNvSpPr>
          <p:nvPr>
            <p:ph type="body" sz="quarter" idx="10"/>
          </p:nvPr>
        </p:nvSpPr>
        <p:spPr>
          <a:xfrm>
            <a:off x="884774" y="1855593"/>
            <a:ext cx="7544756" cy="993775"/>
          </a:xfrm>
        </p:spPr>
        <p:txBody>
          <a:bodyPr/>
          <a:lstStyle>
            <a:lvl1pPr>
              <a:defRPr sz="3000">
                <a:solidFill>
                  <a:schemeClr val="accent5"/>
                </a:solidFill>
              </a:defRPr>
            </a:lvl1pPr>
            <a:lvl2pPr>
              <a:defRPr sz="3167"/>
            </a:lvl2pPr>
            <a:lvl3pPr>
              <a:defRPr sz="3167"/>
            </a:lvl3pPr>
            <a:lvl4pPr>
              <a:defRPr sz="3167"/>
            </a:lvl4pPr>
            <a:lvl5pPr>
              <a:defRPr sz="3167"/>
            </a:lvl5pPr>
          </a:lstStyle>
          <a:p>
            <a:pPr lvl="0"/>
            <a:r>
              <a:rPr lang="en-US"/>
              <a:t>Click to edit Master text styles</a:t>
            </a:r>
          </a:p>
        </p:txBody>
      </p:sp>
      <p:sp>
        <p:nvSpPr>
          <p:cNvPr id="9" name="Text Placeholder 8"/>
          <p:cNvSpPr>
            <a:spLocks noGrp="1"/>
          </p:cNvSpPr>
          <p:nvPr>
            <p:ph type="body" sz="quarter" idx="11"/>
          </p:nvPr>
        </p:nvSpPr>
        <p:spPr>
          <a:xfrm>
            <a:off x="924986" y="2876928"/>
            <a:ext cx="6312447" cy="63318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15148173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vider Slide Green 3">
    <p:spTree>
      <p:nvGrpSpPr>
        <p:cNvPr id="1" name=""/>
        <p:cNvGrpSpPr/>
        <p:nvPr/>
      </p:nvGrpSpPr>
      <p:grpSpPr>
        <a:xfrm>
          <a:off x="0" y="0"/>
          <a:ext cx="0" cy="0"/>
          <a:chOff x="0" y="0"/>
          <a:chExt cx="0" cy="0"/>
        </a:xfrm>
      </p:grpSpPr>
      <p:sp>
        <p:nvSpPr>
          <p:cNvPr id="12" name="Rounded Rectangle 11"/>
          <p:cNvSpPr/>
          <p:nvPr userDrawn="1"/>
        </p:nvSpPr>
        <p:spPr>
          <a:xfrm>
            <a:off x="2" y="0"/>
            <a:ext cx="12192000" cy="6858000"/>
          </a:xfrm>
          <a:prstGeom prst="roundRect">
            <a:avLst>
              <a:gd name="adj" fmla="val 0"/>
            </a:avLst>
          </a:prstGeom>
          <a:gradFill>
            <a:gsLst>
              <a:gs pos="0">
                <a:schemeClr val="accent4"/>
              </a:gs>
              <a:gs pos="100000">
                <a:schemeClr val="accent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Rounded Rectangle 9"/>
          <p:cNvSpPr/>
          <p:nvPr userDrawn="1"/>
        </p:nvSpPr>
        <p:spPr>
          <a:xfrm>
            <a:off x="304803" y="225425"/>
            <a:ext cx="8332415" cy="6400800"/>
          </a:xfrm>
          <a:prstGeom prst="roundRect">
            <a:avLst>
              <a:gd name="adj" fmla="val 1296"/>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2"/>
                </a:solidFill>
              </a:defRPr>
            </a:lvl1pPr>
          </a:lstStyle>
          <a:p>
            <a:r>
              <a:rPr lang="en-US">
                <a:solidFill>
                  <a:srgbClr val="666666"/>
                </a:solidFill>
              </a:rPr>
              <a:t>AT&amp;T Proprietary (Restricted)</a:t>
            </a:r>
            <a:endParaRPr lang="en-US" dirty="0">
              <a:solidFill>
                <a:srgbClr val="666666"/>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2"/>
                </a:solidFill>
              </a:defRPr>
            </a:lvl1pPr>
          </a:lstStyle>
          <a:p>
            <a:pPr>
              <a:defRPr/>
            </a:pPr>
            <a:fld id="{8074B6C9-7640-0346-9181-9D7622A30249}" type="slidenum">
              <a:rPr lang="en-US" smtClean="0">
                <a:solidFill>
                  <a:srgbClr val="666666"/>
                </a:solidFill>
              </a:rPr>
              <a:pPr>
                <a:defRPr/>
              </a:pPr>
              <a:t>‹#›</a:t>
            </a:fld>
            <a:endParaRPr lang="en-US" dirty="0">
              <a:solidFill>
                <a:srgbClr val="666666"/>
              </a:solidFill>
            </a:endParaRPr>
          </a:p>
        </p:txBody>
      </p:sp>
      <p:sp>
        <p:nvSpPr>
          <p:cNvPr id="8" name="Text Placeholder 2"/>
          <p:cNvSpPr>
            <a:spLocks noGrp="1"/>
          </p:cNvSpPr>
          <p:nvPr>
            <p:ph type="body" sz="quarter" idx="10"/>
          </p:nvPr>
        </p:nvSpPr>
        <p:spPr>
          <a:xfrm>
            <a:off x="884774" y="1855593"/>
            <a:ext cx="7544756" cy="993775"/>
          </a:xfrm>
        </p:spPr>
        <p:txBody>
          <a:bodyPr/>
          <a:lstStyle>
            <a:lvl1pPr>
              <a:defRPr sz="3000">
                <a:solidFill>
                  <a:schemeClr val="accent3"/>
                </a:solidFill>
              </a:defRPr>
            </a:lvl1pPr>
            <a:lvl2pPr>
              <a:defRPr sz="3167"/>
            </a:lvl2pPr>
            <a:lvl3pPr>
              <a:defRPr sz="3167"/>
            </a:lvl3pPr>
            <a:lvl4pPr>
              <a:defRPr sz="3167"/>
            </a:lvl4pPr>
            <a:lvl5pPr>
              <a:defRPr sz="3167"/>
            </a:lvl5pPr>
          </a:lstStyle>
          <a:p>
            <a:pPr lvl="0"/>
            <a:r>
              <a:rPr lang="en-US"/>
              <a:t>Click to edit Master text styles</a:t>
            </a:r>
          </a:p>
        </p:txBody>
      </p:sp>
      <p:sp>
        <p:nvSpPr>
          <p:cNvPr id="9" name="Text Placeholder 8"/>
          <p:cNvSpPr>
            <a:spLocks noGrp="1"/>
          </p:cNvSpPr>
          <p:nvPr>
            <p:ph type="body" sz="quarter" idx="11"/>
          </p:nvPr>
        </p:nvSpPr>
        <p:spPr>
          <a:xfrm>
            <a:off x="924986" y="2876928"/>
            <a:ext cx="6312447" cy="63318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361148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conservative Rethink Possible">
    <p:spTree>
      <p:nvGrpSpPr>
        <p:cNvPr id="1" name=""/>
        <p:cNvGrpSpPr/>
        <p:nvPr/>
      </p:nvGrpSpPr>
      <p:grpSpPr>
        <a:xfrm>
          <a:off x="0" y="0"/>
          <a:ext cx="0" cy="0"/>
          <a:chOff x="0" y="0"/>
          <a:chExt cx="0" cy="0"/>
        </a:xfrm>
      </p:grpSpPr>
      <p:pic>
        <p:nvPicPr>
          <p:cNvPr id="4" name="Picture 6" descr="\\psf\Host\Volumes\johbee\Documents\01_Freelance_Design\INTERBRAND\AT&amp;T\2011_Internal_Templates\exports\Titles_headerLogo300.pn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763002" y="4"/>
            <a:ext cx="3429000" cy="88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ubtitle 2"/>
          <p:cNvSpPr>
            <a:spLocks noGrp="1"/>
          </p:cNvSpPr>
          <p:nvPr>
            <p:ph type="subTitle" idx="1"/>
          </p:nvPr>
        </p:nvSpPr>
        <p:spPr>
          <a:xfrm>
            <a:off x="751421" y="3526778"/>
            <a:ext cx="10680700" cy="1879918"/>
          </a:xfrm>
          <a:noFill/>
        </p:spPr>
        <p:txBody>
          <a:bodyPr>
            <a:noAutofit/>
          </a:bodyPr>
          <a:lstStyle>
            <a:lvl1pPr marL="0" indent="0" algn="l">
              <a:lnSpc>
                <a:spcPct val="110000"/>
              </a:lnSpc>
              <a:buNone/>
              <a:defRPr b="0">
                <a:solidFill>
                  <a:srgbClr val="666666"/>
                </a:solidFill>
              </a:defRPr>
            </a:lvl1pPr>
            <a:lvl2pPr marL="459833" indent="0" algn="ctr">
              <a:buNone/>
              <a:defRPr>
                <a:solidFill>
                  <a:schemeClr val="tx1">
                    <a:tint val="75000"/>
                  </a:schemeClr>
                </a:solidFill>
              </a:defRPr>
            </a:lvl2pPr>
            <a:lvl3pPr marL="919664" indent="0" algn="ctr">
              <a:buNone/>
              <a:defRPr>
                <a:solidFill>
                  <a:schemeClr val="tx1">
                    <a:tint val="75000"/>
                  </a:schemeClr>
                </a:solidFill>
              </a:defRPr>
            </a:lvl3pPr>
            <a:lvl4pPr marL="1379500" indent="0" algn="ctr">
              <a:buNone/>
              <a:defRPr>
                <a:solidFill>
                  <a:schemeClr val="tx1">
                    <a:tint val="75000"/>
                  </a:schemeClr>
                </a:solidFill>
              </a:defRPr>
            </a:lvl4pPr>
            <a:lvl5pPr marL="1839331" indent="0" algn="ctr">
              <a:buNone/>
              <a:defRPr>
                <a:solidFill>
                  <a:schemeClr val="tx1">
                    <a:tint val="75000"/>
                  </a:schemeClr>
                </a:solidFill>
              </a:defRPr>
            </a:lvl5pPr>
            <a:lvl6pPr marL="2299164" indent="0" algn="ctr">
              <a:buNone/>
              <a:defRPr>
                <a:solidFill>
                  <a:schemeClr val="tx1">
                    <a:tint val="75000"/>
                  </a:schemeClr>
                </a:solidFill>
              </a:defRPr>
            </a:lvl6pPr>
            <a:lvl7pPr marL="2758995" indent="0" algn="ctr">
              <a:buNone/>
              <a:defRPr>
                <a:solidFill>
                  <a:schemeClr val="tx1">
                    <a:tint val="75000"/>
                  </a:schemeClr>
                </a:solidFill>
              </a:defRPr>
            </a:lvl7pPr>
            <a:lvl8pPr marL="3218828" indent="0" algn="ctr">
              <a:buNone/>
              <a:defRPr>
                <a:solidFill>
                  <a:schemeClr val="tx1">
                    <a:tint val="75000"/>
                  </a:schemeClr>
                </a:solidFill>
              </a:defRPr>
            </a:lvl8pPr>
            <a:lvl9pPr marL="3678662" indent="0" algn="ctr">
              <a:buNone/>
              <a:defRPr>
                <a:solidFill>
                  <a:schemeClr val="tx1">
                    <a:tint val="75000"/>
                  </a:schemeClr>
                </a:solidFill>
              </a:defRPr>
            </a:lvl9pPr>
          </a:lstStyle>
          <a:p>
            <a:r>
              <a:rPr lang="en-US"/>
              <a:t>Click to edit Master subtitle style</a:t>
            </a:r>
            <a:endParaRPr lang="en-US" dirty="0"/>
          </a:p>
        </p:txBody>
      </p:sp>
      <p:sp>
        <p:nvSpPr>
          <p:cNvPr id="9" name="Title 1"/>
          <p:cNvSpPr>
            <a:spLocks noGrp="1"/>
          </p:cNvSpPr>
          <p:nvPr>
            <p:ph type="ctrTitle"/>
          </p:nvPr>
        </p:nvSpPr>
        <p:spPr>
          <a:xfrm>
            <a:off x="751421" y="2862930"/>
            <a:ext cx="10680700" cy="682822"/>
          </a:xfrm>
          <a:noFill/>
        </p:spPr>
        <p:txBody>
          <a:bodyPr anchor="b">
            <a:normAutofit/>
          </a:bodyPr>
          <a:lstStyle>
            <a:lvl1pPr>
              <a:lnSpc>
                <a:spcPct val="110000"/>
              </a:lnSpc>
              <a:spcAft>
                <a:spcPts val="804"/>
              </a:spcAft>
              <a:defRPr sz="2833" b="0">
                <a:solidFill>
                  <a:schemeClr val="accent1"/>
                </a:solidFill>
              </a:defRPr>
            </a:lvl1pPr>
          </a:lstStyle>
          <a:p>
            <a:r>
              <a:rPr lang="en-US"/>
              <a:t>Click to edit Master title style</a:t>
            </a:r>
            <a:endParaRPr lang="en-US" dirty="0"/>
          </a:p>
        </p:txBody>
      </p:sp>
      <p:sp>
        <p:nvSpPr>
          <p:cNvPr id="5" name="Footer Placeholder 6"/>
          <p:cNvSpPr>
            <a:spLocks noGrp="1"/>
          </p:cNvSpPr>
          <p:nvPr>
            <p:ph type="ftr" sz="quarter" idx="10"/>
          </p:nvPr>
        </p:nvSpPr>
        <p:spPr>
          <a:xfrm>
            <a:off x="757768" y="6465888"/>
            <a:ext cx="7681383" cy="303212"/>
          </a:xfrm>
          <a:prstGeom prst="rect">
            <a:avLst/>
          </a:prstGeom>
        </p:spPr>
        <p:txBody>
          <a:bodyPr/>
          <a:lstStyle>
            <a:lvl1pPr>
              <a:defRPr/>
            </a:lvl1pPr>
          </a:lstStyle>
          <a:p>
            <a:r>
              <a:rPr lang="en-US">
                <a:solidFill>
                  <a:srgbClr val="666666"/>
                </a:solidFill>
              </a:rPr>
              <a:t>AT&amp;T Proprietary (Restricted)</a:t>
            </a:r>
            <a:endParaRPr lang="en-US" dirty="0">
              <a:solidFill>
                <a:srgbClr val="666666"/>
              </a:solidFill>
            </a:endParaRPr>
          </a:p>
        </p:txBody>
      </p:sp>
    </p:spTree>
    <p:extLst>
      <p:ext uri="{BB962C8B-B14F-4D97-AF65-F5344CB8AC3E}">
        <p14:creationId xmlns:p14="http://schemas.microsoft.com/office/powerpoint/2010/main" val="22626940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vider Slide Purple 3">
    <p:spTree>
      <p:nvGrpSpPr>
        <p:cNvPr id="1" name=""/>
        <p:cNvGrpSpPr/>
        <p:nvPr/>
      </p:nvGrpSpPr>
      <p:grpSpPr>
        <a:xfrm>
          <a:off x="0" y="0"/>
          <a:ext cx="0" cy="0"/>
          <a:chOff x="0" y="0"/>
          <a:chExt cx="0" cy="0"/>
        </a:xfrm>
      </p:grpSpPr>
      <p:sp>
        <p:nvSpPr>
          <p:cNvPr id="9" name="Rounded Rectangle 8"/>
          <p:cNvSpPr/>
          <p:nvPr userDrawn="1"/>
        </p:nvSpPr>
        <p:spPr>
          <a:xfrm>
            <a:off x="2" y="0"/>
            <a:ext cx="12192000" cy="6858000"/>
          </a:xfrm>
          <a:prstGeom prst="roundRect">
            <a:avLst>
              <a:gd name="adj" fmla="val 0"/>
            </a:avLst>
          </a:prstGeom>
          <a:gradFill>
            <a:gsLst>
              <a:gs pos="0">
                <a:srgbClr val="DA0081"/>
              </a:gs>
              <a:gs pos="100000">
                <a:srgbClr val="81017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pic>
        <p:nvPicPr>
          <p:cNvPr id="12" name="Picture 11"/>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Rounded Rectangle 9"/>
          <p:cNvSpPr/>
          <p:nvPr userDrawn="1"/>
        </p:nvSpPr>
        <p:spPr>
          <a:xfrm>
            <a:off x="304803" y="225425"/>
            <a:ext cx="8332415" cy="6400800"/>
          </a:xfrm>
          <a:prstGeom prst="roundRect">
            <a:avLst>
              <a:gd name="adj" fmla="val 1296"/>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2"/>
                </a:solidFill>
              </a:defRPr>
            </a:lvl1pPr>
          </a:lstStyle>
          <a:p>
            <a:r>
              <a:rPr lang="en-US">
                <a:solidFill>
                  <a:srgbClr val="666666"/>
                </a:solidFill>
              </a:rPr>
              <a:t>AT&amp;T Proprietary (Restricted)</a:t>
            </a:r>
            <a:endParaRPr lang="en-US" dirty="0">
              <a:solidFill>
                <a:srgbClr val="666666"/>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2"/>
                </a:solidFill>
              </a:defRPr>
            </a:lvl1pPr>
          </a:lstStyle>
          <a:p>
            <a:pPr>
              <a:defRPr/>
            </a:pPr>
            <a:fld id="{8074B6C9-7640-0346-9181-9D7622A30249}" type="slidenum">
              <a:rPr lang="en-US" smtClean="0">
                <a:solidFill>
                  <a:srgbClr val="666666"/>
                </a:solidFill>
              </a:rPr>
              <a:pPr>
                <a:defRPr/>
              </a:pPr>
              <a:t>‹#›</a:t>
            </a:fld>
            <a:endParaRPr lang="en-US" dirty="0">
              <a:solidFill>
                <a:srgbClr val="666666"/>
              </a:solidFill>
            </a:endParaRPr>
          </a:p>
        </p:txBody>
      </p:sp>
      <p:sp>
        <p:nvSpPr>
          <p:cNvPr id="8" name="Text Placeholder 2"/>
          <p:cNvSpPr>
            <a:spLocks noGrp="1"/>
          </p:cNvSpPr>
          <p:nvPr>
            <p:ph type="body" sz="quarter" idx="10"/>
          </p:nvPr>
        </p:nvSpPr>
        <p:spPr>
          <a:xfrm>
            <a:off x="884774" y="1855593"/>
            <a:ext cx="7544756" cy="993775"/>
          </a:xfrm>
        </p:spPr>
        <p:txBody>
          <a:bodyPr/>
          <a:lstStyle>
            <a:lvl1pPr>
              <a:defRPr sz="3000">
                <a:solidFill>
                  <a:srgbClr val="7030A0"/>
                </a:solidFill>
              </a:defRPr>
            </a:lvl1pPr>
            <a:lvl2pPr>
              <a:defRPr sz="3167"/>
            </a:lvl2pPr>
            <a:lvl3pPr>
              <a:defRPr sz="3167"/>
            </a:lvl3pPr>
            <a:lvl4pPr>
              <a:defRPr sz="3167"/>
            </a:lvl4pPr>
            <a:lvl5pPr>
              <a:defRPr sz="3167"/>
            </a:lvl5pPr>
          </a:lstStyle>
          <a:p>
            <a:pPr lvl="0"/>
            <a:r>
              <a:rPr lang="en-US"/>
              <a:t>Click to edit Master text styles</a:t>
            </a:r>
          </a:p>
        </p:txBody>
      </p:sp>
      <p:sp>
        <p:nvSpPr>
          <p:cNvPr id="11" name="Text Placeholder 8"/>
          <p:cNvSpPr>
            <a:spLocks noGrp="1"/>
          </p:cNvSpPr>
          <p:nvPr>
            <p:ph type="body" sz="quarter" idx="11"/>
          </p:nvPr>
        </p:nvSpPr>
        <p:spPr>
          <a:xfrm>
            <a:off x="924986" y="2876928"/>
            <a:ext cx="6312447" cy="63318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2489367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vider Slide Dark Blue 3">
    <p:spTree>
      <p:nvGrpSpPr>
        <p:cNvPr id="1" name=""/>
        <p:cNvGrpSpPr/>
        <p:nvPr/>
      </p:nvGrpSpPr>
      <p:grpSpPr>
        <a:xfrm>
          <a:off x="0" y="0"/>
          <a:ext cx="0" cy="0"/>
          <a:chOff x="0" y="0"/>
          <a:chExt cx="0" cy="0"/>
        </a:xfrm>
      </p:grpSpPr>
      <p:sp>
        <p:nvSpPr>
          <p:cNvPr id="9" name="Rounded Rectangle 8"/>
          <p:cNvSpPr/>
          <p:nvPr userDrawn="1"/>
        </p:nvSpPr>
        <p:spPr>
          <a:xfrm>
            <a:off x="2" y="0"/>
            <a:ext cx="12192000" cy="6858000"/>
          </a:xfrm>
          <a:prstGeom prst="roundRect">
            <a:avLst>
              <a:gd name="adj" fmla="val 0"/>
            </a:avLst>
          </a:prstGeom>
          <a:gradFill>
            <a:gsLst>
              <a:gs pos="0">
                <a:schemeClr val="accent5"/>
              </a:gs>
              <a:gs pos="100000">
                <a:srgbClr val="0C2577"/>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pic>
        <p:nvPicPr>
          <p:cNvPr id="12" name="Picture 11"/>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Rounded Rectangle 9"/>
          <p:cNvSpPr/>
          <p:nvPr userDrawn="1"/>
        </p:nvSpPr>
        <p:spPr>
          <a:xfrm>
            <a:off x="304803" y="225425"/>
            <a:ext cx="8332415" cy="6400800"/>
          </a:xfrm>
          <a:prstGeom prst="roundRect">
            <a:avLst>
              <a:gd name="adj" fmla="val 1296"/>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2"/>
                </a:solidFill>
              </a:defRPr>
            </a:lvl1pPr>
          </a:lstStyle>
          <a:p>
            <a:r>
              <a:rPr lang="en-US">
                <a:solidFill>
                  <a:srgbClr val="666666"/>
                </a:solidFill>
              </a:rPr>
              <a:t>AT&amp;T Proprietary (Restricted)</a:t>
            </a:r>
            <a:endParaRPr lang="en-US" dirty="0">
              <a:solidFill>
                <a:srgbClr val="666666"/>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2"/>
                </a:solidFill>
              </a:defRPr>
            </a:lvl1pPr>
          </a:lstStyle>
          <a:p>
            <a:pPr>
              <a:defRPr/>
            </a:pPr>
            <a:fld id="{8074B6C9-7640-0346-9181-9D7622A30249}" type="slidenum">
              <a:rPr lang="en-US" smtClean="0">
                <a:solidFill>
                  <a:srgbClr val="666666"/>
                </a:solidFill>
              </a:rPr>
              <a:pPr>
                <a:defRPr/>
              </a:pPr>
              <a:t>‹#›</a:t>
            </a:fld>
            <a:endParaRPr lang="en-US" dirty="0">
              <a:solidFill>
                <a:srgbClr val="666666"/>
              </a:solidFill>
            </a:endParaRPr>
          </a:p>
        </p:txBody>
      </p:sp>
      <p:sp>
        <p:nvSpPr>
          <p:cNvPr id="8" name="Text Placeholder 2"/>
          <p:cNvSpPr>
            <a:spLocks noGrp="1"/>
          </p:cNvSpPr>
          <p:nvPr>
            <p:ph type="body" sz="quarter" idx="10"/>
          </p:nvPr>
        </p:nvSpPr>
        <p:spPr>
          <a:xfrm>
            <a:off x="884774" y="1855593"/>
            <a:ext cx="7544756" cy="993775"/>
          </a:xfrm>
        </p:spPr>
        <p:txBody>
          <a:bodyPr/>
          <a:lstStyle>
            <a:lvl1pPr>
              <a:defRPr sz="3000">
                <a:solidFill>
                  <a:srgbClr val="0070C0"/>
                </a:solidFill>
              </a:defRPr>
            </a:lvl1pPr>
            <a:lvl2pPr>
              <a:defRPr sz="3167"/>
            </a:lvl2pPr>
            <a:lvl3pPr>
              <a:defRPr sz="3167"/>
            </a:lvl3pPr>
            <a:lvl4pPr>
              <a:defRPr sz="3167"/>
            </a:lvl4pPr>
            <a:lvl5pPr>
              <a:defRPr sz="3167"/>
            </a:lvl5pPr>
          </a:lstStyle>
          <a:p>
            <a:pPr lvl="0"/>
            <a:r>
              <a:rPr lang="en-US"/>
              <a:t>Click to edit Master text styles</a:t>
            </a:r>
          </a:p>
        </p:txBody>
      </p:sp>
      <p:sp>
        <p:nvSpPr>
          <p:cNvPr id="11" name="Text Placeholder 8"/>
          <p:cNvSpPr>
            <a:spLocks noGrp="1"/>
          </p:cNvSpPr>
          <p:nvPr>
            <p:ph type="body" sz="quarter" idx="11"/>
          </p:nvPr>
        </p:nvSpPr>
        <p:spPr>
          <a:xfrm>
            <a:off x="924986" y="2876928"/>
            <a:ext cx="6312447" cy="63318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26765328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Orange">
    <p:bg>
      <p:bgPr>
        <a:solidFill>
          <a:schemeClr val="bg2"/>
        </a:solidFill>
        <a:effectLst/>
      </p:bgPr>
    </p:bg>
    <p:spTree>
      <p:nvGrpSpPr>
        <p:cNvPr id="1" name=""/>
        <p:cNvGrpSpPr/>
        <p:nvPr/>
      </p:nvGrpSpPr>
      <p:grpSpPr>
        <a:xfrm>
          <a:off x="0" y="0"/>
          <a:ext cx="0" cy="0"/>
          <a:chOff x="0" y="0"/>
          <a:chExt cx="0" cy="0"/>
        </a:xfrm>
      </p:grpSpPr>
      <p:pic>
        <p:nvPicPr>
          <p:cNvPr id="12" name="Picture 11"/>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9" name="Rounded Rectangle 8"/>
          <p:cNvSpPr/>
          <p:nvPr userDrawn="1"/>
        </p:nvSpPr>
        <p:spPr>
          <a:xfrm>
            <a:off x="476253" y="1296847"/>
            <a:ext cx="11238520" cy="3903978"/>
          </a:xfrm>
          <a:prstGeom prst="roundRect">
            <a:avLst>
              <a:gd name="adj" fmla="val 2157"/>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pic>
        <p:nvPicPr>
          <p:cNvPr id="10" name="Picture 9"/>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539766" y="1368689"/>
            <a:ext cx="754391" cy="442918"/>
          </a:xfrm>
          <a:prstGeom prst="rect">
            <a:avLst/>
          </a:prstGeom>
        </p:spPr>
      </p:pic>
      <p:pic>
        <p:nvPicPr>
          <p:cNvPr id="11" name="Picture 10"/>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0865224" y="4691319"/>
            <a:ext cx="704860" cy="442918"/>
          </a:xfrm>
          <a:prstGeom prst="rect">
            <a:avLst/>
          </a:prstGeom>
        </p:spPr>
      </p:pic>
      <p:sp>
        <p:nvSpPr>
          <p:cNvPr id="3" name="Text Placeholder 2"/>
          <p:cNvSpPr>
            <a:spLocks noGrp="1"/>
          </p:cNvSpPr>
          <p:nvPr>
            <p:ph type="body" sz="quarter" idx="10"/>
          </p:nvPr>
        </p:nvSpPr>
        <p:spPr>
          <a:xfrm>
            <a:off x="1416057" y="1811343"/>
            <a:ext cx="9268883" cy="2879725"/>
          </a:xfrm>
        </p:spPr>
        <p:txBody>
          <a:bodyPr/>
          <a:lstStyle>
            <a:lvl1pPr>
              <a:defRPr sz="3000">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6100065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Blue">
    <p:bg>
      <p:bgPr>
        <a:solidFill>
          <a:schemeClr val="bg2"/>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9" name="Rounded Rectangle 8"/>
          <p:cNvSpPr/>
          <p:nvPr userDrawn="1"/>
        </p:nvSpPr>
        <p:spPr>
          <a:xfrm>
            <a:off x="476253" y="1296847"/>
            <a:ext cx="11238520" cy="3903978"/>
          </a:xfrm>
          <a:prstGeom prst="roundRect">
            <a:avLst>
              <a:gd name="adj" fmla="val 2157"/>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pic>
        <p:nvPicPr>
          <p:cNvPr id="16" name="Picture 15"/>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539766" y="1368697"/>
            <a:ext cx="754391" cy="442917"/>
          </a:xfrm>
          <a:prstGeom prst="rect">
            <a:avLst/>
          </a:prstGeom>
        </p:spPr>
      </p:pic>
      <p:pic>
        <p:nvPicPr>
          <p:cNvPr id="17" name="Picture 16"/>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0865224" y="4691327"/>
            <a:ext cx="704860" cy="442917"/>
          </a:xfrm>
          <a:prstGeom prst="rect">
            <a:avLst/>
          </a:prstGeom>
        </p:spPr>
      </p:pic>
      <p:sp>
        <p:nvSpPr>
          <p:cNvPr id="10" name="Text Placeholder 2"/>
          <p:cNvSpPr>
            <a:spLocks noGrp="1"/>
          </p:cNvSpPr>
          <p:nvPr>
            <p:ph type="body" sz="quarter" idx="10"/>
          </p:nvPr>
        </p:nvSpPr>
        <p:spPr>
          <a:xfrm>
            <a:off x="1416057" y="1811343"/>
            <a:ext cx="9268883" cy="2879725"/>
          </a:xfrm>
        </p:spPr>
        <p:txBody>
          <a:bodyPr/>
          <a:lstStyle>
            <a:lvl1pPr>
              <a:defRPr sz="3000">
                <a:solidFill>
                  <a:schemeClr val="accent5"/>
                </a:solidFill>
              </a:defRPr>
            </a:lvl1pPr>
          </a:lstStyle>
          <a:p>
            <a:pPr lvl="0"/>
            <a:r>
              <a:rPr lang="en-US"/>
              <a:t>Click to edit Master text styles</a:t>
            </a:r>
          </a:p>
        </p:txBody>
      </p:sp>
    </p:spTree>
    <p:extLst>
      <p:ext uri="{BB962C8B-B14F-4D97-AF65-F5344CB8AC3E}">
        <p14:creationId xmlns:p14="http://schemas.microsoft.com/office/powerpoint/2010/main" val="14375538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Quote Green">
    <p:bg>
      <p:bgPr>
        <a:solidFill>
          <a:schemeClr val="bg2"/>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9" name="Rounded Rectangle 8"/>
          <p:cNvSpPr/>
          <p:nvPr userDrawn="1"/>
        </p:nvSpPr>
        <p:spPr>
          <a:xfrm>
            <a:off x="476253" y="1296847"/>
            <a:ext cx="11238520" cy="3903978"/>
          </a:xfrm>
          <a:prstGeom prst="roundRect">
            <a:avLst>
              <a:gd name="adj" fmla="val 2157"/>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pic>
        <p:nvPicPr>
          <p:cNvPr id="11" name="Picture 10"/>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539766" y="1368693"/>
            <a:ext cx="754391" cy="442917"/>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0865224" y="4691323"/>
            <a:ext cx="704860" cy="442917"/>
          </a:xfrm>
          <a:prstGeom prst="rect">
            <a:avLst/>
          </a:prstGeom>
        </p:spPr>
      </p:pic>
      <p:sp>
        <p:nvSpPr>
          <p:cNvPr id="10" name="Text Placeholder 2"/>
          <p:cNvSpPr>
            <a:spLocks noGrp="1"/>
          </p:cNvSpPr>
          <p:nvPr>
            <p:ph type="body" sz="quarter" idx="10"/>
          </p:nvPr>
        </p:nvSpPr>
        <p:spPr>
          <a:xfrm>
            <a:off x="1416057" y="1811343"/>
            <a:ext cx="9268883" cy="2879725"/>
          </a:xfrm>
        </p:spPr>
        <p:txBody>
          <a:bodyPr/>
          <a:lstStyle>
            <a:lvl1pPr>
              <a:defRPr sz="3000">
                <a:solidFill>
                  <a:schemeClr val="accent3"/>
                </a:solidFill>
              </a:defRPr>
            </a:lvl1pPr>
          </a:lstStyle>
          <a:p>
            <a:pPr lvl="0"/>
            <a:r>
              <a:rPr lang="en-US"/>
              <a:t>Click to edit Master text styles</a:t>
            </a:r>
          </a:p>
        </p:txBody>
      </p:sp>
    </p:spTree>
    <p:extLst>
      <p:ext uri="{BB962C8B-B14F-4D97-AF65-F5344CB8AC3E}">
        <p14:creationId xmlns:p14="http://schemas.microsoft.com/office/powerpoint/2010/main" val="41512235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Quote Purple">
    <p:bg>
      <p:bgPr>
        <a:solidFill>
          <a:schemeClr val="bg2"/>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9" name="Rounded Rectangle 8"/>
          <p:cNvSpPr/>
          <p:nvPr userDrawn="1"/>
        </p:nvSpPr>
        <p:spPr>
          <a:xfrm>
            <a:off x="476253" y="1296847"/>
            <a:ext cx="11238520" cy="3903978"/>
          </a:xfrm>
          <a:prstGeom prst="roundRect">
            <a:avLst>
              <a:gd name="adj" fmla="val 2157"/>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pic>
        <p:nvPicPr>
          <p:cNvPr id="16" name="Picture 15"/>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539766" y="1368697"/>
            <a:ext cx="754391" cy="442917"/>
          </a:xfrm>
          <a:prstGeom prst="rect">
            <a:avLst/>
          </a:prstGeom>
        </p:spPr>
      </p:pic>
      <p:pic>
        <p:nvPicPr>
          <p:cNvPr id="17" name="Picture 16"/>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0865224" y="4691327"/>
            <a:ext cx="704860" cy="442917"/>
          </a:xfrm>
          <a:prstGeom prst="rect">
            <a:avLst/>
          </a:prstGeom>
        </p:spPr>
      </p:pic>
      <p:sp>
        <p:nvSpPr>
          <p:cNvPr id="10" name="Text Placeholder 2"/>
          <p:cNvSpPr>
            <a:spLocks noGrp="1"/>
          </p:cNvSpPr>
          <p:nvPr>
            <p:ph type="body" sz="quarter" idx="10"/>
          </p:nvPr>
        </p:nvSpPr>
        <p:spPr>
          <a:xfrm>
            <a:off x="1416057" y="1811343"/>
            <a:ext cx="9268883" cy="2879725"/>
          </a:xfrm>
        </p:spPr>
        <p:txBody>
          <a:bodyPr/>
          <a:lstStyle>
            <a:lvl1pPr>
              <a:defRPr sz="3000">
                <a:solidFill>
                  <a:srgbClr val="7030A0"/>
                </a:solidFill>
              </a:defRPr>
            </a:lvl1pPr>
          </a:lstStyle>
          <a:p>
            <a:pPr lvl="0"/>
            <a:r>
              <a:rPr lang="en-US"/>
              <a:t>Click to edit Master text styles</a:t>
            </a:r>
          </a:p>
        </p:txBody>
      </p:sp>
    </p:spTree>
    <p:extLst>
      <p:ext uri="{BB962C8B-B14F-4D97-AF65-F5344CB8AC3E}">
        <p14:creationId xmlns:p14="http://schemas.microsoft.com/office/powerpoint/2010/main" val="15298428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ote Dark Blue">
    <p:bg>
      <p:bgPr>
        <a:solidFill>
          <a:schemeClr val="bg2"/>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9" name="Rounded Rectangle 8"/>
          <p:cNvSpPr/>
          <p:nvPr userDrawn="1"/>
        </p:nvSpPr>
        <p:spPr>
          <a:xfrm>
            <a:off x="476253" y="1296847"/>
            <a:ext cx="11238520" cy="3903978"/>
          </a:xfrm>
          <a:prstGeom prst="roundRect">
            <a:avLst>
              <a:gd name="adj" fmla="val 2157"/>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anchor="ctr"/>
          <a:lstStyle/>
          <a:p>
            <a:pPr algn="ctr" defTabSz="919664">
              <a:defRPr/>
            </a:pPr>
            <a:endParaRPr lang="en-US" sz="1833">
              <a:solidFill>
                <a:prstClr val="white"/>
              </a:solidFill>
            </a:endParaRPr>
          </a:p>
        </p:txBody>
      </p:sp>
      <p:pic>
        <p:nvPicPr>
          <p:cNvPr id="11" name="Picture 10"/>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539766" y="1368697"/>
            <a:ext cx="754391" cy="442917"/>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0865224" y="4691327"/>
            <a:ext cx="704860" cy="442917"/>
          </a:xfrm>
          <a:prstGeom prst="rect">
            <a:avLst/>
          </a:prstGeom>
        </p:spPr>
      </p:pic>
      <p:sp>
        <p:nvSpPr>
          <p:cNvPr id="10" name="Text Placeholder 2"/>
          <p:cNvSpPr>
            <a:spLocks noGrp="1"/>
          </p:cNvSpPr>
          <p:nvPr>
            <p:ph type="body" sz="quarter" idx="10"/>
          </p:nvPr>
        </p:nvSpPr>
        <p:spPr>
          <a:xfrm>
            <a:off x="1416057" y="1811343"/>
            <a:ext cx="9268883" cy="2879725"/>
          </a:xfrm>
        </p:spPr>
        <p:txBody>
          <a:bodyPr/>
          <a:lstStyle>
            <a:lvl1pPr>
              <a:defRPr sz="3000">
                <a:solidFill>
                  <a:srgbClr val="002060"/>
                </a:solidFill>
              </a:defRPr>
            </a:lvl1pPr>
          </a:lstStyle>
          <a:p>
            <a:pPr lvl="0"/>
            <a:r>
              <a:rPr lang="en-US"/>
              <a:t>Click to edit Master text styles</a:t>
            </a:r>
          </a:p>
        </p:txBody>
      </p:sp>
    </p:spTree>
    <p:extLst>
      <p:ext uri="{BB962C8B-B14F-4D97-AF65-F5344CB8AC3E}">
        <p14:creationId xmlns:p14="http://schemas.microsoft.com/office/powerpoint/2010/main" val="37862178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Image full bleed">
    <p:spTree>
      <p:nvGrpSpPr>
        <p:cNvPr id="1" name=""/>
        <p:cNvGrpSpPr/>
        <p:nvPr/>
      </p:nvGrpSpPr>
      <p:grpSpPr>
        <a:xfrm>
          <a:off x="0" y="0"/>
          <a:ext cx="0" cy="0"/>
          <a:chOff x="0" y="0"/>
          <a:chExt cx="0" cy="0"/>
        </a:xfrm>
      </p:grpSpPr>
      <p:sp>
        <p:nvSpPr>
          <p:cNvPr id="7" name="Picture Placeholder 6"/>
          <p:cNvSpPr>
            <a:spLocks noGrp="1"/>
          </p:cNvSpPr>
          <p:nvPr>
            <p:ph type="pic" sz="quarter" idx="12"/>
          </p:nvPr>
        </p:nvSpPr>
        <p:spPr>
          <a:xfrm>
            <a:off x="2" y="0"/>
            <a:ext cx="12192000" cy="6858000"/>
          </a:xfrm>
          <a:solidFill>
            <a:schemeClr val="tx1"/>
          </a:solidFill>
        </p:spPr>
        <p:txBody>
          <a:bodyPr rtlCol="0">
            <a:normAutofit/>
          </a:bodyPr>
          <a:lstStyle/>
          <a:p>
            <a:pPr lvl="0"/>
            <a:r>
              <a:rPr lang="en-US" noProof="0"/>
              <a:t>Click icon to add picture</a:t>
            </a:r>
            <a:endParaRPr lang="en-US" noProof="0" dirty="0"/>
          </a:p>
        </p:txBody>
      </p:sp>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Tree>
    <p:extLst>
      <p:ext uri="{BB962C8B-B14F-4D97-AF65-F5344CB8AC3E}">
        <p14:creationId xmlns:p14="http://schemas.microsoft.com/office/powerpoint/2010/main" val="5794392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image no bleed">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Text Placeholder 2"/>
          <p:cNvSpPr>
            <a:spLocks noGrp="1"/>
          </p:cNvSpPr>
          <p:nvPr>
            <p:ph type="body" sz="quarter" idx="20"/>
          </p:nvPr>
        </p:nvSpPr>
        <p:spPr>
          <a:xfrm>
            <a:off x="755910" y="521208"/>
            <a:ext cx="10517716" cy="596900"/>
          </a:xfrm>
        </p:spPr>
        <p:txBody>
          <a:bodyPr>
            <a:normAutofit/>
          </a:bodyPr>
          <a:lstStyle>
            <a:lvl1pPr>
              <a:defRPr sz="2417" b="0">
                <a:solidFill>
                  <a:srgbClr val="067AB4"/>
                </a:solidFill>
              </a:defRPr>
            </a:lvl1pPr>
          </a:lstStyle>
          <a:p>
            <a:pPr lvl="0"/>
            <a:r>
              <a:rPr lang="en-US"/>
              <a:t>Click to edit Master text styles</a:t>
            </a: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2"/>
                </a:solidFill>
              </a:defRPr>
            </a:lvl1pPr>
          </a:lstStyle>
          <a:p>
            <a:r>
              <a:rPr lang="en-US">
                <a:solidFill>
                  <a:srgbClr val="666666"/>
                </a:solidFill>
              </a:rPr>
              <a:t>AT&amp;T Proprietary (Restricted)</a:t>
            </a:r>
            <a:endParaRPr lang="en-US" dirty="0">
              <a:solidFill>
                <a:srgbClr val="666666"/>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2"/>
                </a:solidFill>
              </a:defRPr>
            </a:lvl1pPr>
          </a:lstStyle>
          <a:p>
            <a:pPr>
              <a:defRPr/>
            </a:pPr>
            <a:fld id="{8074B6C9-7640-0346-9181-9D7622A30249}" type="slidenum">
              <a:rPr lang="en-US" smtClean="0">
                <a:solidFill>
                  <a:srgbClr val="666666"/>
                </a:solidFill>
              </a:rPr>
              <a:pPr>
                <a:defRPr/>
              </a:pPr>
              <a:t>‹#›</a:t>
            </a:fld>
            <a:endParaRPr lang="en-US" dirty="0">
              <a:solidFill>
                <a:srgbClr val="666666"/>
              </a:solidFill>
            </a:endParaRPr>
          </a:p>
        </p:txBody>
      </p:sp>
      <p:sp>
        <p:nvSpPr>
          <p:cNvPr id="3" name="Picture Placeholder 2"/>
          <p:cNvSpPr>
            <a:spLocks noGrp="1"/>
          </p:cNvSpPr>
          <p:nvPr>
            <p:ph type="pic" sz="quarter" idx="21"/>
          </p:nvPr>
        </p:nvSpPr>
        <p:spPr>
          <a:xfrm>
            <a:off x="476254" y="1096791"/>
            <a:ext cx="11239500" cy="4973637"/>
          </a:xfrm>
          <a:prstGeom prst="roundRect">
            <a:avLst>
              <a:gd name="adj" fmla="val 2312"/>
            </a:avLst>
          </a:prstGeom>
          <a:solidFill>
            <a:schemeClr val="tx1"/>
          </a:solidFill>
        </p:spPr>
        <p:txBody>
          <a:bodyPr/>
          <a:lstStyle/>
          <a:p>
            <a:r>
              <a:rPr lang="en-US"/>
              <a:t>Click icon to add picture</a:t>
            </a:r>
          </a:p>
        </p:txBody>
      </p:sp>
    </p:spTree>
    <p:extLst>
      <p:ext uri="{BB962C8B-B14F-4D97-AF65-F5344CB8AC3E}">
        <p14:creationId xmlns:p14="http://schemas.microsoft.com/office/powerpoint/2010/main" val="34601431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ull image 3 side bleed">
    <p:spTree>
      <p:nvGrpSpPr>
        <p:cNvPr id="1" name=""/>
        <p:cNvGrpSpPr/>
        <p:nvPr/>
      </p:nvGrpSpPr>
      <p:grpSpPr>
        <a:xfrm>
          <a:off x="0" y="0"/>
          <a:ext cx="0" cy="0"/>
          <a:chOff x="0" y="0"/>
          <a:chExt cx="0" cy="0"/>
        </a:xfrm>
      </p:grpSpPr>
      <p:sp>
        <p:nvSpPr>
          <p:cNvPr id="5" name="Picture Placeholder 4"/>
          <p:cNvSpPr>
            <a:spLocks noGrp="1"/>
          </p:cNvSpPr>
          <p:nvPr>
            <p:ph type="pic" sz="quarter" idx="12"/>
          </p:nvPr>
        </p:nvSpPr>
        <p:spPr>
          <a:xfrm>
            <a:off x="-17928" y="1143000"/>
            <a:ext cx="12209930" cy="5715000"/>
          </a:xfrm>
          <a:prstGeom prst="rect">
            <a:avLst/>
          </a:prstGeom>
          <a:solidFill>
            <a:schemeClr val="tx1"/>
          </a:solidFill>
          <a:ln>
            <a:solidFill>
              <a:srgbClr val="000000">
                <a:alpha val="0"/>
              </a:srgbClr>
            </a:solidFill>
          </a:ln>
        </p:spPr>
        <p:txBody>
          <a:bodyPr rtlCol="0" anchor="ctr">
            <a:normAutofit/>
          </a:bodyPr>
          <a:lstStyle>
            <a:lvl1pPr algn="ctr">
              <a:defRPr/>
            </a:lvl1pPr>
          </a:lstStyle>
          <a:p>
            <a:pPr lvl="0"/>
            <a:r>
              <a:rPr lang="en-US" noProof="0"/>
              <a:t>Click icon to add picture</a:t>
            </a:r>
            <a:endParaRPr lang="en-US" noProof="0" dirty="0"/>
          </a:p>
        </p:txBody>
      </p:sp>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Text Placeholder 2"/>
          <p:cNvSpPr>
            <a:spLocks noGrp="1"/>
          </p:cNvSpPr>
          <p:nvPr>
            <p:ph type="body" sz="quarter" idx="20"/>
          </p:nvPr>
        </p:nvSpPr>
        <p:spPr>
          <a:xfrm>
            <a:off x="755910" y="521208"/>
            <a:ext cx="10517716" cy="596900"/>
          </a:xfrm>
        </p:spPr>
        <p:txBody>
          <a:bodyPr>
            <a:normAutofit/>
          </a:bodyPr>
          <a:lstStyle>
            <a:lvl1pPr>
              <a:defRPr sz="2417" b="0">
                <a:solidFill>
                  <a:srgbClr val="067AB4"/>
                </a:solidFill>
              </a:defRPr>
            </a:lvl1pPr>
          </a:lstStyle>
          <a:p>
            <a:pPr lvl="0"/>
            <a:r>
              <a:rPr lang="en-US"/>
              <a:t>Click to edit Master text styles</a:t>
            </a: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Tree>
    <p:extLst>
      <p:ext uri="{BB962C8B-B14F-4D97-AF65-F5344CB8AC3E}">
        <p14:creationId xmlns:p14="http://schemas.microsoft.com/office/powerpoint/2010/main" val="2702678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Orange 1">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 y="11"/>
            <a:ext cx="12191999" cy="6857999"/>
          </a:xfrm>
          <a:prstGeom prst="rect">
            <a:avLst/>
          </a:prstGeom>
        </p:spPr>
      </p:pic>
      <p:pic>
        <p:nvPicPr>
          <p:cNvPr id="5" name="Picture 4"/>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3" name="Text Placeholder 2"/>
          <p:cNvSpPr>
            <a:spLocks noGrp="1"/>
          </p:cNvSpPr>
          <p:nvPr>
            <p:ph type="body" sz="quarter" idx="10"/>
          </p:nvPr>
        </p:nvSpPr>
        <p:spPr>
          <a:xfrm>
            <a:off x="884774" y="1209683"/>
            <a:ext cx="7544756" cy="993775"/>
          </a:xfrm>
        </p:spPr>
        <p:txBody>
          <a:bodyPr/>
          <a:lstStyle>
            <a:lvl1pPr>
              <a:defRPr sz="3000">
                <a:solidFill>
                  <a:schemeClr val="accent1"/>
                </a:solidFill>
              </a:defRPr>
            </a:lvl1pPr>
            <a:lvl2pPr>
              <a:defRPr sz="3167"/>
            </a:lvl2pPr>
            <a:lvl3pPr>
              <a:defRPr sz="3167"/>
            </a:lvl3pPr>
            <a:lvl4pPr>
              <a:defRPr sz="3167"/>
            </a:lvl4pPr>
            <a:lvl5pPr>
              <a:defRPr sz="3167"/>
            </a:lvl5pPr>
          </a:lstStyle>
          <a:p>
            <a:pPr lvl="0"/>
            <a:r>
              <a:rPr lang="en-US"/>
              <a:t>Click to edit Master text styles</a:t>
            </a:r>
          </a:p>
        </p:txBody>
      </p:sp>
      <p:sp>
        <p:nvSpPr>
          <p:cNvPr id="12"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14870868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 images bleeds">
    <p:spTree>
      <p:nvGrpSpPr>
        <p:cNvPr id="1" name=""/>
        <p:cNvGrpSpPr/>
        <p:nvPr/>
      </p:nvGrpSpPr>
      <p:grpSpPr>
        <a:xfrm>
          <a:off x="0" y="0"/>
          <a:ext cx="0" cy="0"/>
          <a:chOff x="0" y="0"/>
          <a:chExt cx="0" cy="0"/>
        </a:xfrm>
      </p:grpSpPr>
      <p:sp>
        <p:nvSpPr>
          <p:cNvPr id="19" name="Picture Placeholder 3"/>
          <p:cNvSpPr>
            <a:spLocks noGrp="1"/>
          </p:cNvSpPr>
          <p:nvPr>
            <p:ph type="pic" sz="quarter" idx="21"/>
          </p:nvPr>
        </p:nvSpPr>
        <p:spPr>
          <a:xfrm>
            <a:off x="7985765" y="2468880"/>
            <a:ext cx="4206241" cy="4389120"/>
          </a:xfrm>
          <a:prstGeom prst="rect">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Picture Placeholder 3"/>
          <p:cNvSpPr>
            <a:spLocks noGrp="1"/>
          </p:cNvSpPr>
          <p:nvPr>
            <p:ph type="pic" sz="quarter" idx="18"/>
          </p:nvPr>
        </p:nvSpPr>
        <p:spPr>
          <a:xfrm>
            <a:off x="4" y="0"/>
            <a:ext cx="7839458" cy="4288536"/>
          </a:xfrm>
          <a:prstGeom prst="rect">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17" name="Picture Placeholder 3"/>
          <p:cNvSpPr>
            <a:spLocks noGrp="1"/>
          </p:cNvSpPr>
          <p:nvPr>
            <p:ph type="pic" sz="quarter" idx="20"/>
          </p:nvPr>
        </p:nvSpPr>
        <p:spPr>
          <a:xfrm>
            <a:off x="7985765" y="0"/>
            <a:ext cx="4206241" cy="2359152"/>
          </a:xfrm>
          <a:prstGeom prst="rect">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15" name="Picture Placeholder 3"/>
          <p:cNvSpPr>
            <a:spLocks noGrp="1"/>
          </p:cNvSpPr>
          <p:nvPr>
            <p:ph type="pic" sz="quarter" idx="19"/>
          </p:nvPr>
        </p:nvSpPr>
        <p:spPr>
          <a:xfrm>
            <a:off x="4" y="4398265"/>
            <a:ext cx="7839458" cy="2459736"/>
          </a:xfrm>
          <a:prstGeom prst="rect">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10" name="Title 3"/>
          <p:cNvSpPr>
            <a:spLocks noGrp="1"/>
          </p:cNvSpPr>
          <p:nvPr>
            <p:ph type="title"/>
          </p:nvPr>
        </p:nvSpPr>
        <p:spPr>
          <a:xfrm>
            <a:off x="513851" y="496358"/>
            <a:ext cx="11178495" cy="566362"/>
          </a:xfrm>
          <a:prstGeom prst="roundRect">
            <a:avLst>
              <a:gd name="adj" fmla="val 13793"/>
            </a:avLst>
          </a:prstGeom>
          <a:solidFill>
            <a:schemeClr val="bg1"/>
          </a:solidFill>
        </p:spPr>
        <p:txBody>
          <a:bodyPr/>
          <a:lstStyle>
            <a:lvl1pPr marL="156342">
              <a:defRPr/>
            </a:lvl1pPr>
          </a:lstStyle>
          <a:p>
            <a:r>
              <a:rPr lang="en-US"/>
              <a:t>Click to edit Master title style</a:t>
            </a:r>
            <a:endParaRPr lang="en-CA" dirty="0"/>
          </a:p>
        </p:txBody>
      </p:sp>
      <p:sp>
        <p:nvSpPr>
          <p:cNvPr id="20"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21"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Tree>
    <p:extLst>
      <p:ext uri="{BB962C8B-B14F-4D97-AF65-F5344CB8AC3E}">
        <p14:creationId xmlns:p14="http://schemas.microsoft.com/office/powerpoint/2010/main" val="24635012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 images bleeds">
    <p:spTree>
      <p:nvGrpSpPr>
        <p:cNvPr id="1" name=""/>
        <p:cNvGrpSpPr/>
        <p:nvPr/>
      </p:nvGrpSpPr>
      <p:grpSpPr>
        <a:xfrm>
          <a:off x="0" y="0"/>
          <a:ext cx="0" cy="0"/>
          <a:chOff x="0" y="0"/>
          <a:chExt cx="0" cy="0"/>
        </a:xfrm>
      </p:grpSpPr>
      <p:sp>
        <p:nvSpPr>
          <p:cNvPr id="19" name="Picture Placeholder 3"/>
          <p:cNvSpPr>
            <a:spLocks noGrp="1"/>
          </p:cNvSpPr>
          <p:nvPr>
            <p:ph type="pic" sz="quarter" idx="21"/>
          </p:nvPr>
        </p:nvSpPr>
        <p:spPr>
          <a:xfrm>
            <a:off x="5566917" y="4398265"/>
            <a:ext cx="6625088" cy="2459736"/>
          </a:xfrm>
          <a:prstGeom prst="rect">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Picture Placeholder 3"/>
          <p:cNvSpPr>
            <a:spLocks noGrp="1"/>
          </p:cNvSpPr>
          <p:nvPr>
            <p:ph type="pic" sz="quarter" idx="18"/>
          </p:nvPr>
        </p:nvSpPr>
        <p:spPr>
          <a:xfrm>
            <a:off x="2" y="0"/>
            <a:ext cx="12192000" cy="4288536"/>
          </a:xfrm>
          <a:prstGeom prst="rect">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15" name="Picture Placeholder 3"/>
          <p:cNvSpPr>
            <a:spLocks noGrp="1"/>
          </p:cNvSpPr>
          <p:nvPr>
            <p:ph type="pic" sz="quarter" idx="19"/>
          </p:nvPr>
        </p:nvSpPr>
        <p:spPr>
          <a:xfrm>
            <a:off x="3" y="4398265"/>
            <a:ext cx="5394385" cy="2459736"/>
          </a:xfrm>
          <a:prstGeom prst="rect">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10" name="Title 3"/>
          <p:cNvSpPr>
            <a:spLocks noGrp="1"/>
          </p:cNvSpPr>
          <p:nvPr>
            <p:ph type="title"/>
          </p:nvPr>
        </p:nvSpPr>
        <p:spPr>
          <a:xfrm>
            <a:off x="513851" y="496358"/>
            <a:ext cx="11178495" cy="566362"/>
          </a:xfrm>
          <a:prstGeom prst="roundRect">
            <a:avLst>
              <a:gd name="adj" fmla="val 13793"/>
            </a:avLst>
          </a:prstGeom>
          <a:solidFill>
            <a:schemeClr val="bg1"/>
          </a:solidFill>
        </p:spPr>
        <p:txBody>
          <a:bodyPr/>
          <a:lstStyle>
            <a:lvl1pPr marL="156342">
              <a:defRPr/>
            </a:lvl1pPr>
          </a:lstStyle>
          <a:p>
            <a:r>
              <a:rPr lang="en-US"/>
              <a:t>Click to edit Master title style</a:t>
            </a:r>
            <a:endParaRPr lang="en-CA" dirty="0"/>
          </a:p>
        </p:txBody>
      </p:sp>
      <p:sp>
        <p:nvSpPr>
          <p:cNvPr id="20"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21"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Tree>
    <p:extLst>
      <p:ext uri="{BB962C8B-B14F-4D97-AF65-F5344CB8AC3E}">
        <p14:creationId xmlns:p14="http://schemas.microsoft.com/office/powerpoint/2010/main" val="31756551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 images, no bleed">
    <p:spTree>
      <p:nvGrpSpPr>
        <p:cNvPr id="1" name=""/>
        <p:cNvGrpSpPr/>
        <p:nvPr/>
      </p:nvGrpSpPr>
      <p:grpSpPr>
        <a:xfrm>
          <a:off x="0" y="0"/>
          <a:ext cx="0" cy="0"/>
          <a:chOff x="0" y="0"/>
          <a:chExt cx="0" cy="0"/>
        </a:xfrm>
      </p:grpSpPr>
      <p:pic>
        <p:nvPicPr>
          <p:cNvPr id="12" name="Picture 11"/>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Text Placeholder 2"/>
          <p:cNvSpPr>
            <a:spLocks noGrp="1"/>
          </p:cNvSpPr>
          <p:nvPr>
            <p:ph type="body" sz="quarter" idx="20"/>
          </p:nvPr>
        </p:nvSpPr>
        <p:spPr>
          <a:xfrm>
            <a:off x="755910" y="521208"/>
            <a:ext cx="10517716" cy="596900"/>
          </a:xfrm>
        </p:spPr>
        <p:txBody>
          <a:bodyPr>
            <a:normAutofit/>
          </a:bodyPr>
          <a:lstStyle>
            <a:lvl1pPr>
              <a:defRPr sz="2417" b="0">
                <a:solidFill>
                  <a:srgbClr val="067AB4"/>
                </a:solidFill>
              </a:defRPr>
            </a:lvl1pPr>
          </a:lstStyle>
          <a:p>
            <a:pPr lvl="0"/>
            <a:r>
              <a:rPr lang="en-US"/>
              <a:t>Click to edit Master text styles</a:t>
            </a: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2"/>
                </a:solidFill>
              </a:defRPr>
            </a:lvl1pPr>
          </a:lstStyle>
          <a:p>
            <a:r>
              <a:rPr lang="en-US">
                <a:solidFill>
                  <a:srgbClr val="666666"/>
                </a:solidFill>
              </a:rPr>
              <a:t>AT&amp;T Proprietary (Restricted)</a:t>
            </a:r>
            <a:endParaRPr lang="en-US" dirty="0">
              <a:solidFill>
                <a:srgbClr val="666666"/>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2"/>
                </a:solidFill>
              </a:defRPr>
            </a:lvl1pPr>
          </a:lstStyle>
          <a:p>
            <a:pPr>
              <a:defRPr/>
            </a:pPr>
            <a:fld id="{8074B6C9-7640-0346-9181-9D7622A30249}" type="slidenum">
              <a:rPr lang="en-US" smtClean="0">
                <a:solidFill>
                  <a:srgbClr val="666666"/>
                </a:solidFill>
              </a:rPr>
              <a:pPr>
                <a:defRPr/>
              </a:pPr>
              <a:t>‹#›</a:t>
            </a:fld>
            <a:endParaRPr lang="en-US" dirty="0">
              <a:solidFill>
                <a:srgbClr val="666666"/>
              </a:solidFill>
            </a:endParaRPr>
          </a:p>
        </p:txBody>
      </p:sp>
      <p:sp>
        <p:nvSpPr>
          <p:cNvPr id="3" name="Picture Placeholder 2"/>
          <p:cNvSpPr>
            <a:spLocks noGrp="1"/>
          </p:cNvSpPr>
          <p:nvPr>
            <p:ph type="pic" sz="quarter" idx="21"/>
          </p:nvPr>
        </p:nvSpPr>
        <p:spPr>
          <a:xfrm>
            <a:off x="476255" y="1084268"/>
            <a:ext cx="5640916" cy="2854325"/>
          </a:xfrm>
          <a:prstGeom prst="roundRect">
            <a:avLst>
              <a:gd name="adj" fmla="val 2765"/>
            </a:avLst>
          </a:prstGeom>
          <a:solidFill>
            <a:schemeClr val="tx1"/>
          </a:solidFill>
        </p:spPr>
        <p:txBody>
          <a:bodyPr/>
          <a:lstStyle/>
          <a:p>
            <a:r>
              <a:rPr lang="en-US"/>
              <a:t>Click icon to add picture</a:t>
            </a:r>
          </a:p>
        </p:txBody>
      </p:sp>
      <p:sp>
        <p:nvSpPr>
          <p:cNvPr id="17" name="Picture Placeholder 2"/>
          <p:cNvSpPr>
            <a:spLocks noGrp="1"/>
          </p:cNvSpPr>
          <p:nvPr>
            <p:ph type="pic" sz="quarter" idx="22"/>
          </p:nvPr>
        </p:nvSpPr>
        <p:spPr>
          <a:xfrm>
            <a:off x="6249995" y="1084265"/>
            <a:ext cx="5464781" cy="2276066"/>
          </a:xfrm>
          <a:prstGeom prst="roundRect">
            <a:avLst>
              <a:gd name="adj" fmla="val 2765"/>
            </a:avLst>
          </a:prstGeom>
          <a:solidFill>
            <a:schemeClr val="tx1"/>
          </a:solidFill>
        </p:spPr>
        <p:txBody>
          <a:bodyPr/>
          <a:lstStyle/>
          <a:p>
            <a:r>
              <a:rPr lang="en-US"/>
              <a:t>Click icon to add picture</a:t>
            </a:r>
          </a:p>
        </p:txBody>
      </p:sp>
      <p:sp>
        <p:nvSpPr>
          <p:cNvPr id="18" name="Picture Placeholder 2"/>
          <p:cNvSpPr>
            <a:spLocks noGrp="1"/>
          </p:cNvSpPr>
          <p:nvPr>
            <p:ph type="pic" sz="quarter" idx="23"/>
          </p:nvPr>
        </p:nvSpPr>
        <p:spPr>
          <a:xfrm>
            <a:off x="6249995" y="3467360"/>
            <a:ext cx="5464781" cy="2589809"/>
          </a:xfrm>
          <a:prstGeom prst="roundRect">
            <a:avLst>
              <a:gd name="adj" fmla="val 2765"/>
            </a:avLst>
          </a:prstGeom>
          <a:solidFill>
            <a:schemeClr val="tx1"/>
          </a:solidFill>
        </p:spPr>
        <p:txBody>
          <a:bodyPr/>
          <a:lstStyle/>
          <a:p>
            <a:r>
              <a:rPr lang="en-US"/>
              <a:t>Click icon to add picture</a:t>
            </a:r>
          </a:p>
        </p:txBody>
      </p:sp>
      <p:sp>
        <p:nvSpPr>
          <p:cNvPr id="19" name="Picture Placeholder 2"/>
          <p:cNvSpPr>
            <a:spLocks noGrp="1"/>
          </p:cNvSpPr>
          <p:nvPr>
            <p:ph type="pic" sz="quarter" idx="24"/>
          </p:nvPr>
        </p:nvSpPr>
        <p:spPr>
          <a:xfrm>
            <a:off x="476257" y="4038107"/>
            <a:ext cx="5640558" cy="2019052"/>
          </a:xfrm>
          <a:prstGeom prst="roundRect">
            <a:avLst>
              <a:gd name="adj" fmla="val 2765"/>
            </a:avLst>
          </a:prstGeom>
          <a:solidFill>
            <a:schemeClr val="tx1"/>
          </a:solidFill>
        </p:spPr>
        <p:txBody>
          <a:bodyPr/>
          <a:lstStyle/>
          <a:p>
            <a:r>
              <a:rPr lang="en-US"/>
              <a:t>Click icon to add picture</a:t>
            </a:r>
          </a:p>
        </p:txBody>
      </p:sp>
    </p:spTree>
    <p:extLst>
      <p:ext uri="{BB962C8B-B14F-4D97-AF65-F5344CB8AC3E}">
        <p14:creationId xmlns:p14="http://schemas.microsoft.com/office/powerpoint/2010/main" val="4200030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 images,  text center">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3" name="Picture Placeholder 2"/>
          <p:cNvSpPr>
            <a:spLocks noGrp="1"/>
          </p:cNvSpPr>
          <p:nvPr>
            <p:ph type="pic" sz="quarter" idx="21"/>
          </p:nvPr>
        </p:nvSpPr>
        <p:spPr>
          <a:xfrm>
            <a:off x="476254" y="1084263"/>
            <a:ext cx="5547783" cy="2432050"/>
          </a:xfrm>
          <a:prstGeom prst="roundRect">
            <a:avLst>
              <a:gd name="adj" fmla="val 2380"/>
            </a:avLst>
          </a:prstGeom>
          <a:solidFill>
            <a:schemeClr val="tx1"/>
          </a:solidFill>
        </p:spPr>
        <p:txBody>
          <a:bodyPr/>
          <a:lstStyle/>
          <a:p>
            <a:r>
              <a:rPr lang="en-US"/>
              <a:t>Click icon to add picture</a:t>
            </a:r>
          </a:p>
        </p:txBody>
      </p:sp>
      <p:sp>
        <p:nvSpPr>
          <p:cNvPr id="15" name="Picture Placeholder 2"/>
          <p:cNvSpPr>
            <a:spLocks noGrp="1"/>
          </p:cNvSpPr>
          <p:nvPr>
            <p:ph type="pic" sz="quarter" idx="22"/>
          </p:nvPr>
        </p:nvSpPr>
        <p:spPr>
          <a:xfrm>
            <a:off x="6167415" y="1081532"/>
            <a:ext cx="5547783" cy="2432050"/>
          </a:xfrm>
          <a:prstGeom prst="roundRect">
            <a:avLst>
              <a:gd name="adj" fmla="val 2380"/>
            </a:avLst>
          </a:prstGeom>
          <a:solidFill>
            <a:schemeClr val="tx1"/>
          </a:solidFill>
        </p:spPr>
        <p:txBody>
          <a:bodyPr/>
          <a:lstStyle/>
          <a:p>
            <a:r>
              <a:rPr lang="en-US"/>
              <a:t>Click icon to add picture</a:t>
            </a:r>
          </a:p>
        </p:txBody>
      </p:sp>
      <p:sp>
        <p:nvSpPr>
          <p:cNvPr id="20" name="Picture Placeholder 2"/>
          <p:cNvSpPr>
            <a:spLocks noGrp="1"/>
          </p:cNvSpPr>
          <p:nvPr>
            <p:ph type="pic" sz="quarter" idx="23"/>
          </p:nvPr>
        </p:nvSpPr>
        <p:spPr>
          <a:xfrm>
            <a:off x="476254" y="3625108"/>
            <a:ext cx="5547783" cy="2432050"/>
          </a:xfrm>
          <a:prstGeom prst="roundRect">
            <a:avLst>
              <a:gd name="adj" fmla="val 2380"/>
            </a:avLst>
          </a:prstGeom>
          <a:solidFill>
            <a:schemeClr val="tx1"/>
          </a:solidFill>
        </p:spPr>
        <p:txBody>
          <a:bodyPr/>
          <a:lstStyle/>
          <a:p>
            <a:r>
              <a:rPr lang="en-US"/>
              <a:t>Click icon to add picture</a:t>
            </a:r>
          </a:p>
        </p:txBody>
      </p:sp>
      <p:sp>
        <p:nvSpPr>
          <p:cNvPr id="21" name="Picture Placeholder 2"/>
          <p:cNvSpPr>
            <a:spLocks noGrp="1"/>
          </p:cNvSpPr>
          <p:nvPr>
            <p:ph type="pic" sz="quarter" idx="24"/>
          </p:nvPr>
        </p:nvSpPr>
        <p:spPr>
          <a:xfrm>
            <a:off x="6167415" y="3622377"/>
            <a:ext cx="5547783" cy="2432050"/>
          </a:xfrm>
          <a:prstGeom prst="roundRect">
            <a:avLst>
              <a:gd name="adj" fmla="val 2380"/>
            </a:avLst>
          </a:prstGeom>
          <a:solidFill>
            <a:schemeClr val="tx1"/>
          </a:solidFill>
        </p:spPr>
        <p:txBody>
          <a:bodyPr/>
          <a:lstStyle/>
          <a:p>
            <a:r>
              <a:rPr lang="en-US"/>
              <a:t>Click icon to add picture</a:t>
            </a:r>
          </a:p>
        </p:txBody>
      </p:sp>
      <p:sp>
        <p:nvSpPr>
          <p:cNvPr id="10" name="Text Placeholder 2"/>
          <p:cNvSpPr>
            <a:spLocks noGrp="1"/>
          </p:cNvSpPr>
          <p:nvPr>
            <p:ph type="body" sz="quarter" idx="20"/>
          </p:nvPr>
        </p:nvSpPr>
        <p:spPr>
          <a:xfrm>
            <a:off x="755910" y="521208"/>
            <a:ext cx="10517716" cy="596900"/>
          </a:xfrm>
        </p:spPr>
        <p:txBody>
          <a:bodyPr>
            <a:normAutofit/>
          </a:bodyPr>
          <a:lstStyle>
            <a:lvl1pPr>
              <a:defRPr sz="2417" b="0">
                <a:solidFill>
                  <a:srgbClr val="067AB4"/>
                </a:solidFill>
              </a:defRPr>
            </a:lvl1pPr>
          </a:lstStyle>
          <a:p>
            <a:pPr lvl="0"/>
            <a:r>
              <a:rPr lang="en-US"/>
              <a:t>Click to edit Master text styles</a:t>
            </a: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2"/>
                </a:solidFill>
              </a:defRPr>
            </a:lvl1pPr>
          </a:lstStyle>
          <a:p>
            <a:r>
              <a:rPr lang="en-US">
                <a:solidFill>
                  <a:srgbClr val="666666"/>
                </a:solidFill>
              </a:rPr>
              <a:t>AT&amp;T Proprietary (Restricted)</a:t>
            </a:r>
            <a:endParaRPr lang="en-US" dirty="0">
              <a:solidFill>
                <a:srgbClr val="666666"/>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2"/>
                </a:solidFill>
              </a:defRPr>
            </a:lvl1pPr>
          </a:lstStyle>
          <a:p>
            <a:pPr>
              <a:defRPr/>
            </a:pPr>
            <a:fld id="{8074B6C9-7640-0346-9181-9D7622A30249}" type="slidenum">
              <a:rPr lang="en-US" smtClean="0">
                <a:solidFill>
                  <a:srgbClr val="666666"/>
                </a:solidFill>
              </a:rPr>
              <a:pPr>
                <a:defRPr/>
              </a:pPr>
              <a:t>‹#›</a:t>
            </a:fld>
            <a:endParaRPr lang="en-US" dirty="0">
              <a:solidFill>
                <a:srgbClr val="666666"/>
              </a:solidFill>
            </a:endParaRPr>
          </a:p>
        </p:txBody>
      </p:sp>
      <p:sp>
        <p:nvSpPr>
          <p:cNvPr id="22" name="Content Placeholder 5"/>
          <p:cNvSpPr txBox="1">
            <a:spLocks/>
          </p:cNvSpPr>
          <p:nvPr userDrawn="1"/>
        </p:nvSpPr>
        <p:spPr bwMode="auto">
          <a:xfrm>
            <a:off x="3419284" y="3067764"/>
            <a:ext cx="5342123" cy="1027422"/>
          </a:xfrm>
          <a:prstGeom prst="roundRect">
            <a:avLst>
              <a:gd name="adj" fmla="val 6064"/>
            </a:avLst>
          </a:prstGeom>
          <a:solidFill>
            <a:schemeClr val="bg1"/>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8" name="Text Placeholder 7"/>
          <p:cNvSpPr>
            <a:spLocks noGrp="1"/>
          </p:cNvSpPr>
          <p:nvPr>
            <p:ph type="body" sz="quarter" idx="25"/>
          </p:nvPr>
        </p:nvSpPr>
        <p:spPr>
          <a:xfrm>
            <a:off x="3418417" y="3067050"/>
            <a:ext cx="5342467" cy="1028700"/>
          </a:xfrm>
          <a:prstGeom prst="roundRect">
            <a:avLst>
              <a:gd name="adj" fmla="val 8667"/>
            </a:avLst>
          </a:prstGeom>
          <a:solidFill>
            <a:schemeClr val="bg1"/>
          </a:solidFill>
        </p:spPr>
        <p:txBody>
          <a:bodyPr/>
          <a:lstStyle>
            <a:lvl1pPr algn="ctr">
              <a:defRPr>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12037320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full Image + 1 Column 2 sections: Orange">
    <p:bg>
      <p:bgRef idx="1001">
        <a:schemeClr val="bg1"/>
      </p:bgRef>
    </p:bg>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6" name="Picture Placeholder 5"/>
          <p:cNvSpPr>
            <a:spLocks noGrp="1"/>
          </p:cNvSpPr>
          <p:nvPr>
            <p:ph type="pic" sz="quarter" idx="10"/>
          </p:nvPr>
        </p:nvSpPr>
        <p:spPr>
          <a:xfrm>
            <a:off x="2" y="0"/>
            <a:ext cx="12192000" cy="6858000"/>
          </a:xfrm>
        </p:spPr>
        <p:txBody>
          <a:bodyPr/>
          <a:lstStyle/>
          <a:p>
            <a:r>
              <a:rPr lang="en-US"/>
              <a:t>Click icon to add picture</a:t>
            </a:r>
            <a:endParaRPr lang="en-US" dirty="0"/>
          </a:p>
        </p:txBody>
      </p:sp>
      <p:sp>
        <p:nvSpPr>
          <p:cNvPr id="14"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1"/>
                </a:solidFill>
              </a:defRPr>
            </a:lvl1pPr>
          </a:lstStyle>
          <a:p>
            <a:r>
              <a:rPr lang="en-US">
                <a:solidFill>
                  <a:prstClr val="white"/>
                </a:solidFill>
              </a:rPr>
              <a:t>AT&amp;T Proprietary (Restricted)</a:t>
            </a:r>
            <a:endParaRPr lang="en-US" dirty="0">
              <a:solidFill>
                <a:prstClr val="white"/>
              </a:solidFill>
            </a:endParaRPr>
          </a:p>
        </p:txBody>
      </p:sp>
      <p:sp>
        <p:nvSpPr>
          <p:cNvPr id="15"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12" name="Text Placeholder 2"/>
          <p:cNvSpPr>
            <a:spLocks noGrp="1"/>
          </p:cNvSpPr>
          <p:nvPr>
            <p:ph type="body" sz="quarter" idx="11"/>
          </p:nvPr>
        </p:nvSpPr>
        <p:spPr>
          <a:xfrm>
            <a:off x="598177" y="358780"/>
            <a:ext cx="4188883" cy="1789113"/>
          </a:xfrm>
          <a:prstGeom prst="roundRect">
            <a:avLst>
              <a:gd name="adj" fmla="val 5577"/>
            </a:avLst>
          </a:prstGeom>
          <a:solidFill>
            <a:schemeClr val="tx1"/>
          </a:solidFill>
        </p:spPr>
        <p:txBody>
          <a:bodyPr/>
          <a:lstStyle>
            <a:lvl1pPr marL="114960" indent="0">
              <a:defRPr>
                <a:solidFill>
                  <a:schemeClr val="accent1"/>
                </a:solidFill>
              </a:defRPr>
            </a:lvl1pPr>
          </a:lstStyle>
          <a:p>
            <a:pPr lvl="0"/>
            <a:r>
              <a:rPr lang="en-US"/>
              <a:t>Click to edit Master text styles</a:t>
            </a:r>
          </a:p>
        </p:txBody>
      </p:sp>
      <p:sp>
        <p:nvSpPr>
          <p:cNvPr id="19" name="Text Placeholder 2"/>
          <p:cNvSpPr>
            <a:spLocks noGrp="1"/>
          </p:cNvSpPr>
          <p:nvPr>
            <p:ph type="body" sz="quarter" idx="12"/>
          </p:nvPr>
        </p:nvSpPr>
        <p:spPr>
          <a:xfrm>
            <a:off x="605856" y="2282056"/>
            <a:ext cx="4188883" cy="3765064"/>
          </a:xfrm>
          <a:prstGeom prst="roundRect">
            <a:avLst>
              <a:gd name="adj" fmla="val 5577"/>
            </a:avLst>
          </a:prstGeom>
          <a:solidFill>
            <a:schemeClr val="tx1"/>
          </a:solidFill>
        </p:spPr>
        <p:txBody>
          <a:bodyPr/>
          <a:lstStyle>
            <a:lvl1pPr marL="60674" indent="0">
              <a:defRPr sz="1833">
                <a:solidFill>
                  <a:schemeClr val="bg2"/>
                </a:solidFill>
              </a:defRPr>
            </a:lvl1pPr>
          </a:lstStyle>
          <a:p>
            <a:pPr lvl="0"/>
            <a:r>
              <a:rPr lang="en-US"/>
              <a:t>Click to edit Master text styles</a:t>
            </a:r>
          </a:p>
        </p:txBody>
      </p:sp>
    </p:spTree>
    <p:extLst>
      <p:ext uri="{BB962C8B-B14F-4D97-AF65-F5344CB8AC3E}">
        <p14:creationId xmlns:p14="http://schemas.microsoft.com/office/powerpoint/2010/main" val="596474712"/>
      </p:ext>
    </p:extLst>
  </p:cSld>
  <p:clrMapOvr>
    <a:overrideClrMapping bg1="dk1" tx1="lt1" bg2="dk2" tx2="lt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 full Image + 1 Column 2 sections: Blue">
    <p:bg>
      <p:bgRef idx="1001">
        <a:schemeClr val="bg1"/>
      </p:bgRef>
    </p:bg>
    <p:spTree>
      <p:nvGrpSpPr>
        <p:cNvPr id="1" name=""/>
        <p:cNvGrpSpPr/>
        <p:nvPr/>
      </p:nvGrpSpPr>
      <p:grpSpPr>
        <a:xfrm>
          <a:off x="0" y="0"/>
          <a:ext cx="0" cy="0"/>
          <a:chOff x="0" y="0"/>
          <a:chExt cx="0" cy="0"/>
        </a:xfrm>
      </p:grpSpPr>
      <p:pic>
        <p:nvPicPr>
          <p:cNvPr id="19" name="Picture 18"/>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6" name="Picture Placeholder 5"/>
          <p:cNvSpPr>
            <a:spLocks noGrp="1"/>
          </p:cNvSpPr>
          <p:nvPr>
            <p:ph type="pic" sz="quarter" idx="10"/>
          </p:nvPr>
        </p:nvSpPr>
        <p:spPr>
          <a:xfrm>
            <a:off x="2" y="0"/>
            <a:ext cx="12192000" cy="6858000"/>
          </a:xfrm>
        </p:spPr>
        <p:txBody>
          <a:bodyPr/>
          <a:lstStyle/>
          <a:p>
            <a:r>
              <a:rPr lang="en-US"/>
              <a:t>Click icon to add picture</a:t>
            </a:r>
          </a:p>
        </p:txBody>
      </p:sp>
      <p:sp>
        <p:nvSpPr>
          <p:cNvPr id="14"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1"/>
                </a:solidFill>
              </a:defRPr>
            </a:lvl1pPr>
          </a:lstStyle>
          <a:p>
            <a:r>
              <a:rPr lang="en-US">
                <a:solidFill>
                  <a:prstClr val="white"/>
                </a:solidFill>
              </a:rPr>
              <a:t>AT&amp;T Proprietary (Restricted)</a:t>
            </a:r>
            <a:endParaRPr lang="en-US" dirty="0">
              <a:solidFill>
                <a:prstClr val="white"/>
              </a:solidFill>
            </a:endParaRPr>
          </a:p>
        </p:txBody>
      </p:sp>
      <p:sp>
        <p:nvSpPr>
          <p:cNvPr id="15"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12" name="Text Placeholder 2"/>
          <p:cNvSpPr>
            <a:spLocks noGrp="1"/>
          </p:cNvSpPr>
          <p:nvPr>
            <p:ph type="body" sz="quarter" idx="11"/>
          </p:nvPr>
        </p:nvSpPr>
        <p:spPr>
          <a:xfrm>
            <a:off x="598177" y="358780"/>
            <a:ext cx="4188883" cy="1789113"/>
          </a:xfrm>
          <a:prstGeom prst="roundRect">
            <a:avLst>
              <a:gd name="adj" fmla="val 5577"/>
            </a:avLst>
          </a:prstGeom>
          <a:solidFill>
            <a:schemeClr val="tx1"/>
          </a:solidFill>
        </p:spPr>
        <p:txBody>
          <a:bodyPr/>
          <a:lstStyle>
            <a:lvl1pPr marL="114960" indent="0">
              <a:defRPr>
                <a:solidFill>
                  <a:schemeClr val="accent5"/>
                </a:solidFill>
              </a:defRPr>
            </a:lvl1pPr>
          </a:lstStyle>
          <a:p>
            <a:pPr lvl="0"/>
            <a:r>
              <a:rPr lang="en-US"/>
              <a:t>Click to edit Master text styles</a:t>
            </a:r>
          </a:p>
        </p:txBody>
      </p:sp>
      <p:sp>
        <p:nvSpPr>
          <p:cNvPr id="20" name="Text Placeholder 2"/>
          <p:cNvSpPr>
            <a:spLocks noGrp="1"/>
          </p:cNvSpPr>
          <p:nvPr>
            <p:ph type="body" sz="quarter" idx="12"/>
          </p:nvPr>
        </p:nvSpPr>
        <p:spPr>
          <a:xfrm>
            <a:off x="605856" y="2282056"/>
            <a:ext cx="4188883" cy="3765064"/>
          </a:xfrm>
          <a:prstGeom prst="roundRect">
            <a:avLst>
              <a:gd name="adj" fmla="val 5577"/>
            </a:avLst>
          </a:prstGeom>
          <a:solidFill>
            <a:schemeClr val="tx1"/>
          </a:solidFill>
        </p:spPr>
        <p:txBody>
          <a:bodyPr/>
          <a:lstStyle>
            <a:lvl1pPr marL="60674" indent="0">
              <a:defRPr sz="1833">
                <a:solidFill>
                  <a:schemeClr val="bg2"/>
                </a:solidFill>
              </a:defRPr>
            </a:lvl1pPr>
          </a:lstStyle>
          <a:p>
            <a:pPr lvl="0"/>
            <a:r>
              <a:rPr lang="en-US"/>
              <a:t>Click to edit Master text styles</a:t>
            </a:r>
          </a:p>
        </p:txBody>
      </p:sp>
    </p:spTree>
    <p:extLst>
      <p:ext uri="{BB962C8B-B14F-4D97-AF65-F5344CB8AC3E}">
        <p14:creationId xmlns:p14="http://schemas.microsoft.com/office/powerpoint/2010/main" val="3517202922"/>
      </p:ext>
    </p:extLst>
  </p:cSld>
  <p:clrMapOvr>
    <a:overrideClrMapping bg1="dk1" tx1="lt1" bg2="dk2" tx2="lt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 full Image + 1 Column 2 sections:  Green">
    <p:bg>
      <p:bgRef idx="1001">
        <a:schemeClr val="bg1"/>
      </p:bgRef>
    </p:bg>
    <p:spTree>
      <p:nvGrpSpPr>
        <p:cNvPr id="1" name=""/>
        <p:cNvGrpSpPr/>
        <p:nvPr/>
      </p:nvGrpSpPr>
      <p:grpSpPr>
        <a:xfrm>
          <a:off x="0" y="0"/>
          <a:ext cx="0" cy="0"/>
          <a:chOff x="0" y="0"/>
          <a:chExt cx="0" cy="0"/>
        </a:xfrm>
      </p:grpSpPr>
      <p:pic>
        <p:nvPicPr>
          <p:cNvPr id="19" name="Picture 18"/>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6" name="Picture Placeholder 5"/>
          <p:cNvSpPr>
            <a:spLocks noGrp="1"/>
          </p:cNvSpPr>
          <p:nvPr>
            <p:ph type="pic" sz="quarter" idx="10"/>
          </p:nvPr>
        </p:nvSpPr>
        <p:spPr>
          <a:xfrm>
            <a:off x="2" y="0"/>
            <a:ext cx="12192000" cy="6858000"/>
          </a:xfrm>
        </p:spPr>
        <p:txBody>
          <a:bodyPr/>
          <a:lstStyle/>
          <a:p>
            <a:r>
              <a:rPr lang="en-US"/>
              <a:t>Click icon to add picture</a:t>
            </a:r>
          </a:p>
        </p:txBody>
      </p:sp>
      <p:sp>
        <p:nvSpPr>
          <p:cNvPr id="14"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1"/>
                </a:solidFill>
              </a:defRPr>
            </a:lvl1pPr>
          </a:lstStyle>
          <a:p>
            <a:r>
              <a:rPr lang="en-US">
                <a:solidFill>
                  <a:prstClr val="white"/>
                </a:solidFill>
              </a:rPr>
              <a:t>AT&amp;T Proprietary (Restricted)</a:t>
            </a:r>
            <a:endParaRPr lang="en-US" dirty="0">
              <a:solidFill>
                <a:prstClr val="white"/>
              </a:solidFill>
            </a:endParaRPr>
          </a:p>
        </p:txBody>
      </p:sp>
      <p:sp>
        <p:nvSpPr>
          <p:cNvPr id="15"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20" name="Text Placeholder 2"/>
          <p:cNvSpPr>
            <a:spLocks noGrp="1"/>
          </p:cNvSpPr>
          <p:nvPr>
            <p:ph type="body" sz="quarter" idx="11"/>
          </p:nvPr>
        </p:nvSpPr>
        <p:spPr>
          <a:xfrm>
            <a:off x="598177" y="358780"/>
            <a:ext cx="4188883" cy="1789113"/>
          </a:xfrm>
          <a:prstGeom prst="roundRect">
            <a:avLst>
              <a:gd name="adj" fmla="val 5577"/>
            </a:avLst>
          </a:prstGeom>
          <a:solidFill>
            <a:schemeClr val="tx1"/>
          </a:solidFill>
        </p:spPr>
        <p:txBody>
          <a:bodyPr/>
          <a:lstStyle>
            <a:lvl1pPr marL="114960" indent="0">
              <a:defRPr>
                <a:solidFill>
                  <a:schemeClr val="accent3"/>
                </a:solidFill>
              </a:defRPr>
            </a:lvl1pPr>
          </a:lstStyle>
          <a:p>
            <a:pPr lvl="0"/>
            <a:r>
              <a:rPr lang="en-US"/>
              <a:t>Click to edit Master text styles</a:t>
            </a:r>
          </a:p>
        </p:txBody>
      </p:sp>
      <p:sp>
        <p:nvSpPr>
          <p:cNvPr id="21" name="Text Placeholder 2"/>
          <p:cNvSpPr>
            <a:spLocks noGrp="1"/>
          </p:cNvSpPr>
          <p:nvPr>
            <p:ph type="body" sz="quarter" idx="12"/>
          </p:nvPr>
        </p:nvSpPr>
        <p:spPr>
          <a:xfrm>
            <a:off x="605856" y="2282056"/>
            <a:ext cx="4188883" cy="3765064"/>
          </a:xfrm>
          <a:prstGeom prst="roundRect">
            <a:avLst>
              <a:gd name="adj" fmla="val 5577"/>
            </a:avLst>
          </a:prstGeom>
          <a:solidFill>
            <a:schemeClr val="tx1"/>
          </a:solidFill>
        </p:spPr>
        <p:txBody>
          <a:bodyPr/>
          <a:lstStyle>
            <a:lvl1pPr marL="60674" indent="0">
              <a:defRPr sz="1833">
                <a:solidFill>
                  <a:schemeClr val="bg2"/>
                </a:solidFill>
              </a:defRPr>
            </a:lvl1pPr>
          </a:lstStyle>
          <a:p>
            <a:pPr lvl="0"/>
            <a:r>
              <a:rPr lang="en-US"/>
              <a:t>Click to edit Master text styles</a:t>
            </a:r>
          </a:p>
        </p:txBody>
      </p:sp>
    </p:spTree>
    <p:extLst>
      <p:ext uri="{BB962C8B-B14F-4D97-AF65-F5344CB8AC3E}">
        <p14:creationId xmlns:p14="http://schemas.microsoft.com/office/powerpoint/2010/main" val="178644516"/>
      </p:ext>
    </p:extLst>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slide + image right">
    <p:bg>
      <p:bgPr>
        <a:solidFill>
          <a:schemeClr val="bg2"/>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8" name="Picture Placeholder 3"/>
          <p:cNvSpPr>
            <a:spLocks noGrp="1"/>
          </p:cNvSpPr>
          <p:nvPr>
            <p:ph type="pic" sz="quarter" idx="21"/>
          </p:nvPr>
        </p:nvSpPr>
        <p:spPr>
          <a:xfrm>
            <a:off x="6142007" y="1286001"/>
            <a:ext cx="5224134" cy="4652837"/>
          </a:xfrm>
          <a:prstGeom prst="roundRect">
            <a:avLst>
              <a:gd name="adj" fmla="val 2689"/>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9" name="Content Placeholder 5"/>
          <p:cNvSpPr txBox="1">
            <a:spLocks/>
          </p:cNvSpPr>
          <p:nvPr userDrawn="1"/>
        </p:nvSpPr>
        <p:spPr bwMode="auto">
          <a:xfrm>
            <a:off x="476258" y="1286001"/>
            <a:ext cx="5503634" cy="4652837"/>
          </a:xfrm>
          <a:prstGeom prst="roundRect">
            <a:avLst>
              <a:gd name="adj" fmla="val 2400"/>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3" name="Text Placeholder 2"/>
          <p:cNvSpPr>
            <a:spLocks noGrp="1"/>
          </p:cNvSpPr>
          <p:nvPr>
            <p:ph type="body" sz="quarter" idx="22"/>
          </p:nvPr>
        </p:nvSpPr>
        <p:spPr>
          <a:xfrm>
            <a:off x="751418" y="1484313"/>
            <a:ext cx="5003800" cy="424815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9683642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slide + image left">
    <p:bg>
      <p:bgPr>
        <a:solidFill>
          <a:schemeClr val="bg2"/>
        </a:solidFill>
        <a:effectLst/>
      </p:bgPr>
    </p:bg>
    <p:spTree>
      <p:nvGrpSpPr>
        <p:cNvPr id="1" name=""/>
        <p:cNvGrpSpPr/>
        <p:nvPr/>
      </p:nvGrpSpPr>
      <p:grpSpPr>
        <a:xfrm>
          <a:off x="0" y="0"/>
          <a:ext cx="0" cy="0"/>
          <a:chOff x="0" y="0"/>
          <a:chExt cx="0" cy="0"/>
        </a:xfrm>
      </p:grpSpPr>
      <p:pic>
        <p:nvPicPr>
          <p:cNvPr id="12" name="Picture 11"/>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8" name="Picture Placeholder 3"/>
          <p:cNvSpPr>
            <a:spLocks noGrp="1"/>
          </p:cNvSpPr>
          <p:nvPr>
            <p:ph type="pic" sz="quarter" idx="21"/>
          </p:nvPr>
        </p:nvSpPr>
        <p:spPr>
          <a:xfrm>
            <a:off x="476251" y="1286001"/>
            <a:ext cx="5224134" cy="4652837"/>
          </a:xfrm>
          <a:prstGeom prst="roundRect">
            <a:avLst>
              <a:gd name="adj" fmla="val 2689"/>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11" name="Content Placeholder 5"/>
          <p:cNvSpPr txBox="1">
            <a:spLocks/>
          </p:cNvSpPr>
          <p:nvPr userDrawn="1"/>
        </p:nvSpPr>
        <p:spPr bwMode="auto">
          <a:xfrm>
            <a:off x="6211143" y="1286001"/>
            <a:ext cx="5503634" cy="4652837"/>
          </a:xfrm>
          <a:prstGeom prst="roundRect">
            <a:avLst>
              <a:gd name="adj" fmla="val 2400"/>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0" name="Text Placeholder 2"/>
          <p:cNvSpPr>
            <a:spLocks noGrp="1"/>
          </p:cNvSpPr>
          <p:nvPr>
            <p:ph type="body" sz="quarter" idx="22"/>
          </p:nvPr>
        </p:nvSpPr>
        <p:spPr>
          <a:xfrm>
            <a:off x="6461053" y="1474123"/>
            <a:ext cx="5003800" cy="424815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00169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slide ">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3" name="Content Placeholder 2"/>
          <p:cNvSpPr>
            <a:spLocks noGrp="1"/>
          </p:cNvSpPr>
          <p:nvPr>
            <p:ph idx="1"/>
          </p:nvPr>
        </p:nvSpPr>
        <p:spPr>
          <a:xfrm>
            <a:off x="476253" y="1286001"/>
            <a:ext cx="11238520" cy="4652837"/>
          </a:xfrm>
          <a:prstGeom prst="roundRect">
            <a:avLst>
              <a:gd name="adj" fmla="val 2400"/>
            </a:avLst>
          </a:prstGeom>
          <a:solidFill>
            <a:srgbClr val="FFFFFF"/>
          </a:solidFill>
          <a:ln>
            <a:solidFill>
              <a:srgbClr val="F2F2F2">
                <a:alpha val="0"/>
              </a:srgbClr>
            </a:solidFill>
          </a:ln>
        </p:spPr>
        <p:txBody>
          <a:bodyPr lIns="220730" tIns="110363" rIns="220730" bIns="220730"/>
          <a:lstStyle>
            <a:lvl1pPr>
              <a:defRPr>
                <a:ln>
                  <a:noFill/>
                </a:ln>
                <a:solidFill>
                  <a:schemeClr val="accent1"/>
                </a:solidFill>
              </a:defRPr>
            </a:lvl1pPr>
            <a:lvl2pPr>
              <a:defRPr>
                <a:ln>
                  <a:noFill/>
                </a:ln>
                <a:solidFill>
                  <a:schemeClr val="tx2"/>
                </a:solidFill>
              </a:defRPr>
            </a:lvl2pPr>
            <a:lvl3pPr>
              <a:defRPr>
                <a:ln>
                  <a:noFill/>
                </a:ln>
                <a:solidFill>
                  <a:schemeClr val="tx2"/>
                </a:solidFill>
              </a:defRPr>
            </a:lvl3pPr>
            <a:lvl4pPr>
              <a:defRPr>
                <a:ln>
                  <a:noFill/>
                </a:ln>
                <a:solidFill>
                  <a:schemeClr val="tx2"/>
                </a:solidFill>
              </a:defRPr>
            </a:lvl4pPr>
            <a:lvl5pPr>
              <a:defRPr>
                <a:ln>
                  <a:noFill/>
                </a:ln>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itle 3"/>
          <p:cNvSpPr>
            <a:spLocks noGrp="1"/>
          </p:cNvSpPr>
          <p:nvPr>
            <p:ph type="title" hasCustomPrompt="1"/>
          </p:nvPr>
        </p:nvSpPr>
        <p:spPr>
          <a:xfrm>
            <a:off x="751423" y="517525"/>
            <a:ext cx="10672234" cy="768476"/>
          </a:xfrm>
          <a:noFill/>
        </p:spPr>
        <p:txBody>
          <a:bodyPr/>
          <a:lstStyle>
            <a:lvl1pPr>
              <a:defRPr sz="2417"/>
            </a:lvl1pPr>
          </a:lstStyle>
          <a:p>
            <a:r>
              <a:rPr lang="en-US" dirty="0"/>
              <a:t>Click to edit Master title style</a:t>
            </a:r>
            <a:br>
              <a:rPr lang="en-US" dirty="0"/>
            </a:br>
            <a:endParaRPr lang="en-CA" dirty="0"/>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Tree>
    <p:extLst>
      <p:ext uri="{BB962C8B-B14F-4D97-AF65-F5344CB8AC3E}">
        <p14:creationId xmlns:p14="http://schemas.microsoft.com/office/powerpoint/2010/main" val="1761963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Blue Green 1">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 y="11"/>
            <a:ext cx="12191997" cy="6857999"/>
          </a:xfrm>
          <a:prstGeom prst="rect">
            <a:avLst/>
          </a:prstGeom>
        </p:spPr>
      </p:pic>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580" b="2285"/>
          <a:stretch/>
        </p:blipFill>
        <p:spPr>
          <a:xfrm>
            <a:off x="11494" y="1"/>
            <a:ext cx="12180503"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Text Placeholder 2"/>
          <p:cNvSpPr>
            <a:spLocks noGrp="1"/>
          </p:cNvSpPr>
          <p:nvPr>
            <p:ph type="body" sz="quarter" idx="10"/>
          </p:nvPr>
        </p:nvSpPr>
        <p:spPr>
          <a:xfrm>
            <a:off x="884774" y="1209683"/>
            <a:ext cx="7544756" cy="993775"/>
          </a:xfrm>
        </p:spPr>
        <p:txBody>
          <a:bodyPr/>
          <a:lstStyle>
            <a:lvl1pPr>
              <a:defRPr sz="3000">
                <a:solidFill>
                  <a:schemeClr val="accent5"/>
                </a:solidFill>
              </a:defRPr>
            </a:lvl1pPr>
            <a:lvl2pPr>
              <a:defRPr sz="3167"/>
            </a:lvl2pPr>
            <a:lvl3pPr>
              <a:defRPr sz="3167"/>
            </a:lvl3pPr>
            <a:lvl4pPr>
              <a:defRPr sz="3167"/>
            </a:lvl4pPr>
            <a:lvl5pPr>
              <a:defRPr sz="3167"/>
            </a:lvl5pPr>
          </a:lstStyle>
          <a:p>
            <a:pPr lvl="0"/>
            <a:r>
              <a:rPr lang="en-US"/>
              <a:t>Click to edit Master text styles</a:t>
            </a:r>
          </a:p>
        </p:txBody>
      </p:sp>
      <p:sp>
        <p:nvSpPr>
          <p:cNvPr id="9"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156974506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slide two columns">
    <p:bg>
      <p:bgPr>
        <a:solidFill>
          <a:schemeClr val="bg2"/>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9" name="Content Placeholder 5"/>
          <p:cNvSpPr txBox="1">
            <a:spLocks/>
          </p:cNvSpPr>
          <p:nvPr userDrawn="1"/>
        </p:nvSpPr>
        <p:spPr bwMode="auto">
          <a:xfrm>
            <a:off x="476258" y="1286001"/>
            <a:ext cx="5503634" cy="4652837"/>
          </a:xfrm>
          <a:prstGeom prst="roundRect">
            <a:avLst>
              <a:gd name="adj" fmla="val 2400"/>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0" name="Content Placeholder 5"/>
          <p:cNvSpPr txBox="1">
            <a:spLocks/>
          </p:cNvSpPr>
          <p:nvPr userDrawn="1"/>
        </p:nvSpPr>
        <p:spPr bwMode="auto">
          <a:xfrm>
            <a:off x="6211143" y="1286001"/>
            <a:ext cx="5503634" cy="4652837"/>
          </a:xfrm>
          <a:prstGeom prst="roundRect">
            <a:avLst>
              <a:gd name="adj" fmla="val 2400"/>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1" name="Text Placeholder 2"/>
          <p:cNvSpPr>
            <a:spLocks noGrp="1"/>
          </p:cNvSpPr>
          <p:nvPr>
            <p:ph type="body" sz="quarter" idx="22"/>
          </p:nvPr>
        </p:nvSpPr>
        <p:spPr>
          <a:xfrm>
            <a:off x="6461053" y="1474123"/>
            <a:ext cx="5003800" cy="424815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2"/>
          <p:cNvSpPr>
            <a:spLocks noGrp="1"/>
          </p:cNvSpPr>
          <p:nvPr>
            <p:ph type="body" sz="quarter" idx="23"/>
          </p:nvPr>
        </p:nvSpPr>
        <p:spPr>
          <a:xfrm>
            <a:off x="726168" y="1478512"/>
            <a:ext cx="5003800" cy="424815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297254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slide two columns with accent header">
    <p:bg>
      <p:bgPr>
        <a:solidFill>
          <a:schemeClr val="bg2"/>
        </a:solidFill>
        <a:effectLst/>
      </p:bgPr>
    </p:bg>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Content Placeholder 5"/>
          <p:cNvSpPr txBox="1">
            <a:spLocks/>
          </p:cNvSpPr>
          <p:nvPr userDrawn="1"/>
        </p:nvSpPr>
        <p:spPr bwMode="auto">
          <a:xfrm>
            <a:off x="476258" y="1286001"/>
            <a:ext cx="5503634" cy="4652837"/>
          </a:xfrm>
          <a:prstGeom prst="roundRect">
            <a:avLst>
              <a:gd name="adj" fmla="val 2400"/>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64" name="Content Placeholder 5"/>
          <p:cNvSpPr txBox="1">
            <a:spLocks/>
          </p:cNvSpPr>
          <p:nvPr userDrawn="1"/>
        </p:nvSpPr>
        <p:spPr bwMode="auto">
          <a:xfrm>
            <a:off x="6211143" y="1286001"/>
            <a:ext cx="5503634" cy="4652837"/>
          </a:xfrm>
          <a:prstGeom prst="roundRect">
            <a:avLst>
              <a:gd name="adj" fmla="val 2400"/>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42" name="Round Same Side Corner Rectangle 41"/>
          <p:cNvSpPr/>
          <p:nvPr userDrawn="1"/>
        </p:nvSpPr>
        <p:spPr>
          <a:xfrm>
            <a:off x="476258" y="1286001"/>
            <a:ext cx="5503634" cy="18288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3" name="Round Same Side Corner Rectangle 42"/>
          <p:cNvSpPr/>
          <p:nvPr userDrawn="1"/>
        </p:nvSpPr>
        <p:spPr>
          <a:xfrm>
            <a:off x="6211143" y="1286001"/>
            <a:ext cx="5503634" cy="18288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2" name="Text Placeholder 2"/>
          <p:cNvSpPr>
            <a:spLocks noGrp="1"/>
          </p:cNvSpPr>
          <p:nvPr>
            <p:ph type="body" sz="quarter" idx="22"/>
          </p:nvPr>
        </p:nvSpPr>
        <p:spPr>
          <a:xfrm>
            <a:off x="6461053" y="1582275"/>
            <a:ext cx="5003800" cy="4248150"/>
          </a:xfrm>
        </p:spPr>
        <p:txBody>
          <a:bodyPr/>
          <a:lstStyle>
            <a:lvl1pPr>
              <a:defRPr>
                <a:solidFill>
                  <a:schemeClr val="accent3"/>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2"/>
          <p:cNvSpPr>
            <a:spLocks noGrp="1"/>
          </p:cNvSpPr>
          <p:nvPr>
            <p:ph type="body" sz="quarter" idx="23"/>
          </p:nvPr>
        </p:nvSpPr>
        <p:spPr>
          <a:xfrm>
            <a:off x="726168" y="1586664"/>
            <a:ext cx="5003800" cy="424815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9464057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 slide + quote Green">
    <p:bg>
      <p:bgPr>
        <a:solidFill>
          <a:schemeClr val="bg2"/>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8" name="Content Placeholder 5"/>
          <p:cNvSpPr txBox="1">
            <a:spLocks/>
          </p:cNvSpPr>
          <p:nvPr userDrawn="1"/>
        </p:nvSpPr>
        <p:spPr bwMode="auto">
          <a:xfrm>
            <a:off x="6211143" y="1286001"/>
            <a:ext cx="5503634" cy="4652837"/>
          </a:xfrm>
          <a:prstGeom prst="roundRect">
            <a:avLst>
              <a:gd name="adj" fmla="val 2400"/>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2417" dirty="0">
              <a:solidFill>
                <a:srgbClr val="4CA90C"/>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6269202" y="1358029"/>
            <a:ext cx="754391" cy="442918"/>
          </a:xfrm>
          <a:prstGeom prst="rect">
            <a:avLst/>
          </a:prstGeom>
        </p:spPr>
      </p:pic>
      <p:pic>
        <p:nvPicPr>
          <p:cNvPr id="10" name="Picture 9"/>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0881923" y="5411120"/>
            <a:ext cx="704860" cy="442918"/>
          </a:xfrm>
          <a:prstGeom prst="rect">
            <a:avLst/>
          </a:prstGeom>
        </p:spPr>
      </p:pic>
      <p:sp>
        <p:nvSpPr>
          <p:cNvPr id="11" name="Content Placeholder 5"/>
          <p:cNvSpPr txBox="1">
            <a:spLocks/>
          </p:cNvSpPr>
          <p:nvPr userDrawn="1"/>
        </p:nvSpPr>
        <p:spPr bwMode="auto">
          <a:xfrm>
            <a:off x="471900" y="1313087"/>
            <a:ext cx="5503634" cy="4652837"/>
          </a:xfrm>
          <a:prstGeom prst="roundRect">
            <a:avLst>
              <a:gd name="adj" fmla="val 2400"/>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6" name="Text Placeholder 2"/>
          <p:cNvSpPr>
            <a:spLocks noGrp="1"/>
          </p:cNvSpPr>
          <p:nvPr>
            <p:ph type="body" sz="quarter" idx="23"/>
          </p:nvPr>
        </p:nvSpPr>
        <p:spPr>
          <a:xfrm>
            <a:off x="726168" y="1478512"/>
            <a:ext cx="5003800" cy="424815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2"/>
          <p:cNvSpPr>
            <a:spLocks noGrp="1"/>
          </p:cNvSpPr>
          <p:nvPr>
            <p:ph type="body" sz="quarter" idx="10"/>
          </p:nvPr>
        </p:nvSpPr>
        <p:spPr>
          <a:xfrm>
            <a:off x="7023583" y="1811338"/>
            <a:ext cx="4210768" cy="3599782"/>
          </a:xfrm>
        </p:spPr>
        <p:txBody>
          <a:bodyPr/>
          <a:lstStyle>
            <a:lvl1pPr>
              <a:defRPr sz="2833">
                <a:solidFill>
                  <a:schemeClr val="accent3"/>
                </a:solidFill>
              </a:defRPr>
            </a:lvl1pPr>
          </a:lstStyle>
          <a:p>
            <a:pPr lvl="0"/>
            <a:r>
              <a:rPr lang="en-US"/>
              <a:t>Click to edit Master text styles</a:t>
            </a:r>
          </a:p>
        </p:txBody>
      </p:sp>
    </p:spTree>
    <p:extLst>
      <p:ext uri="{BB962C8B-B14F-4D97-AF65-F5344CB8AC3E}">
        <p14:creationId xmlns:p14="http://schemas.microsoft.com/office/powerpoint/2010/main" val="311858038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xt slide + quote blue">
    <p:bg>
      <p:bgPr>
        <a:solidFill>
          <a:schemeClr val="bg2"/>
        </a:solidFill>
        <a:effectLst/>
      </p:bgPr>
    </p:bg>
    <p:spTree>
      <p:nvGrpSpPr>
        <p:cNvPr id="1" name=""/>
        <p:cNvGrpSpPr/>
        <p:nvPr/>
      </p:nvGrpSpPr>
      <p:grpSpPr>
        <a:xfrm>
          <a:off x="0" y="0"/>
          <a:ext cx="0" cy="0"/>
          <a:chOff x="0" y="0"/>
          <a:chExt cx="0" cy="0"/>
        </a:xfrm>
      </p:grpSpPr>
      <p:pic>
        <p:nvPicPr>
          <p:cNvPr id="19" name="Picture 18"/>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5" name="Content Placeholder 5"/>
          <p:cNvSpPr txBox="1">
            <a:spLocks/>
          </p:cNvSpPr>
          <p:nvPr userDrawn="1"/>
        </p:nvSpPr>
        <p:spPr bwMode="auto">
          <a:xfrm>
            <a:off x="6211143" y="1286001"/>
            <a:ext cx="5503634" cy="4652837"/>
          </a:xfrm>
          <a:prstGeom prst="roundRect">
            <a:avLst>
              <a:gd name="adj" fmla="val 2400"/>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2417" dirty="0">
              <a:solidFill>
                <a:srgbClr val="067AB4"/>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pic>
        <p:nvPicPr>
          <p:cNvPr id="11" name="Picture 10"/>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6269202" y="1358037"/>
            <a:ext cx="754391" cy="442917"/>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0881923" y="5411127"/>
            <a:ext cx="704860" cy="442917"/>
          </a:xfrm>
          <a:prstGeom prst="rect">
            <a:avLst/>
          </a:prstGeom>
        </p:spPr>
      </p:pic>
      <p:sp>
        <p:nvSpPr>
          <p:cNvPr id="10" name="Content Placeholder 5"/>
          <p:cNvSpPr txBox="1">
            <a:spLocks/>
          </p:cNvSpPr>
          <p:nvPr userDrawn="1"/>
        </p:nvSpPr>
        <p:spPr bwMode="auto">
          <a:xfrm>
            <a:off x="471900" y="1313087"/>
            <a:ext cx="5503634" cy="4652837"/>
          </a:xfrm>
          <a:prstGeom prst="roundRect">
            <a:avLst>
              <a:gd name="adj" fmla="val 2400"/>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7" name="Text Placeholder 2"/>
          <p:cNvSpPr>
            <a:spLocks noGrp="1"/>
          </p:cNvSpPr>
          <p:nvPr>
            <p:ph type="body" sz="quarter" idx="23"/>
          </p:nvPr>
        </p:nvSpPr>
        <p:spPr>
          <a:xfrm>
            <a:off x="726168" y="1478512"/>
            <a:ext cx="5003800" cy="424815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2"/>
          <p:cNvSpPr>
            <a:spLocks noGrp="1"/>
          </p:cNvSpPr>
          <p:nvPr>
            <p:ph type="body" sz="quarter" idx="10"/>
          </p:nvPr>
        </p:nvSpPr>
        <p:spPr>
          <a:xfrm>
            <a:off x="7023583" y="1811338"/>
            <a:ext cx="4210768" cy="3599782"/>
          </a:xfrm>
        </p:spPr>
        <p:txBody>
          <a:bodyPr/>
          <a:lstStyle>
            <a:lvl1pPr>
              <a:defRPr sz="2833">
                <a:solidFill>
                  <a:schemeClr val="accent5"/>
                </a:solidFill>
              </a:defRPr>
            </a:lvl1pPr>
          </a:lstStyle>
          <a:p>
            <a:pPr lvl="0"/>
            <a:r>
              <a:rPr lang="en-US"/>
              <a:t>Click to edit Master text styles</a:t>
            </a:r>
          </a:p>
        </p:txBody>
      </p:sp>
    </p:spTree>
    <p:extLst>
      <p:ext uri="{BB962C8B-B14F-4D97-AF65-F5344CB8AC3E}">
        <p14:creationId xmlns:p14="http://schemas.microsoft.com/office/powerpoint/2010/main" val="200511659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xt slide 4 boxes">
    <p:bg>
      <p:bgPr>
        <a:solidFill>
          <a:schemeClr val="bg2"/>
        </a:solidFill>
        <a:effectLst/>
      </p:bgPr>
    </p:bg>
    <p:spTree>
      <p:nvGrpSpPr>
        <p:cNvPr id="1" name=""/>
        <p:cNvGrpSpPr/>
        <p:nvPr/>
      </p:nvGrpSpPr>
      <p:grpSpPr>
        <a:xfrm>
          <a:off x="0" y="0"/>
          <a:ext cx="0" cy="0"/>
          <a:chOff x="0" y="0"/>
          <a:chExt cx="0" cy="0"/>
        </a:xfrm>
      </p:grpSpPr>
      <p:pic>
        <p:nvPicPr>
          <p:cNvPr id="19" name="Picture 18"/>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8" name="Picture Placeholder 3"/>
          <p:cNvSpPr txBox="1">
            <a:spLocks/>
          </p:cNvSpPr>
          <p:nvPr userDrawn="1"/>
        </p:nvSpPr>
        <p:spPr>
          <a:xfrm>
            <a:off x="476250" y="1084441"/>
            <a:ext cx="5547361" cy="2432304"/>
          </a:xfrm>
          <a:prstGeom prst="roundRect">
            <a:avLst>
              <a:gd name="adj" fmla="val 3111"/>
            </a:avLst>
          </a:prstGeom>
          <a:solidFill>
            <a:srgbClr val="FFFFFF"/>
          </a:solidFill>
        </p:spPr>
        <p:txBody>
          <a:bodyPr lIns="183942" tIns="91969" rIns="183942" bIns="45983" rtlCol="0">
            <a:normAutofit/>
          </a:bodyPr>
          <a:lstStyle>
            <a:lvl1pPr marL="0" indent="0" algn="l" rtl="0" eaLnBrk="1" fontAlgn="base" hangingPunct="1">
              <a:spcBef>
                <a:spcPct val="0"/>
              </a:spcBef>
              <a:spcAft>
                <a:spcPts val="800"/>
              </a:spcAft>
              <a:buFont typeface="Arial" charset="0"/>
              <a:defRPr sz="1200" b="0" kern="1200">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1583" dirty="0">
              <a:solidFill>
                <a:srgbClr val="666666"/>
              </a:solidFill>
              <a:cs typeface="Calibri"/>
            </a:endParaRPr>
          </a:p>
        </p:txBody>
      </p:sp>
      <p:sp>
        <p:nvSpPr>
          <p:cNvPr id="9" name="Picture Placeholder 3"/>
          <p:cNvSpPr txBox="1">
            <a:spLocks/>
          </p:cNvSpPr>
          <p:nvPr userDrawn="1"/>
        </p:nvSpPr>
        <p:spPr>
          <a:xfrm>
            <a:off x="6167410" y="1084441"/>
            <a:ext cx="5547361" cy="2432304"/>
          </a:xfrm>
          <a:prstGeom prst="roundRect">
            <a:avLst>
              <a:gd name="adj" fmla="val 3111"/>
            </a:avLst>
          </a:prstGeom>
          <a:solidFill>
            <a:srgbClr val="FFFFFF"/>
          </a:solidFill>
        </p:spPr>
        <p:txBody>
          <a:bodyPr lIns="183942" tIns="91969" rIns="183942" bIns="45983" rtlCol="0">
            <a:normAutofit/>
          </a:bodyPr>
          <a:lstStyle>
            <a:lvl1pPr marL="0" indent="0" algn="l" rtl="0" eaLnBrk="1" fontAlgn="base" hangingPunct="1">
              <a:spcBef>
                <a:spcPct val="0"/>
              </a:spcBef>
              <a:spcAft>
                <a:spcPts val="800"/>
              </a:spcAft>
              <a:buFont typeface="Arial" charset="0"/>
              <a:defRPr sz="1200" b="0" kern="1200">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1583" dirty="0">
              <a:solidFill>
                <a:srgbClr val="666666"/>
              </a:solidFill>
              <a:cs typeface="Calibri"/>
            </a:endParaRPr>
          </a:p>
        </p:txBody>
      </p:sp>
      <p:sp>
        <p:nvSpPr>
          <p:cNvPr id="10" name="Picture Placeholder 3"/>
          <p:cNvSpPr txBox="1">
            <a:spLocks/>
          </p:cNvSpPr>
          <p:nvPr userDrawn="1"/>
        </p:nvSpPr>
        <p:spPr>
          <a:xfrm>
            <a:off x="476250" y="3624856"/>
            <a:ext cx="5547361" cy="2432304"/>
          </a:xfrm>
          <a:prstGeom prst="roundRect">
            <a:avLst>
              <a:gd name="adj" fmla="val 3111"/>
            </a:avLst>
          </a:prstGeom>
          <a:solidFill>
            <a:srgbClr val="FFFFFF"/>
          </a:solidFill>
        </p:spPr>
        <p:txBody>
          <a:bodyPr lIns="183942" tIns="91969" rIns="183942" bIns="45983" rtlCol="0">
            <a:normAutofit/>
          </a:bodyPr>
          <a:lstStyle>
            <a:lvl1pPr marL="0" indent="0" algn="l" rtl="0" eaLnBrk="1" fontAlgn="base" hangingPunct="1">
              <a:spcBef>
                <a:spcPct val="0"/>
              </a:spcBef>
              <a:spcAft>
                <a:spcPts val="800"/>
              </a:spcAft>
              <a:buFont typeface="Arial" charset="0"/>
              <a:defRPr sz="1200" b="0" kern="1200">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1833" dirty="0">
              <a:solidFill>
                <a:srgbClr val="EF6F00"/>
              </a:solidFill>
            </a:endParaRPr>
          </a:p>
        </p:txBody>
      </p:sp>
      <p:sp>
        <p:nvSpPr>
          <p:cNvPr id="11" name="Picture Placeholder 3"/>
          <p:cNvSpPr txBox="1">
            <a:spLocks/>
          </p:cNvSpPr>
          <p:nvPr userDrawn="1"/>
        </p:nvSpPr>
        <p:spPr>
          <a:xfrm>
            <a:off x="6167410" y="3624856"/>
            <a:ext cx="5547361" cy="2432304"/>
          </a:xfrm>
          <a:prstGeom prst="roundRect">
            <a:avLst>
              <a:gd name="adj" fmla="val 3111"/>
            </a:avLst>
          </a:prstGeom>
          <a:solidFill>
            <a:srgbClr val="FFFFFF"/>
          </a:solidFill>
        </p:spPr>
        <p:txBody>
          <a:bodyPr lIns="183942" tIns="91969" rIns="183942" bIns="45983" rtlCol="0">
            <a:normAutofit/>
          </a:bodyPr>
          <a:lstStyle>
            <a:lvl1pPr marL="0" indent="0" algn="l" rtl="0" eaLnBrk="1" fontAlgn="base" hangingPunct="1">
              <a:spcBef>
                <a:spcPct val="0"/>
              </a:spcBef>
              <a:spcAft>
                <a:spcPts val="800"/>
              </a:spcAft>
              <a:buFont typeface="Arial" charset="0"/>
              <a:defRPr sz="1200" b="0" kern="1200">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1583" dirty="0">
              <a:solidFill>
                <a:srgbClr val="666666"/>
              </a:solidFill>
              <a:cs typeface="Calibri"/>
            </a:endParaRPr>
          </a:p>
        </p:txBody>
      </p:sp>
      <p:sp>
        <p:nvSpPr>
          <p:cNvPr id="15" name="Text Placeholder 2"/>
          <p:cNvSpPr>
            <a:spLocks noGrp="1"/>
          </p:cNvSpPr>
          <p:nvPr>
            <p:ph type="body" sz="quarter" idx="23"/>
          </p:nvPr>
        </p:nvSpPr>
        <p:spPr>
          <a:xfrm>
            <a:off x="726168" y="1286002"/>
            <a:ext cx="5003800" cy="214966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2"/>
          <p:cNvSpPr>
            <a:spLocks noGrp="1"/>
          </p:cNvSpPr>
          <p:nvPr>
            <p:ph type="body" sz="quarter" idx="24"/>
          </p:nvPr>
        </p:nvSpPr>
        <p:spPr>
          <a:xfrm>
            <a:off x="6439190" y="1288894"/>
            <a:ext cx="5003800" cy="214966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2"/>
          <p:cNvSpPr>
            <a:spLocks noGrp="1"/>
          </p:cNvSpPr>
          <p:nvPr>
            <p:ph type="body" sz="quarter" idx="25"/>
          </p:nvPr>
        </p:nvSpPr>
        <p:spPr>
          <a:xfrm>
            <a:off x="732728" y="3766176"/>
            <a:ext cx="5003800" cy="214966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2"/>
          <p:cNvSpPr>
            <a:spLocks noGrp="1"/>
          </p:cNvSpPr>
          <p:nvPr>
            <p:ph type="body" sz="quarter" idx="26"/>
          </p:nvPr>
        </p:nvSpPr>
        <p:spPr>
          <a:xfrm>
            <a:off x="6445751" y="3769068"/>
            <a:ext cx="5003800" cy="214966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030962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slide 3 columns">
    <p:bg>
      <p:bgPr>
        <a:solidFill>
          <a:schemeClr val="bg2"/>
        </a:solidFill>
        <a:effectLst/>
      </p:bgPr>
    </p:bg>
    <p:spTree>
      <p:nvGrpSpPr>
        <p:cNvPr id="1" name=""/>
        <p:cNvGrpSpPr/>
        <p:nvPr/>
      </p:nvGrpSpPr>
      <p:grpSpPr>
        <a:xfrm>
          <a:off x="0" y="0"/>
          <a:ext cx="0" cy="0"/>
          <a:chOff x="0" y="0"/>
          <a:chExt cx="0" cy="0"/>
        </a:xfrm>
      </p:grpSpPr>
      <p:pic>
        <p:nvPicPr>
          <p:cNvPr id="18" name="Picture 17"/>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2" name="Content Placeholder 5"/>
          <p:cNvSpPr txBox="1">
            <a:spLocks/>
          </p:cNvSpPr>
          <p:nvPr userDrawn="1"/>
        </p:nvSpPr>
        <p:spPr bwMode="auto">
          <a:xfrm>
            <a:off x="8180738"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1" name="Content Placeholder 5"/>
          <p:cNvSpPr txBox="1">
            <a:spLocks/>
          </p:cNvSpPr>
          <p:nvPr userDrawn="1"/>
        </p:nvSpPr>
        <p:spPr bwMode="auto">
          <a:xfrm>
            <a:off x="4312307"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9" name="Content Placeholder 5"/>
          <p:cNvSpPr txBox="1">
            <a:spLocks/>
          </p:cNvSpPr>
          <p:nvPr userDrawn="1"/>
        </p:nvSpPr>
        <p:spPr bwMode="auto">
          <a:xfrm>
            <a:off x="476251"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15" name="Text Placeholder 2"/>
          <p:cNvSpPr>
            <a:spLocks noGrp="1"/>
          </p:cNvSpPr>
          <p:nvPr>
            <p:ph type="body" sz="quarter" idx="23"/>
          </p:nvPr>
        </p:nvSpPr>
        <p:spPr>
          <a:xfrm>
            <a:off x="726176" y="1455174"/>
            <a:ext cx="3128078" cy="4345858"/>
          </a:xfrm>
        </p:spPr>
        <p:txBody>
          <a:bodyPr/>
          <a:lstStyle>
            <a:lvl1pPr>
              <a:defRPr sz="2000">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2"/>
          <p:cNvSpPr>
            <a:spLocks noGrp="1"/>
          </p:cNvSpPr>
          <p:nvPr>
            <p:ph type="body" sz="quarter" idx="24"/>
          </p:nvPr>
        </p:nvSpPr>
        <p:spPr>
          <a:xfrm>
            <a:off x="4546594" y="1455174"/>
            <a:ext cx="3128078" cy="4345858"/>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2"/>
          <p:cNvSpPr>
            <a:spLocks noGrp="1"/>
          </p:cNvSpPr>
          <p:nvPr>
            <p:ph type="body" sz="quarter" idx="25"/>
          </p:nvPr>
        </p:nvSpPr>
        <p:spPr>
          <a:xfrm>
            <a:off x="8415026" y="1455174"/>
            <a:ext cx="3128078" cy="4345858"/>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8725257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xt slide 3 columns progression op1">
    <p:bg>
      <p:bgPr>
        <a:solidFill>
          <a:schemeClr val="bg2"/>
        </a:solidFill>
        <a:effectLst/>
      </p:bgPr>
    </p:bg>
    <p:spTree>
      <p:nvGrpSpPr>
        <p:cNvPr id="1" name=""/>
        <p:cNvGrpSpPr/>
        <p:nvPr/>
      </p:nvGrpSpPr>
      <p:grpSpPr>
        <a:xfrm>
          <a:off x="0" y="0"/>
          <a:ext cx="0" cy="0"/>
          <a:chOff x="0" y="0"/>
          <a:chExt cx="0" cy="0"/>
        </a:xfrm>
      </p:grpSpPr>
      <p:pic>
        <p:nvPicPr>
          <p:cNvPr id="30" name="Picture 29"/>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8" name="Content Placeholder 5"/>
          <p:cNvSpPr txBox="1">
            <a:spLocks/>
          </p:cNvSpPr>
          <p:nvPr userDrawn="1"/>
        </p:nvSpPr>
        <p:spPr bwMode="auto">
          <a:xfrm>
            <a:off x="8180738"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1" name="Content Placeholder 5"/>
          <p:cNvSpPr txBox="1">
            <a:spLocks/>
          </p:cNvSpPr>
          <p:nvPr userDrawn="1"/>
        </p:nvSpPr>
        <p:spPr bwMode="auto">
          <a:xfrm>
            <a:off x="4312307"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2" name="Content Placeholder 5"/>
          <p:cNvSpPr txBox="1">
            <a:spLocks/>
          </p:cNvSpPr>
          <p:nvPr userDrawn="1"/>
        </p:nvSpPr>
        <p:spPr bwMode="auto">
          <a:xfrm>
            <a:off x="476251"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9" name="Round Same Side Corner Rectangle 8"/>
          <p:cNvSpPr/>
          <p:nvPr userDrawn="1"/>
        </p:nvSpPr>
        <p:spPr>
          <a:xfrm>
            <a:off x="476251" y="1286001"/>
            <a:ext cx="3596641" cy="18288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1" name="Round Same Side Corner Rectangle 10"/>
          <p:cNvSpPr/>
          <p:nvPr userDrawn="1"/>
        </p:nvSpPr>
        <p:spPr>
          <a:xfrm>
            <a:off x="4325373" y="1286001"/>
            <a:ext cx="3596641" cy="18288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2" name="Round Same Side Corner Rectangle 11"/>
          <p:cNvSpPr/>
          <p:nvPr userDrawn="1"/>
        </p:nvSpPr>
        <p:spPr>
          <a:xfrm>
            <a:off x="8189995" y="1286001"/>
            <a:ext cx="3596641" cy="18288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grpSp>
        <p:nvGrpSpPr>
          <p:cNvPr id="24" name="Group 23"/>
          <p:cNvGrpSpPr/>
          <p:nvPr userDrawn="1"/>
        </p:nvGrpSpPr>
        <p:grpSpPr>
          <a:xfrm>
            <a:off x="3758509" y="3319736"/>
            <a:ext cx="832153" cy="624114"/>
            <a:chOff x="2788280" y="3319733"/>
            <a:chExt cx="624114" cy="624114"/>
          </a:xfrm>
        </p:grpSpPr>
        <p:sp>
          <p:nvSpPr>
            <p:cNvPr id="25" name="Oval 24"/>
            <p:cNvSpPr/>
            <p:nvPr/>
          </p:nvSpPr>
          <p:spPr>
            <a:xfrm>
              <a:off x="2788280" y="3319733"/>
              <a:ext cx="624114" cy="624114"/>
            </a:xfrm>
            <a:prstGeom prst="ellipse">
              <a:avLst/>
            </a:prstGeom>
            <a:solidFill>
              <a:srgbClr val="EFEFE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pic>
          <p:nvPicPr>
            <p:cNvPr id="26" name="Picture 2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899956" y="3404617"/>
              <a:ext cx="447400" cy="463378"/>
            </a:xfrm>
            <a:prstGeom prst="rect">
              <a:avLst/>
            </a:prstGeom>
          </p:spPr>
        </p:pic>
      </p:grpSp>
      <p:grpSp>
        <p:nvGrpSpPr>
          <p:cNvPr id="27" name="Group 26"/>
          <p:cNvGrpSpPr/>
          <p:nvPr userDrawn="1"/>
        </p:nvGrpSpPr>
        <p:grpSpPr>
          <a:xfrm>
            <a:off x="7585566" y="3319736"/>
            <a:ext cx="832153" cy="624114"/>
            <a:chOff x="2788280" y="3319733"/>
            <a:chExt cx="624114" cy="624114"/>
          </a:xfrm>
        </p:grpSpPr>
        <p:sp>
          <p:nvSpPr>
            <p:cNvPr id="28" name="Oval 27"/>
            <p:cNvSpPr/>
            <p:nvPr/>
          </p:nvSpPr>
          <p:spPr>
            <a:xfrm>
              <a:off x="2788280" y="3319733"/>
              <a:ext cx="624114" cy="624114"/>
            </a:xfrm>
            <a:prstGeom prst="ellipse">
              <a:avLst/>
            </a:prstGeom>
            <a:solidFill>
              <a:srgbClr val="EFEFE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pic>
          <p:nvPicPr>
            <p:cNvPr id="29" name="Picture 2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899956" y="3404617"/>
              <a:ext cx="447400" cy="463378"/>
            </a:xfrm>
            <a:prstGeom prst="rect">
              <a:avLst/>
            </a:prstGeom>
          </p:spPr>
        </p:pic>
      </p:grpSp>
      <p:sp>
        <p:nvSpPr>
          <p:cNvPr id="23" name="Text Placeholder 2"/>
          <p:cNvSpPr>
            <a:spLocks noGrp="1"/>
          </p:cNvSpPr>
          <p:nvPr>
            <p:ph type="body" sz="quarter" idx="24"/>
          </p:nvPr>
        </p:nvSpPr>
        <p:spPr>
          <a:xfrm>
            <a:off x="4693266" y="1592822"/>
            <a:ext cx="2892300" cy="4345858"/>
          </a:xfrm>
        </p:spPr>
        <p:txBody>
          <a:bodyPr/>
          <a:lstStyle>
            <a:lvl1pPr>
              <a:defRPr>
                <a:solidFill>
                  <a:schemeClr val="accent5"/>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Text Placeholder 2"/>
          <p:cNvSpPr>
            <a:spLocks noGrp="1"/>
          </p:cNvSpPr>
          <p:nvPr>
            <p:ph type="body" sz="quarter" idx="25"/>
          </p:nvPr>
        </p:nvSpPr>
        <p:spPr>
          <a:xfrm>
            <a:off x="8542168" y="1607574"/>
            <a:ext cx="2892300" cy="4345858"/>
          </a:xfrm>
        </p:spPr>
        <p:txBody>
          <a:bodyPr/>
          <a:lstStyle>
            <a:lvl1pPr>
              <a:defRPr>
                <a:solidFill>
                  <a:schemeClr val="accent3"/>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Text Placeholder 2"/>
          <p:cNvSpPr>
            <a:spLocks noGrp="1"/>
          </p:cNvSpPr>
          <p:nvPr>
            <p:ph type="body" sz="quarter" idx="26"/>
          </p:nvPr>
        </p:nvSpPr>
        <p:spPr>
          <a:xfrm>
            <a:off x="751420" y="1592822"/>
            <a:ext cx="2892300" cy="4345858"/>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108700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slide 3 columns progression op2">
    <p:bg>
      <p:bgPr>
        <a:solidFill>
          <a:schemeClr val="bg2"/>
        </a:solidFill>
        <a:effectLst/>
      </p:bgPr>
    </p:bg>
    <p:spTree>
      <p:nvGrpSpPr>
        <p:cNvPr id="1" name=""/>
        <p:cNvGrpSpPr/>
        <p:nvPr/>
      </p:nvGrpSpPr>
      <p:grpSpPr>
        <a:xfrm>
          <a:off x="0" y="0"/>
          <a:ext cx="0" cy="0"/>
          <a:chOff x="0" y="0"/>
          <a:chExt cx="0" cy="0"/>
        </a:xfrm>
      </p:grpSpPr>
      <p:pic>
        <p:nvPicPr>
          <p:cNvPr id="29" name="Picture 28"/>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4" name="Content Placeholder 5"/>
          <p:cNvSpPr txBox="1">
            <a:spLocks/>
          </p:cNvSpPr>
          <p:nvPr userDrawn="1"/>
        </p:nvSpPr>
        <p:spPr bwMode="auto">
          <a:xfrm>
            <a:off x="8180738"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5" name="Content Placeholder 5"/>
          <p:cNvSpPr txBox="1">
            <a:spLocks/>
          </p:cNvSpPr>
          <p:nvPr userDrawn="1"/>
        </p:nvSpPr>
        <p:spPr bwMode="auto">
          <a:xfrm>
            <a:off x="4312307"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6" name="Content Placeholder 5"/>
          <p:cNvSpPr txBox="1">
            <a:spLocks/>
          </p:cNvSpPr>
          <p:nvPr userDrawn="1"/>
        </p:nvSpPr>
        <p:spPr bwMode="auto">
          <a:xfrm>
            <a:off x="476251"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grpSp>
        <p:nvGrpSpPr>
          <p:cNvPr id="18" name="Group 17"/>
          <p:cNvGrpSpPr/>
          <p:nvPr userDrawn="1"/>
        </p:nvGrpSpPr>
        <p:grpSpPr>
          <a:xfrm>
            <a:off x="3718429" y="3319736"/>
            <a:ext cx="832153" cy="624114"/>
            <a:chOff x="2788280" y="3319733"/>
            <a:chExt cx="624114" cy="624114"/>
          </a:xfrm>
        </p:grpSpPr>
        <p:sp>
          <p:nvSpPr>
            <p:cNvPr id="21" name="Oval 20"/>
            <p:cNvSpPr/>
            <p:nvPr/>
          </p:nvSpPr>
          <p:spPr>
            <a:xfrm>
              <a:off x="2788280" y="3319733"/>
              <a:ext cx="624114" cy="624114"/>
            </a:xfrm>
            <a:prstGeom prst="ellipse">
              <a:avLst/>
            </a:prstGeom>
            <a:solidFill>
              <a:schemeClr val="bg1"/>
            </a:solidFill>
            <a:ln w="38100" cmpd="sng">
              <a:solidFill>
                <a:srgbClr val="EFEFE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pic>
          <p:nvPicPr>
            <p:cNvPr id="22" name="Picture 2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899956" y="3404617"/>
              <a:ext cx="447400" cy="463378"/>
            </a:xfrm>
            <a:prstGeom prst="rect">
              <a:avLst/>
            </a:prstGeom>
          </p:spPr>
        </p:pic>
      </p:grpSp>
      <p:grpSp>
        <p:nvGrpSpPr>
          <p:cNvPr id="23" name="Group 22"/>
          <p:cNvGrpSpPr/>
          <p:nvPr userDrawn="1"/>
        </p:nvGrpSpPr>
        <p:grpSpPr>
          <a:xfrm>
            <a:off x="7636302" y="3319736"/>
            <a:ext cx="832153" cy="624114"/>
            <a:chOff x="2788280" y="3319733"/>
            <a:chExt cx="624114" cy="624114"/>
          </a:xfrm>
        </p:grpSpPr>
        <p:sp>
          <p:nvSpPr>
            <p:cNvPr id="30" name="Oval 29"/>
            <p:cNvSpPr/>
            <p:nvPr/>
          </p:nvSpPr>
          <p:spPr>
            <a:xfrm>
              <a:off x="2788280" y="3319733"/>
              <a:ext cx="624114" cy="624114"/>
            </a:xfrm>
            <a:prstGeom prst="ellipse">
              <a:avLst/>
            </a:prstGeom>
            <a:solidFill>
              <a:schemeClr val="bg1"/>
            </a:solidFill>
            <a:ln w="38100" cmpd="sng">
              <a:solidFill>
                <a:srgbClr val="EFEFE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pic>
          <p:nvPicPr>
            <p:cNvPr id="31" name="Picture 3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899956" y="3404617"/>
              <a:ext cx="447400" cy="463378"/>
            </a:xfrm>
            <a:prstGeom prst="rect">
              <a:avLst/>
            </a:prstGeom>
          </p:spPr>
        </p:pic>
      </p:grpSp>
      <p:sp>
        <p:nvSpPr>
          <p:cNvPr id="32" name="Round Same Side Corner Rectangle 31"/>
          <p:cNvSpPr/>
          <p:nvPr userDrawn="1"/>
        </p:nvSpPr>
        <p:spPr>
          <a:xfrm>
            <a:off x="476251" y="1286001"/>
            <a:ext cx="3596641" cy="18288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3" name="Round Same Side Corner Rectangle 32"/>
          <p:cNvSpPr/>
          <p:nvPr userDrawn="1"/>
        </p:nvSpPr>
        <p:spPr>
          <a:xfrm>
            <a:off x="8180738" y="1286001"/>
            <a:ext cx="3596641" cy="18288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4" name="Round Same Side Corner Rectangle 33"/>
          <p:cNvSpPr/>
          <p:nvPr userDrawn="1"/>
        </p:nvSpPr>
        <p:spPr>
          <a:xfrm>
            <a:off x="4312307" y="1286001"/>
            <a:ext cx="3596641" cy="18288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0" name="Text Placeholder 2"/>
          <p:cNvSpPr>
            <a:spLocks noGrp="1"/>
          </p:cNvSpPr>
          <p:nvPr>
            <p:ph type="body" sz="quarter" idx="24"/>
          </p:nvPr>
        </p:nvSpPr>
        <p:spPr>
          <a:xfrm>
            <a:off x="4693266" y="1592822"/>
            <a:ext cx="2892300" cy="4345858"/>
          </a:xfrm>
        </p:spPr>
        <p:txBody>
          <a:bodyPr/>
          <a:lstStyle>
            <a:lvl1pPr>
              <a:defRPr>
                <a:solidFill>
                  <a:schemeClr val="accent5"/>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7" name="Text Placeholder 2"/>
          <p:cNvSpPr>
            <a:spLocks noGrp="1"/>
          </p:cNvSpPr>
          <p:nvPr>
            <p:ph type="body" sz="quarter" idx="25"/>
          </p:nvPr>
        </p:nvSpPr>
        <p:spPr>
          <a:xfrm>
            <a:off x="8542168" y="1607574"/>
            <a:ext cx="2892300" cy="4345858"/>
          </a:xfrm>
        </p:spPr>
        <p:txBody>
          <a:bodyPr/>
          <a:lstStyle>
            <a:lvl1pPr>
              <a:defRPr>
                <a:solidFill>
                  <a:schemeClr val="accent3"/>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Text Placeholder 2"/>
          <p:cNvSpPr>
            <a:spLocks noGrp="1"/>
          </p:cNvSpPr>
          <p:nvPr>
            <p:ph type="body" sz="quarter" idx="26"/>
          </p:nvPr>
        </p:nvSpPr>
        <p:spPr>
          <a:xfrm>
            <a:off x="751420" y="1592822"/>
            <a:ext cx="2892300" cy="4345858"/>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5860528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slide 3 columns 2 segments">
    <p:bg>
      <p:bgPr>
        <a:solidFill>
          <a:schemeClr val="bg2"/>
        </a:solidFill>
        <a:effectLst/>
      </p:bgPr>
    </p:bg>
    <p:spTree>
      <p:nvGrpSpPr>
        <p:cNvPr id="1" name=""/>
        <p:cNvGrpSpPr/>
        <p:nvPr/>
      </p:nvGrpSpPr>
      <p:grpSpPr>
        <a:xfrm>
          <a:off x="0" y="0"/>
          <a:ext cx="0" cy="0"/>
          <a:chOff x="0" y="0"/>
          <a:chExt cx="0" cy="0"/>
        </a:xfrm>
      </p:grpSpPr>
      <p:pic>
        <p:nvPicPr>
          <p:cNvPr id="27" name="Picture 2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4" name="Content Placeholder 5"/>
          <p:cNvSpPr txBox="1">
            <a:spLocks/>
          </p:cNvSpPr>
          <p:nvPr userDrawn="1"/>
        </p:nvSpPr>
        <p:spPr bwMode="auto">
          <a:xfrm>
            <a:off x="8180738"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5" name="Content Placeholder 5"/>
          <p:cNvSpPr txBox="1">
            <a:spLocks/>
          </p:cNvSpPr>
          <p:nvPr userDrawn="1"/>
        </p:nvSpPr>
        <p:spPr bwMode="auto">
          <a:xfrm>
            <a:off x="4312307"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6" name="Content Placeholder 5"/>
          <p:cNvSpPr txBox="1">
            <a:spLocks/>
          </p:cNvSpPr>
          <p:nvPr userDrawn="1"/>
        </p:nvSpPr>
        <p:spPr bwMode="auto">
          <a:xfrm>
            <a:off x="476251" y="1295526"/>
            <a:ext cx="3596641"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9" name="Round Same Side Corner Rectangle 8"/>
          <p:cNvSpPr/>
          <p:nvPr userDrawn="1"/>
        </p:nvSpPr>
        <p:spPr>
          <a:xfrm>
            <a:off x="476251" y="1286001"/>
            <a:ext cx="3596641" cy="18288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1" name="Round Same Side Corner Rectangle 10"/>
          <p:cNvSpPr/>
          <p:nvPr userDrawn="1"/>
        </p:nvSpPr>
        <p:spPr>
          <a:xfrm>
            <a:off x="4320018" y="1286001"/>
            <a:ext cx="3596641" cy="18288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2" name="Round Same Side Corner Rectangle 11"/>
          <p:cNvSpPr/>
          <p:nvPr userDrawn="1"/>
        </p:nvSpPr>
        <p:spPr>
          <a:xfrm>
            <a:off x="8176615" y="1286001"/>
            <a:ext cx="3596641" cy="18288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cxnSp>
        <p:nvCxnSpPr>
          <p:cNvPr id="21" name="Straight Connector 20"/>
          <p:cNvCxnSpPr/>
          <p:nvPr userDrawn="1"/>
        </p:nvCxnSpPr>
        <p:spPr>
          <a:xfrm>
            <a:off x="476251" y="4343569"/>
            <a:ext cx="3596641" cy="0"/>
          </a:xfrm>
          <a:prstGeom prst="line">
            <a:avLst/>
          </a:prstGeom>
          <a:ln w="9525" cmpd="sng">
            <a:gradFill flip="none" rotWithShape="1">
              <a:gsLst>
                <a:gs pos="0">
                  <a:schemeClr val="accent1"/>
                </a:gs>
                <a:gs pos="100000">
                  <a:schemeClr val="accent2"/>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userDrawn="1"/>
        </p:nvCxnSpPr>
        <p:spPr>
          <a:xfrm>
            <a:off x="8176615" y="4343569"/>
            <a:ext cx="3596641" cy="0"/>
          </a:xfrm>
          <a:prstGeom prst="line">
            <a:avLst/>
          </a:prstGeom>
          <a:ln w="9525" cmpd="sng">
            <a:gradFill flip="none" rotWithShape="1">
              <a:gsLst>
                <a:gs pos="0">
                  <a:schemeClr val="accent3"/>
                </a:gs>
                <a:gs pos="100000">
                  <a:schemeClr val="accent4"/>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a:off x="4297016" y="4343569"/>
            <a:ext cx="3596641" cy="0"/>
          </a:xfrm>
          <a:prstGeom prst="line">
            <a:avLst/>
          </a:prstGeom>
          <a:ln w="9525" cmpd="sng">
            <a:gradFill flip="none" rotWithShape="1">
              <a:gsLst>
                <a:gs pos="0">
                  <a:schemeClr val="accent5"/>
                </a:gs>
                <a:gs pos="100000">
                  <a:schemeClr val="accent6"/>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16" name="Text Placeholder 2"/>
          <p:cNvSpPr>
            <a:spLocks noGrp="1"/>
          </p:cNvSpPr>
          <p:nvPr>
            <p:ph type="body" sz="quarter" idx="23"/>
          </p:nvPr>
        </p:nvSpPr>
        <p:spPr>
          <a:xfrm>
            <a:off x="726176" y="1602654"/>
            <a:ext cx="3128078" cy="259572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2"/>
          <p:cNvSpPr>
            <a:spLocks noGrp="1"/>
          </p:cNvSpPr>
          <p:nvPr>
            <p:ph type="body" sz="quarter" idx="24"/>
          </p:nvPr>
        </p:nvSpPr>
        <p:spPr>
          <a:xfrm>
            <a:off x="4546594" y="1602654"/>
            <a:ext cx="3128078" cy="2595720"/>
          </a:xfrm>
        </p:spPr>
        <p:txBody>
          <a:bodyPr/>
          <a:lstStyle>
            <a:lvl1pPr>
              <a:defRPr>
                <a:solidFill>
                  <a:srgbClr val="0070C0"/>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2"/>
          <p:cNvSpPr>
            <a:spLocks noGrp="1"/>
          </p:cNvSpPr>
          <p:nvPr>
            <p:ph type="body" sz="quarter" idx="25"/>
          </p:nvPr>
        </p:nvSpPr>
        <p:spPr>
          <a:xfrm>
            <a:off x="8415026" y="1602654"/>
            <a:ext cx="3128078" cy="2595720"/>
          </a:xfrm>
        </p:spPr>
        <p:txBody>
          <a:bodyPr/>
          <a:lstStyle>
            <a:lvl1pPr>
              <a:defRPr>
                <a:solidFill>
                  <a:schemeClr val="accent3"/>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p:cNvSpPr>
            <a:spLocks noGrp="1"/>
          </p:cNvSpPr>
          <p:nvPr>
            <p:ph type="body" sz="quarter" idx="26"/>
          </p:nvPr>
        </p:nvSpPr>
        <p:spPr>
          <a:xfrm>
            <a:off x="726024" y="4512093"/>
            <a:ext cx="3128434" cy="1462087"/>
          </a:xfrm>
        </p:spPr>
        <p:txBody>
          <a:bodyPr/>
          <a:lstStyle>
            <a:lvl1pPr>
              <a:defRPr sz="1583"/>
            </a:lvl1pPr>
            <a:lvl2pPr>
              <a:defRPr sz="1583"/>
            </a:lvl2pPr>
            <a:lvl3pPr>
              <a:defRPr sz="1583"/>
            </a:lvl3pPr>
            <a:lvl4pPr>
              <a:defRPr sz="1417"/>
            </a:lvl4pPr>
            <a:lvl5pPr>
              <a:defRPr sz="11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Text Placeholder 2"/>
          <p:cNvSpPr>
            <a:spLocks noGrp="1"/>
          </p:cNvSpPr>
          <p:nvPr>
            <p:ph type="body" sz="quarter" idx="27"/>
          </p:nvPr>
        </p:nvSpPr>
        <p:spPr>
          <a:xfrm>
            <a:off x="4564527" y="4526707"/>
            <a:ext cx="3128434" cy="1462087"/>
          </a:xfrm>
        </p:spPr>
        <p:txBody>
          <a:bodyPr/>
          <a:lstStyle>
            <a:lvl1pPr>
              <a:defRPr sz="1583"/>
            </a:lvl1pPr>
            <a:lvl2pPr>
              <a:defRPr sz="1583"/>
            </a:lvl2pPr>
            <a:lvl3pPr>
              <a:defRPr sz="1583"/>
            </a:lvl3pPr>
            <a:lvl4pPr>
              <a:defRPr sz="1417"/>
            </a:lvl4pPr>
            <a:lvl5pPr>
              <a:defRPr sz="11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Text Placeholder 2"/>
          <p:cNvSpPr>
            <a:spLocks noGrp="1"/>
          </p:cNvSpPr>
          <p:nvPr>
            <p:ph type="body" sz="quarter" idx="28"/>
          </p:nvPr>
        </p:nvSpPr>
        <p:spPr>
          <a:xfrm>
            <a:off x="8415024" y="4526707"/>
            <a:ext cx="3128434" cy="1462087"/>
          </a:xfrm>
        </p:spPr>
        <p:txBody>
          <a:bodyPr/>
          <a:lstStyle>
            <a:lvl1pPr>
              <a:defRPr sz="1583"/>
            </a:lvl1pPr>
            <a:lvl2pPr>
              <a:defRPr sz="1583"/>
            </a:lvl2pPr>
            <a:lvl3pPr>
              <a:defRPr sz="1583"/>
            </a:lvl3pPr>
            <a:lvl4pPr>
              <a:defRPr sz="1417"/>
            </a:lvl4pPr>
            <a:lvl5pPr>
              <a:defRPr sz="11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5792159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slide 3 columns + images">
    <p:bg>
      <p:bgPr>
        <a:solidFill>
          <a:schemeClr val="bg2"/>
        </a:solidFill>
        <a:effectLst/>
      </p:bgPr>
    </p:bg>
    <p:spTree>
      <p:nvGrpSpPr>
        <p:cNvPr id="1" name=""/>
        <p:cNvGrpSpPr/>
        <p:nvPr/>
      </p:nvGrpSpPr>
      <p:grpSpPr>
        <a:xfrm>
          <a:off x="0" y="0"/>
          <a:ext cx="0" cy="0"/>
          <a:chOff x="0" y="0"/>
          <a:chExt cx="0" cy="0"/>
        </a:xfrm>
      </p:grpSpPr>
      <p:pic>
        <p:nvPicPr>
          <p:cNvPr id="22" name="Picture 21"/>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5" name="Content Placeholder 5"/>
          <p:cNvSpPr txBox="1">
            <a:spLocks/>
          </p:cNvSpPr>
          <p:nvPr userDrawn="1"/>
        </p:nvSpPr>
        <p:spPr bwMode="auto">
          <a:xfrm>
            <a:off x="8180738" y="1295533"/>
            <a:ext cx="3596641" cy="2989395"/>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6" name="Content Placeholder 5"/>
          <p:cNvSpPr txBox="1">
            <a:spLocks/>
          </p:cNvSpPr>
          <p:nvPr userDrawn="1"/>
        </p:nvSpPr>
        <p:spPr bwMode="auto">
          <a:xfrm>
            <a:off x="4312307" y="1295533"/>
            <a:ext cx="3596641" cy="2989395"/>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7" name="Content Placeholder 5"/>
          <p:cNvSpPr txBox="1">
            <a:spLocks/>
          </p:cNvSpPr>
          <p:nvPr userDrawn="1"/>
        </p:nvSpPr>
        <p:spPr bwMode="auto">
          <a:xfrm>
            <a:off x="476251" y="1295533"/>
            <a:ext cx="3596641" cy="2989395"/>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9" name="Round Same Side Corner Rectangle 8"/>
          <p:cNvSpPr/>
          <p:nvPr userDrawn="1"/>
        </p:nvSpPr>
        <p:spPr>
          <a:xfrm>
            <a:off x="476251" y="1286001"/>
            <a:ext cx="3596641" cy="18288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1" name="Round Same Side Corner Rectangle 10"/>
          <p:cNvSpPr/>
          <p:nvPr userDrawn="1"/>
        </p:nvSpPr>
        <p:spPr>
          <a:xfrm>
            <a:off x="4312307" y="1286001"/>
            <a:ext cx="3596641" cy="18288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2" name="Round Same Side Corner Rectangle 11"/>
          <p:cNvSpPr/>
          <p:nvPr userDrawn="1"/>
        </p:nvSpPr>
        <p:spPr>
          <a:xfrm>
            <a:off x="8180738" y="1286001"/>
            <a:ext cx="3596641" cy="18288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4" name="Picture Placeholder 3"/>
          <p:cNvSpPr>
            <a:spLocks noGrp="1"/>
          </p:cNvSpPr>
          <p:nvPr>
            <p:ph type="pic" sz="quarter" idx="21"/>
          </p:nvPr>
        </p:nvSpPr>
        <p:spPr>
          <a:xfrm>
            <a:off x="476256" y="4435988"/>
            <a:ext cx="3596641" cy="1539365"/>
          </a:xfrm>
          <a:prstGeom prst="roundRect">
            <a:avLst>
              <a:gd name="adj" fmla="val 2689"/>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25" name="Picture Placeholder 3"/>
          <p:cNvSpPr>
            <a:spLocks noGrp="1"/>
          </p:cNvSpPr>
          <p:nvPr>
            <p:ph type="pic" sz="quarter" idx="22"/>
          </p:nvPr>
        </p:nvSpPr>
        <p:spPr>
          <a:xfrm>
            <a:off x="8180743" y="4453453"/>
            <a:ext cx="3596641" cy="1539365"/>
          </a:xfrm>
          <a:prstGeom prst="roundRect">
            <a:avLst>
              <a:gd name="adj" fmla="val 2689"/>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26" name="Picture Placeholder 3"/>
          <p:cNvSpPr>
            <a:spLocks noGrp="1"/>
          </p:cNvSpPr>
          <p:nvPr>
            <p:ph type="pic" sz="quarter" idx="23"/>
          </p:nvPr>
        </p:nvSpPr>
        <p:spPr>
          <a:xfrm>
            <a:off x="4312436" y="4444614"/>
            <a:ext cx="3596641" cy="1539365"/>
          </a:xfrm>
          <a:prstGeom prst="roundRect">
            <a:avLst>
              <a:gd name="adj" fmla="val 2689"/>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19" name="Text Placeholder 2"/>
          <p:cNvSpPr>
            <a:spLocks noGrp="1"/>
          </p:cNvSpPr>
          <p:nvPr>
            <p:ph type="body" sz="quarter" idx="24"/>
          </p:nvPr>
        </p:nvSpPr>
        <p:spPr>
          <a:xfrm>
            <a:off x="726176" y="1602654"/>
            <a:ext cx="3128078" cy="259572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2"/>
          <p:cNvSpPr>
            <a:spLocks noGrp="1"/>
          </p:cNvSpPr>
          <p:nvPr>
            <p:ph type="body" sz="quarter" idx="25"/>
          </p:nvPr>
        </p:nvSpPr>
        <p:spPr>
          <a:xfrm>
            <a:off x="4546594" y="1602654"/>
            <a:ext cx="3128078" cy="2595720"/>
          </a:xfrm>
        </p:spPr>
        <p:txBody>
          <a:bodyPr/>
          <a:lstStyle>
            <a:lvl1pPr>
              <a:defRPr>
                <a:solidFill>
                  <a:schemeClr val="accent5"/>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2"/>
          <p:cNvSpPr>
            <a:spLocks noGrp="1"/>
          </p:cNvSpPr>
          <p:nvPr>
            <p:ph type="body" sz="quarter" idx="26"/>
          </p:nvPr>
        </p:nvSpPr>
        <p:spPr>
          <a:xfrm>
            <a:off x="8415026" y="1602654"/>
            <a:ext cx="3128078" cy="2595720"/>
          </a:xfrm>
        </p:spPr>
        <p:txBody>
          <a:bodyPr/>
          <a:lstStyle>
            <a:lvl1pPr>
              <a:defRPr>
                <a:solidFill>
                  <a:schemeClr val="accent3"/>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37294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urple Blue 1">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 y="0"/>
            <a:ext cx="12191997" cy="6857998"/>
          </a:xfrm>
          <a:prstGeom prst="rect">
            <a:avLst/>
          </a:prstGeom>
        </p:spPr>
      </p:pic>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2" y="1"/>
            <a:ext cx="12192000"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Text Placeholder 2"/>
          <p:cNvSpPr>
            <a:spLocks noGrp="1"/>
          </p:cNvSpPr>
          <p:nvPr>
            <p:ph type="body" sz="quarter" idx="10"/>
          </p:nvPr>
        </p:nvSpPr>
        <p:spPr>
          <a:xfrm>
            <a:off x="884774" y="1209683"/>
            <a:ext cx="7544756" cy="993775"/>
          </a:xfrm>
        </p:spPr>
        <p:txBody>
          <a:bodyPr/>
          <a:lstStyle>
            <a:lvl1pPr>
              <a:defRPr sz="3000">
                <a:solidFill>
                  <a:srgbClr val="7030A0"/>
                </a:solidFill>
              </a:defRPr>
            </a:lvl1pPr>
            <a:lvl2pPr>
              <a:defRPr sz="3167"/>
            </a:lvl2pPr>
            <a:lvl3pPr>
              <a:defRPr sz="3167"/>
            </a:lvl3pPr>
            <a:lvl4pPr>
              <a:defRPr sz="3167"/>
            </a:lvl4pPr>
            <a:lvl5pPr>
              <a:defRPr sz="3167"/>
            </a:lvl5pPr>
          </a:lstStyle>
          <a:p>
            <a:pPr lvl="0"/>
            <a:r>
              <a:rPr lang="en-US"/>
              <a:t>Click to edit Master text styles</a:t>
            </a:r>
          </a:p>
        </p:txBody>
      </p:sp>
      <p:sp>
        <p:nvSpPr>
          <p:cNvPr id="9"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12724023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slide 4 columns 4 segments">
    <p:bg>
      <p:bgPr>
        <a:solidFill>
          <a:schemeClr val="bg2"/>
        </a:solidFill>
        <a:effectLst/>
      </p:bgPr>
    </p:bg>
    <p:spTree>
      <p:nvGrpSpPr>
        <p:cNvPr id="1" name=""/>
        <p:cNvGrpSpPr/>
        <p:nvPr/>
      </p:nvGrpSpPr>
      <p:grpSpPr>
        <a:xfrm>
          <a:off x="0" y="0"/>
          <a:ext cx="0" cy="0"/>
          <a:chOff x="0" y="0"/>
          <a:chExt cx="0" cy="0"/>
        </a:xfrm>
      </p:grpSpPr>
      <p:pic>
        <p:nvPicPr>
          <p:cNvPr id="62" name="Picture 61"/>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9" name="Content Placeholder 5"/>
          <p:cNvSpPr txBox="1">
            <a:spLocks/>
          </p:cNvSpPr>
          <p:nvPr userDrawn="1"/>
        </p:nvSpPr>
        <p:spPr bwMode="auto">
          <a:xfrm>
            <a:off x="9313161" y="1287113"/>
            <a:ext cx="2402593"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30" name="Content Placeholder 5"/>
          <p:cNvSpPr txBox="1">
            <a:spLocks/>
          </p:cNvSpPr>
          <p:nvPr userDrawn="1"/>
        </p:nvSpPr>
        <p:spPr bwMode="auto">
          <a:xfrm>
            <a:off x="6679314" y="1286001"/>
            <a:ext cx="2402593"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7" name="Content Placeholder 5"/>
          <p:cNvSpPr txBox="1">
            <a:spLocks/>
          </p:cNvSpPr>
          <p:nvPr userDrawn="1"/>
        </p:nvSpPr>
        <p:spPr bwMode="auto">
          <a:xfrm>
            <a:off x="4045462" y="1286001"/>
            <a:ext cx="2402593"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6" name="Content Placeholder 5"/>
          <p:cNvSpPr txBox="1">
            <a:spLocks/>
          </p:cNvSpPr>
          <p:nvPr userDrawn="1"/>
        </p:nvSpPr>
        <p:spPr bwMode="auto">
          <a:xfrm>
            <a:off x="1411615" y="1295526"/>
            <a:ext cx="2402593"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31" name="Round Same Side Corner Rectangle 30"/>
          <p:cNvSpPr/>
          <p:nvPr userDrawn="1"/>
        </p:nvSpPr>
        <p:spPr>
          <a:xfrm>
            <a:off x="9313158" y="1286001"/>
            <a:ext cx="2402598" cy="182880"/>
          </a:xfrm>
          <a:prstGeom prst="round2SameRect">
            <a:avLst>
              <a:gd name="adj1" fmla="val 50000"/>
              <a:gd name="adj2" fmla="val 0"/>
            </a:avLst>
          </a:prstGeom>
          <a:gradFill>
            <a:gsLst>
              <a:gs pos="0">
                <a:srgbClr val="81017E"/>
              </a:gs>
              <a:gs pos="100000">
                <a:srgbClr val="DA0081"/>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2" name="Round Same Side Corner Rectangle 31"/>
          <p:cNvSpPr/>
          <p:nvPr userDrawn="1"/>
        </p:nvSpPr>
        <p:spPr>
          <a:xfrm>
            <a:off x="6679310" y="1286001"/>
            <a:ext cx="2402598" cy="18288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2" name="Round Same Side Corner Rectangle 41"/>
          <p:cNvSpPr/>
          <p:nvPr userDrawn="1"/>
        </p:nvSpPr>
        <p:spPr>
          <a:xfrm>
            <a:off x="4045455" y="1286001"/>
            <a:ext cx="2402597" cy="18288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3" name="Round Same Side Corner Rectangle 42"/>
          <p:cNvSpPr/>
          <p:nvPr userDrawn="1"/>
        </p:nvSpPr>
        <p:spPr>
          <a:xfrm>
            <a:off x="1411607" y="1286001"/>
            <a:ext cx="2402597" cy="18288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cxnSp>
        <p:nvCxnSpPr>
          <p:cNvPr id="48" name="Straight Connector 47"/>
          <p:cNvCxnSpPr/>
          <p:nvPr userDrawn="1"/>
        </p:nvCxnSpPr>
        <p:spPr>
          <a:xfrm>
            <a:off x="9313158" y="2212279"/>
            <a:ext cx="2402598" cy="0"/>
          </a:xfrm>
          <a:prstGeom prst="line">
            <a:avLst/>
          </a:prstGeom>
          <a:ln w="9525" cmpd="sng">
            <a:gradFill flip="none" rotWithShape="1">
              <a:gsLst>
                <a:gs pos="0">
                  <a:srgbClr val="81017E"/>
                </a:gs>
                <a:gs pos="100000">
                  <a:srgbClr val="DA0081"/>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userDrawn="1"/>
        </p:nvCxnSpPr>
        <p:spPr>
          <a:xfrm>
            <a:off x="6679306" y="2212279"/>
            <a:ext cx="2402597" cy="0"/>
          </a:xfrm>
          <a:prstGeom prst="line">
            <a:avLst/>
          </a:prstGeom>
          <a:ln w="9525" cmpd="sng">
            <a:gradFill flip="none" rotWithShape="1">
              <a:gsLst>
                <a:gs pos="0">
                  <a:schemeClr val="accent3"/>
                </a:gs>
                <a:gs pos="100000">
                  <a:schemeClr val="accent4"/>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userDrawn="1"/>
        </p:nvCxnSpPr>
        <p:spPr>
          <a:xfrm>
            <a:off x="4045457" y="2212279"/>
            <a:ext cx="2402593" cy="0"/>
          </a:xfrm>
          <a:prstGeom prst="line">
            <a:avLst/>
          </a:prstGeom>
          <a:ln w="9525" cmpd="sng">
            <a:gradFill flip="none" rotWithShape="1">
              <a:gsLst>
                <a:gs pos="0">
                  <a:schemeClr val="accent5"/>
                </a:gs>
                <a:gs pos="100000">
                  <a:schemeClr val="accent6"/>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userDrawn="1"/>
        </p:nvCxnSpPr>
        <p:spPr>
          <a:xfrm>
            <a:off x="1411610" y="2217760"/>
            <a:ext cx="2402593" cy="0"/>
          </a:xfrm>
          <a:prstGeom prst="line">
            <a:avLst/>
          </a:prstGeom>
          <a:ln w="9525" cmpd="sng">
            <a:gradFill flip="none" rotWithShape="1">
              <a:gsLst>
                <a:gs pos="0">
                  <a:schemeClr val="accent1"/>
                </a:gs>
                <a:gs pos="100000">
                  <a:schemeClr val="accent2"/>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userDrawn="1"/>
        </p:nvCxnSpPr>
        <p:spPr>
          <a:xfrm>
            <a:off x="9313158" y="3461857"/>
            <a:ext cx="2402598" cy="0"/>
          </a:xfrm>
          <a:prstGeom prst="line">
            <a:avLst/>
          </a:prstGeom>
          <a:ln w="9525" cmpd="sng">
            <a:gradFill flip="none" rotWithShape="1">
              <a:gsLst>
                <a:gs pos="0">
                  <a:srgbClr val="81017E"/>
                </a:gs>
                <a:gs pos="100000">
                  <a:srgbClr val="DA0081"/>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userDrawn="1"/>
        </p:nvCxnSpPr>
        <p:spPr>
          <a:xfrm>
            <a:off x="9313158" y="4711436"/>
            <a:ext cx="2402598" cy="0"/>
          </a:xfrm>
          <a:prstGeom prst="line">
            <a:avLst/>
          </a:prstGeom>
          <a:ln w="9525" cmpd="sng">
            <a:gradFill flip="none" rotWithShape="1">
              <a:gsLst>
                <a:gs pos="0">
                  <a:srgbClr val="81017E"/>
                </a:gs>
                <a:gs pos="100000">
                  <a:srgbClr val="DA0081"/>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userDrawn="1"/>
        </p:nvCxnSpPr>
        <p:spPr>
          <a:xfrm>
            <a:off x="6679306" y="3461857"/>
            <a:ext cx="2402597" cy="0"/>
          </a:xfrm>
          <a:prstGeom prst="line">
            <a:avLst/>
          </a:prstGeom>
          <a:ln w="9525" cmpd="sng">
            <a:gradFill flip="none" rotWithShape="1">
              <a:gsLst>
                <a:gs pos="0">
                  <a:schemeClr val="accent3"/>
                </a:gs>
                <a:gs pos="100000">
                  <a:schemeClr val="accent4"/>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userDrawn="1"/>
        </p:nvCxnSpPr>
        <p:spPr>
          <a:xfrm>
            <a:off x="6679306" y="4711436"/>
            <a:ext cx="2402597" cy="0"/>
          </a:xfrm>
          <a:prstGeom prst="line">
            <a:avLst/>
          </a:prstGeom>
          <a:ln w="9525" cmpd="sng">
            <a:gradFill flip="none" rotWithShape="1">
              <a:gsLst>
                <a:gs pos="0">
                  <a:schemeClr val="accent3"/>
                </a:gs>
                <a:gs pos="100000">
                  <a:schemeClr val="accent4"/>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userDrawn="1"/>
        </p:nvCxnSpPr>
        <p:spPr>
          <a:xfrm>
            <a:off x="4045457" y="3461857"/>
            <a:ext cx="2402593" cy="0"/>
          </a:xfrm>
          <a:prstGeom prst="line">
            <a:avLst/>
          </a:prstGeom>
          <a:ln w="9525" cmpd="sng">
            <a:gradFill flip="none" rotWithShape="1">
              <a:gsLst>
                <a:gs pos="0">
                  <a:schemeClr val="accent5"/>
                </a:gs>
                <a:gs pos="100000">
                  <a:schemeClr val="accent6"/>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userDrawn="1"/>
        </p:nvCxnSpPr>
        <p:spPr>
          <a:xfrm>
            <a:off x="4045457" y="4711436"/>
            <a:ext cx="2402593" cy="0"/>
          </a:xfrm>
          <a:prstGeom prst="line">
            <a:avLst/>
          </a:prstGeom>
          <a:ln w="9525" cmpd="sng">
            <a:gradFill flip="none" rotWithShape="1">
              <a:gsLst>
                <a:gs pos="0">
                  <a:schemeClr val="accent5"/>
                </a:gs>
                <a:gs pos="100000">
                  <a:schemeClr val="accent6"/>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userDrawn="1"/>
        </p:nvCxnSpPr>
        <p:spPr>
          <a:xfrm>
            <a:off x="1411610" y="3461857"/>
            <a:ext cx="2402593" cy="0"/>
          </a:xfrm>
          <a:prstGeom prst="line">
            <a:avLst/>
          </a:prstGeom>
          <a:ln w="9525" cmpd="sng">
            <a:gradFill flip="none" rotWithShape="1">
              <a:gsLst>
                <a:gs pos="0">
                  <a:schemeClr val="accent1"/>
                </a:gs>
                <a:gs pos="100000">
                  <a:schemeClr val="accent2"/>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userDrawn="1"/>
        </p:nvCxnSpPr>
        <p:spPr>
          <a:xfrm>
            <a:off x="1411610" y="4711436"/>
            <a:ext cx="2402593" cy="0"/>
          </a:xfrm>
          <a:prstGeom prst="line">
            <a:avLst/>
          </a:prstGeom>
          <a:ln w="9525" cmpd="sng">
            <a:gradFill flip="none" rotWithShape="1">
              <a:gsLst>
                <a:gs pos="0">
                  <a:schemeClr val="accent1"/>
                </a:gs>
                <a:gs pos="100000">
                  <a:schemeClr val="accent2"/>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sz="quarter" idx="10"/>
          </p:nvPr>
        </p:nvSpPr>
        <p:spPr>
          <a:xfrm>
            <a:off x="1520985" y="2327576"/>
            <a:ext cx="2293251" cy="1011381"/>
          </a:xfrm>
        </p:spPr>
        <p:txBody>
          <a:bodyPr/>
          <a:lstStyle>
            <a:lvl1pPr marL="111767" indent="0">
              <a:defRPr sz="1417"/>
            </a:lvl1pPr>
          </a:lstStyle>
          <a:p>
            <a:pPr lvl="0"/>
            <a:r>
              <a:rPr lang="en-US"/>
              <a:t>Click to edit Master text styles</a:t>
            </a:r>
          </a:p>
        </p:txBody>
      </p:sp>
      <p:sp>
        <p:nvSpPr>
          <p:cNvPr id="28" name="Text Placeholder 2"/>
          <p:cNvSpPr>
            <a:spLocks noGrp="1"/>
          </p:cNvSpPr>
          <p:nvPr>
            <p:ph type="body" sz="quarter" idx="11"/>
          </p:nvPr>
        </p:nvSpPr>
        <p:spPr>
          <a:xfrm>
            <a:off x="4188740" y="2327576"/>
            <a:ext cx="2259135" cy="1011381"/>
          </a:xfrm>
        </p:spPr>
        <p:txBody>
          <a:bodyPr/>
          <a:lstStyle>
            <a:lvl1pPr marL="111767" indent="0">
              <a:defRPr sz="1417"/>
            </a:lvl1pPr>
          </a:lstStyle>
          <a:p>
            <a:pPr lvl="0"/>
            <a:r>
              <a:rPr lang="en-US"/>
              <a:t>Click to edit Master text styles</a:t>
            </a:r>
          </a:p>
        </p:txBody>
      </p:sp>
      <p:sp>
        <p:nvSpPr>
          <p:cNvPr id="33" name="Text Placeholder 2"/>
          <p:cNvSpPr>
            <a:spLocks noGrp="1"/>
          </p:cNvSpPr>
          <p:nvPr>
            <p:ph type="body" sz="quarter" idx="12"/>
          </p:nvPr>
        </p:nvSpPr>
        <p:spPr>
          <a:xfrm>
            <a:off x="6808214" y="2327576"/>
            <a:ext cx="2263753" cy="1011381"/>
          </a:xfrm>
        </p:spPr>
        <p:txBody>
          <a:bodyPr/>
          <a:lstStyle>
            <a:lvl1pPr marL="111767" indent="0">
              <a:defRPr sz="1417"/>
            </a:lvl1pPr>
          </a:lstStyle>
          <a:p>
            <a:pPr lvl="0"/>
            <a:r>
              <a:rPr lang="en-US"/>
              <a:t>Click to edit Master text styles</a:t>
            </a:r>
          </a:p>
        </p:txBody>
      </p:sp>
      <p:sp>
        <p:nvSpPr>
          <p:cNvPr id="34" name="Text Placeholder 2"/>
          <p:cNvSpPr>
            <a:spLocks noGrp="1"/>
          </p:cNvSpPr>
          <p:nvPr>
            <p:ph type="body" sz="quarter" idx="13"/>
          </p:nvPr>
        </p:nvSpPr>
        <p:spPr>
          <a:xfrm>
            <a:off x="9427681" y="2327576"/>
            <a:ext cx="2277924" cy="1011381"/>
          </a:xfrm>
        </p:spPr>
        <p:txBody>
          <a:bodyPr/>
          <a:lstStyle>
            <a:lvl1pPr marL="111767" indent="0">
              <a:defRPr sz="1417"/>
            </a:lvl1pPr>
          </a:lstStyle>
          <a:p>
            <a:pPr lvl="0"/>
            <a:r>
              <a:rPr lang="en-US"/>
              <a:t>Click to edit Master text styles</a:t>
            </a:r>
          </a:p>
        </p:txBody>
      </p:sp>
      <p:sp>
        <p:nvSpPr>
          <p:cNvPr id="35" name="Text Placeholder 2"/>
          <p:cNvSpPr>
            <a:spLocks noGrp="1"/>
          </p:cNvSpPr>
          <p:nvPr>
            <p:ph type="body" sz="quarter" idx="14"/>
          </p:nvPr>
        </p:nvSpPr>
        <p:spPr>
          <a:xfrm>
            <a:off x="1520985" y="3574521"/>
            <a:ext cx="2311717" cy="1011381"/>
          </a:xfrm>
        </p:spPr>
        <p:txBody>
          <a:bodyPr/>
          <a:lstStyle>
            <a:lvl1pPr marL="111767" indent="0">
              <a:defRPr sz="1417"/>
            </a:lvl1pPr>
          </a:lstStyle>
          <a:p>
            <a:pPr lvl="0"/>
            <a:r>
              <a:rPr lang="en-US"/>
              <a:t>Click to edit Master text styles</a:t>
            </a:r>
          </a:p>
        </p:txBody>
      </p:sp>
      <p:sp>
        <p:nvSpPr>
          <p:cNvPr id="36" name="Text Placeholder 2"/>
          <p:cNvSpPr>
            <a:spLocks noGrp="1"/>
          </p:cNvSpPr>
          <p:nvPr>
            <p:ph type="body" sz="quarter" idx="15"/>
          </p:nvPr>
        </p:nvSpPr>
        <p:spPr>
          <a:xfrm>
            <a:off x="4188740" y="3574521"/>
            <a:ext cx="2277601" cy="1011381"/>
          </a:xfrm>
        </p:spPr>
        <p:txBody>
          <a:bodyPr/>
          <a:lstStyle>
            <a:lvl1pPr marL="111767" indent="0">
              <a:defRPr sz="1417"/>
            </a:lvl1pPr>
          </a:lstStyle>
          <a:p>
            <a:pPr lvl="0"/>
            <a:r>
              <a:rPr lang="en-US"/>
              <a:t>Click to edit Master text styles</a:t>
            </a:r>
          </a:p>
        </p:txBody>
      </p:sp>
      <p:sp>
        <p:nvSpPr>
          <p:cNvPr id="37" name="Text Placeholder 2"/>
          <p:cNvSpPr>
            <a:spLocks noGrp="1"/>
          </p:cNvSpPr>
          <p:nvPr>
            <p:ph type="body" sz="quarter" idx="16"/>
          </p:nvPr>
        </p:nvSpPr>
        <p:spPr>
          <a:xfrm>
            <a:off x="6808205" y="3574521"/>
            <a:ext cx="2282222" cy="1011381"/>
          </a:xfrm>
        </p:spPr>
        <p:txBody>
          <a:bodyPr/>
          <a:lstStyle>
            <a:lvl1pPr marL="111767" indent="0">
              <a:defRPr sz="1417"/>
            </a:lvl1pPr>
          </a:lstStyle>
          <a:p>
            <a:pPr lvl="0"/>
            <a:r>
              <a:rPr lang="en-US"/>
              <a:t>Click to edit Master text styles</a:t>
            </a:r>
          </a:p>
        </p:txBody>
      </p:sp>
      <p:sp>
        <p:nvSpPr>
          <p:cNvPr id="38" name="Text Placeholder 2"/>
          <p:cNvSpPr>
            <a:spLocks noGrp="1"/>
          </p:cNvSpPr>
          <p:nvPr>
            <p:ph type="body" sz="quarter" idx="17"/>
          </p:nvPr>
        </p:nvSpPr>
        <p:spPr>
          <a:xfrm>
            <a:off x="9427681" y="3574521"/>
            <a:ext cx="2296391" cy="1011381"/>
          </a:xfrm>
        </p:spPr>
        <p:txBody>
          <a:bodyPr/>
          <a:lstStyle>
            <a:lvl1pPr marL="111767" indent="0">
              <a:defRPr sz="1417"/>
            </a:lvl1pPr>
          </a:lstStyle>
          <a:p>
            <a:pPr lvl="0"/>
            <a:r>
              <a:rPr lang="en-US"/>
              <a:t>Click to edit Master text styles</a:t>
            </a:r>
          </a:p>
        </p:txBody>
      </p:sp>
      <p:sp>
        <p:nvSpPr>
          <p:cNvPr id="39" name="Text Placeholder 2"/>
          <p:cNvSpPr>
            <a:spLocks noGrp="1"/>
          </p:cNvSpPr>
          <p:nvPr>
            <p:ph type="body" sz="quarter" idx="18"/>
          </p:nvPr>
        </p:nvSpPr>
        <p:spPr>
          <a:xfrm>
            <a:off x="1520985" y="4849176"/>
            <a:ext cx="2311710" cy="1011381"/>
          </a:xfrm>
        </p:spPr>
        <p:txBody>
          <a:bodyPr/>
          <a:lstStyle>
            <a:lvl1pPr marL="111767" indent="0">
              <a:defRPr sz="1417"/>
            </a:lvl1pPr>
          </a:lstStyle>
          <a:p>
            <a:pPr lvl="0"/>
            <a:r>
              <a:rPr lang="en-US"/>
              <a:t>Click to edit Master text styles</a:t>
            </a:r>
          </a:p>
        </p:txBody>
      </p:sp>
      <p:sp>
        <p:nvSpPr>
          <p:cNvPr id="40" name="Text Placeholder 2"/>
          <p:cNvSpPr>
            <a:spLocks noGrp="1"/>
          </p:cNvSpPr>
          <p:nvPr>
            <p:ph type="body" sz="quarter" idx="19"/>
          </p:nvPr>
        </p:nvSpPr>
        <p:spPr>
          <a:xfrm>
            <a:off x="4188739" y="4849176"/>
            <a:ext cx="2277596" cy="1011381"/>
          </a:xfrm>
        </p:spPr>
        <p:txBody>
          <a:bodyPr/>
          <a:lstStyle>
            <a:lvl1pPr marL="111767" indent="0">
              <a:defRPr sz="1417"/>
            </a:lvl1pPr>
          </a:lstStyle>
          <a:p>
            <a:pPr lvl="0"/>
            <a:r>
              <a:rPr lang="en-US"/>
              <a:t>Click to edit Master text styles</a:t>
            </a:r>
          </a:p>
        </p:txBody>
      </p:sp>
      <p:sp>
        <p:nvSpPr>
          <p:cNvPr id="44" name="Text Placeholder 2"/>
          <p:cNvSpPr>
            <a:spLocks noGrp="1"/>
          </p:cNvSpPr>
          <p:nvPr>
            <p:ph type="body" sz="quarter" idx="20"/>
          </p:nvPr>
        </p:nvSpPr>
        <p:spPr>
          <a:xfrm>
            <a:off x="6808215" y="4849176"/>
            <a:ext cx="2282214" cy="1011381"/>
          </a:xfrm>
        </p:spPr>
        <p:txBody>
          <a:bodyPr/>
          <a:lstStyle>
            <a:lvl1pPr marL="111767" indent="0">
              <a:defRPr sz="1417"/>
            </a:lvl1pPr>
          </a:lstStyle>
          <a:p>
            <a:pPr lvl="0"/>
            <a:r>
              <a:rPr lang="en-US"/>
              <a:t>Click to edit Master text styles</a:t>
            </a:r>
          </a:p>
        </p:txBody>
      </p:sp>
      <p:sp>
        <p:nvSpPr>
          <p:cNvPr id="45" name="Text Placeholder 2"/>
          <p:cNvSpPr>
            <a:spLocks noGrp="1"/>
          </p:cNvSpPr>
          <p:nvPr>
            <p:ph type="body" sz="quarter" idx="21"/>
          </p:nvPr>
        </p:nvSpPr>
        <p:spPr>
          <a:xfrm>
            <a:off x="9427678" y="4849176"/>
            <a:ext cx="2296382" cy="1011381"/>
          </a:xfrm>
        </p:spPr>
        <p:txBody>
          <a:bodyPr/>
          <a:lstStyle>
            <a:lvl1pPr marL="111767" indent="0">
              <a:defRPr sz="1417"/>
            </a:lvl1pPr>
          </a:lstStyle>
          <a:p>
            <a:pPr lvl="0"/>
            <a:r>
              <a:rPr lang="en-US"/>
              <a:t>Click to edit Master text styles</a:t>
            </a:r>
          </a:p>
        </p:txBody>
      </p:sp>
      <p:sp>
        <p:nvSpPr>
          <p:cNvPr id="4" name="Text Placeholder 3"/>
          <p:cNvSpPr>
            <a:spLocks noGrp="1"/>
          </p:cNvSpPr>
          <p:nvPr>
            <p:ph type="body" sz="quarter" idx="22"/>
          </p:nvPr>
        </p:nvSpPr>
        <p:spPr>
          <a:xfrm>
            <a:off x="1430872" y="1506016"/>
            <a:ext cx="2383335" cy="741362"/>
          </a:xfrm>
        </p:spPr>
        <p:txBody>
          <a:bodyPr/>
          <a:lstStyle>
            <a:lvl1pPr marL="113361" indent="0">
              <a:defRPr sz="1833">
                <a:solidFill>
                  <a:schemeClr val="accent1"/>
                </a:solidFill>
              </a:defRPr>
            </a:lvl1pPr>
          </a:lstStyle>
          <a:p>
            <a:pPr lvl="0"/>
            <a:r>
              <a:rPr lang="en-US"/>
              <a:t>Click to edit Master text styles</a:t>
            </a:r>
          </a:p>
        </p:txBody>
      </p:sp>
      <p:sp>
        <p:nvSpPr>
          <p:cNvPr id="47" name="Text Placeholder 3"/>
          <p:cNvSpPr>
            <a:spLocks noGrp="1"/>
          </p:cNvSpPr>
          <p:nvPr>
            <p:ph type="body" sz="quarter" idx="23"/>
          </p:nvPr>
        </p:nvSpPr>
        <p:spPr>
          <a:xfrm>
            <a:off x="4045459" y="1508104"/>
            <a:ext cx="2383335" cy="741362"/>
          </a:xfrm>
        </p:spPr>
        <p:txBody>
          <a:bodyPr/>
          <a:lstStyle>
            <a:lvl1pPr marL="113361" indent="0">
              <a:defRPr sz="1833">
                <a:solidFill>
                  <a:schemeClr val="accent5"/>
                </a:solidFill>
              </a:defRPr>
            </a:lvl1pPr>
          </a:lstStyle>
          <a:p>
            <a:pPr lvl="0"/>
            <a:r>
              <a:rPr lang="en-US"/>
              <a:t>Click to edit Master text styles</a:t>
            </a:r>
          </a:p>
        </p:txBody>
      </p:sp>
      <p:sp>
        <p:nvSpPr>
          <p:cNvPr id="60" name="Text Placeholder 3"/>
          <p:cNvSpPr>
            <a:spLocks noGrp="1"/>
          </p:cNvSpPr>
          <p:nvPr>
            <p:ph type="body" sz="quarter" idx="24"/>
          </p:nvPr>
        </p:nvSpPr>
        <p:spPr>
          <a:xfrm>
            <a:off x="6711276" y="1495578"/>
            <a:ext cx="2383335" cy="741362"/>
          </a:xfrm>
        </p:spPr>
        <p:txBody>
          <a:bodyPr/>
          <a:lstStyle>
            <a:lvl1pPr marL="113361" indent="0">
              <a:defRPr sz="1833">
                <a:solidFill>
                  <a:schemeClr val="accent3"/>
                </a:solidFill>
              </a:defRPr>
            </a:lvl1pPr>
          </a:lstStyle>
          <a:p>
            <a:pPr lvl="0"/>
            <a:r>
              <a:rPr lang="en-US"/>
              <a:t>Click to edit Master text styles</a:t>
            </a:r>
          </a:p>
        </p:txBody>
      </p:sp>
      <p:sp>
        <p:nvSpPr>
          <p:cNvPr id="61" name="Text Placeholder 3"/>
          <p:cNvSpPr>
            <a:spLocks noGrp="1"/>
          </p:cNvSpPr>
          <p:nvPr>
            <p:ph type="body" sz="quarter" idx="25"/>
          </p:nvPr>
        </p:nvSpPr>
        <p:spPr>
          <a:xfrm>
            <a:off x="9325865" y="1497666"/>
            <a:ext cx="2383335" cy="741362"/>
          </a:xfrm>
        </p:spPr>
        <p:txBody>
          <a:bodyPr/>
          <a:lstStyle>
            <a:lvl1pPr marL="113361" indent="0">
              <a:defRPr sz="1833">
                <a:solidFill>
                  <a:srgbClr val="7030A0"/>
                </a:solidFill>
              </a:defRPr>
            </a:lvl1pPr>
          </a:lstStyle>
          <a:p>
            <a:pPr lvl="0"/>
            <a:r>
              <a:rPr lang="en-US"/>
              <a:t>Click to edit Master text styles</a:t>
            </a:r>
          </a:p>
        </p:txBody>
      </p:sp>
      <p:sp>
        <p:nvSpPr>
          <p:cNvPr id="6" name="Text Placeholder 5"/>
          <p:cNvSpPr>
            <a:spLocks noGrp="1"/>
          </p:cNvSpPr>
          <p:nvPr>
            <p:ph type="body" sz="quarter" idx="26"/>
          </p:nvPr>
        </p:nvSpPr>
        <p:spPr>
          <a:xfrm>
            <a:off x="342906" y="3697831"/>
            <a:ext cx="1001184" cy="762000"/>
          </a:xfrm>
        </p:spPr>
        <p:txBody>
          <a:bodyPr/>
          <a:lstStyle>
            <a:lvl1pPr>
              <a:defRPr sz="1417" i="1"/>
            </a:lvl1pPr>
          </a:lstStyle>
          <a:p>
            <a:pPr lvl="0"/>
            <a:r>
              <a:rPr lang="en-US"/>
              <a:t>Click to edit Master text styles</a:t>
            </a:r>
          </a:p>
        </p:txBody>
      </p:sp>
      <p:sp>
        <p:nvSpPr>
          <p:cNvPr id="64" name="Text Placeholder 5"/>
          <p:cNvSpPr>
            <a:spLocks noGrp="1"/>
          </p:cNvSpPr>
          <p:nvPr>
            <p:ph type="body" sz="quarter" idx="27"/>
          </p:nvPr>
        </p:nvSpPr>
        <p:spPr>
          <a:xfrm>
            <a:off x="328989" y="2445039"/>
            <a:ext cx="1001184" cy="762000"/>
          </a:xfrm>
        </p:spPr>
        <p:txBody>
          <a:bodyPr/>
          <a:lstStyle>
            <a:lvl1pPr>
              <a:defRPr sz="1417" i="1"/>
            </a:lvl1pPr>
          </a:lstStyle>
          <a:p>
            <a:pPr lvl="0"/>
            <a:r>
              <a:rPr lang="en-US"/>
              <a:t>Click to edit Master text styles</a:t>
            </a:r>
          </a:p>
        </p:txBody>
      </p:sp>
      <p:sp>
        <p:nvSpPr>
          <p:cNvPr id="65" name="Text Placeholder 5"/>
          <p:cNvSpPr>
            <a:spLocks noGrp="1"/>
          </p:cNvSpPr>
          <p:nvPr>
            <p:ph type="body" sz="quarter" idx="28"/>
          </p:nvPr>
        </p:nvSpPr>
        <p:spPr>
          <a:xfrm>
            <a:off x="342906" y="4988009"/>
            <a:ext cx="1001184" cy="762000"/>
          </a:xfrm>
        </p:spPr>
        <p:txBody>
          <a:bodyPr/>
          <a:lstStyle>
            <a:lvl1pPr>
              <a:defRPr sz="1417" i="1"/>
            </a:lvl1pPr>
          </a:lstStyle>
          <a:p>
            <a:pPr lvl="0"/>
            <a:r>
              <a:rPr lang="en-US"/>
              <a:t>Click to edit Master text styles</a:t>
            </a:r>
          </a:p>
        </p:txBody>
      </p:sp>
    </p:spTree>
    <p:extLst>
      <p:ext uri="{BB962C8B-B14F-4D97-AF65-F5344CB8AC3E}">
        <p14:creationId xmlns:p14="http://schemas.microsoft.com/office/powerpoint/2010/main" val="5135533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ext slide 4 columns + images">
    <p:bg>
      <p:bgPr>
        <a:solidFill>
          <a:schemeClr val="bg2"/>
        </a:solidFill>
        <a:effectLst/>
      </p:bgPr>
    </p:bg>
    <p:spTree>
      <p:nvGrpSpPr>
        <p:cNvPr id="1" name=""/>
        <p:cNvGrpSpPr/>
        <p:nvPr/>
      </p:nvGrpSpPr>
      <p:grpSpPr>
        <a:xfrm>
          <a:off x="0" y="0"/>
          <a:ext cx="0" cy="0"/>
          <a:chOff x="0" y="0"/>
          <a:chExt cx="0" cy="0"/>
        </a:xfrm>
      </p:grpSpPr>
      <p:pic>
        <p:nvPicPr>
          <p:cNvPr id="30" name="Picture 29"/>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1" name="Content Placeholder 5"/>
          <p:cNvSpPr txBox="1">
            <a:spLocks/>
          </p:cNvSpPr>
          <p:nvPr userDrawn="1"/>
        </p:nvSpPr>
        <p:spPr bwMode="auto">
          <a:xfrm>
            <a:off x="9045703" y="1287606"/>
            <a:ext cx="2670048" cy="2880369"/>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2" name="Content Placeholder 5"/>
          <p:cNvSpPr txBox="1">
            <a:spLocks/>
          </p:cNvSpPr>
          <p:nvPr userDrawn="1"/>
        </p:nvSpPr>
        <p:spPr bwMode="auto">
          <a:xfrm>
            <a:off x="6188712" y="1287114"/>
            <a:ext cx="2670047" cy="2880855"/>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3" name="Content Placeholder 5"/>
          <p:cNvSpPr txBox="1">
            <a:spLocks/>
          </p:cNvSpPr>
          <p:nvPr userDrawn="1"/>
        </p:nvSpPr>
        <p:spPr bwMode="auto">
          <a:xfrm>
            <a:off x="3330737" y="1286002"/>
            <a:ext cx="2670047" cy="2881962"/>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5" name="Content Placeholder 5"/>
          <p:cNvSpPr txBox="1">
            <a:spLocks/>
          </p:cNvSpPr>
          <p:nvPr userDrawn="1"/>
        </p:nvSpPr>
        <p:spPr bwMode="auto">
          <a:xfrm>
            <a:off x="476258" y="1295532"/>
            <a:ext cx="2670047" cy="28724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35" name="Round Same Side Corner Rectangle 34"/>
          <p:cNvSpPr/>
          <p:nvPr userDrawn="1"/>
        </p:nvSpPr>
        <p:spPr>
          <a:xfrm>
            <a:off x="476255" y="1286001"/>
            <a:ext cx="2670048" cy="18288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6" name="Round Same Side Corner Rectangle 35"/>
          <p:cNvSpPr/>
          <p:nvPr userDrawn="1"/>
        </p:nvSpPr>
        <p:spPr>
          <a:xfrm>
            <a:off x="3330729" y="1286001"/>
            <a:ext cx="2670048" cy="18288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7" name="Round Same Side Corner Rectangle 36"/>
          <p:cNvSpPr/>
          <p:nvPr userDrawn="1"/>
        </p:nvSpPr>
        <p:spPr>
          <a:xfrm>
            <a:off x="6188709" y="1286001"/>
            <a:ext cx="2670048" cy="18288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8" name="Round Same Side Corner Rectangle 37"/>
          <p:cNvSpPr/>
          <p:nvPr userDrawn="1"/>
        </p:nvSpPr>
        <p:spPr>
          <a:xfrm>
            <a:off x="9045703" y="1286001"/>
            <a:ext cx="2670048" cy="182880"/>
          </a:xfrm>
          <a:prstGeom prst="round2SameRect">
            <a:avLst>
              <a:gd name="adj1" fmla="val 50000"/>
              <a:gd name="adj2" fmla="val 0"/>
            </a:avLst>
          </a:prstGeom>
          <a:gradFill>
            <a:gsLst>
              <a:gs pos="0">
                <a:srgbClr val="81017E"/>
              </a:gs>
              <a:gs pos="100000">
                <a:srgbClr val="DA0081"/>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 name="Picture Placeholder 2"/>
          <p:cNvSpPr>
            <a:spLocks noGrp="1"/>
          </p:cNvSpPr>
          <p:nvPr>
            <p:ph type="pic" sz="quarter" idx="10"/>
          </p:nvPr>
        </p:nvSpPr>
        <p:spPr>
          <a:xfrm>
            <a:off x="476255" y="4310068"/>
            <a:ext cx="2669117" cy="1628775"/>
          </a:xfrm>
          <a:prstGeom prst="roundRect">
            <a:avLst>
              <a:gd name="adj" fmla="val 4758"/>
            </a:avLst>
          </a:prstGeom>
          <a:solidFill>
            <a:schemeClr val="tx1"/>
          </a:solidFill>
        </p:spPr>
        <p:txBody>
          <a:bodyPr/>
          <a:lstStyle/>
          <a:p>
            <a:r>
              <a:rPr lang="en-US"/>
              <a:t>Click icon to add picture</a:t>
            </a:r>
            <a:endParaRPr lang="en-US" dirty="0"/>
          </a:p>
        </p:txBody>
      </p:sp>
      <p:sp>
        <p:nvSpPr>
          <p:cNvPr id="20" name="Picture Placeholder 2"/>
          <p:cNvSpPr>
            <a:spLocks noGrp="1"/>
          </p:cNvSpPr>
          <p:nvPr>
            <p:ph type="pic" sz="quarter" idx="11"/>
          </p:nvPr>
        </p:nvSpPr>
        <p:spPr>
          <a:xfrm>
            <a:off x="3331665" y="4310068"/>
            <a:ext cx="2669117" cy="1628775"/>
          </a:xfrm>
          <a:prstGeom prst="roundRect">
            <a:avLst>
              <a:gd name="adj" fmla="val 4758"/>
            </a:avLst>
          </a:prstGeom>
          <a:solidFill>
            <a:schemeClr val="tx1"/>
          </a:solidFill>
        </p:spPr>
        <p:txBody>
          <a:bodyPr/>
          <a:lstStyle/>
          <a:p>
            <a:r>
              <a:rPr lang="en-US"/>
              <a:t>Click icon to add picture</a:t>
            </a:r>
            <a:endParaRPr lang="en-US" dirty="0"/>
          </a:p>
        </p:txBody>
      </p:sp>
      <p:sp>
        <p:nvSpPr>
          <p:cNvPr id="24" name="Picture Placeholder 2"/>
          <p:cNvSpPr>
            <a:spLocks noGrp="1"/>
          </p:cNvSpPr>
          <p:nvPr>
            <p:ph type="pic" sz="quarter" idx="12"/>
          </p:nvPr>
        </p:nvSpPr>
        <p:spPr>
          <a:xfrm>
            <a:off x="6188713" y="4310068"/>
            <a:ext cx="2669117" cy="1628775"/>
          </a:xfrm>
          <a:prstGeom prst="roundRect">
            <a:avLst>
              <a:gd name="adj" fmla="val 4758"/>
            </a:avLst>
          </a:prstGeom>
          <a:solidFill>
            <a:schemeClr val="tx1"/>
          </a:solidFill>
        </p:spPr>
        <p:txBody>
          <a:bodyPr/>
          <a:lstStyle/>
          <a:p>
            <a:r>
              <a:rPr lang="en-US"/>
              <a:t>Click icon to add picture</a:t>
            </a:r>
            <a:endParaRPr lang="en-US" dirty="0"/>
          </a:p>
        </p:txBody>
      </p:sp>
      <p:sp>
        <p:nvSpPr>
          <p:cNvPr id="26" name="Picture Placeholder 2"/>
          <p:cNvSpPr>
            <a:spLocks noGrp="1"/>
          </p:cNvSpPr>
          <p:nvPr>
            <p:ph type="pic" sz="quarter" idx="13"/>
          </p:nvPr>
        </p:nvSpPr>
        <p:spPr>
          <a:xfrm>
            <a:off x="9045707" y="4310749"/>
            <a:ext cx="2669117" cy="1628775"/>
          </a:xfrm>
          <a:prstGeom prst="roundRect">
            <a:avLst>
              <a:gd name="adj" fmla="val 4758"/>
            </a:avLst>
          </a:prstGeom>
          <a:solidFill>
            <a:schemeClr val="tx1"/>
          </a:solidFill>
        </p:spPr>
        <p:txBody>
          <a:bodyPr/>
          <a:lstStyle/>
          <a:p>
            <a:r>
              <a:rPr lang="en-US"/>
              <a:t>Click icon to add picture</a:t>
            </a:r>
            <a:endParaRPr lang="en-US" dirty="0"/>
          </a:p>
        </p:txBody>
      </p:sp>
      <p:sp>
        <p:nvSpPr>
          <p:cNvPr id="19" name="Text Placeholder 2"/>
          <p:cNvSpPr>
            <a:spLocks noGrp="1"/>
          </p:cNvSpPr>
          <p:nvPr>
            <p:ph type="body" sz="quarter" idx="24"/>
          </p:nvPr>
        </p:nvSpPr>
        <p:spPr>
          <a:xfrm>
            <a:off x="673740" y="1602654"/>
            <a:ext cx="2289058" cy="2595720"/>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7" name="Text Placeholder 2"/>
          <p:cNvSpPr>
            <a:spLocks noGrp="1"/>
          </p:cNvSpPr>
          <p:nvPr>
            <p:ph type="body" sz="quarter" idx="25"/>
          </p:nvPr>
        </p:nvSpPr>
        <p:spPr>
          <a:xfrm>
            <a:off x="3521233" y="1617406"/>
            <a:ext cx="2289058" cy="2595720"/>
          </a:xfrm>
        </p:spPr>
        <p:txBody>
          <a:bodyPr/>
          <a:lstStyle>
            <a:lvl1pPr>
              <a:defRPr>
                <a:solidFill>
                  <a:schemeClr val="accent5"/>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Text Placeholder 2"/>
          <p:cNvSpPr>
            <a:spLocks noGrp="1"/>
          </p:cNvSpPr>
          <p:nvPr>
            <p:ph type="body" sz="quarter" idx="26"/>
          </p:nvPr>
        </p:nvSpPr>
        <p:spPr>
          <a:xfrm>
            <a:off x="6388714" y="1597742"/>
            <a:ext cx="2289058" cy="2595720"/>
          </a:xfrm>
        </p:spPr>
        <p:txBody>
          <a:bodyPr/>
          <a:lstStyle>
            <a:lvl1pPr>
              <a:defRPr>
                <a:solidFill>
                  <a:schemeClr val="accent3"/>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9" name="Text Placeholder 2"/>
          <p:cNvSpPr>
            <a:spLocks noGrp="1"/>
          </p:cNvSpPr>
          <p:nvPr>
            <p:ph type="body" sz="quarter" idx="27"/>
          </p:nvPr>
        </p:nvSpPr>
        <p:spPr>
          <a:xfrm>
            <a:off x="9236206" y="1612494"/>
            <a:ext cx="2289058" cy="2595720"/>
          </a:xfrm>
        </p:spPr>
        <p:txBody>
          <a:bodyPr/>
          <a:lstStyle>
            <a:lvl1pPr>
              <a:defRPr>
                <a:solidFill>
                  <a:srgbClr val="7030A0"/>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7677630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slide 5 columns 2 segments">
    <p:bg>
      <p:bgPr>
        <a:solidFill>
          <a:schemeClr val="bg2"/>
        </a:solidFill>
        <a:effectLst/>
      </p:bgPr>
    </p:bg>
    <p:spTree>
      <p:nvGrpSpPr>
        <p:cNvPr id="1" name=""/>
        <p:cNvGrpSpPr/>
        <p:nvPr/>
      </p:nvGrpSpPr>
      <p:grpSpPr>
        <a:xfrm>
          <a:off x="0" y="0"/>
          <a:ext cx="0" cy="0"/>
          <a:chOff x="0" y="0"/>
          <a:chExt cx="0" cy="0"/>
        </a:xfrm>
      </p:grpSpPr>
      <p:pic>
        <p:nvPicPr>
          <p:cNvPr id="32" name="Picture 31"/>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5" name="Content Placeholder 5"/>
          <p:cNvSpPr txBox="1">
            <a:spLocks/>
          </p:cNvSpPr>
          <p:nvPr userDrawn="1"/>
        </p:nvSpPr>
        <p:spPr bwMode="auto">
          <a:xfrm>
            <a:off x="9579431" y="1287596"/>
            <a:ext cx="2136320"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1" name="Content Placeholder 5"/>
          <p:cNvSpPr txBox="1">
            <a:spLocks/>
          </p:cNvSpPr>
          <p:nvPr userDrawn="1"/>
        </p:nvSpPr>
        <p:spPr bwMode="auto">
          <a:xfrm>
            <a:off x="7305528" y="1287113"/>
            <a:ext cx="2136320"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2" name="Content Placeholder 5"/>
          <p:cNvSpPr txBox="1">
            <a:spLocks/>
          </p:cNvSpPr>
          <p:nvPr userDrawn="1"/>
        </p:nvSpPr>
        <p:spPr bwMode="auto">
          <a:xfrm>
            <a:off x="5033745" y="1286001"/>
            <a:ext cx="2136320"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3" name="Content Placeholder 5"/>
          <p:cNvSpPr txBox="1">
            <a:spLocks/>
          </p:cNvSpPr>
          <p:nvPr userDrawn="1"/>
        </p:nvSpPr>
        <p:spPr bwMode="auto">
          <a:xfrm>
            <a:off x="2750163" y="1286001"/>
            <a:ext cx="2136320"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4" name="Content Placeholder 5"/>
          <p:cNvSpPr txBox="1">
            <a:spLocks/>
          </p:cNvSpPr>
          <p:nvPr userDrawn="1"/>
        </p:nvSpPr>
        <p:spPr bwMode="auto">
          <a:xfrm>
            <a:off x="476257" y="1295526"/>
            <a:ext cx="2136320" cy="46528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42" name="Round Same Side Corner Rectangle 41"/>
          <p:cNvSpPr/>
          <p:nvPr userDrawn="1"/>
        </p:nvSpPr>
        <p:spPr>
          <a:xfrm>
            <a:off x="476257" y="1286001"/>
            <a:ext cx="2136320" cy="18288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3" name="Round Same Side Corner Rectangle 42"/>
          <p:cNvSpPr/>
          <p:nvPr userDrawn="1"/>
        </p:nvSpPr>
        <p:spPr>
          <a:xfrm>
            <a:off x="2750158" y="1286001"/>
            <a:ext cx="2136320" cy="18288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4" name="Round Same Side Corner Rectangle 43"/>
          <p:cNvSpPr/>
          <p:nvPr userDrawn="1"/>
        </p:nvSpPr>
        <p:spPr>
          <a:xfrm>
            <a:off x="5033740" y="1286001"/>
            <a:ext cx="2136320" cy="18288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5" name="Round Same Side Corner Rectangle 44"/>
          <p:cNvSpPr/>
          <p:nvPr userDrawn="1"/>
        </p:nvSpPr>
        <p:spPr>
          <a:xfrm>
            <a:off x="7305528" y="1286001"/>
            <a:ext cx="2136320" cy="182880"/>
          </a:xfrm>
          <a:prstGeom prst="round2SameRect">
            <a:avLst>
              <a:gd name="adj1" fmla="val 50000"/>
              <a:gd name="adj2" fmla="val 0"/>
            </a:avLst>
          </a:prstGeom>
          <a:gradFill>
            <a:gsLst>
              <a:gs pos="0">
                <a:srgbClr val="81017E"/>
              </a:gs>
              <a:gs pos="100000">
                <a:srgbClr val="DA0081"/>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6" name="Round Same Side Corner Rectangle 45"/>
          <p:cNvSpPr/>
          <p:nvPr userDrawn="1"/>
        </p:nvSpPr>
        <p:spPr>
          <a:xfrm>
            <a:off x="9579431" y="1286001"/>
            <a:ext cx="2136320" cy="182880"/>
          </a:xfrm>
          <a:prstGeom prst="round2SameRect">
            <a:avLst>
              <a:gd name="adj1" fmla="val 50000"/>
              <a:gd name="adj2" fmla="val 0"/>
            </a:avLst>
          </a:prstGeom>
          <a:gradFill>
            <a:gsLst>
              <a:gs pos="0">
                <a:srgbClr val="0C2577"/>
              </a:gs>
              <a:gs pos="100000">
                <a:schemeClr val="accent5"/>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cxnSp>
        <p:nvCxnSpPr>
          <p:cNvPr id="49" name="Straight Connector 48"/>
          <p:cNvCxnSpPr/>
          <p:nvPr userDrawn="1"/>
        </p:nvCxnSpPr>
        <p:spPr>
          <a:xfrm>
            <a:off x="2750158" y="4118137"/>
            <a:ext cx="2136320" cy="0"/>
          </a:xfrm>
          <a:prstGeom prst="line">
            <a:avLst/>
          </a:prstGeom>
          <a:ln w="9525" cmpd="sng">
            <a:gradFill flip="none" rotWithShape="1">
              <a:gsLst>
                <a:gs pos="0">
                  <a:schemeClr val="accent5"/>
                </a:gs>
                <a:gs pos="100000">
                  <a:schemeClr val="accent6"/>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userDrawn="1"/>
        </p:nvCxnSpPr>
        <p:spPr>
          <a:xfrm>
            <a:off x="476257" y="4118137"/>
            <a:ext cx="2136320" cy="0"/>
          </a:xfrm>
          <a:prstGeom prst="line">
            <a:avLst/>
          </a:prstGeom>
          <a:ln w="9525" cmpd="sng">
            <a:gradFill flip="none" rotWithShape="1">
              <a:gsLst>
                <a:gs pos="0">
                  <a:schemeClr val="accent1"/>
                </a:gs>
                <a:gs pos="100000">
                  <a:schemeClr val="accent2"/>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userDrawn="1"/>
        </p:nvCxnSpPr>
        <p:spPr>
          <a:xfrm>
            <a:off x="5033740" y="4118137"/>
            <a:ext cx="2136320" cy="0"/>
          </a:xfrm>
          <a:prstGeom prst="line">
            <a:avLst/>
          </a:prstGeom>
          <a:ln w="9525" cmpd="sng">
            <a:gradFill flip="none" rotWithShape="1">
              <a:gsLst>
                <a:gs pos="0">
                  <a:schemeClr val="accent3"/>
                </a:gs>
                <a:gs pos="100000">
                  <a:schemeClr val="accent4"/>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userDrawn="1"/>
        </p:nvCxnSpPr>
        <p:spPr>
          <a:xfrm>
            <a:off x="7305528" y="4118137"/>
            <a:ext cx="2136320" cy="0"/>
          </a:xfrm>
          <a:prstGeom prst="line">
            <a:avLst/>
          </a:prstGeom>
          <a:ln w="9525" cmpd="sng">
            <a:gradFill flip="none" rotWithShape="1">
              <a:gsLst>
                <a:gs pos="0">
                  <a:srgbClr val="81017E"/>
                </a:gs>
                <a:gs pos="100000">
                  <a:srgbClr val="DA0081"/>
                </a:gs>
              </a:gsLst>
              <a:lin ang="0" scaled="1"/>
              <a:tileRect/>
            </a:gra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userDrawn="1"/>
        </p:nvCxnSpPr>
        <p:spPr>
          <a:xfrm>
            <a:off x="9579431" y="4118137"/>
            <a:ext cx="2136320" cy="0"/>
          </a:xfrm>
          <a:prstGeom prst="line">
            <a:avLst/>
          </a:prstGeom>
          <a:ln w="9525" cmpd="sng">
            <a:gradFill flip="none" rotWithShape="1">
              <a:gsLst>
                <a:gs pos="0">
                  <a:srgbClr val="0C2577"/>
                </a:gs>
                <a:gs pos="100000">
                  <a:schemeClr val="accent5"/>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31" name="Text Placeholder 2"/>
          <p:cNvSpPr>
            <a:spLocks noGrp="1"/>
          </p:cNvSpPr>
          <p:nvPr>
            <p:ph type="body" sz="quarter" idx="24"/>
          </p:nvPr>
        </p:nvSpPr>
        <p:spPr>
          <a:xfrm>
            <a:off x="634407" y="1552550"/>
            <a:ext cx="1817109" cy="2359746"/>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p:txBody>
      </p:sp>
      <p:sp>
        <p:nvSpPr>
          <p:cNvPr id="33" name="Text Placeholder 2"/>
          <p:cNvSpPr>
            <a:spLocks noGrp="1"/>
          </p:cNvSpPr>
          <p:nvPr>
            <p:ph type="body" sz="quarter" idx="26"/>
          </p:nvPr>
        </p:nvSpPr>
        <p:spPr>
          <a:xfrm>
            <a:off x="5189773" y="1552550"/>
            <a:ext cx="1817109" cy="2359746"/>
          </a:xfrm>
        </p:spPr>
        <p:txBody>
          <a:bodyPr/>
          <a:lstStyle>
            <a:lvl1pPr>
              <a:defRPr>
                <a:solidFill>
                  <a:schemeClr val="accent3"/>
                </a:solidFill>
              </a:defRPr>
            </a:lvl1pPr>
          </a:lstStyle>
          <a:p>
            <a:pPr lvl="0"/>
            <a:r>
              <a:rPr lang="en-US"/>
              <a:t>Click to edit Master text styles</a:t>
            </a:r>
          </a:p>
          <a:p>
            <a:pPr lvl="1"/>
            <a:r>
              <a:rPr lang="en-US"/>
              <a:t>Second level</a:t>
            </a:r>
          </a:p>
          <a:p>
            <a:pPr lvl="2"/>
            <a:r>
              <a:rPr lang="en-US"/>
              <a:t>Third level</a:t>
            </a:r>
          </a:p>
        </p:txBody>
      </p:sp>
      <p:sp>
        <p:nvSpPr>
          <p:cNvPr id="34" name="Text Placeholder 2"/>
          <p:cNvSpPr>
            <a:spLocks noGrp="1"/>
          </p:cNvSpPr>
          <p:nvPr>
            <p:ph type="body" sz="quarter" idx="27"/>
          </p:nvPr>
        </p:nvSpPr>
        <p:spPr>
          <a:xfrm>
            <a:off x="7465132" y="1552550"/>
            <a:ext cx="1817109" cy="2359746"/>
          </a:xfrm>
        </p:spPr>
        <p:txBody>
          <a:bodyPr/>
          <a:lstStyle>
            <a:lvl1pPr>
              <a:defRPr>
                <a:solidFill>
                  <a:srgbClr val="7030A0"/>
                </a:solidFill>
              </a:defRPr>
            </a:lvl1pPr>
          </a:lstStyle>
          <a:p>
            <a:pPr lvl="0"/>
            <a:r>
              <a:rPr lang="en-US"/>
              <a:t>Click to edit Master text styles</a:t>
            </a:r>
          </a:p>
          <a:p>
            <a:pPr lvl="1"/>
            <a:r>
              <a:rPr lang="en-US"/>
              <a:t>Second level</a:t>
            </a:r>
          </a:p>
          <a:p>
            <a:pPr lvl="2"/>
            <a:r>
              <a:rPr lang="en-US"/>
              <a:t>Third level</a:t>
            </a:r>
          </a:p>
        </p:txBody>
      </p:sp>
      <p:sp>
        <p:nvSpPr>
          <p:cNvPr id="35" name="Text Placeholder 2"/>
          <p:cNvSpPr>
            <a:spLocks noGrp="1"/>
          </p:cNvSpPr>
          <p:nvPr>
            <p:ph type="body" sz="quarter" idx="28"/>
          </p:nvPr>
        </p:nvSpPr>
        <p:spPr>
          <a:xfrm>
            <a:off x="9739037" y="1552550"/>
            <a:ext cx="1817109" cy="2359746"/>
          </a:xfrm>
        </p:spPr>
        <p:txBody>
          <a:bodyPr/>
          <a:lstStyle>
            <a:lvl1pPr>
              <a:defRPr>
                <a:solidFill>
                  <a:srgbClr val="002060"/>
                </a:solidFill>
              </a:defRPr>
            </a:lvl1pPr>
          </a:lstStyle>
          <a:p>
            <a:pPr lvl="0"/>
            <a:r>
              <a:rPr lang="en-US"/>
              <a:t>Click to edit Master text styles</a:t>
            </a:r>
          </a:p>
          <a:p>
            <a:pPr lvl="1"/>
            <a:r>
              <a:rPr lang="en-US"/>
              <a:t>Second level</a:t>
            </a:r>
          </a:p>
          <a:p>
            <a:pPr lvl="2"/>
            <a:r>
              <a:rPr lang="en-US"/>
              <a:t>Third level</a:t>
            </a:r>
          </a:p>
        </p:txBody>
      </p:sp>
      <p:sp>
        <p:nvSpPr>
          <p:cNvPr id="36" name="Text Placeholder 2"/>
          <p:cNvSpPr>
            <a:spLocks noGrp="1"/>
          </p:cNvSpPr>
          <p:nvPr>
            <p:ph type="body" sz="quarter" idx="29" hasCustomPrompt="1"/>
          </p:nvPr>
        </p:nvSpPr>
        <p:spPr>
          <a:xfrm>
            <a:off x="640964" y="4245953"/>
            <a:ext cx="1817109" cy="1809790"/>
          </a:xfrm>
        </p:spPr>
        <p:txBody>
          <a:bodyPr/>
          <a:lstStyle>
            <a:lvl1pPr>
              <a:defRPr>
                <a:solidFill>
                  <a:schemeClr val="accent1"/>
                </a:solidFill>
              </a:defRPr>
            </a:lvl1pPr>
          </a:lstStyle>
          <a:p>
            <a:pPr lvl="1"/>
            <a:r>
              <a:rPr lang="en-US" dirty="0"/>
              <a:t>Second level</a:t>
            </a:r>
          </a:p>
          <a:p>
            <a:pPr lvl="2"/>
            <a:r>
              <a:rPr lang="en-US" dirty="0"/>
              <a:t>Third level</a:t>
            </a:r>
          </a:p>
          <a:p>
            <a:pPr lvl="3"/>
            <a:r>
              <a:rPr lang="en-US" dirty="0"/>
              <a:t>Fourth level</a:t>
            </a:r>
          </a:p>
          <a:p>
            <a:pPr lvl="4"/>
            <a:r>
              <a:rPr lang="en-US" dirty="0"/>
              <a:t>Fifth level</a:t>
            </a:r>
          </a:p>
        </p:txBody>
      </p:sp>
      <p:sp>
        <p:nvSpPr>
          <p:cNvPr id="37" name="Text Placeholder 2"/>
          <p:cNvSpPr>
            <a:spLocks noGrp="1"/>
          </p:cNvSpPr>
          <p:nvPr>
            <p:ph type="body" sz="quarter" idx="30" hasCustomPrompt="1"/>
          </p:nvPr>
        </p:nvSpPr>
        <p:spPr>
          <a:xfrm>
            <a:off x="2916324" y="4245953"/>
            <a:ext cx="1817109" cy="1809790"/>
          </a:xfrm>
        </p:spPr>
        <p:txBody>
          <a:bodyPr/>
          <a:lstStyle>
            <a:lvl1pPr>
              <a:defRPr>
                <a:solidFill>
                  <a:schemeClr val="accent1"/>
                </a:solidFill>
              </a:defRPr>
            </a:lvl1pPr>
          </a:lstStyle>
          <a:p>
            <a:pPr lvl="1"/>
            <a:r>
              <a:rPr lang="en-US" dirty="0"/>
              <a:t>Second level</a:t>
            </a:r>
          </a:p>
          <a:p>
            <a:pPr lvl="2"/>
            <a:r>
              <a:rPr lang="en-US" dirty="0"/>
              <a:t>Third level</a:t>
            </a:r>
          </a:p>
          <a:p>
            <a:pPr lvl="3"/>
            <a:r>
              <a:rPr lang="en-US" dirty="0"/>
              <a:t>Fourth level</a:t>
            </a:r>
          </a:p>
          <a:p>
            <a:pPr lvl="4"/>
            <a:r>
              <a:rPr lang="en-US" dirty="0"/>
              <a:t>Fifth level</a:t>
            </a:r>
          </a:p>
        </p:txBody>
      </p:sp>
      <p:sp>
        <p:nvSpPr>
          <p:cNvPr id="38" name="Text Placeholder 2"/>
          <p:cNvSpPr>
            <a:spLocks noGrp="1"/>
          </p:cNvSpPr>
          <p:nvPr>
            <p:ph type="body" sz="quarter" idx="31" hasCustomPrompt="1"/>
          </p:nvPr>
        </p:nvSpPr>
        <p:spPr>
          <a:xfrm>
            <a:off x="5196332" y="4245953"/>
            <a:ext cx="1817109" cy="1809790"/>
          </a:xfrm>
        </p:spPr>
        <p:txBody>
          <a:bodyPr/>
          <a:lstStyle>
            <a:lvl1pPr>
              <a:defRPr>
                <a:solidFill>
                  <a:schemeClr val="accent1"/>
                </a:solidFill>
              </a:defRPr>
            </a:lvl1pPr>
          </a:lstStyle>
          <a:p>
            <a:pPr lvl="1"/>
            <a:r>
              <a:rPr lang="en-US" dirty="0"/>
              <a:t>Second level</a:t>
            </a:r>
          </a:p>
          <a:p>
            <a:pPr lvl="2"/>
            <a:r>
              <a:rPr lang="en-US" dirty="0"/>
              <a:t>Third level</a:t>
            </a:r>
          </a:p>
          <a:p>
            <a:pPr lvl="3"/>
            <a:r>
              <a:rPr lang="en-US" dirty="0"/>
              <a:t>Fourth level</a:t>
            </a:r>
          </a:p>
          <a:p>
            <a:pPr lvl="4"/>
            <a:r>
              <a:rPr lang="en-US" dirty="0"/>
              <a:t>Fifth level</a:t>
            </a:r>
          </a:p>
        </p:txBody>
      </p:sp>
      <p:sp>
        <p:nvSpPr>
          <p:cNvPr id="39" name="Text Placeholder 2"/>
          <p:cNvSpPr>
            <a:spLocks noGrp="1"/>
          </p:cNvSpPr>
          <p:nvPr>
            <p:ph type="body" sz="quarter" idx="32" hasCustomPrompt="1"/>
          </p:nvPr>
        </p:nvSpPr>
        <p:spPr>
          <a:xfrm>
            <a:off x="7471692" y="4245953"/>
            <a:ext cx="1817109" cy="1809790"/>
          </a:xfrm>
        </p:spPr>
        <p:txBody>
          <a:bodyPr/>
          <a:lstStyle>
            <a:lvl1pPr>
              <a:defRPr>
                <a:solidFill>
                  <a:schemeClr val="accent1"/>
                </a:solidFill>
              </a:defRPr>
            </a:lvl1pPr>
          </a:lstStyle>
          <a:p>
            <a:pPr lvl="1"/>
            <a:r>
              <a:rPr lang="en-US" dirty="0"/>
              <a:t>Second level</a:t>
            </a:r>
          </a:p>
          <a:p>
            <a:pPr lvl="2"/>
            <a:r>
              <a:rPr lang="en-US" dirty="0"/>
              <a:t>Third level</a:t>
            </a:r>
          </a:p>
          <a:p>
            <a:pPr lvl="3"/>
            <a:r>
              <a:rPr lang="en-US" dirty="0"/>
              <a:t>Fourth level</a:t>
            </a:r>
          </a:p>
          <a:p>
            <a:pPr lvl="4"/>
            <a:r>
              <a:rPr lang="en-US" dirty="0"/>
              <a:t>Fifth level</a:t>
            </a:r>
          </a:p>
        </p:txBody>
      </p:sp>
      <p:sp>
        <p:nvSpPr>
          <p:cNvPr id="40" name="Text Placeholder 2"/>
          <p:cNvSpPr>
            <a:spLocks noGrp="1"/>
          </p:cNvSpPr>
          <p:nvPr>
            <p:ph type="body" sz="quarter" idx="33" hasCustomPrompt="1"/>
          </p:nvPr>
        </p:nvSpPr>
        <p:spPr>
          <a:xfrm>
            <a:off x="9745598" y="4245953"/>
            <a:ext cx="1817109" cy="1809790"/>
          </a:xfrm>
        </p:spPr>
        <p:txBody>
          <a:bodyPr/>
          <a:lstStyle>
            <a:lvl1pPr>
              <a:defRPr>
                <a:solidFill>
                  <a:schemeClr val="accent1"/>
                </a:solidFill>
              </a:defRPr>
            </a:lvl1pPr>
          </a:lstStyle>
          <a:p>
            <a:pPr lvl="1"/>
            <a:r>
              <a:rPr lang="en-US" dirty="0"/>
              <a:t>Second level</a:t>
            </a:r>
          </a:p>
          <a:p>
            <a:pPr lvl="2"/>
            <a:r>
              <a:rPr lang="en-US" dirty="0"/>
              <a:t>Third level</a:t>
            </a:r>
          </a:p>
          <a:p>
            <a:pPr lvl="3"/>
            <a:r>
              <a:rPr lang="en-US" dirty="0"/>
              <a:t>Fourth level</a:t>
            </a:r>
          </a:p>
          <a:p>
            <a:pPr lvl="4"/>
            <a:r>
              <a:rPr lang="en-US" dirty="0"/>
              <a:t>Fifth level</a:t>
            </a:r>
          </a:p>
        </p:txBody>
      </p:sp>
      <p:sp>
        <p:nvSpPr>
          <p:cNvPr id="47" name="Text Placeholder 2"/>
          <p:cNvSpPr>
            <a:spLocks noGrp="1"/>
          </p:cNvSpPr>
          <p:nvPr>
            <p:ph type="body" sz="quarter" idx="34"/>
          </p:nvPr>
        </p:nvSpPr>
        <p:spPr>
          <a:xfrm>
            <a:off x="2909766" y="1567305"/>
            <a:ext cx="1817109" cy="2359746"/>
          </a:xfrm>
        </p:spPr>
        <p:txBody>
          <a:bodyPr/>
          <a:lstStyle>
            <a:lvl1pPr>
              <a:defRPr>
                <a:solidFill>
                  <a:schemeClr val="accent5"/>
                </a:solidFill>
              </a:defRPr>
            </a:lvl1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6842891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ext slide 5 columns + images">
    <p:bg>
      <p:bgPr>
        <a:solidFill>
          <a:schemeClr val="bg2"/>
        </a:solidFill>
        <a:effectLst/>
      </p:bgPr>
    </p:bg>
    <p:spTree>
      <p:nvGrpSpPr>
        <p:cNvPr id="1" name=""/>
        <p:cNvGrpSpPr/>
        <p:nvPr/>
      </p:nvGrpSpPr>
      <p:grpSpPr>
        <a:xfrm>
          <a:off x="0" y="0"/>
          <a:ext cx="0" cy="0"/>
          <a:chOff x="0" y="0"/>
          <a:chExt cx="0" cy="0"/>
        </a:xfrm>
      </p:grpSpPr>
      <p:pic>
        <p:nvPicPr>
          <p:cNvPr id="37" name="Picture 3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1" name="Content Placeholder 5"/>
          <p:cNvSpPr txBox="1">
            <a:spLocks/>
          </p:cNvSpPr>
          <p:nvPr userDrawn="1"/>
        </p:nvSpPr>
        <p:spPr bwMode="auto">
          <a:xfrm>
            <a:off x="9579431" y="1287606"/>
            <a:ext cx="2136320" cy="2880369"/>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2" name="Content Placeholder 5"/>
          <p:cNvSpPr txBox="1">
            <a:spLocks/>
          </p:cNvSpPr>
          <p:nvPr userDrawn="1"/>
        </p:nvSpPr>
        <p:spPr bwMode="auto">
          <a:xfrm>
            <a:off x="7305528" y="1287114"/>
            <a:ext cx="2136320" cy="2880855"/>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3" name="Content Placeholder 5"/>
          <p:cNvSpPr txBox="1">
            <a:spLocks/>
          </p:cNvSpPr>
          <p:nvPr userDrawn="1"/>
        </p:nvSpPr>
        <p:spPr bwMode="auto">
          <a:xfrm>
            <a:off x="5033745" y="1286002"/>
            <a:ext cx="2136320" cy="2881962"/>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4" name="Content Placeholder 5"/>
          <p:cNvSpPr txBox="1">
            <a:spLocks/>
          </p:cNvSpPr>
          <p:nvPr userDrawn="1"/>
        </p:nvSpPr>
        <p:spPr bwMode="auto">
          <a:xfrm>
            <a:off x="2750163" y="1286002"/>
            <a:ext cx="2136320" cy="2881962"/>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25" name="Content Placeholder 5"/>
          <p:cNvSpPr txBox="1">
            <a:spLocks/>
          </p:cNvSpPr>
          <p:nvPr userDrawn="1"/>
        </p:nvSpPr>
        <p:spPr bwMode="auto">
          <a:xfrm>
            <a:off x="476257" y="1295532"/>
            <a:ext cx="2136320" cy="2872437"/>
          </a:xfrm>
          <a:prstGeom prst="roundRect">
            <a:avLst>
              <a:gd name="adj" fmla="val 3283"/>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42" name="Round Same Side Corner Rectangle 41"/>
          <p:cNvSpPr/>
          <p:nvPr userDrawn="1"/>
        </p:nvSpPr>
        <p:spPr>
          <a:xfrm>
            <a:off x="476257" y="1286001"/>
            <a:ext cx="2136320" cy="18288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3" name="Round Same Side Corner Rectangle 42"/>
          <p:cNvSpPr/>
          <p:nvPr userDrawn="1"/>
        </p:nvSpPr>
        <p:spPr>
          <a:xfrm>
            <a:off x="2750158" y="1286001"/>
            <a:ext cx="2136320" cy="18288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4" name="Round Same Side Corner Rectangle 43"/>
          <p:cNvSpPr/>
          <p:nvPr userDrawn="1"/>
        </p:nvSpPr>
        <p:spPr>
          <a:xfrm>
            <a:off x="5033740" y="1286001"/>
            <a:ext cx="2136320" cy="18288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5" name="Round Same Side Corner Rectangle 44"/>
          <p:cNvSpPr/>
          <p:nvPr userDrawn="1"/>
        </p:nvSpPr>
        <p:spPr>
          <a:xfrm>
            <a:off x="7305528" y="1286001"/>
            <a:ext cx="2136320" cy="182880"/>
          </a:xfrm>
          <a:prstGeom prst="round2SameRect">
            <a:avLst>
              <a:gd name="adj1" fmla="val 50000"/>
              <a:gd name="adj2" fmla="val 0"/>
            </a:avLst>
          </a:prstGeom>
          <a:gradFill>
            <a:gsLst>
              <a:gs pos="0">
                <a:srgbClr val="81017E"/>
              </a:gs>
              <a:gs pos="100000">
                <a:srgbClr val="DA0081"/>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6" name="Round Same Side Corner Rectangle 45"/>
          <p:cNvSpPr/>
          <p:nvPr userDrawn="1"/>
        </p:nvSpPr>
        <p:spPr>
          <a:xfrm>
            <a:off x="9579431" y="1286001"/>
            <a:ext cx="2136320" cy="182880"/>
          </a:xfrm>
          <a:prstGeom prst="round2SameRect">
            <a:avLst>
              <a:gd name="adj1" fmla="val 50000"/>
              <a:gd name="adj2" fmla="val 0"/>
            </a:avLst>
          </a:prstGeom>
          <a:gradFill>
            <a:gsLst>
              <a:gs pos="0">
                <a:srgbClr val="0C2577"/>
              </a:gs>
              <a:gs pos="100000">
                <a:schemeClr val="accent5"/>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6" name="Picture Placeholder 3"/>
          <p:cNvSpPr>
            <a:spLocks noGrp="1"/>
          </p:cNvSpPr>
          <p:nvPr>
            <p:ph type="pic" sz="quarter" idx="21"/>
          </p:nvPr>
        </p:nvSpPr>
        <p:spPr>
          <a:xfrm>
            <a:off x="476257" y="4295956"/>
            <a:ext cx="2136320" cy="1696858"/>
          </a:xfrm>
          <a:prstGeom prst="roundRect">
            <a:avLst>
              <a:gd name="adj" fmla="val 2689"/>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27" name="Picture Placeholder 3"/>
          <p:cNvSpPr>
            <a:spLocks noGrp="1"/>
          </p:cNvSpPr>
          <p:nvPr>
            <p:ph type="pic" sz="quarter" idx="22"/>
          </p:nvPr>
        </p:nvSpPr>
        <p:spPr>
          <a:xfrm>
            <a:off x="2750158" y="4287330"/>
            <a:ext cx="2136320" cy="1696858"/>
          </a:xfrm>
          <a:prstGeom prst="roundRect">
            <a:avLst>
              <a:gd name="adj" fmla="val 2689"/>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28" name="Picture Placeholder 3"/>
          <p:cNvSpPr>
            <a:spLocks noGrp="1"/>
          </p:cNvSpPr>
          <p:nvPr>
            <p:ph type="pic" sz="quarter" idx="23"/>
          </p:nvPr>
        </p:nvSpPr>
        <p:spPr>
          <a:xfrm>
            <a:off x="5037465" y="4287301"/>
            <a:ext cx="2136320" cy="1696858"/>
          </a:xfrm>
          <a:prstGeom prst="roundRect">
            <a:avLst>
              <a:gd name="adj" fmla="val 2689"/>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29" name="Picture Placeholder 3"/>
          <p:cNvSpPr>
            <a:spLocks noGrp="1"/>
          </p:cNvSpPr>
          <p:nvPr>
            <p:ph type="pic" sz="quarter" idx="24"/>
          </p:nvPr>
        </p:nvSpPr>
        <p:spPr>
          <a:xfrm>
            <a:off x="7311372" y="4287329"/>
            <a:ext cx="2136320" cy="1696858"/>
          </a:xfrm>
          <a:prstGeom prst="roundRect">
            <a:avLst>
              <a:gd name="adj" fmla="val 2689"/>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30" name="Picture Placeholder 3"/>
          <p:cNvSpPr>
            <a:spLocks noGrp="1"/>
          </p:cNvSpPr>
          <p:nvPr>
            <p:ph type="pic" sz="quarter" idx="25"/>
          </p:nvPr>
        </p:nvSpPr>
        <p:spPr>
          <a:xfrm>
            <a:off x="9581882" y="4287329"/>
            <a:ext cx="2136320" cy="1696858"/>
          </a:xfrm>
          <a:prstGeom prst="roundRect">
            <a:avLst>
              <a:gd name="adj" fmla="val 2689"/>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32" name="Text Placeholder 2"/>
          <p:cNvSpPr>
            <a:spLocks noGrp="1"/>
          </p:cNvSpPr>
          <p:nvPr>
            <p:ph type="body" sz="quarter" idx="26"/>
          </p:nvPr>
        </p:nvSpPr>
        <p:spPr>
          <a:xfrm>
            <a:off x="634407" y="1540025"/>
            <a:ext cx="1817109" cy="2359746"/>
          </a:xfrm>
        </p:spPr>
        <p:txBody>
          <a:bodyPr/>
          <a:lstStyle>
            <a:lvl1pPr>
              <a:defRPr>
                <a:solidFill>
                  <a:schemeClr val="accent1"/>
                </a:solidFill>
              </a:defRPr>
            </a:lvl1pPr>
          </a:lstStyle>
          <a:p>
            <a:pPr lvl="0"/>
            <a:r>
              <a:rPr lang="en-US"/>
              <a:t>Click to edit Master text styles</a:t>
            </a:r>
          </a:p>
          <a:p>
            <a:pPr lvl="1"/>
            <a:r>
              <a:rPr lang="en-US"/>
              <a:t>Second level</a:t>
            </a:r>
          </a:p>
          <a:p>
            <a:pPr lvl="2"/>
            <a:r>
              <a:rPr lang="en-US"/>
              <a:t>Third level</a:t>
            </a:r>
          </a:p>
        </p:txBody>
      </p:sp>
      <p:sp>
        <p:nvSpPr>
          <p:cNvPr id="33" name="Text Placeholder 2"/>
          <p:cNvSpPr>
            <a:spLocks noGrp="1"/>
          </p:cNvSpPr>
          <p:nvPr>
            <p:ph type="body" sz="quarter" idx="27"/>
          </p:nvPr>
        </p:nvSpPr>
        <p:spPr>
          <a:xfrm>
            <a:off x="5189773" y="1540025"/>
            <a:ext cx="1817109" cy="2359746"/>
          </a:xfrm>
        </p:spPr>
        <p:txBody>
          <a:bodyPr/>
          <a:lstStyle>
            <a:lvl1pPr>
              <a:defRPr>
                <a:solidFill>
                  <a:schemeClr val="accent3"/>
                </a:solidFill>
              </a:defRPr>
            </a:lvl1pPr>
          </a:lstStyle>
          <a:p>
            <a:pPr lvl="0"/>
            <a:r>
              <a:rPr lang="en-US"/>
              <a:t>Click to edit Master text styles</a:t>
            </a:r>
          </a:p>
          <a:p>
            <a:pPr lvl="1"/>
            <a:r>
              <a:rPr lang="en-US"/>
              <a:t>Second level</a:t>
            </a:r>
          </a:p>
          <a:p>
            <a:pPr lvl="2"/>
            <a:r>
              <a:rPr lang="en-US"/>
              <a:t>Third level</a:t>
            </a:r>
          </a:p>
        </p:txBody>
      </p:sp>
      <p:sp>
        <p:nvSpPr>
          <p:cNvPr id="34" name="Text Placeholder 2"/>
          <p:cNvSpPr>
            <a:spLocks noGrp="1"/>
          </p:cNvSpPr>
          <p:nvPr>
            <p:ph type="body" sz="quarter" idx="28"/>
          </p:nvPr>
        </p:nvSpPr>
        <p:spPr>
          <a:xfrm>
            <a:off x="7465132" y="1540025"/>
            <a:ext cx="1817109" cy="2359746"/>
          </a:xfrm>
        </p:spPr>
        <p:txBody>
          <a:bodyPr/>
          <a:lstStyle>
            <a:lvl1pPr>
              <a:defRPr>
                <a:solidFill>
                  <a:srgbClr val="7030A0"/>
                </a:solidFill>
              </a:defRPr>
            </a:lvl1pPr>
          </a:lstStyle>
          <a:p>
            <a:pPr lvl="0"/>
            <a:r>
              <a:rPr lang="en-US"/>
              <a:t>Click to edit Master text styles</a:t>
            </a:r>
          </a:p>
          <a:p>
            <a:pPr lvl="1"/>
            <a:r>
              <a:rPr lang="en-US"/>
              <a:t>Second level</a:t>
            </a:r>
          </a:p>
          <a:p>
            <a:pPr lvl="2"/>
            <a:r>
              <a:rPr lang="en-US"/>
              <a:t>Third level</a:t>
            </a:r>
          </a:p>
        </p:txBody>
      </p:sp>
      <p:sp>
        <p:nvSpPr>
          <p:cNvPr id="35" name="Text Placeholder 2"/>
          <p:cNvSpPr>
            <a:spLocks noGrp="1"/>
          </p:cNvSpPr>
          <p:nvPr>
            <p:ph type="body" sz="quarter" idx="29"/>
          </p:nvPr>
        </p:nvSpPr>
        <p:spPr>
          <a:xfrm>
            <a:off x="9739037" y="1540025"/>
            <a:ext cx="1817109" cy="2359746"/>
          </a:xfrm>
        </p:spPr>
        <p:txBody>
          <a:bodyPr/>
          <a:lstStyle>
            <a:lvl1pPr>
              <a:defRPr>
                <a:solidFill>
                  <a:srgbClr val="002060"/>
                </a:solidFill>
              </a:defRPr>
            </a:lvl1pPr>
          </a:lstStyle>
          <a:p>
            <a:pPr lvl="0"/>
            <a:r>
              <a:rPr lang="en-US"/>
              <a:t>Click to edit Master text styles</a:t>
            </a:r>
          </a:p>
          <a:p>
            <a:pPr lvl="1"/>
            <a:r>
              <a:rPr lang="en-US"/>
              <a:t>Second level</a:t>
            </a:r>
          </a:p>
          <a:p>
            <a:pPr lvl="2"/>
            <a:r>
              <a:rPr lang="en-US"/>
              <a:t>Third level</a:t>
            </a:r>
          </a:p>
        </p:txBody>
      </p:sp>
      <p:sp>
        <p:nvSpPr>
          <p:cNvPr id="36" name="Text Placeholder 2"/>
          <p:cNvSpPr>
            <a:spLocks noGrp="1"/>
          </p:cNvSpPr>
          <p:nvPr>
            <p:ph type="body" sz="quarter" idx="34"/>
          </p:nvPr>
        </p:nvSpPr>
        <p:spPr>
          <a:xfrm>
            <a:off x="2909766" y="1554776"/>
            <a:ext cx="1817109" cy="2359746"/>
          </a:xfrm>
        </p:spPr>
        <p:txBody>
          <a:bodyPr/>
          <a:lstStyle>
            <a:lvl1pPr>
              <a:defRPr>
                <a:solidFill>
                  <a:schemeClr val="accent5"/>
                </a:solidFill>
              </a:defRPr>
            </a:lvl1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8510957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slide+ chart step 1">
    <p:bg>
      <p:bgPr>
        <a:solidFill>
          <a:schemeClr val="bg2"/>
        </a:solidFill>
        <a:effectLst/>
      </p:bgPr>
    </p:bg>
    <p:spTree>
      <p:nvGrpSpPr>
        <p:cNvPr id="1" name=""/>
        <p:cNvGrpSpPr/>
        <p:nvPr/>
      </p:nvGrpSpPr>
      <p:grpSpPr>
        <a:xfrm>
          <a:off x="0" y="0"/>
          <a:ext cx="0" cy="0"/>
          <a:chOff x="0" y="0"/>
          <a:chExt cx="0" cy="0"/>
        </a:xfrm>
      </p:grpSpPr>
      <p:pic>
        <p:nvPicPr>
          <p:cNvPr id="45" name="Picture 44"/>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39" name="Content Placeholder 5"/>
          <p:cNvSpPr txBox="1">
            <a:spLocks/>
          </p:cNvSpPr>
          <p:nvPr userDrawn="1"/>
        </p:nvSpPr>
        <p:spPr bwMode="auto">
          <a:xfrm>
            <a:off x="476253" y="1286010"/>
            <a:ext cx="11238519" cy="4716789"/>
          </a:xfrm>
          <a:prstGeom prst="roundRect">
            <a:avLst>
              <a:gd name="adj" fmla="val 2400"/>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8" name="Title 3"/>
          <p:cNvSpPr>
            <a:spLocks noGrp="1"/>
          </p:cNvSpPr>
          <p:nvPr>
            <p:ph type="title"/>
          </p:nvPr>
        </p:nvSpPr>
        <p:spPr>
          <a:xfrm>
            <a:off x="751423" y="517525"/>
            <a:ext cx="10672234" cy="768476"/>
          </a:xfrm>
        </p:spPr>
        <p:txBody>
          <a:bodyPr/>
          <a:lstStyle/>
          <a:p>
            <a:r>
              <a:rPr lang="en-US">
                <a:solidFill>
                  <a:srgbClr val="666666"/>
                </a:solidFill>
              </a:rPr>
              <a:t>Click to edit Master title style</a:t>
            </a:r>
            <a:endParaRPr lang="en-US" dirty="0">
              <a:solidFill>
                <a:srgbClr val="666666"/>
              </a:solidFill>
            </a:endParaRPr>
          </a:p>
        </p:txBody>
      </p:sp>
      <p:grpSp>
        <p:nvGrpSpPr>
          <p:cNvPr id="9" name="Group 8"/>
          <p:cNvGrpSpPr/>
          <p:nvPr userDrawn="1"/>
        </p:nvGrpSpPr>
        <p:grpSpPr>
          <a:xfrm>
            <a:off x="1468860" y="2897248"/>
            <a:ext cx="2985698" cy="663160"/>
            <a:chOff x="1006395" y="2897248"/>
            <a:chExt cx="2239274" cy="663160"/>
          </a:xfrm>
        </p:grpSpPr>
        <p:sp>
          <p:nvSpPr>
            <p:cNvPr id="10" name="Rounded Rectangle 9"/>
            <p:cNvSpPr/>
            <p:nvPr/>
          </p:nvSpPr>
          <p:spPr>
            <a:xfrm>
              <a:off x="1006395" y="2897249"/>
              <a:ext cx="2239274"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tIns="137160"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11" name="Round Same Side Corner Rectangle 10"/>
            <p:cNvSpPr/>
            <p:nvPr/>
          </p:nvSpPr>
          <p:spPr>
            <a:xfrm>
              <a:off x="1006395" y="2897248"/>
              <a:ext cx="2239274" cy="13716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grpSp>
      <p:grpSp>
        <p:nvGrpSpPr>
          <p:cNvPr id="18" name="Group 17"/>
          <p:cNvGrpSpPr/>
          <p:nvPr userDrawn="1"/>
        </p:nvGrpSpPr>
        <p:grpSpPr>
          <a:xfrm>
            <a:off x="4614844" y="2897248"/>
            <a:ext cx="2985698" cy="663160"/>
            <a:chOff x="3457468" y="2897248"/>
            <a:chExt cx="2239274" cy="663160"/>
          </a:xfrm>
        </p:grpSpPr>
        <p:sp>
          <p:nvSpPr>
            <p:cNvPr id="19" name="Rounded Rectangle 18"/>
            <p:cNvSpPr/>
            <p:nvPr/>
          </p:nvSpPr>
          <p:spPr>
            <a:xfrm>
              <a:off x="3457468" y="2897249"/>
              <a:ext cx="2239274"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tIns="137160"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20" name="Round Same Side Corner Rectangle 19"/>
            <p:cNvSpPr/>
            <p:nvPr/>
          </p:nvSpPr>
          <p:spPr>
            <a:xfrm>
              <a:off x="3457468" y="2897248"/>
              <a:ext cx="2239274" cy="13716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grpSp>
      <p:grpSp>
        <p:nvGrpSpPr>
          <p:cNvPr id="21" name="Group 20"/>
          <p:cNvGrpSpPr/>
          <p:nvPr userDrawn="1"/>
        </p:nvGrpSpPr>
        <p:grpSpPr>
          <a:xfrm>
            <a:off x="7760828" y="2897260"/>
            <a:ext cx="2987792" cy="663159"/>
            <a:chOff x="5876184" y="2897248"/>
            <a:chExt cx="2240844" cy="663159"/>
          </a:xfrm>
        </p:grpSpPr>
        <p:sp>
          <p:nvSpPr>
            <p:cNvPr id="22" name="Rounded Rectangle 21"/>
            <p:cNvSpPr/>
            <p:nvPr/>
          </p:nvSpPr>
          <p:spPr>
            <a:xfrm>
              <a:off x="5877754" y="2897248"/>
              <a:ext cx="2239274"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tIns="137160"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23" name="Round Same Side Corner Rectangle 22"/>
            <p:cNvSpPr/>
            <p:nvPr/>
          </p:nvSpPr>
          <p:spPr>
            <a:xfrm>
              <a:off x="5876184" y="2897248"/>
              <a:ext cx="2239274" cy="13716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grpSp>
      <p:sp>
        <p:nvSpPr>
          <p:cNvPr id="24" name="Round Same Side Corner Rectangle 23"/>
          <p:cNvSpPr/>
          <p:nvPr userDrawn="1"/>
        </p:nvSpPr>
        <p:spPr>
          <a:xfrm rot="10800000">
            <a:off x="11392887"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5" name="Rounded Rectangle 24"/>
          <p:cNvSpPr/>
          <p:nvPr userDrawn="1"/>
        </p:nvSpPr>
        <p:spPr>
          <a:xfrm>
            <a:off x="11395695"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5</a:t>
            </a:r>
          </a:p>
        </p:txBody>
      </p:sp>
      <p:sp>
        <p:nvSpPr>
          <p:cNvPr id="26" name="Round Same Side Corner Rectangle 25"/>
          <p:cNvSpPr/>
          <p:nvPr userDrawn="1"/>
        </p:nvSpPr>
        <p:spPr>
          <a:xfrm rot="10800000">
            <a:off x="11392891"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7" name="Round Same Side Corner Rectangle 26"/>
          <p:cNvSpPr/>
          <p:nvPr userDrawn="1"/>
        </p:nvSpPr>
        <p:spPr>
          <a:xfrm rot="10800000">
            <a:off x="10989580"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8" name="Rounded Rectangle 27"/>
          <p:cNvSpPr/>
          <p:nvPr userDrawn="1"/>
        </p:nvSpPr>
        <p:spPr>
          <a:xfrm>
            <a:off x="10992388"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4</a:t>
            </a:r>
          </a:p>
        </p:txBody>
      </p:sp>
      <p:sp>
        <p:nvSpPr>
          <p:cNvPr id="29" name="Round Same Side Corner Rectangle 28"/>
          <p:cNvSpPr/>
          <p:nvPr userDrawn="1"/>
        </p:nvSpPr>
        <p:spPr>
          <a:xfrm rot="10800000">
            <a:off x="10989584"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0" name="Round Same Side Corner Rectangle 29"/>
          <p:cNvSpPr/>
          <p:nvPr userDrawn="1"/>
        </p:nvSpPr>
        <p:spPr>
          <a:xfrm rot="10800000">
            <a:off x="10586273"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1" name="Rounded Rectangle 30"/>
          <p:cNvSpPr/>
          <p:nvPr userDrawn="1"/>
        </p:nvSpPr>
        <p:spPr>
          <a:xfrm>
            <a:off x="10589082"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3</a:t>
            </a:r>
          </a:p>
        </p:txBody>
      </p:sp>
      <p:sp>
        <p:nvSpPr>
          <p:cNvPr id="32" name="Round Same Side Corner Rectangle 31"/>
          <p:cNvSpPr/>
          <p:nvPr userDrawn="1"/>
        </p:nvSpPr>
        <p:spPr>
          <a:xfrm rot="10800000">
            <a:off x="10586278"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3" name="Round Same Side Corner Rectangle 32"/>
          <p:cNvSpPr/>
          <p:nvPr userDrawn="1"/>
        </p:nvSpPr>
        <p:spPr>
          <a:xfrm rot="10800000">
            <a:off x="10182967"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4" name="Rounded Rectangle 33"/>
          <p:cNvSpPr/>
          <p:nvPr userDrawn="1"/>
        </p:nvSpPr>
        <p:spPr>
          <a:xfrm>
            <a:off x="10185775"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2</a:t>
            </a:r>
          </a:p>
        </p:txBody>
      </p:sp>
      <p:sp>
        <p:nvSpPr>
          <p:cNvPr id="35" name="Round Same Side Corner Rectangle 34"/>
          <p:cNvSpPr/>
          <p:nvPr userDrawn="1"/>
        </p:nvSpPr>
        <p:spPr>
          <a:xfrm rot="10800000">
            <a:off x="10182971"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6" name="Round Same Side Corner Rectangle 35"/>
          <p:cNvSpPr/>
          <p:nvPr userDrawn="1"/>
        </p:nvSpPr>
        <p:spPr>
          <a:xfrm rot="10800000">
            <a:off x="9779659"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7" name="Rounded Rectangle 36"/>
          <p:cNvSpPr/>
          <p:nvPr userDrawn="1"/>
        </p:nvSpPr>
        <p:spPr>
          <a:xfrm>
            <a:off x="9782468"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srgbClr val="EF6F00"/>
                </a:solidFill>
                <a:cs typeface="Calibri"/>
              </a:rPr>
              <a:t>1</a:t>
            </a:r>
          </a:p>
        </p:txBody>
      </p:sp>
      <p:sp>
        <p:nvSpPr>
          <p:cNvPr id="38" name="Rectangle 37"/>
          <p:cNvSpPr/>
          <p:nvPr userDrawn="1"/>
        </p:nvSpPr>
        <p:spPr>
          <a:xfrm>
            <a:off x="9779653" y="5"/>
            <a:ext cx="321897" cy="119953"/>
          </a:xfrm>
          <a:prstGeom prst="rect">
            <a:avLst/>
          </a:prstGeom>
          <a:gradFill flip="none" rotWithShape="1">
            <a:gsLst>
              <a:gs pos="0">
                <a:schemeClr val="accent1"/>
              </a:gs>
              <a:gs pos="100000">
                <a:schemeClr val="accent2"/>
              </a:gs>
            </a:gsLst>
            <a:lin ang="0" scaled="0"/>
            <a:tileRect/>
          </a:gradFill>
          <a:ln>
            <a:gradFill flip="none" rotWithShape="1">
              <a:gsLst>
                <a:gs pos="0">
                  <a:schemeClr val="accent1">
                    <a:alpha val="0"/>
                  </a:schemeClr>
                </a:gs>
                <a:gs pos="99000">
                  <a:schemeClr val="accent2">
                    <a:alpha val="0"/>
                  </a:schemeClr>
                </a:gs>
              </a:gsLst>
              <a:lin ang="0" scaled="1"/>
              <a:tileRect/>
            </a:grad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1" name="Text Placeholder 3"/>
          <p:cNvSpPr>
            <a:spLocks noGrp="1"/>
          </p:cNvSpPr>
          <p:nvPr>
            <p:ph type="body" sz="quarter" idx="10"/>
          </p:nvPr>
        </p:nvSpPr>
        <p:spPr>
          <a:xfrm>
            <a:off x="1629834" y="3114683"/>
            <a:ext cx="2667000" cy="320675"/>
          </a:xfrm>
        </p:spPr>
        <p:txBody>
          <a:bodyPr/>
          <a:lstStyle>
            <a:lvl1pPr algn="ctr">
              <a:defRPr sz="1833"/>
            </a:lvl1pPr>
          </a:lstStyle>
          <a:p>
            <a:pPr lvl="0"/>
            <a:r>
              <a:rPr lang="en-US"/>
              <a:t>Click to edit Master text styles</a:t>
            </a:r>
          </a:p>
        </p:txBody>
      </p:sp>
      <p:sp>
        <p:nvSpPr>
          <p:cNvPr id="42" name="Text Placeholder 3"/>
          <p:cNvSpPr>
            <a:spLocks noGrp="1"/>
          </p:cNvSpPr>
          <p:nvPr>
            <p:ph type="body" sz="quarter" idx="12"/>
          </p:nvPr>
        </p:nvSpPr>
        <p:spPr>
          <a:xfrm>
            <a:off x="4762008" y="3122233"/>
            <a:ext cx="2667000" cy="320675"/>
          </a:xfrm>
        </p:spPr>
        <p:txBody>
          <a:bodyPr/>
          <a:lstStyle>
            <a:lvl1pPr algn="ctr">
              <a:defRPr sz="1833"/>
            </a:lvl1pPr>
          </a:lstStyle>
          <a:p>
            <a:pPr lvl="0"/>
            <a:r>
              <a:rPr lang="en-US"/>
              <a:t>Click to edit Master text styles</a:t>
            </a:r>
          </a:p>
        </p:txBody>
      </p:sp>
      <p:sp>
        <p:nvSpPr>
          <p:cNvPr id="43" name="Text Placeholder 3"/>
          <p:cNvSpPr>
            <a:spLocks noGrp="1"/>
          </p:cNvSpPr>
          <p:nvPr>
            <p:ph type="body" sz="quarter" idx="13"/>
          </p:nvPr>
        </p:nvSpPr>
        <p:spPr>
          <a:xfrm>
            <a:off x="7922273" y="3122233"/>
            <a:ext cx="2667000" cy="320675"/>
          </a:xfrm>
        </p:spPr>
        <p:txBody>
          <a:bodyPr/>
          <a:lstStyle>
            <a:lvl1pPr algn="ctr">
              <a:defRPr sz="1833"/>
            </a:lvl1pPr>
          </a:lstStyle>
          <a:p>
            <a:pPr lvl="0"/>
            <a:r>
              <a:rPr lang="en-US"/>
              <a:t>Click to edit Master text styles</a:t>
            </a:r>
          </a:p>
        </p:txBody>
      </p:sp>
      <p:sp>
        <p:nvSpPr>
          <p:cNvPr id="44" name="Text Placeholder 5"/>
          <p:cNvSpPr>
            <a:spLocks noGrp="1"/>
          </p:cNvSpPr>
          <p:nvPr>
            <p:ph type="body" sz="quarter" idx="11"/>
          </p:nvPr>
        </p:nvSpPr>
        <p:spPr>
          <a:xfrm>
            <a:off x="751425" y="1484313"/>
            <a:ext cx="10640483" cy="1276350"/>
          </a:xfrm>
        </p:spPr>
        <p:txBody>
          <a:bodyPr/>
          <a:lstStyle>
            <a:lvl1pPr>
              <a:defRPr>
                <a:solidFill>
                  <a:schemeClr val="accent1"/>
                </a:solidFill>
              </a:defRPr>
            </a:lvl1pPr>
            <a:lvl2pPr>
              <a:defRPr sz="1833"/>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69318211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slide+ chart step 2">
    <p:bg>
      <p:bgPr>
        <a:solidFill>
          <a:schemeClr val="bg2"/>
        </a:solidFill>
        <a:effectLst/>
      </p:bgPr>
    </p:bg>
    <p:spTree>
      <p:nvGrpSpPr>
        <p:cNvPr id="1" name=""/>
        <p:cNvGrpSpPr/>
        <p:nvPr/>
      </p:nvGrpSpPr>
      <p:grpSpPr>
        <a:xfrm>
          <a:off x="0" y="0"/>
          <a:ext cx="0" cy="0"/>
          <a:chOff x="0" y="0"/>
          <a:chExt cx="0" cy="0"/>
        </a:xfrm>
      </p:grpSpPr>
      <p:pic>
        <p:nvPicPr>
          <p:cNvPr id="41" name="Picture 4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9" name="Content Placeholder 5"/>
          <p:cNvSpPr txBox="1">
            <a:spLocks/>
          </p:cNvSpPr>
          <p:nvPr userDrawn="1"/>
        </p:nvSpPr>
        <p:spPr bwMode="auto">
          <a:xfrm>
            <a:off x="476253" y="1286010"/>
            <a:ext cx="11238519" cy="4716789"/>
          </a:xfrm>
          <a:prstGeom prst="roundRect">
            <a:avLst>
              <a:gd name="adj" fmla="val 2400"/>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8" name="Title 3"/>
          <p:cNvSpPr>
            <a:spLocks noGrp="1"/>
          </p:cNvSpPr>
          <p:nvPr>
            <p:ph type="title"/>
          </p:nvPr>
        </p:nvSpPr>
        <p:spPr>
          <a:xfrm>
            <a:off x="751423" y="517525"/>
            <a:ext cx="10672234" cy="768476"/>
          </a:xfrm>
        </p:spPr>
        <p:txBody>
          <a:bodyPr/>
          <a:lstStyle/>
          <a:p>
            <a:r>
              <a:rPr lang="en-US">
                <a:solidFill>
                  <a:srgbClr val="666666"/>
                </a:solidFill>
              </a:rPr>
              <a:t>Click to edit Master title style</a:t>
            </a:r>
            <a:endParaRPr lang="en-US" dirty="0">
              <a:solidFill>
                <a:srgbClr val="666666"/>
              </a:solidFill>
            </a:endParaRPr>
          </a:p>
        </p:txBody>
      </p:sp>
      <p:sp>
        <p:nvSpPr>
          <p:cNvPr id="64" name="Round Same Side Corner Rectangle 63"/>
          <p:cNvSpPr/>
          <p:nvPr userDrawn="1"/>
        </p:nvSpPr>
        <p:spPr>
          <a:xfrm rot="10800000">
            <a:off x="11392887"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5" name="Rounded Rectangle 64"/>
          <p:cNvSpPr/>
          <p:nvPr userDrawn="1"/>
        </p:nvSpPr>
        <p:spPr>
          <a:xfrm>
            <a:off x="11395695"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5</a:t>
            </a:r>
          </a:p>
        </p:txBody>
      </p:sp>
      <p:sp>
        <p:nvSpPr>
          <p:cNvPr id="66" name="Round Same Side Corner Rectangle 65"/>
          <p:cNvSpPr/>
          <p:nvPr userDrawn="1"/>
        </p:nvSpPr>
        <p:spPr>
          <a:xfrm rot="10800000">
            <a:off x="11392891"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7" name="Round Same Side Corner Rectangle 66"/>
          <p:cNvSpPr/>
          <p:nvPr userDrawn="1"/>
        </p:nvSpPr>
        <p:spPr>
          <a:xfrm rot="10800000">
            <a:off x="10989580"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8" name="Rounded Rectangle 67"/>
          <p:cNvSpPr/>
          <p:nvPr userDrawn="1"/>
        </p:nvSpPr>
        <p:spPr>
          <a:xfrm>
            <a:off x="10992388"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4</a:t>
            </a:r>
          </a:p>
        </p:txBody>
      </p:sp>
      <p:sp>
        <p:nvSpPr>
          <p:cNvPr id="69" name="Round Same Side Corner Rectangle 68"/>
          <p:cNvSpPr/>
          <p:nvPr userDrawn="1"/>
        </p:nvSpPr>
        <p:spPr>
          <a:xfrm rot="10800000">
            <a:off x="10989584"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70" name="Round Same Side Corner Rectangle 69"/>
          <p:cNvSpPr/>
          <p:nvPr userDrawn="1"/>
        </p:nvSpPr>
        <p:spPr>
          <a:xfrm rot="10800000">
            <a:off x="10586273"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71" name="Rounded Rectangle 70"/>
          <p:cNvSpPr/>
          <p:nvPr userDrawn="1"/>
        </p:nvSpPr>
        <p:spPr>
          <a:xfrm>
            <a:off x="10589082"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3</a:t>
            </a:r>
          </a:p>
        </p:txBody>
      </p:sp>
      <p:sp>
        <p:nvSpPr>
          <p:cNvPr id="72" name="Round Same Side Corner Rectangle 71"/>
          <p:cNvSpPr/>
          <p:nvPr userDrawn="1"/>
        </p:nvSpPr>
        <p:spPr>
          <a:xfrm rot="10800000">
            <a:off x="10586278"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73" name="Round Same Side Corner Rectangle 72"/>
          <p:cNvSpPr/>
          <p:nvPr userDrawn="1"/>
        </p:nvSpPr>
        <p:spPr>
          <a:xfrm rot="10800000">
            <a:off x="10182967"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74" name="Rounded Rectangle 73"/>
          <p:cNvSpPr/>
          <p:nvPr userDrawn="1"/>
        </p:nvSpPr>
        <p:spPr>
          <a:xfrm>
            <a:off x="10185775"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srgbClr val="067AB4"/>
                </a:solidFill>
                <a:cs typeface="Calibri"/>
              </a:rPr>
              <a:t>2</a:t>
            </a:r>
          </a:p>
        </p:txBody>
      </p:sp>
      <p:sp>
        <p:nvSpPr>
          <p:cNvPr id="75" name="Round Same Side Corner Rectangle 74"/>
          <p:cNvSpPr/>
          <p:nvPr userDrawn="1"/>
        </p:nvSpPr>
        <p:spPr>
          <a:xfrm rot="10800000">
            <a:off x="10182971" y="5"/>
            <a:ext cx="321893" cy="119953"/>
          </a:xfrm>
          <a:prstGeom prst="round2SameRect">
            <a:avLst>
              <a:gd name="adj1" fmla="val 0"/>
              <a:gd name="adj2" fmla="val 0"/>
            </a:avLst>
          </a:prstGeom>
          <a:gradFill flip="none" rotWithShape="1">
            <a:gsLst>
              <a:gs pos="0">
                <a:schemeClr val="accent5"/>
              </a:gs>
              <a:gs pos="100000">
                <a:schemeClr val="accent6"/>
              </a:gs>
            </a:gsLst>
            <a:lin ang="108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76" name="Round Same Side Corner Rectangle 75"/>
          <p:cNvSpPr/>
          <p:nvPr userDrawn="1"/>
        </p:nvSpPr>
        <p:spPr>
          <a:xfrm rot="10800000">
            <a:off x="9779659"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77" name="Rounded Rectangle 76"/>
          <p:cNvSpPr/>
          <p:nvPr userDrawn="1"/>
        </p:nvSpPr>
        <p:spPr>
          <a:xfrm>
            <a:off x="9782468"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1</a:t>
            </a:r>
          </a:p>
        </p:txBody>
      </p:sp>
      <p:sp>
        <p:nvSpPr>
          <p:cNvPr id="78" name="Rectangle 77"/>
          <p:cNvSpPr/>
          <p:nvPr userDrawn="1"/>
        </p:nvSpPr>
        <p:spPr>
          <a:xfrm>
            <a:off x="9779653" y="5"/>
            <a:ext cx="321897" cy="119953"/>
          </a:xfrm>
          <a:prstGeom prst="rect">
            <a:avLst/>
          </a:prstGeom>
          <a:solidFill>
            <a:srgbClr val="FFFFFF"/>
          </a:solidFill>
          <a:ln>
            <a:gradFill flip="none" rotWithShape="1">
              <a:gsLst>
                <a:gs pos="0">
                  <a:schemeClr val="accent1">
                    <a:alpha val="0"/>
                  </a:schemeClr>
                </a:gs>
                <a:gs pos="99000">
                  <a:schemeClr val="accent2">
                    <a:alpha val="0"/>
                  </a:schemeClr>
                </a:gs>
              </a:gsLst>
              <a:lin ang="0" scaled="1"/>
              <a:tileRect/>
            </a:grad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grpSp>
        <p:nvGrpSpPr>
          <p:cNvPr id="33" name="Group 32"/>
          <p:cNvGrpSpPr/>
          <p:nvPr userDrawn="1"/>
        </p:nvGrpSpPr>
        <p:grpSpPr>
          <a:xfrm>
            <a:off x="1468860" y="2897248"/>
            <a:ext cx="9277666" cy="663160"/>
            <a:chOff x="1101645" y="2897248"/>
            <a:chExt cx="6958250" cy="663160"/>
          </a:xfrm>
        </p:grpSpPr>
        <p:sp>
          <p:nvSpPr>
            <p:cNvPr id="34" name="Rounded Rectangle 33"/>
            <p:cNvSpPr/>
            <p:nvPr userDrawn="1"/>
          </p:nvSpPr>
          <p:spPr>
            <a:xfrm>
              <a:off x="1101645" y="2897249"/>
              <a:ext cx="2239274"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tIns="137160"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35" name="Rounded Rectangle 34"/>
            <p:cNvSpPr/>
            <p:nvPr userDrawn="1"/>
          </p:nvSpPr>
          <p:spPr>
            <a:xfrm>
              <a:off x="3461133" y="2897249"/>
              <a:ext cx="2239274"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tIns="137160"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36" name="Rounded Rectangle 35"/>
            <p:cNvSpPr/>
            <p:nvPr userDrawn="1"/>
          </p:nvSpPr>
          <p:spPr>
            <a:xfrm>
              <a:off x="5820621" y="2897249"/>
              <a:ext cx="2239274"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tIns="137160"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37" name="Round Same Side Corner Rectangle 36"/>
            <p:cNvSpPr/>
            <p:nvPr userDrawn="1"/>
          </p:nvSpPr>
          <p:spPr>
            <a:xfrm>
              <a:off x="1101645" y="2897248"/>
              <a:ext cx="2239274" cy="13716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sp>
          <p:nvSpPr>
            <p:cNvPr id="38" name="Round Same Side Corner Rectangle 37"/>
            <p:cNvSpPr/>
            <p:nvPr userDrawn="1"/>
          </p:nvSpPr>
          <p:spPr>
            <a:xfrm>
              <a:off x="3461133" y="2897248"/>
              <a:ext cx="2239274" cy="13716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sp>
          <p:nvSpPr>
            <p:cNvPr id="49" name="Round Same Side Corner Rectangle 48"/>
            <p:cNvSpPr/>
            <p:nvPr userDrawn="1"/>
          </p:nvSpPr>
          <p:spPr>
            <a:xfrm>
              <a:off x="5820621" y="2897248"/>
              <a:ext cx="2239274" cy="13716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grpSp>
      <p:sp>
        <p:nvSpPr>
          <p:cNvPr id="31" name="Text Placeholder 3"/>
          <p:cNvSpPr>
            <a:spLocks noGrp="1"/>
          </p:cNvSpPr>
          <p:nvPr>
            <p:ph type="body" sz="quarter" idx="10"/>
          </p:nvPr>
        </p:nvSpPr>
        <p:spPr>
          <a:xfrm>
            <a:off x="1629834" y="3114683"/>
            <a:ext cx="2667000" cy="320675"/>
          </a:xfrm>
        </p:spPr>
        <p:txBody>
          <a:bodyPr/>
          <a:lstStyle>
            <a:lvl1pPr algn="ctr">
              <a:defRPr sz="1833"/>
            </a:lvl1pPr>
          </a:lstStyle>
          <a:p>
            <a:pPr lvl="0"/>
            <a:r>
              <a:rPr lang="en-US"/>
              <a:t>Click to edit Master text styles</a:t>
            </a:r>
          </a:p>
        </p:txBody>
      </p:sp>
      <p:sp>
        <p:nvSpPr>
          <p:cNvPr id="32" name="Text Placeholder 3"/>
          <p:cNvSpPr>
            <a:spLocks noGrp="1"/>
          </p:cNvSpPr>
          <p:nvPr>
            <p:ph type="body" sz="quarter" idx="12"/>
          </p:nvPr>
        </p:nvSpPr>
        <p:spPr>
          <a:xfrm>
            <a:off x="4762008" y="3122233"/>
            <a:ext cx="2667000" cy="320675"/>
          </a:xfrm>
        </p:spPr>
        <p:txBody>
          <a:bodyPr/>
          <a:lstStyle>
            <a:lvl1pPr algn="ctr">
              <a:defRPr sz="1833"/>
            </a:lvl1pPr>
          </a:lstStyle>
          <a:p>
            <a:pPr lvl="0"/>
            <a:r>
              <a:rPr lang="en-US"/>
              <a:t>Click to edit Master text styles</a:t>
            </a:r>
          </a:p>
        </p:txBody>
      </p:sp>
      <p:sp>
        <p:nvSpPr>
          <p:cNvPr id="39" name="Text Placeholder 3"/>
          <p:cNvSpPr>
            <a:spLocks noGrp="1"/>
          </p:cNvSpPr>
          <p:nvPr>
            <p:ph type="body" sz="quarter" idx="13"/>
          </p:nvPr>
        </p:nvSpPr>
        <p:spPr>
          <a:xfrm>
            <a:off x="7922273" y="3122233"/>
            <a:ext cx="2667000" cy="320675"/>
          </a:xfrm>
        </p:spPr>
        <p:txBody>
          <a:bodyPr/>
          <a:lstStyle>
            <a:lvl1pPr algn="ctr">
              <a:defRPr sz="1833"/>
            </a:lvl1pPr>
          </a:lstStyle>
          <a:p>
            <a:pPr lvl="0"/>
            <a:r>
              <a:rPr lang="en-US"/>
              <a:t>Click to edit Master text styles</a:t>
            </a:r>
          </a:p>
        </p:txBody>
      </p:sp>
      <p:sp>
        <p:nvSpPr>
          <p:cNvPr id="40" name="Text Placeholder 5"/>
          <p:cNvSpPr>
            <a:spLocks noGrp="1"/>
          </p:cNvSpPr>
          <p:nvPr>
            <p:ph type="body" sz="quarter" idx="11"/>
          </p:nvPr>
        </p:nvSpPr>
        <p:spPr>
          <a:xfrm>
            <a:off x="751425" y="1484313"/>
            <a:ext cx="10640483" cy="1276350"/>
          </a:xfrm>
        </p:spPr>
        <p:txBody>
          <a:bodyPr/>
          <a:lstStyle>
            <a:lvl1pPr>
              <a:defRPr>
                <a:solidFill>
                  <a:schemeClr val="accent5"/>
                </a:solidFill>
              </a:defRPr>
            </a:lvl1pPr>
            <a:lvl2pPr>
              <a:defRPr sz="1833"/>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74878274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ext slide+ chart step 3">
    <p:bg>
      <p:bgPr>
        <a:solidFill>
          <a:schemeClr val="bg2"/>
        </a:solidFill>
        <a:effectLst/>
      </p:bgPr>
    </p:bg>
    <p:spTree>
      <p:nvGrpSpPr>
        <p:cNvPr id="1" name=""/>
        <p:cNvGrpSpPr/>
        <p:nvPr/>
      </p:nvGrpSpPr>
      <p:grpSpPr>
        <a:xfrm>
          <a:off x="0" y="0"/>
          <a:ext cx="0" cy="0"/>
          <a:chOff x="0" y="0"/>
          <a:chExt cx="0" cy="0"/>
        </a:xfrm>
      </p:grpSpPr>
      <p:pic>
        <p:nvPicPr>
          <p:cNvPr id="41" name="Picture 4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8" name="Content Placeholder 5"/>
          <p:cNvSpPr txBox="1">
            <a:spLocks/>
          </p:cNvSpPr>
          <p:nvPr userDrawn="1"/>
        </p:nvSpPr>
        <p:spPr bwMode="auto">
          <a:xfrm>
            <a:off x="476253" y="1286010"/>
            <a:ext cx="11238519" cy="4716789"/>
          </a:xfrm>
          <a:prstGeom prst="roundRect">
            <a:avLst>
              <a:gd name="adj" fmla="val 2400"/>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8" name="Title 3"/>
          <p:cNvSpPr>
            <a:spLocks noGrp="1"/>
          </p:cNvSpPr>
          <p:nvPr>
            <p:ph type="title"/>
          </p:nvPr>
        </p:nvSpPr>
        <p:spPr>
          <a:xfrm>
            <a:off x="751423" y="517525"/>
            <a:ext cx="10672234" cy="768476"/>
          </a:xfrm>
        </p:spPr>
        <p:txBody>
          <a:bodyPr/>
          <a:lstStyle/>
          <a:p>
            <a:r>
              <a:rPr lang="en-US">
                <a:solidFill>
                  <a:srgbClr val="666666"/>
                </a:solidFill>
              </a:rPr>
              <a:t>Click to edit Master title style</a:t>
            </a:r>
            <a:endParaRPr lang="en-US" dirty="0">
              <a:solidFill>
                <a:srgbClr val="666666"/>
              </a:solidFill>
            </a:endParaRPr>
          </a:p>
        </p:txBody>
      </p:sp>
      <p:sp>
        <p:nvSpPr>
          <p:cNvPr id="32" name="Round Same Side Corner Rectangle 31"/>
          <p:cNvSpPr/>
          <p:nvPr userDrawn="1"/>
        </p:nvSpPr>
        <p:spPr>
          <a:xfrm rot="10800000">
            <a:off x="11392887"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3" name="Rounded Rectangle 32"/>
          <p:cNvSpPr/>
          <p:nvPr userDrawn="1"/>
        </p:nvSpPr>
        <p:spPr>
          <a:xfrm>
            <a:off x="11395695"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5</a:t>
            </a:r>
          </a:p>
        </p:txBody>
      </p:sp>
      <p:sp>
        <p:nvSpPr>
          <p:cNvPr id="34" name="Round Same Side Corner Rectangle 33"/>
          <p:cNvSpPr/>
          <p:nvPr userDrawn="1"/>
        </p:nvSpPr>
        <p:spPr>
          <a:xfrm rot="10800000">
            <a:off x="11392891"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5" name="Round Same Side Corner Rectangle 34"/>
          <p:cNvSpPr/>
          <p:nvPr userDrawn="1"/>
        </p:nvSpPr>
        <p:spPr>
          <a:xfrm rot="10800000">
            <a:off x="10989580"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6" name="Rounded Rectangle 35"/>
          <p:cNvSpPr/>
          <p:nvPr userDrawn="1"/>
        </p:nvSpPr>
        <p:spPr>
          <a:xfrm>
            <a:off x="10992388"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4</a:t>
            </a:r>
          </a:p>
        </p:txBody>
      </p:sp>
      <p:sp>
        <p:nvSpPr>
          <p:cNvPr id="37" name="Round Same Side Corner Rectangle 36"/>
          <p:cNvSpPr/>
          <p:nvPr userDrawn="1"/>
        </p:nvSpPr>
        <p:spPr>
          <a:xfrm rot="10800000">
            <a:off x="10989584"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8" name="Round Same Side Corner Rectangle 37"/>
          <p:cNvSpPr/>
          <p:nvPr userDrawn="1"/>
        </p:nvSpPr>
        <p:spPr>
          <a:xfrm rot="10800000">
            <a:off x="10586273"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9" name="Rounded Rectangle 48"/>
          <p:cNvSpPr/>
          <p:nvPr userDrawn="1"/>
        </p:nvSpPr>
        <p:spPr>
          <a:xfrm>
            <a:off x="10589082"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srgbClr val="4CA90C"/>
                </a:solidFill>
                <a:cs typeface="Calibri"/>
              </a:rPr>
              <a:t>3</a:t>
            </a:r>
          </a:p>
        </p:txBody>
      </p:sp>
      <p:sp>
        <p:nvSpPr>
          <p:cNvPr id="50" name="Round Same Side Corner Rectangle 49"/>
          <p:cNvSpPr/>
          <p:nvPr userDrawn="1"/>
        </p:nvSpPr>
        <p:spPr>
          <a:xfrm rot="10800000">
            <a:off x="10586278" y="5"/>
            <a:ext cx="321893" cy="119953"/>
          </a:xfrm>
          <a:prstGeom prst="round2SameRect">
            <a:avLst>
              <a:gd name="adj1" fmla="val 0"/>
              <a:gd name="adj2" fmla="val 0"/>
            </a:avLst>
          </a:prstGeom>
          <a:gradFill flip="none" rotWithShape="1">
            <a:gsLst>
              <a:gs pos="0">
                <a:schemeClr val="accent3"/>
              </a:gs>
              <a:gs pos="100000">
                <a:schemeClr val="accent4"/>
              </a:gs>
            </a:gsLst>
            <a:lin ang="108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51" name="Round Same Side Corner Rectangle 50"/>
          <p:cNvSpPr/>
          <p:nvPr userDrawn="1"/>
        </p:nvSpPr>
        <p:spPr>
          <a:xfrm rot="10800000">
            <a:off x="10182967"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52" name="Rounded Rectangle 51"/>
          <p:cNvSpPr/>
          <p:nvPr userDrawn="1"/>
        </p:nvSpPr>
        <p:spPr>
          <a:xfrm>
            <a:off x="10185775"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2</a:t>
            </a:r>
          </a:p>
        </p:txBody>
      </p:sp>
      <p:sp>
        <p:nvSpPr>
          <p:cNvPr id="53" name="Round Same Side Corner Rectangle 52"/>
          <p:cNvSpPr/>
          <p:nvPr userDrawn="1"/>
        </p:nvSpPr>
        <p:spPr>
          <a:xfrm rot="10800000">
            <a:off x="10182971"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54" name="Round Same Side Corner Rectangle 53"/>
          <p:cNvSpPr/>
          <p:nvPr userDrawn="1"/>
        </p:nvSpPr>
        <p:spPr>
          <a:xfrm rot="10800000">
            <a:off x="9779659"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55" name="Rounded Rectangle 54"/>
          <p:cNvSpPr/>
          <p:nvPr userDrawn="1"/>
        </p:nvSpPr>
        <p:spPr>
          <a:xfrm>
            <a:off x="9782468"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1</a:t>
            </a:r>
          </a:p>
        </p:txBody>
      </p:sp>
      <p:sp>
        <p:nvSpPr>
          <p:cNvPr id="56" name="Rectangle 55"/>
          <p:cNvSpPr/>
          <p:nvPr userDrawn="1"/>
        </p:nvSpPr>
        <p:spPr>
          <a:xfrm>
            <a:off x="9779653" y="5"/>
            <a:ext cx="321897" cy="119953"/>
          </a:xfrm>
          <a:prstGeom prst="rect">
            <a:avLst/>
          </a:prstGeom>
          <a:solidFill>
            <a:srgbClr val="FFFFFF"/>
          </a:solidFill>
          <a:ln>
            <a:gradFill flip="none" rotWithShape="1">
              <a:gsLst>
                <a:gs pos="0">
                  <a:schemeClr val="accent1">
                    <a:alpha val="0"/>
                  </a:schemeClr>
                </a:gs>
                <a:gs pos="99000">
                  <a:schemeClr val="accent2">
                    <a:alpha val="0"/>
                  </a:schemeClr>
                </a:gs>
              </a:gsLst>
              <a:lin ang="0" scaled="1"/>
              <a:tileRect/>
            </a:grad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57" name="Rounded Rectangle 56"/>
          <p:cNvSpPr/>
          <p:nvPr userDrawn="1"/>
        </p:nvSpPr>
        <p:spPr>
          <a:xfrm>
            <a:off x="1468860" y="2897261"/>
            <a:ext cx="2985698"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lIns="91969" tIns="137955" rIns="91969" bIns="45983"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58" name="Round Same Side Corner Rectangle 57"/>
          <p:cNvSpPr/>
          <p:nvPr userDrawn="1"/>
        </p:nvSpPr>
        <p:spPr>
          <a:xfrm>
            <a:off x="1468860" y="2897248"/>
            <a:ext cx="2985698" cy="13716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3" name="Rounded Rectangle 62"/>
          <p:cNvSpPr/>
          <p:nvPr userDrawn="1"/>
        </p:nvSpPr>
        <p:spPr>
          <a:xfrm>
            <a:off x="4614844" y="2897261"/>
            <a:ext cx="2985698"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lIns="91969" tIns="137955" rIns="91969" bIns="45983"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79" name="Round Same Side Corner Rectangle 78"/>
          <p:cNvSpPr/>
          <p:nvPr userDrawn="1"/>
        </p:nvSpPr>
        <p:spPr>
          <a:xfrm>
            <a:off x="4614844" y="2897248"/>
            <a:ext cx="2985698" cy="13716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80" name="Rounded Rectangle 79"/>
          <p:cNvSpPr/>
          <p:nvPr userDrawn="1"/>
        </p:nvSpPr>
        <p:spPr>
          <a:xfrm>
            <a:off x="7760829" y="2897261"/>
            <a:ext cx="2985698"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lIns="91969" tIns="137955" rIns="91969" bIns="45983"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81" name="Round Same Side Corner Rectangle 80"/>
          <p:cNvSpPr/>
          <p:nvPr userDrawn="1"/>
        </p:nvSpPr>
        <p:spPr>
          <a:xfrm>
            <a:off x="7760829" y="2897248"/>
            <a:ext cx="2985698" cy="13716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0" name="Text Placeholder 3"/>
          <p:cNvSpPr>
            <a:spLocks noGrp="1"/>
          </p:cNvSpPr>
          <p:nvPr>
            <p:ph type="body" sz="quarter" idx="10"/>
          </p:nvPr>
        </p:nvSpPr>
        <p:spPr>
          <a:xfrm>
            <a:off x="1629834" y="3114683"/>
            <a:ext cx="2667000" cy="320675"/>
          </a:xfrm>
        </p:spPr>
        <p:txBody>
          <a:bodyPr/>
          <a:lstStyle>
            <a:lvl1pPr algn="ctr">
              <a:defRPr sz="1833"/>
            </a:lvl1pPr>
          </a:lstStyle>
          <a:p>
            <a:pPr lvl="0"/>
            <a:r>
              <a:rPr lang="en-US"/>
              <a:t>Click to edit Master text styles</a:t>
            </a:r>
          </a:p>
        </p:txBody>
      </p:sp>
      <p:sp>
        <p:nvSpPr>
          <p:cNvPr id="31" name="Text Placeholder 3"/>
          <p:cNvSpPr>
            <a:spLocks noGrp="1"/>
          </p:cNvSpPr>
          <p:nvPr>
            <p:ph type="body" sz="quarter" idx="12"/>
          </p:nvPr>
        </p:nvSpPr>
        <p:spPr>
          <a:xfrm>
            <a:off x="4762008" y="3122233"/>
            <a:ext cx="2667000" cy="320675"/>
          </a:xfrm>
        </p:spPr>
        <p:txBody>
          <a:bodyPr/>
          <a:lstStyle>
            <a:lvl1pPr algn="ctr">
              <a:defRPr sz="1833"/>
            </a:lvl1pPr>
          </a:lstStyle>
          <a:p>
            <a:pPr lvl="0"/>
            <a:r>
              <a:rPr lang="en-US"/>
              <a:t>Click to edit Master text styles</a:t>
            </a:r>
          </a:p>
        </p:txBody>
      </p:sp>
      <p:sp>
        <p:nvSpPr>
          <p:cNvPr id="39" name="Text Placeholder 3"/>
          <p:cNvSpPr>
            <a:spLocks noGrp="1"/>
          </p:cNvSpPr>
          <p:nvPr>
            <p:ph type="body" sz="quarter" idx="13"/>
          </p:nvPr>
        </p:nvSpPr>
        <p:spPr>
          <a:xfrm>
            <a:off x="7922273" y="3122233"/>
            <a:ext cx="2667000" cy="320675"/>
          </a:xfrm>
        </p:spPr>
        <p:txBody>
          <a:bodyPr/>
          <a:lstStyle>
            <a:lvl1pPr algn="ctr">
              <a:defRPr sz="1833"/>
            </a:lvl1pPr>
          </a:lstStyle>
          <a:p>
            <a:pPr lvl="0"/>
            <a:r>
              <a:rPr lang="en-US"/>
              <a:t>Click to edit Master text styles</a:t>
            </a:r>
          </a:p>
        </p:txBody>
      </p:sp>
      <p:sp>
        <p:nvSpPr>
          <p:cNvPr id="40" name="Text Placeholder 5"/>
          <p:cNvSpPr>
            <a:spLocks noGrp="1"/>
          </p:cNvSpPr>
          <p:nvPr>
            <p:ph type="body" sz="quarter" idx="11"/>
          </p:nvPr>
        </p:nvSpPr>
        <p:spPr>
          <a:xfrm>
            <a:off x="751425" y="1484313"/>
            <a:ext cx="10640483" cy="1276350"/>
          </a:xfrm>
        </p:spPr>
        <p:txBody>
          <a:bodyPr/>
          <a:lstStyle>
            <a:lvl1pPr>
              <a:defRPr>
                <a:solidFill>
                  <a:schemeClr val="accent3"/>
                </a:solidFill>
              </a:defRPr>
            </a:lvl1pPr>
            <a:lvl2pPr>
              <a:defRPr sz="1833"/>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73783940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xt slide+ chart step 4">
    <p:bg>
      <p:bgPr>
        <a:solidFill>
          <a:schemeClr val="bg2"/>
        </a:solidFill>
        <a:effectLst/>
      </p:bgPr>
    </p:bg>
    <p:spTree>
      <p:nvGrpSpPr>
        <p:cNvPr id="1" name=""/>
        <p:cNvGrpSpPr/>
        <p:nvPr/>
      </p:nvGrpSpPr>
      <p:grpSpPr>
        <a:xfrm>
          <a:off x="0" y="0"/>
          <a:ext cx="0" cy="0"/>
          <a:chOff x="0" y="0"/>
          <a:chExt cx="0" cy="0"/>
        </a:xfrm>
      </p:grpSpPr>
      <p:pic>
        <p:nvPicPr>
          <p:cNvPr id="33" name="Picture 32"/>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8" name="Content Placeholder 5"/>
          <p:cNvSpPr txBox="1">
            <a:spLocks/>
          </p:cNvSpPr>
          <p:nvPr userDrawn="1"/>
        </p:nvSpPr>
        <p:spPr bwMode="auto">
          <a:xfrm>
            <a:off x="476253" y="1286010"/>
            <a:ext cx="11238519" cy="4716789"/>
          </a:xfrm>
          <a:prstGeom prst="roundRect">
            <a:avLst>
              <a:gd name="adj" fmla="val 2400"/>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8" name="Title 3"/>
          <p:cNvSpPr>
            <a:spLocks noGrp="1"/>
          </p:cNvSpPr>
          <p:nvPr>
            <p:ph type="title"/>
          </p:nvPr>
        </p:nvSpPr>
        <p:spPr>
          <a:xfrm>
            <a:off x="751423" y="517525"/>
            <a:ext cx="10672234" cy="768476"/>
          </a:xfrm>
        </p:spPr>
        <p:txBody>
          <a:bodyPr/>
          <a:lstStyle/>
          <a:p>
            <a:r>
              <a:rPr lang="en-US">
                <a:solidFill>
                  <a:srgbClr val="666666"/>
                </a:solidFill>
              </a:rPr>
              <a:t>Click to edit Master title style</a:t>
            </a:r>
            <a:endParaRPr lang="en-US" dirty="0">
              <a:solidFill>
                <a:srgbClr val="666666"/>
              </a:solidFill>
            </a:endParaRPr>
          </a:p>
        </p:txBody>
      </p:sp>
      <p:sp>
        <p:nvSpPr>
          <p:cNvPr id="39" name="Round Same Side Corner Rectangle 38"/>
          <p:cNvSpPr/>
          <p:nvPr userDrawn="1"/>
        </p:nvSpPr>
        <p:spPr>
          <a:xfrm rot="10800000">
            <a:off x="11392887"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0" name="Rounded Rectangle 39"/>
          <p:cNvSpPr/>
          <p:nvPr userDrawn="1"/>
        </p:nvSpPr>
        <p:spPr>
          <a:xfrm>
            <a:off x="11395695"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5</a:t>
            </a:r>
          </a:p>
        </p:txBody>
      </p:sp>
      <p:sp>
        <p:nvSpPr>
          <p:cNvPr id="41" name="Round Same Side Corner Rectangle 40"/>
          <p:cNvSpPr/>
          <p:nvPr userDrawn="1"/>
        </p:nvSpPr>
        <p:spPr>
          <a:xfrm rot="10800000">
            <a:off x="11392891"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2" name="Round Same Side Corner Rectangle 41"/>
          <p:cNvSpPr/>
          <p:nvPr userDrawn="1"/>
        </p:nvSpPr>
        <p:spPr>
          <a:xfrm rot="10800000">
            <a:off x="10989580"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3" name="Rounded Rectangle 42"/>
          <p:cNvSpPr/>
          <p:nvPr userDrawn="1"/>
        </p:nvSpPr>
        <p:spPr>
          <a:xfrm>
            <a:off x="10992388"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srgbClr val="81017E"/>
                </a:solidFill>
                <a:cs typeface="Calibri"/>
              </a:rPr>
              <a:t>4</a:t>
            </a:r>
          </a:p>
        </p:txBody>
      </p:sp>
      <p:sp>
        <p:nvSpPr>
          <p:cNvPr id="44" name="Round Same Side Corner Rectangle 43"/>
          <p:cNvSpPr/>
          <p:nvPr userDrawn="1"/>
        </p:nvSpPr>
        <p:spPr>
          <a:xfrm rot="10800000">
            <a:off x="10989584" y="5"/>
            <a:ext cx="321893" cy="119953"/>
          </a:xfrm>
          <a:prstGeom prst="round2SameRect">
            <a:avLst>
              <a:gd name="adj1" fmla="val 0"/>
              <a:gd name="adj2" fmla="val 0"/>
            </a:avLst>
          </a:prstGeom>
          <a:gradFill>
            <a:gsLst>
              <a:gs pos="0">
                <a:srgbClr val="81017E"/>
              </a:gs>
              <a:gs pos="100000">
                <a:srgbClr val="DA0081"/>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5" name="Round Same Side Corner Rectangle 44"/>
          <p:cNvSpPr/>
          <p:nvPr userDrawn="1"/>
        </p:nvSpPr>
        <p:spPr>
          <a:xfrm rot="10800000">
            <a:off x="10586273"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6" name="Rounded Rectangle 45"/>
          <p:cNvSpPr/>
          <p:nvPr userDrawn="1"/>
        </p:nvSpPr>
        <p:spPr>
          <a:xfrm>
            <a:off x="10589082"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3</a:t>
            </a:r>
          </a:p>
        </p:txBody>
      </p:sp>
      <p:sp>
        <p:nvSpPr>
          <p:cNvPr id="47" name="Round Same Side Corner Rectangle 46"/>
          <p:cNvSpPr/>
          <p:nvPr userDrawn="1"/>
        </p:nvSpPr>
        <p:spPr>
          <a:xfrm rot="10800000">
            <a:off x="10586278"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8" name="Round Same Side Corner Rectangle 47"/>
          <p:cNvSpPr/>
          <p:nvPr userDrawn="1"/>
        </p:nvSpPr>
        <p:spPr>
          <a:xfrm rot="10800000">
            <a:off x="10182967"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4" name="Rounded Rectangle 63"/>
          <p:cNvSpPr/>
          <p:nvPr userDrawn="1"/>
        </p:nvSpPr>
        <p:spPr>
          <a:xfrm>
            <a:off x="10185775"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2</a:t>
            </a:r>
          </a:p>
        </p:txBody>
      </p:sp>
      <p:sp>
        <p:nvSpPr>
          <p:cNvPr id="65" name="Round Same Side Corner Rectangle 64"/>
          <p:cNvSpPr/>
          <p:nvPr userDrawn="1"/>
        </p:nvSpPr>
        <p:spPr>
          <a:xfrm rot="10800000">
            <a:off x="10182971"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6" name="Round Same Side Corner Rectangle 65"/>
          <p:cNvSpPr/>
          <p:nvPr userDrawn="1"/>
        </p:nvSpPr>
        <p:spPr>
          <a:xfrm rot="10800000">
            <a:off x="9779659"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7" name="Rounded Rectangle 66"/>
          <p:cNvSpPr/>
          <p:nvPr userDrawn="1"/>
        </p:nvSpPr>
        <p:spPr>
          <a:xfrm>
            <a:off x="9782468"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1</a:t>
            </a:r>
          </a:p>
        </p:txBody>
      </p:sp>
      <p:sp>
        <p:nvSpPr>
          <p:cNvPr id="68" name="Rectangle 67"/>
          <p:cNvSpPr/>
          <p:nvPr userDrawn="1"/>
        </p:nvSpPr>
        <p:spPr>
          <a:xfrm>
            <a:off x="9779653" y="5"/>
            <a:ext cx="321897" cy="119953"/>
          </a:xfrm>
          <a:prstGeom prst="rect">
            <a:avLst/>
          </a:prstGeom>
          <a:solidFill>
            <a:srgbClr val="FFFFFF"/>
          </a:solidFill>
          <a:ln>
            <a:gradFill flip="none" rotWithShape="1">
              <a:gsLst>
                <a:gs pos="0">
                  <a:schemeClr val="accent1">
                    <a:alpha val="0"/>
                  </a:schemeClr>
                </a:gs>
                <a:gs pos="99000">
                  <a:schemeClr val="accent2">
                    <a:alpha val="0"/>
                  </a:schemeClr>
                </a:gs>
              </a:gsLst>
              <a:lin ang="0" scaled="1"/>
              <a:tileRect/>
            </a:grad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9" name="Rounded Rectangle 68"/>
          <p:cNvSpPr/>
          <p:nvPr userDrawn="1"/>
        </p:nvSpPr>
        <p:spPr>
          <a:xfrm>
            <a:off x="1468860" y="2897261"/>
            <a:ext cx="2985698"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lIns="91969" tIns="137955" rIns="91969" bIns="45983"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70" name="Round Same Side Corner Rectangle 69"/>
          <p:cNvSpPr/>
          <p:nvPr userDrawn="1"/>
        </p:nvSpPr>
        <p:spPr>
          <a:xfrm>
            <a:off x="1468860" y="2897248"/>
            <a:ext cx="2985698" cy="137160"/>
          </a:xfrm>
          <a:prstGeom prst="round2SameRect">
            <a:avLst>
              <a:gd name="adj1" fmla="val 50000"/>
              <a:gd name="adj2" fmla="val 0"/>
            </a:avLst>
          </a:prstGeom>
          <a:gradFill>
            <a:gsLst>
              <a:gs pos="0">
                <a:srgbClr val="81017E"/>
              </a:gs>
              <a:gs pos="100000">
                <a:srgbClr val="DA0081"/>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75" name="Rounded Rectangle 74"/>
          <p:cNvSpPr/>
          <p:nvPr userDrawn="1"/>
        </p:nvSpPr>
        <p:spPr>
          <a:xfrm>
            <a:off x="4614844" y="2897261"/>
            <a:ext cx="2985698"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lIns="91969" tIns="137955" rIns="91969" bIns="45983"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76" name="Round Same Side Corner Rectangle 75"/>
          <p:cNvSpPr/>
          <p:nvPr userDrawn="1"/>
        </p:nvSpPr>
        <p:spPr>
          <a:xfrm>
            <a:off x="4614844" y="2897248"/>
            <a:ext cx="2985698" cy="137160"/>
          </a:xfrm>
          <a:prstGeom prst="round2SameRect">
            <a:avLst>
              <a:gd name="adj1" fmla="val 50000"/>
              <a:gd name="adj2" fmla="val 0"/>
            </a:avLst>
          </a:prstGeom>
          <a:gradFill>
            <a:gsLst>
              <a:gs pos="0">
                <a:srgbClr val="81017E"/>
              </a:gs>
              <a:gs pos="100000">
                <a:srgbClr val="DA0081"/>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77" name="Rounded Rectangle 76"/>
          <p:cNvSpPr/>
          <p:nvPr userDrawn="1"/>
        </p:nvSpPr>
        <p:spPr>
          <a:xfrm>
            <a:off x="7760829" y="2897261"/>
            <a:ext cx="2985698"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lIns="91969" tIns="137955" rIns="91969" bIns="45983"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78" name="Round Same Side Corner Rectangle 77"/>
          <p:cNvSpPr/>
          <p:nvPr userDrawn="1"/>
        </p:nvSpPr>
        <p:spPr>
          <a:xfrm>
            <a:off x="7760829" y="2897248"/>
            <a:ext cx="2985698" cy="137160"/>
          </a:xfrm>
          <a:prstGeom prst="round2SameRect">
            <a:avLst>
              <a:gd name="adj1" fmla="val 50000"/>
              <a:gd name="adj2" fmla="val 0"/>
            </a:avLst>
          </a:prstGeom>
          <a:gradFill>
            <a:gsLst>
              <a:gs pos="0">
                <a:srgbClr val="81017E"/>
              </a:gs>
              <a:gs pos="100000">
                <a:srgbClr val="DA0081"/>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0" name="Text Placeholder 3"/>
          <p:cNvSpPr>
            <a:spLocks noGrp="1"/>
          </p:cNvSpPr>
          <p:nvPr>
            <p:ph type="body" sz="quarter" idx="10"/>
          </p:nvPr>
        </p:nvSpPr>
        <p:spPr>
          <a:xfrm>
            <a:off x="1629834" y="3114683"/>
            <a:ext cx="2667000" cy="320675"/>
          </a:xfrm>
        </p:spPr>
        <p:txBody>
          <a:bodyPr/>
          <a:lstStyle>
            <a:lvl1pPr algn="ctr">
              <a:defRPr sz="1833"/>
            </a:lvl1pPr>
          </a:lstStyle>
          <a:p>
            <a:pPr lvl="0"/>
            <a:r>
              <a:rPr lang="en-US"/>
              <a:t>Click to edit Master text styles</a:t>
            </a:r>
          </a:p>
        </p:txBody>
      </p:sp>
      <p:sp>
        <p:nvSpPr>
          <p:cNvPr id="31" name="Text Placeholder 3"/>
          <p:cNvSpPr>
            <a:spLocks noGrp="1"/>
          </p:cNvSpPr>
          <p:nvPr>
            <p:ph type="body" sz="quarter" idx="12"/>
          </p:nvPr>
        </p:nvSpPr>
        <p:spPr>
          <a:xfrm>
            <a:off x="4762008" y="3122233"/>
            <a:ext cx="2667000" cy="320675"/>
          </a:xfrm>
        </p:spPr>
        <p:txBody>
          <a:bodyPr/>
          <a:lstStyle>
            <a:lvl1pPr algn="ctr">
              <a:defRPr sz="1833"/>
            </a:lvl1pPr>
          </a:lstStyle>
          <a:p>
            <a:pPr lvl="0"/>
            <a:r>
              <a:rPr lang="en-US"/>
              <a:t>Click to edit Master text styles</a:t>
            </a:r>
          </a:p>
        </p:txBody>
      </p:sp>
      <p:sp>
        <p:nvSpPr>
          <p:cNvPr id="32" name="Text Placeholder 3"/>
          <p:cNvSpPr>
            <a:spLocks noGrp="1"/>
          </p:cNvSpPr>
          <p:nvPr>
            <p:ph type="body" sz="quarter" idx="13"/>
          </p:nvPr>
        </p:nvSpPr>
        <p:spPr>
          <a:xfrm>
            <a:off x="7922273" y="3122233"/>
            <a:ext cx="2667000" cy="320675"/>
          </a:xfrm>
        </p:spPr>
        <p:txBody>
          <a:bodyPr/>
          <a:lstStyle>
            <a:lvl1pPr algn="ctr">
              <a:defRPr sz="1833"/>
            </a:lvl1pPr>
          </a:lstStyle>
          <a:p>
            <a:pPr lvl="0"/>
            <a:r>
              <a:rPr lang="en-US"/>
              <a:t>Click to edit Master text styles</a:t>
            </a:r>
          </a:p>
        </p:txBody>
      </p:sp>
      <p:sp>
        <p:nvSpPr>
          <p:cNvPr id="36" name="Text Placeholder 5"/>
          <p:cNvSpPr>
            <a:spLocks noGrp="1"/>
          </p:cNvSpPr>
          <p:nvPr>
            <p:ph type="body" sz="quarter" idx="11"/>
          </p:nvPr>
        </p:nvSpPr>
        <p:spPr>
          <a:xfrm>
            <a:off x="751425" y="1484313"/>
            <a:ext cx="10640483" cy="1276350"/>
          </a:xfrm>
        </p:spPr>
        <p:txBody>
          <a:bodyPr/>
          <a:lstStyle>
            <a:lvl1pPr>
              <a:defRPr>
                <a:solidFill>
                  <a:srgbClr val="7030A0"/>
                </a:solidFill>
              </a:defRPr>
            </a:lvl1pPr>
            <a:lvl2pPr>
              <a:defRPr sz="1833"/>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42303699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ext slide+ chart step 5">
    <p:bg>
      <p:bgPr>
        <a:solidFill>
          <a:schemeClr val="bg2"/>
        </a:solidFill>
        <a:effectLst/>
      </p:bgPr>
    </p:bg>
    <p:spTree>
      <p:nvGrpSpPr>
        <p:cNvPr id="1" name=""/>
        <p:cNvGrpSpPr/>
        <p:nvPr/>
      </p:nvGrpSpPr>
      <p:grpSpPr>
        <a:xfrm>
          <a:off x="0" y="0"/>
          <a:ext cx="0" cy="0"/>
          <a:chOff x="0" y="0"/>
          <a:chExt cx="0" cy="0"/>
        </a:xfrm>
      </p:grpSpPr>
      <p:pic>
        <p:nvPicPr>
          <p:cNvPr id="41" name="Picture 4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9" name="Content Placeholder 5"/>
          <p:cNvSpPr txBox="1">
            <a:spLocks/>
          </p:cNvSpPr>
          <p:nvPr userDrawn="1"/>
        </p:nvSpPr>
        <p:spPr bwMode="auto">
          <a:xfrm>
            <a:off x="476253" y="1286010"/>
            <a:ext cx="11238519" cy="4716789"/>
          </a:xfrm>
          <a:prstGeom prst="roundRect">
            <a:avLst>
              <a:gd name="adj" fmla="val 2400"/>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229926" rIns="183942" bIns="183942"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5899" indent="-183934" defTabSz="919664">
              <a:spcAft>
                <a:spcPts val="1007"/>
              </a:spcAft>
              <a:buFont typeface="Arial"/>
              <a:buChar char="•"/>
            </a:pPr>
            <a:endParaRPr lang="en-US" sz="1833" dirty="0">
              <a:solidFill>
                <a:srgbClr val="666666"/>
              </a:solidFill>
              <a:cs typeface="Calibri"/>
            </a:endParaRPr>
          </a:p>
          <a:p>
            <a:pPr defTabSz="919664">
              <a:spcAft>
                <a:spcPts val="1007"/>
              </a:spcAft>
            </a:pPr>
            <a:endParaRPr lang="en-US" sz="1833" dirty="0">
              <a:solidFill>
                <a:srgbClr val="666666"/>
              </a:solidFill>
              <a:cs typeface="Calibri"/>
            </a:endParaRPr>
          </a:p>
          <a:p>
            <a:pPr defTabSz="919664">
              <a:spcAft>
                <a:spcPts val="1007"/>
              </a:spcAft>
            </a:pPr>
            <a:r>
              <a:rPr lang="en-US" sz="1833" dirty="0">
                <a:solidFill>
                  <a:srgbClr val="666666"/>
                </a:solidFill>
                <a:cs typeface="Calibri"/>
              </a:rPr>
              <a:t> </a:t>
            </a:r>
          </a:p>
          <a:p>
            <a:pPr defTabSz="919664">
              <a:spcAft>
                <a:spcPts val="1007"/>
              </a:spcAft>
            </a:pPr>
            <a:endParaRPr lang="en-US" sz="1833" dirty="0">
              <a:solidFill>
                <a:srgbClr val="666666"/>
              </a:solidFill>
            </a:endParaRPr>
          </a:p>
          <a:p>
            <a:pPr defTabSz="919664">
              <a:spcAft>
                <a:spcPts val="1007"/>
              </a:spcAft>
            </a:pPr>
            <a:endParaRPr lang="en-US" sz="1833" dirty="0">
              <a:solidFill>
                <a:srgbClr val="666666"/>
              </a:solidFill>
            </a:endParaRPr>
          </a:p>
        </p:txBody>
      </p:sp>
      <p:grpSp>
        <p:nvGrpSpPr>
          <p:cNvPr id="2" name="Group 1"/>
          <p:cNvGrpSpPr/>
          <p:nvPr userDrawn="1"/>
        </p:nvGrpSpPr>
        <p:grpSpPr>
          <a:xfrm>
            <a:off x="1470954" y="2897259"/>
            <a:ext cx="9277666" cy="663161"/>
            <a:chOff x="1103215" y="2897247"/>
            <a:chExt cx="6958250" cy="663161"/>
          </a:xfrm>
        </p:grpSpPr>
        <p:sp>
          <p:nvSpPr>
            <p:cNvPr id="57" name="Rounded Rectangle 56"/>
            <p:cNvSpPr/>
            <p:nvPr userDrawn="1"/>
          </p:nvSpPr>
          <p:spPr>
            <a:xfrm>
              <a:off x="1103215" y="2897249"/>
              <a:ext cx="2239274"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tIns="137160"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58" name="Round Same Side Corner Rectangle 57"/>
            <p:cNvSpPr/>
            <p:nvPr userDrawn="1"/>
          </p:nvSpPr>
          <p:spPr>
            <a:xfrm>
              <a:off x="1103215" y="2897248"/>
              <a:ext cx="2239274" cy="137160"/>
            </a:xfrm>
            <a:prstGeom prst="round2SameRect">
              <a:avLst>
                <a:gd name="adj1" fmla="val 50000"/>
                <a:gd name="adj2" fmla="val 0"/>
              </a:avLst>
            </a:prstGeom>
            <a:gradFill>
              <a:gsLst>
                <a:gs pos="0">
                  <a:srgbClr val="0C2577"/>
                </a:gs>
                <a:gs pos="100000">
                  <a:schemeClr val="accent5"/>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sp>
          <p:nvSpPr>
            <p:cNvPr id="63" name="Rounded Rectangle 62"/>
            <p:cNvSpPr/>
            <p:nvPr userDrawn="1"/>
          </p:nvSpPr>
          <p:spPr>
            <a:xfrm>
              <a:off x="3462703" y="2897248"/>
              <a:ext cx="2239274"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tIns="137160"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79" name="Round Same Side Corner Rectangle 78"/>
            <p:cNvSpPr/>
            <p:nvPr userDrawn="1"/>
          </p:nvSpPr>
          <p:spPr>
            <a:xfrm>
              <a:off x="3462703" y="2897247"/>
              <a:ext cx="2239274" cy="137160"/>
            </a:xfrm>
            <a:prstGeom prst="round2SameRect">
              <a:avLst>
                <a:gd name="adj1" fmla="val 50000"/>
                <a:gd name="adj2" fmla="val 0"/>
              </a:avLst>
            </a:prstGeom>
            <a:gradFill>
              <a:gsLst>
                <a:gs pos="0">
                  <a:srgbClr val="0C2577"/>
                </a:gs>
                <a:gs pos="100000">
                  <a:schemeClr val="accent5"/>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sp>
          <p:nvSpPr>
            <p:cNvPr id="80" name="Rounded Rectangle 79"/>
            <p:cNvSpPr/>
            <p:nvPr userDrawn="1"/>
          </p:nvSpPr>
          <p:spPr>
            <a:xfrm>
              <a:off x="5822191" y="2897248"/>
              <a:ext cx="2239274" cy="663159"/>
            </a:xfrm>
            <a:prstGeom prst="roundRect">
              <a:avLst>
                <a:gd name="adj" fmla="val 13637"/>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tIns="137160" rtlCol="0" anchor="ctr"/>
            <a:lstStyle/>
            <a:p>
              <a:pPr algn="ctr" defTabSz="919664" fontAlgn="base">
                <a:spcBef>
                  <a:spcPct val="0"/>
                </a:spcBef>
                <a:spcAft>
                  <a:spcPct val="0"/>
                </a:spcAft>
              </a:pPr>
              <a:endParaRPr lang="en-US" sz="1583" dirty="0">
                <a:solidFill>
                  <a:srgbClr val="666666"/>
                </a:solidFill>
                <a:cs typeface="Calibri"/>
              </a:endParaRPr>
            </a:p>
          </p:txBody>
        </p:sp>
        <p:sp>
          <p:nvSpPr>
            <p:cNvPr id="81" name="Round Same Side Corner Rectangle 80"/>
            <p:cNvSpPr/>
            <p:nvPr userDrawn="1"/>
          </p:nvSpPr>
          <p:spPr>
            <a:xfrm>
              <a:off x="5822191" y="2897247"/>
              <a:ext cx="2239274" cy="137160"/>
            </a:xfrm>
            <a:prstGeom prst="round2SameRect">
              <a:avLst>
                <a:gd name="adj1" fmla="val 50000"/>
                <a:gd name="adj2" fmla="val 0"/>
              </a:avLst>
            </a:prstGeom>
            <a:gradFill>
              <a:gsLst>
                <a:gs pos="0">
                  <a:srgbClr val="0C2577"/>
                </a:gs>
                <a:gs pos="100000">
                  <a:schemeClr val="accent5"/>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gr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8" name="Title 3"/>
          <p:cNvSpPr>
            <a:spLocks noGrp="1"/>
          </p:cNvSpPr>
          <p:nvPr>
            <p:ph type="title"/>
          </p:nvPr>
        </p:nvSpPr>
        <p:spPr>
          <a:xfrm>
            <a:off x="751423" y="517525"/>
            <a:ext cx="10672234" cy="768476"/>
          </a:xfrm>
        </p:spPr>
        <p:txBody>
          <a:bodyPr/>
          <a:lstStyle/>
          <a:p>
            <a:r>
              <a:rPr lang="en-US">
                <a:solidFill>
                  <a:srgbClr val="666666"/>
                </a:solidFill>
              </a:rPr>
              <a:t>Click to edit Master title style</a:t>
            </a:r>
            <a:endParaRPr lang="en-US" dirty="0">
              <a:solidFill>
                <a:srgbClr val="666666"/>
              </a:solidFill>
            </a:endParaRPr>
          </a:p>
        </p:txBody>
      </p:sp>
      <p:sp>
        <p:nvSpPr>
          <p:cNvPr id="32" name="Round Same Side Corner Rectangle 31"/>
          <p:cNvSpPr/>
          <p:nvPr userDrawn="1"/>
        </p:nvSpPr>
        <p:spPr>
          <a:xfrm rot="10800000">
            <a:off x="11392887"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3" name="Rounded Rectangle 32"/>
          <p:cNvSpPr/>
          <p:nvPr userDrawn="1"/>
        </p:nvSpPr>
        <p:spPr>
          <a:xfrm>
            <a:off x="11395695" y="63412"/>
            <a:ext cx="319080" cy="320954"/>
          </a:xfrm>
          <a:prstGeom prst="roundRect">
            <a:avLst>
              <a:gd name="adj" fmla="val 4078"/>
            </a:avLst>
          </a:prstGeom>
          <a:no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srgbClr val="0C2577"/>
                </a:solidFill>
                <a:cs typeface="Calibri"/>
              </a:rPr>
              <a:t>5</a:t>
            </a:r>
          </a:p>
        </p:txBody>
      </p:sp>
      <p:sp>
        <p:nvSpPr>
          <p:cNvPr id="34" name="Round Same Side Corner Rectangle 33"/>
          <p:cNvSpPr/>
          <p:nvPr userDrawn="1"/>
        </p:nvSpPr>
        <p:spPr>
          <a:xfrm rot="10800000">
            <a:off x="11392891" y="5"/>
            <a:ext cx="321893" cy="119953"/>
          </a:xfrm>
          <a:prstGeom prst="round2SameRect">
            <a:avLst>
              <a:gd name="adj1" fmla="val 0"/>
              <a:gd name="adj2" fmla="val 0"/>
            </a:avLst>
          </a:prstGeom>
          <a:gradFill flip="none" rotWithShape="1">
            <a:gsLst>
              <a:gs pos="0">
                <a:srgbClr val="0C2577"/>
              </a:gs>
              <a:gs pos="100000">
                <a:schemeClr val="accent5"/>
              </a:gs>
            </a:gsLst>
            <a:lin ang="108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5" name="Round Same Side Corner Rectangle 34"/>
          <p:cNvSpPr/>
          <p:nvPr userDrawn="1"/>
        </p:nvSpPr>
        <p:spPr>
          <a:xfrm rot="10800000">
            <a:off x="10989580"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6" name="Rounded Rectangle 35"/>
          <p:cNvSpPr/>
          <p:nvPr userDrawn="1"/>
        </p:nvSpPr>
        <p:spPr>
          <a:xfrm>
            <a:off x="10992388" y="63412"/>
            <a:ext cx="319080" cy="320954"/>
          </a:xfrm>
          <a:prstGeom prst="roundRect">
            <a:avLst>
              <a:gd name="adj" fmla="val 407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4</a:t>
            </a:r>
          </a:p>
        </p:txBody>
      </p:sp>
      <p:sp>
        <p:nvSpPr>
          <p:cNvPr id="37" name="Round Same Side Corner Rectangle 36"/>
          <p:cNvSpPr/>
          <p:nvPr userDrawn="1"/>
        </p:nvSpPr>
        <p:spPr>
          <a:xfrm rot="10800000">
            <a:off x="10989584"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8" name="Round Same Side Corner Rectangle 37"/>
          <p:cNvSpPr/>
          <p:nvPr userDrawn="1"/>
        </p:nvSpPr>
        <p:spPr>
          <a:xfrm rot="10800000">
            <a:off x="10586273"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9" name="Rounded Rectangle 48"/>
          <p:cNvSpPr/>
          <p:nvPr userDrawn="1"/>
        </p:nvSpPr>
        <p:spPr>
          <a:xfrm>
            <a:off x="10589082" y="63412"/>
            <a:ext cx="319080" cy="320954"/>
          </a:xfrm>
          <a:prstGeom prst="roundRect">
            <a:avLst>
              <a:gd name="adj" fmla="val 407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3</a:t>
            </a:r>
          </a:p>
        </p:txBody>
      </p:sp>
      <p:sp>
        <p:nvSpPr>
          <p:cNvPr id="50" name="Round Same Side Corner Rectangle 49"/>
          <p:cNvSpPr/>
          <p:nvPr userDrawn="1"/>
        </p:nvSpPr>
        <p:spPr>
          <a:xfrm rot="10800000">
            <a:off x="10586278"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51" name="Round Same Side Corner Rectangle 50"/>
          <p:cNvSpPr/>
          <p:nvPr userDrawn="1"/>
        </p:nvSpPr>
        <p:spPr>
          <a:xfrm rot="10800000">
            <a:off x="10182967"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52" name="Rounded Rectangle 51"/>
          <p:cNvSpPr/>
          <p:nvPr userDrawn="1"/>
        </p:nvSpPr>
        <p:spPr>
          <a:xfrm>
            <a:off x="10185775" y="63412"/>
            <a:ext cx="319080" cy="320954"/>
          </a:xfrm>
          <a:prstGeom prst="roundRect">
            <a:avLst>
              <a:gd name="adj" fmla="val 407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2</a:t>
            </a:r>
          </a:p>
        </p:txBody>
      </p:sp>
      <p:sp>
        <p:nvSpPr>
          <p:cNvPr id="53" name="Round Same Side Corner Rectangle 52"/>
          <p:cNvSpPr/>
          <p:nvPr userDrawn="1"/>
        </p:nvSpPr>
        <p:spPr>
          <a:xfrm rot="10800000">
            <a:off x="10182971" y="5"/>
            <a:ext cx="321893" cy="119953"/>
          </a:xfrm>
          <a:prstGeom prst="round2SameRect">
            <a:avLst>
              <a:gd name="adj1" fmla="val 0"/>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54" name="Round Same Side Corner Rectangle 53"/>
          <p:cNvSpPr/>
          <p:nvPr userDrawn="1"/>
        </p:nvSpPr>
        <p:spPr>
          <a:xfrm rot="10800000">
            <a:off x="9779659" y="-3"/>
            <a:ext cx="321893" cy="431802"/>
          </a:xfrm>
          <a:prstGeom prst="round2SameRect">
            <a:avLst>
              <a:gd name="adj1" fmla="val 17737"/>
              <a:gd name="adj2" fmla="val 0"/>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55" name="Rounded Rectangle 54"/>
          <p:cNvSpPr/>
          <p:nvPr userDrawn="1"/>
        </p:nvSpPr>
        <p:spPr>
          <a:xfrm>
            <a:off x="9782468" y="63412"/>
            <a:ext cx="319080" cy="320954"/>
          </a:xfrm>
          <a:prstGeom prst="roundRect">
            <a:avLst>
              <a:gd name="adj" fmla="val 407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lIns="0" tIns="45983" rIns="0" bIns="45983" rtlCol="0" anchor="t"/>
          <a:lstStyle/>
          <a:p>
            <a:pPr algn="ctr" defTabSz="919664" fontAlgn="base">
              <a:spcBef>
                <a:spcPct val="0"/>
              </a:spcBef>
              <a:spcAft>
                <a:spcPct val="0"/>
              </a:spcAft>
            </a:pPr>
            <a:r>
              <a:rPr lang="en-US" sz="2000" dirty="0">
                <a:solidFill>
                  <a:prstClr val="white"/>
                </a:solidFill>
                <a:cs typeface="Calibri"/>
              </a:rPr>
              <a:t>1</a:t>
            </a:r>
          </a:p>
        </p:txBody>
      </p:sp>
      <p:sp>
        <p:nvSpPr>
          <p:cNvPr id="56" name="Rectangle 55"/>
          <p:cNvSpPr/>
          <p:nvPr userDrawn="1"/>
        </p:nvSpPr>
        <p:spPr>
          <a:xfrm>
            <a:off x="9779653" y="5"/>
            <a:ext cx="321897" cy="119953"/>
          </a:xfrm>
          <a:prstGeom prst="rect">
            <a:avLst/>
          </a:prstGeom>
          <a:solidFill>
            <a:srgbClr val="FFFFFF"/>
          </a:solidFill>
          <a:ln>
            <a:gradFill flip="none" rotWithShape="1">
              <a:gsLst>
                <a:gs pos="0">
                  <a:schemeClr val="accent1">
                    <a:alpha val="0"/>
                  </a:schemeClr>
                </a:gs>
                <a:gs pos="99000">
                  <a:schemeClr val="accent2">
                    <a:alpha val="0"/>
                  </a:schemeClr>
                </a:gs>
              </a:gsLst>
              <a:lin ang="0" scaled="1"/>
              <a:tileRect/>
            </a:grad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 name="Text Placeholder 3"/>
          <p:cNvSpPr>
            <a:spLocks noGrp="1"/>
          </p:cNvSpPr>
          <p:nvPr>
            <p:ph type="body" sz="quarter" idx="10"/>
          </p:nvPr>
        </p:nvSpPr>
        <p:spPr>
          <a:xfrm>
            <a:off x="1629834" y="3114683"/>
            <a:ext cx="2667000" cy="320675"/>
          </a:xfrm>
        </p:spPr>
        <p:txBody>
          <a:bodyPr/>
          <a:lstStyle>
            <a:lvl1pPr algn="ctr">
              <a:defRPr sz="1833"/>
            </a:lvl1pPr>
          </a:lstStyle>
          <a:p>
            <a:pPr lvl="0"/>
            <a:r>
              <a:rPr lang="en-US"/>
              <a:t>Click to edit Master text styles</a:t>
            </a:r>
          </a:p>
        </p:txBody>
      </p:sp>
      <p:sp>
        <p:nvSpPr>
          <p:cNvPr id="6" name="Text Placeholder 5"/>
          <p:cNvSpPr>
            <a:spLocks noGrp="1"/>
          </p:cNvSpPr>
          <p:nvPr>
            <p:ph type="body" sz="quarter" idx="11"/>
          </p:nvPr>
        </p:nvSpPr>
        <p:spPr>
          <a:xfrm>
            <a:off x="751425" y="1484313"/>
            <a:ext cx="10640483" cy="1276350"/>
          </a:xfrm>
        </p:spPr>
        <p:txBody>
          <a:bodyPr/>
          <a:lstStyle>
            <a:lvl1pPr>
              <a:defRPr>
                <a:solidFill>
                  <a:srgbClr val="002060"/>
                </a:solidFill>
              </a:defRPr>
            </a:lvl1pPr>
            <a:lvl2pPr>
              <a:defRPr sz="1833"/>
            </a:lvl2pPr>
          </a:lstStyle>
          <a:p>
            <a:pPr lvl="0"/>
            <a:r>
              <a:rPr lang="en-US"/>
              <a:t>Click to edit Master text styles</a:t>
            </a:r>
          </a:p>
          <a:p>
            <a:pPr lvl="1"/>
            <a:r>
              <a:rPr lang="en-US"/>
              <a:t>Second level</a:t>
            </a:r>
          </a:p>
        </p:txBody>
      </p:sp>
      <p:sp>
        <p:nvSpPr>
          <p:cNvPr id="39" name="Text Placeholder 3"/>
          <p:cNvSpPr>
            <a:spLocks noGrp="1"/>
          </p:cNvSpPr>
          <p:nvPr>
            <p:ph type="body" sz="quarter" idx="12"/>
          </p:nvPr>
        </p:nvSpPr>
        <p:spPr>
          <a:xfrm>
            <a:off x="4762008" y="3122233"/>
            <a:ext cx="2667000" cy="320675"/>
          </a:xfrm>
        </p:spPr>
        <p:txBody>
          <a:bodyPr/>
          <a:lstStyle>
            <a:lvl1pPr algn="ctr">
              <a:defRPr sz="1833"/>
            </a:lvl1pPr>
          </a:lstStyle>
          <a:p>
            <a:pPr lvl="0"/>
            <a:r>
              <a:rPr lang="en-US"/>
              <a:t>Click to edit Master text styles</a:t>
            </a:r>
          </a:p>
        </p:txBody>
      </p:sp>
      <p:sp>
        <p:nvSpPr>
          <p:cNvPr id="40" name="Text Placeholder 3"/>
          <p:cNvSpPr>
            <a:spLocks noGrp="1"/>
          </p:cNvSpPr>
          <p:nvPr>
            <p:ph type="body" sz="quarter" idx="13"/>
          </p:nvPr>
        </p:nvSpPr>
        <p:spPr>
          <a:xfrm>
            <a:off x="7922273" y="3122233"/>
            <a:ext cx="2667000" cy="320675"/>
          </a:xfrm>
        </p:spPr>
        <p:txBody>
          <a:bodyPr/>
          <a:lstStyle>
            <a:lvl1pPr algn="ctr">
              <a:defRPr sz="1833"/>
            </a:lvl1pPr>
          </a:lstStyle>
          <a:p>
            <a:pPr lvl="0"/>
            <a:r>
              <a:rPr lang="en-US"/>
              <a:t>Click to edit Master text styles</a:t>
            </a:r>
          </a:p>
        </p:txBody>
      </p:sp>
    </p:spTree>
    <p:extLst>
      <p:ext uri="{BB962C8B-B14F-4D97-AF65-F5344CB8AC3E}">
        <p14:creationId xmlns:p14="http://schemas.microsoft.com/office/powerpoint/2010/main" val="313832019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hart 2 sections">
    <p:bg>
      <p:bgPr>
        <a:solidFill>
          <a:schemeClr val="bg2"/>
        </a:soli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8" name="Content Placeholder 5"/>
          <p:cNvSpPr txBox="1">
            <a:spLocks/>
          </p:cNvSpPr>
          <p:nvPr userDrawn="1"/>
        </p:nvSpPr>
        <p:spPr bwMode="auto">
          <a:xfrm>
            <a:off x="476253" y="3047268"/>
            <a:ext cx="11238520" cy="2891572"/>
          </a:xfrm>
          <a:prstGeom prst="roundRect">
            <a:avLst>
              <a:gd name="adj" fmla="val 6666"/>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9" name="Content Placeholder 5"/>
          <p:cNvSpPr txBox="1">
            <a:spLocks/>
          </p:cNvSpPr>
          <p:nvPr userDrawn="1"/>
        </p:nvSpPr>
        <p:spPr bwMode="auto">
          <a:xfrm>
            <a:off x="476253" y="1286005"/>
            <a:ext cx="11238520" cy="1587826"/>
          </a:xfrm>
          <a:prstGeom prst="roundRect">
            <a:avLst>
              <a:gd name="adj" fmla="val 6666"/>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3" name="Text Placeholder 2"/>
          <p:cNvSpPr>
            <a:spLocks noGrp="1"/>
          </p:cNvSpPr>
          <p:nvPr>
            <p:ph type="body" sz="quarter" idx="10"/>
          </p:nvPr>
        </p:nvSpPr>
        <p:spPr>
          <a:xfrm>
            <a:off x="751423" y="1457325"/>
            <a:ext cx="10672234" cy="1303338"/>
          </a:xfrm>
        </p:spPr>
        <p:txBody>
          <a:bodyPr/>
          <a:lstStyle>
            <a:lvl1pPr>
              <a:defRPr>
                <a:solidFill>
                  <a:schemeClr val="accent1"/>
                </a:solidFill>
              </a:defRPr>
            </a:lvl1pPr>
            <a:lvl2pPr>
              <a:defRPr sz="1833"/>
            </a:lvl2pPr>
          </a:lstStyle>
          <a:p>
            <a:pPr lvl="0"/>
            <a:r>
              <a:rPr lang="en-US"/>
              <a:t>Click to edit Master text styles</a:t>
            </a:r>
          </a:p>
          <a:p>
            <a:pPr lvl="1"/>
            <a:r>
              <a:rPr lang="en-US"/>
              <a:t>Second level</a:t>
            </a:r>
          </a:p>
        </p:txBody>
      </p:sp>
      <p:sp>
        <p:nvSpPr>
          <p:cNvPr id="5" name="Text Placeholder 4"/>
          <p:cNvSpPr>
            <a:spLocks noGrp="1"/>
          </p:cNvSpPr>
          <p:nvPr>
            <p:ph type="body" sz="quarter" idx="11"/>
          </p:nvPr>
        </p:nvSpPr>
        <p:spPr>
          <a:xfrm>
            <a:off x="751423" y="3214688"/>
            <a:ext cx="10672234" cy="2570162"/>
          </a:xfrm>
        </p:spPr>
        <p:txBody>
          <a:bodyPr/>
          <a:lstStyle>
            <a:lvl1pPr>
              <a:defRPr>
                <a:solidFill>
                  <a:schemeClr val="accent1"/>
                </a:solidFill>
              </a:defRPr>
            </a:lvl1pPr>
            <a:lvl2pPr>
              <a:defRPr sz="2000"/>
            </a:lvl2pPr>
            <a:lvl3pPr>
              <a:defRPr sz="1833"/>
            </a:lvl3pPr>
            <a:lvl4pPr>
              <a:defRPr sz="1583"/>
            </a:lvl4pPr>
            <a:lvl5pPr>
              <a:defRPr sz="1583"/>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36004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Orange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 y="0"/>
            <a:ext cx="12191997" cy="6857998"/>
          </a:xfrm>
          <a:prstGeom prst="rect">
            <a:avLst/>
          </a:prstGeom>
        </p:spPr>
      </p:pic>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2" y="1"/>
            <a:ext cx="12192000"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Text Placeholder 2"/>
          <p:cNvSpPr>
            <a:spLocks noGrp="1"/>
          </p:cNvSpPr>
          <p:nvPr>
            <p:ph type="body" sz="quarter" idx="10"/>
          </p:nvPr>
        </p:nvSpPr>
        <p:spPr>
          <a:xfrm>
            <a:off x="884774" y="1209683"/>
            <a:ext cx="7544756" cy="993775"/>
          </a:xfrm>
        </p:spPr>
        <p:txBody>
          <a:bodyPr/>
          <a:lstStyle>
            <a:lvl1pPr>
              <a:defRPr sz="3000">
                <a:solidFill>
                  <a:schemeClr val="accent1"/>
                </a:solidFill>
              </a:defRPr>
            </a:lvl1pPr>
            <a:lvl2pPr>
              <a:defRPr sz="3167"/>
            </a:lvl2pPr>
            <a:lvl3pPr>
              <a:defRPr sz="3167"/>
            </a:lvl3pPr>
            <a:lvl4pPr>
              <a:defRPr sz="3167"/>
            </a:lvl4pPr>
            <a:lvl5pPr>
              <a:defRPr sz="3167"/>
            </a:lvl5pPr>
          </a:lstStyle>
          <a:p>
            <a:pPr lvl="0"/>
            <a:r>
              <a:rPr lang="en-US"/>
              <a:t>Click to edit Master text styles</a:t>
            </a:r>
          </a:p>
        </p:txBody>
      </p:sp>
      <p:sp>
        <p:nvSpPr>
          <p:cNvPr id="9"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227992539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hart to/from stacked op1">
    <p:bg>
      <p:bgPr>
        <a:solidFill>
          <a:schemeClr val="bg2"/>
        </a:solidFill>
        <a:effectLst/>
      </p:bgPr>
    </p:bg>
    <p:spTree>
      <p:nvGrpSpPr>
        <p:cNvPr id="1" name=""/>
        <p:cNvGrpSpPr/>
        <p:nvPr/>
      </p:nvGrpSpPr>
      <p:grpSpPr>
        <a:xfrm>
          <a:off x="0" y="0"/>
          <a:ext cx="0" cy="0"/>
          <a:chOff x="0" y="0"/>
          <a:chExt cx="0" cy="0"/>
        </a:xfrm>
      </p:grpSpPr>
      <p:pic>
        <p:nvPicPr>
          <p:cNvPr id="19" name="Picture 18"/>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6" name="Content Placeholder 5"/>
          <p:cNvSpPr txBox="1">
            <a:spLocks/>
          </p:cNvSpPr>
          <p:nvPr userDrawn="1"/>
        </p:nvSpPr>
        <p:spPr bwMode="auto">
          <a:xfrm>
            <a:off x="476253" y="3047268"/>
            <a:ext cx="11238520" cy="2891572"/>
          </a:xfrm>
          <a:prstGeom prst="roundRect">
            <a:avLst>
              <a:gd name="adj" fmla="val 6666"/>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7" name="Content Placeholder 5"/>
          <p:cNvSpPr txBox="1">
            <a:spLocks/>
          </p:cNvSpPr>
          <p:nvPr userDrawn="1"/>
        </p:nvSpPr>
        <p:spPr bwMode="auto">
          <a:xfrm>
            <a:off x="476253" y="1286005"/>
            <a:ext cx="11238520" cy="1587826"/>
          </a:xfrm>
          <a:prstGeom prst="roundRect">
            <a:avLst>
              <a:gd name="adj" fmla="val 6666"/>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grpSp>
        <p:nvGrpSpPr>
          <p:cNvPr id="10" name="Group 9"/>
          <p:cNvGrpSpPr/>
          <p:nvPr userDrawn="1"/>
        </p:nvGrpSpPr>
        <p:grpSpPr>
          <a:xfrm>
            <a:off x="5715178" y="2652077"/>
            <a:ext cx="832153" cy="624114"/>
            <a:chOff x="4406622" y="2652077"/>
            <a:chExt cx="624114" cy="624114"/>
          </a:xfrm>
        </p:grpSpPr>
        <p:sp>
          <p:nvSpPr>
            <p:cNvPr id="11" name="Oval 10"/>
            <p:cNvSpPr/>
            <p:nvPr/>
          </p:nvSpPr>
          <p:spPr>
            <a:xfrm rot="5400000">
              <a:off x="4406622" y="2652077"/>
              <a:ext cx="624114" cy="624114"/>
            </a:xfrm>
            <a:prstGeom prst="ellipse">
              <a:avLst/>
            </a:prstGeom>
            <a:solidFill>
              <a:srgbClr val="EFEFE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pic>
          <p:nvPicPr>
            <p:cNvPr id="12" name="Picture 1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498105" y="2761252"/>
              <a:ext cx="450629" cy="466722"/>
            </a:xfrm>
            <a:prstGeom prst="rect">
              <a:avLst/>
            </a:prstGeom>
          </p:spPr>
        </p:pic>
      </p:grpSp>
      <p:sp>
        <p:nvSpPr>
          <p:cNvPr id="8" name="Round Same Side Corner Rectangle 7"/>
          <p:cNvSpPr/>
          <p:nvPr userDrawn="1"/>
        </p:nvSpPr>
        <p:spPr>
          <a:xfrm rot="16200000">
            <a:off x="-195737" y="1957995"/>
            <a:ext cx="1587828" cy="24384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9" name="Round Same Side Corner Rectangle 8"/>
          <p:cNvSpPr/>
          <p:nvPr userDrawn="1"/>
        </p:nvSpPr>
        <p:spPr>
          <a:xfrm rot="16200000">
            <a:off x="-847599" y="4371137"/>
            <a:ext cx="2891571" cy="24384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8" name="Text Placeholder 2"/>
          <p:cNvSpPr>
            <a:spLocks noGrp="1"/>
          </p:cNvSpPr>
          <p:nvPr>
            <p:ph type="body" sz="quarter" idx="24"/>
          </p:nvPr>
        </p:nvSpPr>
        <p:spPr>
          <a:xfrm>
            <a:off x="1092657" y="1740312"/>
            <a:ext cx="10430752" cy="855407"/>
          </a:xfrm>
        </p:spPr>
        <p:txBody>
          <a:bodyPr/>
          <a:lstStyle>
            <a:lvl1pPr algn="ctr">
              <a:defRPr sz="2417">
                <a:solidFill>
                  <a:schemeClr val="tx2"/>
                </a:solidFill>
              </a:defRPr>
            </a:lvl1pPr>
          </a:lstStyle>
          <a:p>
            <a:pPr lvl="0"/>
            <a:r>
              <a:rPr lang="en-US"/>
              <a:t>Click to edit Master text styles</a:t>
            </a:r>
          </a:p>
        </p:txBody>
      </p:sp>
      <p:sp>
        <p:nvSpPr>
          <p:cNvPr id="22" name="Text Placeholder 2"/>
          <p:cNvSpPr>
            <a:spLocks noGrp="1"/>
          </p:cNvSpPr>
          <p:nvPr>
            <p:ph type="body" sz="quarter" idx="34"/>
          </p:nvPr>
        </p:nvSpPr>
        <p:spPr>
          <a:xfrm>
            <a:off x="1092657" y="3628101"/>
            <a:ext cx="10430752" cy="2221802"/>
          </a:xfrm>
        </p:spPr>
        <p:txBody>
          <a:bodyPr/>
          <a:lstStyle>
            <a:lvl1pPr algn="ctr">
              <a:defRPr sz="2417">
                <a:solidFill>
                  <a:schemeClr val="tx2"/>
                </a:solidFill>
              </a:defRPr>
            </a:lvl1pPr>
          </a:lstStyle>
          <a:p>
            <a:pPr lvl="0"/>
            <a:r>
              <a:rPr lang="en-US"/>
              <a:t>Click to edit Master text styles</a:t>
            </a:r>
          </a:p>
        </p:txBody>
      </p:sp>
      <p:sp>
        <p:nvSpPr>
          <p:cNvPr id="3" name="Text Placeholder 2"/>
          <p:cNvSpPr>
            <a:spLocks noGrp="1"/>
          </p:cNvSpPr>
          <p:nvPr>
            <p:ph type="body" sz="quarter" idx="35" hasCustomPrompt="1"/>
          </p:nvPr>
        </p:nvSpPr>
        <p:spPr>
          <a:xfrm>
            <a:off x="1092204" y="1376368"/>
            <a:ext cx="2487083" cy="276225"/>
          </a:xfrm>
        </p:spPr>
        <p:txBody>
          <a:bodyPr/>
          <a:lstStyle>
            <a:lvl1pPr>
              <a:defRPr sz="1417">
                <a:solidFill>
                  <a:schemeClr val="accent1"/>
                </a:solidFill>
              </a:defRPr>
            </a:lvl1pPr>
          </a:lstStyle>
          <a:p>
            <a:pPr lvl="0"/>
            <a:r>
              <a:rPr lang="en-US" dirty="0"/>
              <a:t>CLICK TO EDIT</a:t>
            </a:r>
          </a:p>
        </p:txBody>
      </p:sp>
      <p:sp>
        <p:nvSpPr>
          <p:cNvPr id="23" name="Text Placeholder 2"/>
          <p:cNvSpPr>
            <a:spLocks noGrp="1"/>
          </p:cNvSpPr>
          <p:nvPr>
            <p:ph type="body" sz="quarter" idx="36" hasCustomPrompt="1"/>
          </p:nvPr>
        </p:nvSpPr>
        <p:spPr>
          <a:xfrm>
            <a:off x="1085653" y="3159443"/>
            <a:ext cx="2487083" cy="276225"/>
          </a:xfrm>
        </p:spPr>
        <p:txBody>
          <a:bodyPr/>
          <a:lstStyle>
            <a:lvl1pPr>
              <a:defRPr sz="1417">
                <a:solidFill>
                  <a:schemeClr val="accent3"/>
                </a:solidFill>
              </a:defRPr>
            </a:lvl1pPr>
          </a:lstStyle>
          <a:p>
            <a:pPr lvl="0"/>
            <a:r>
              <a:rPr lang="en-US" dirty="0"/>
              <a:t>CLICK TO EDIT</a:t>
            </a:r>
          </a:p>
        </p:txBody>
      </p:sp>
    </p:spTree>
    <p:extLst>
      <p:ext uri="{BB962C8B-B14F-4D97-AF65-F5344CB8AC3E}">
        <p14:creationId xmlns:p14="http://schemas.microsoft.com/office/powerpoint/2010/main" val="297001547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hart to/from stacked op2">
    <p:bg>
      <p:bgPr>
        <a:solidFill>
          <a:schemeClr val="bg2"/>
        </a:solidFill>
        <a:effectLst/>
      </p:bgPr>
    </p:bg>
    <p:spTree>
      <p:nvGrpSpPr>
        <p:cNvPr id="1" name=""/>
        <p:cNvGrpSpPr/>
        <p:nvPr/>
      </p:nvGrpSpPr>
      <p:grpSpPr>
        <a:xfrm>
          <a:off x="0" y="0"/>
          <a:ext cx="0" cy="0"/>
          <a:chOff x="0" y="0"/>
          <a:chExt cx="0" cy="0"/>
        </a:xfrm>
      </p:grpSpPr>
      <p:pic>
        <p:nvPicPr>
          <p:cNvPr id="25" name="Picture 24"/>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9" name="Content Placeholder 5"/>
          <p:cNvSpPr txBox="1">
            <a:spLocks/>
          </p:cNvSpPr>
          <p:nvPr userDrawn="1"/>
        </p:nvSpPr>
        <p:spPr bwMode="auto">
          <a:xfrm>
            <a:off x="476253" y="3047268"/>
            <a:ext cx="11238520" cy="2891572"/>
          </a:xfrm>
          <a:prstGeom prst="roundRect">
            <a:avLst>
              <a:gd name="adj" fmla="val 6666"/>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22" name="Content Placeholder 5"/>
          <p:cNvSpPr txBox="1">
            <a:spLocks/>
          </p:cNvSpPr>
          <p:nvPr userDrawn="1"/>
        </p:nvSpPr>
        <p:spPr bwMode="auto">
          <a:xfrm>
            <a:off x="476253" y="1286005"/>
            <a:ext cx="11238520" cy="1587826"/>
          </a:xfrm>
          <a:prstGeom prst="roundRect">
            <a:avLst>
              <a:gd name="adj" fmla="val 6666"/>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8" name="Round Same Side Corner Rectangle 7"/>
          <p:cNvSpPr/>
          <p:nvPr userDrawn="1"/>
        </p:nvSpPr>
        <p:spPr>
          <a:xfrm rot="16200000">
            <a:off x="-195737" y="1957995"/>
            <a:ext cx="1587828" cy="24384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9" name="Round Same Side Corner Rectangle 8"/>
          <p:cNvSpPr/>
          <p:nvPr userDrawn="1"/>
        </p:nvSpPr>
        <p:spPr>
          <a:xfrm rot="16200000">
            <a:off x="-847599" y="4371137"/>
            <a:ext cx="2891571" cy="24384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grpSp>
        <p:nvGrpSpPr>
          <p:cNvPr id="16" name="Group 15"/>
          <p:cNvGrpSpPr/>
          <p:nvPr userDrawn="1"/>
        </p:nvGrpSpPr>
        <p:grpSpPr>
          <a:xfrm>
            <a:off x="5715178" y="2652077"/>
            <a:ext cx="832153" cy="624114"/>
            <a:chOff x="4406622" y="2652077"/>
            <a:chExt cx="624114" cy="624114"/>
          </a:xfrm>
        </p:grpSpPr>
        <p:sp>
          <p:nvSpPr>
            <p:cNvPr id="17" name="Oval 16"/>
            <p:cNvSpPr/>
            <p:nvPr/>
          </p:nvSpPr>
          <p:spPr>
            <a:xfrm rot="5400000">
              <a:off x="4406622" y="2652077"/>
              <a:ext cx="624114" cy="624114"/>
            </a:xfrm>
            <a:prstGeom prst="ellipse">
              <a:avLst/>
            </a:prstGeom>
            <a:solidFill>
              <a:srgbClr val="FFFFFF"/>
            </a:solidFill>
            <a:ln w="38100" cmpd="sng">
              <a:solidFill>
                <a:srgbClr val="EFEFE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919664" fontAlgn="base">
                <a:spcBef>
                  <a:spcPct val="0"/>
                </a:spcBef>
                <a:spcAft>
                  <a:spcPct val="0"/>
                </a:spcAft>
              </a:pPr>
              <a:endParaRPr lang="en-US" sz="1833">
                <a:solidFill>
                  <a:prstClr val="white"/>
                </a:solidFill>
              </a:endParaRPr>
            </a:p>
          </p:txBody>
        </p:sp>
        <p:pic>
          <p:nvPicPr>
            <p:cNvPr id="18" name="Picture 1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498105" y="2761252"/>
              <a:ext cx="450629" cy="466722"/>
            </a:xfrm>
            <a:prstGeom prst="rect">
              <a:avLst/>
            </a:prstGeom>
          </p:spPr>
        </p:pic>
      </p:grpSp>
      <p:sp>
        <p:nvSpPr>
          <p:cNvPr id="20" name="Text Placeholder 2"/>
          <p:cNvSpPr>
            <a:spLocks noGrp="1"/>
          </p:cNvSpPr>
          <p:nvPr>
            <p:ph type="body" sz="quarter" idx="24"/>
          </p:nvPr>
        </p:nvSpPr>
        <p:spPr>
          <a:xfrm>
            <a:off x="1092657" y="1740312"/>
            <a:ext cx="10430752" cy="855407"/>
          </a:xfrm>
        </p:spPr>
        <p:txBody>
          <a:bodyPr/>
          <a:lstStyle>
            <a:lvl1pPr algn="ctr">
              <a:defRPr sz="2417">
                <a:solidFill>
                  <a:schemeClr val="tx2"/>
                </a:solidFill>
              </a:defRPr>
            </a:lvl1pPr>
          </a:lstStyle>
          <a:p>
            <a:pPr lvl="0"/>
            <a:r>
              <a:rPr lang="en-US"/>
              <a:t>Click to edit Master text styles</a:t>
            </a:r>
          </a:p>
        </p:txBody>
      </p:sp>
      <p:sp>
        <p:nvSpPr>
          <p:cNvPr id="21" name="Text Placeholder 2"/>
          <p:cNvSpPr>
            <a:spLocks noGrp="1"/>
          </p:cNvSpPr>
          <p:nvPr>
            <p:ph type="body" sz="quarter" idx="34"/>
          </p:nvPr>
        </p:nvSpPr>
        <p:spPr>
          <a:xfrm>
            <a:off x="1092657" y="3628101"/>
            <a:ext cx="10430752" cy="2221802"/>
          </a:xfrm>
        </p:spPr>
        <p:txBody>
          <a:bodyPr/>
          <a:lstStyle>
            <a:lvl1pPr algn="ctr">
              <a:defRPr sz="2417">
                <a:solidFill>
                  <a:schemeClr val="tx2"/>
                </a:solidFill>
              </a:defRPr>
            </a:lvl1pPr>
          </a:lstStyle>
          <a:p>
            <a:pPr lvl="0"/>
            <a:r>
              <a:rPr lang="en-US"/>
              <a:t>Click to edit Master text styles</a:t>
            </a:r>
          </a:p>
        </p:txBody>
      </p:sp>
      <p:sp>
        <p:nvSpPr>
          <p:cNvPr id="23" name="Text Placeholder 2"/>
          <p:cNvSpPr>
            <a:spLocks noGrp="1"/>
          </p:cNvSpPr>
          <p:nvPr>
            <p:ph type="body" sz="quarter" idx="35" hasCustomPrompt="1"/>
          </p:nvPr>
        </p:nvSpPr>
        <p:spPr>
          <a:xfrm>
            <a:off x="1092204" y="1376368"/>
            <a:ext cx="2487083" cy="276225"/>
          </a:xfrm>
        </p:spPr>
        <p:txBody>
          <a:bodyPr/>
          <a:lstStyle>
            <a:lvl1pPr>
              <a:defRPr sz="1417">
                <a:solidFill>
                  <a:schemeClr val="accent1"/>
                </a:solidFill>
              </a:defRPr>
            </a:lvl1pPr>
          </a:lstStyle>
          <a:p>
            <a:pPr lvl="0"/>
            <a:r>
              <a:rPr lang="en-US" dirty="0"/>
              <a:t>CLICK TO EDIT</a:t>
            </a:r>
          </a:p>
        </p:txBody>
      </p:sp>
      <p:sp>
        <p:nvSpPr>
          <p:cNvPr id="24" name="Text Placeholder 2"/>
          <p:cNvSpPr>
            <a:spLocks noGrp="1"/>
          </p:cNvSpPr>
          <p:nvPr>
            <p:ph type="body" sz="quarter" idx="36" hasCustomPrompt="1"/>
          </p:nvPr>
        </p:nvSpPr>
        <p:spPr>
          <a:xfrm>
            <a:off x="1085653" y="3159443"/>
            <a:ext cx="2487083" cy="276225"/>
          </a:xfrm>
        </p:spPr>
        <p:txBody>
          <a:bodyPr/>
          <a:lstStyle>
            <a:lvl1pPr>
              <a:defRPr sz="1417">
                <a:solidFill>
                  <a:schemeClr val="accent3"/>
                </a:solidFill>
              </a:defRPr>
            </a:lvl1pPr>
          </a:lstStyle>
          <a:p>
            <a:pPr lvl="0"/>
            <a:r>
              <a:rPr lang="en-US" dirty="0"/>
              <a:t>CLICK TO EDIT</a:t>
            </a:r>
          </a:p>
        </p:txBody>
      </p:sp>
    </p:spTree>
    <p:extLst>
      <p:ext uri="{BB962C8B-B14F-4D97-AF65-F5344CB8AC3E}">
        <p14:creationId xmlns:p14="http://schemas.microsoft.com/office/powerpoint/2010/main" val="7315500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hart 3x1">
    <p:bg>
      <p:bgPr>
        <a:solidFill>
          <a:schemeClr val="bg2"/>
        </a:solidFill>
        <a:effectLst/>
      </p:bgPr>
    </p:bg>
    <p:spTree>
      <p:nvGrpSpPr>
        <p:cNvPr id="1" name=""/>
        <p:cNvGrpSpPr/>
        <p:nvPr/>
      </p:nvGrpSpPr>
      <p:grpSpPr>
        <a:xfrm>
          <a:off x="0" y="0"/>
          <a:ext cx="0" cy="0"/>
          <a:chOff x="0" y="0"/>
          <a:chExt cx="0" cy="0"/>
        </a:xfrm>
      </p:grpSpPr>
      <p:pic>
        <p:nvPicPr>
          <p:cNvPr id="18" name="Picture 17"/>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2" name="Content Placeholder 5"/>
          <p:cNvSpPr txBox="1">
            <a:spLocks/>
          </p:cNvSpPr>
          <p:nvPr userDrawn="1"/>
        </p:nvSpPr>
        <p:spPr bwMode="auto">
          <a:xfrm>
            <a:off x="476253" y="4475441"/>
            <a:ext cx="11238520" cy="1412024"/>
          </a:xfrm>
          <a:prstGeom prst="roundRect">
            <a:avLst>
              <a:gd name="adj" fmla="val 6666"/>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5" name="Content Placeholder 5"/>
          <p:cNvSpPr txBox="1">
            <a:spLocks/>
          </p:cNvSpPr>
          <p:nvPr userDrawn="1"/>
        </p:nvSpPr>
        <p:spPr bwMode="auto">
          <a:xfrm>
            <a:off x="476253" y="2891140"/>
            <a:ext cx="11238520" cy="1410871"/>
          </a:xfrm>
          <a:prstGeom prst="roundRect">
            <a:avLst>
              <a:gd name="adj" fmla="val 6666"/>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6" name="Content Placeholder 5"/>
          <p:cNvSpPr txBox="1">
            <a:spLocks/>
          </p:cNvSpPr>
          <p:nvPr userDrawn="1"/>
        </p:nvSpPr>
        <p:spPr bwMode="auto">
          <a:xfrm>
            <a:off x="476253" y="1301954"/>
            <a:ext cx="11238520" cy="1412223"/>
          </a:xfrm>
          <a:prstGeom prst="roundRect">
            <a:avLst>
              <a:gd name="adj" fmla="val 6666"/>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19" name="Round Same Side Corner Rectangle 18"/>
          <p:cNvSpPr/>
          <p:nvPr userDrawn="1"/>
        </p:nvSpPr>
        <p:spPr>
          <a:xfrm rot="16200000">
            <a:off x="-115900" y="1878171"/>
            <a:ext cx="1428171" cy="24384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0" name="Round Same Side Corner Rectangle 19"/>
          <p:cNvSpPr/>
          <p:nvPr userDrawn="1"/>
        </p:nvSpPr>
        <p:spPr>
          <a:xfrm rot="16200000">
            <a:off x="-115900" y="3465999"/>
            <a:ext cx="1428171" cy="24384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2" name="Round Same Side Corner Rectangle 21"/>
          <p:cNvSpPr/>
          <p:nvPr userDrawn="1"/>
        </p:nvSpPr>
        <p:spPr>
          <a:xfrm rot="16200000">
            <a:off x="-115900" y="5067607"/>
            <a:ext cx="1428171" cy="24384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 name="Text Placeholder 2"/>
          <p:cNvSpPr>
            <a:spLocks noGrp="1"/>
          </p:cNvSpPr>
          <p:nvPr>
            <p:ph type="body" sz="quarter" idx="10"/>
          </p:nvPr>
        </p:nvSpPr>
        <p:spPr>
          <a:xfrm>
            <a:off x="924988" y="1455739"/>
            <a:ext cx="10373782" cy="1258433"/>
          </a:xfrm>
        </p:spPr>
        <p:txBody>
          <a:bodyPr/>
          <a:lstStyle>
            <a:lvl1pPr>
              <a:defRPr>
                <a:solidFill>
                  <a:schemeClr val="accent1"/>
                </a:solidFill>
              </a:defRPr>
            </a:lvl1pPr>
            <a:lvl2pPr>
              <a:defRPr sz="1833"/>
            </a:lvl2pPr>
            <a:lvl3pPr>
              <a:defRPr sz="1833"/>
            </a:lvl3pPr>
            <a:lvl4pPr>
              <a:defRPr sz="1583"/>
            </a:lvl4pPr>
            <a:lvl5pPr>
              <a:defRPr sz="1417"/>
            </a:lvl5pPr>
          </a:lstStyle>
          <a:p>
            <a:pPr lvl="0"/>
            <a:r>
              <a:rPr lang="en-US"/>
              <a:t>Click to edit Master text styles</a:t>
            </a:r>
          </a:p>
          <a:p>
            <a:pPr lvl="1"/>
            <a:r>
              <a:rPr lang="en-US"/>
              <a:t>Second level</a:t>
            </a:r>
          </a:p>
        </p:txBody>
      </p:sp>
      <p:sp>
        <p:nvSpPr>
          <p:cNvPr id="27" name="Text Placeholder 2"/>
          <p:cNvSpPr>
            <a:spLocks noGrp="1"/>
          </p:cNvSpPr>
          <p:nvPr>
            <p:ph type="body" sz="quarter" idx="11"/>
          </p:nvPr>
        </p:nvSpPr>
        <p:spPr>
          <a:xfrm>
            <a:off x="908625" y="3043568"/>
            <a:ext cx="10373782" cy="1258433"/>
          </a:xfrm>
        </p:spPr>
        <p:txBody>
          <a:bodyPr/>
          <a:lstStyle>
            <a:lvl1pPr>
              <a:defRPr>
                <a:solidFill>
                  <a:schemeClr val="accent5"/>
                </a:solidFill>
              </a:defRPr>
            </a:lvl1pPr>
            <a:lvl2pPr>
              <a:defRPr sz="1833"/>
            </a:lvl2pPr>
            <a:lvl3pPr>
              <a:defRPr sz="1833"/>
            </a:lvl3pPr>
            <a:lvl4pPr>
              <a:defRPr sz="1583"/>
            </a:lvl4pPr>
            <a:lvl5pPr>
              <a:defRPr sz="1417"/>
            </a:lvl5pPr>
          </a:lstStyle>
          <a:p>
            <a:pPr lvl="0"/>
            <a:r>
              <a:rPr lang="en-US"/>
              <a:t>Click to edit Master text styles</a:t>
            </a:r>
          </a:p>
          <a:p>
            <a:pPr lvl="1"/>
            <a:r>
              <a:rPr lang="en-US"/>
              <a:t>Second level</a:t>
            </a:r>
          </a:p>
        </p:txBody>
      </p:sp>
      <p:sp>
        <p:nvSpPr>
          <p:cNvPr id="28" name="Text Placeholder 2"/>
          <p:cNvSpPr>
            <a:spLocks noGrp="1"/>
          </p:cNvSpPr>
          <p:nvPr>
            <p:ph type="body" sz="quarter" idx="12"/>
          </p:nvPr>
        </p:nvSpPr>
        <p:spPr>
          <a:xfrm>
            <a:off x="924988" y="4602574"/>
            <a:ext cx="10373782" cy="1258433"/>
          </a:xfrm>
        </p:spPr>
        <p:txBody>
          <a:bodyPr/>
          <a:lstStyle>
            <a:lvl1pPr>
              <a:defRPr>
                <a:solidFill>
                  <a:schemeClr val="accent3"/>
                </a:solidFill>
              </a:defRPr>
            </a:lvl1pPr>
            <a:lvl2pPr>
              <a:defRPr sz="1833"/>
            </a:lvl2pPr>
            <a:lvl3pPr>
              <a:defRPr sz="1833"/>
            </a:lvl3pPr>
            <a:lvl4pPr>
              <a:defRPr sz="1583"/>
            </a:lvl4pPr>
            <a:lvl5pPr>
              <a:defRPr sz="1417"/>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94832664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hart 3x1 plus photo">
    <p:bg>
      <p:bgPr>
        <a:solidFill>
          <a:schemeClr val="bg2"/>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21" name="Content Placeholder 5"/>
          <p:cNvSpPr txBox="1">
            <a:spLocks/>
          </p:cNvSpPr>
          <p:nvPr userDrawn="1"/>
        </p:nvSpPr>
        <p:spPr bwMode="auto">
          <a:xfrm>
            <a:off x="549588" y="2866580"/>
            <a:ext cx="6681944" cy="1428171"/>
          </a:xfrm>
          <a:prstGeom prst="roundRect">
            <a:avLst>
              <a:gd name="adj" fmla="val 10034"/>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367880"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24" name="Content Placeholder 5"/>
          <p:cNvSpPr txBox="1">
            <a:spLocks/>
          </p:cNvSpPr>
          <p:nvPr userDrawn="1"/>
        </p:nvSpPr>
        <p:spPr bwMode="auto">
          <a:xfrm>
            <a:off x="567519" y="4462959"/>
            <a:ext cx="6681944" cy="1428171"/>
          </a:xfrm>
          <a:prstGeom prst="roundRect">
            <a:avLst>
              <a:gd name="adj" fmla="val 10034"/>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367880"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18" name="Content Placeholder 5"/>
          <p:cNvSpPr txBox="1">
            <a:spLocks/>
          </p:cNvSpPr>
          <p:nvPr userDrawn="1"/>
        </p:nvSpPr>
        <p:spPr bwMode="auto">
          <a:xfrm>
            <a:off x="525682" y="1286012"/>
            <a:ext cx="6681944" cy="1428171"/>
          </a:xfrm>
          <a:prstGeom prst="roundRect">
            <a:avLst>
              <a:gd name="adj" fmla="val 10034"/>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367880"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19" name="Round Same Side Corner Rectangle 18"/>
          <p:cNvSpPr/>
          <p:nvPr userDrawn="1"/>
        </p:nvSpPr>
        <p:spPr>
          <a:xfrm rot="16200000">
            <a:off x="-115900" y="1878171"/>
            <a:ext cx="1428171" cy="24384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0" name="Round Same Side Corner Rectangle 19"/>
          <p:cNvSpPr/>
          <p:nvPr userDrawn="1"/>
        </p:nvSpPr>
        <p:spPr>
          <a:xfrm rot="16200000">
            <a:off x="-115900" y="3465999"/>
            <a:ext cx="1428171" cy="24384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2" name="Round Same Side Corner Rectangle 21"/>
          <p:cNvSpPr/>
          <p:nvPr userDrawn="1"/>
        </p:nvSpPr>
        <p:spPr>
          <a:xfrm rot="16200000">
            <a:off x="-115900" y="5067607"/>
            <a:ext cx="1428171" cy="24384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5" name="Picture Placeholder 3"/>
          <p:cNvSpPr>
            <a:spLocks noGrp="1"/>
          </p:cNvSpPr>
          <p:nvPr>
            <p:ph type="pic" sz="quarter" idx="21"/>
          </p:nvPr>
        </p:nvSpPr>
        <p:spPr>
          <a:xfrm>
            <a:off x="7602753" y="1286013"/>
            <a:ext cx="4112024" cy="1428169"/>
          </a:xfrm>
          <a:prstGeom prst="roundRect">
            <a:avLst>
              <a:gd name="adj" fmla="val 4501"/>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16" name="Picture Placeholder 3"/>
          <p:cNvSpPr>
            <a:spLocks noGrp="1"/>
          </p:cNvSpPr>
          <p:nvPr>
            <p:ph type="pic" sz="quarter" idx="22"/>
          </p:nvPr>
        </p:nvSpPr>
        <p:spPr>
          <a:xfrm>
            <a:off x="7602753" y="2873841"/>
            <a:ext cx="4112024" cy="1428169"/>
          </a:xfrm>
          <a:prstGeom prst="roundRect">
            <a:avLst>
              <a:gd name="adj" fmla="val 4501"/>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17" name="Picture Placeholder 3"/>
          <p:cNvSpPr>
            <a:spLocks noGrp="1"/>
          </p:cNvSpPr>
          <p:nvPr>
            <p:ph type="pic" sz="quarter" idx="23"/>
          </p:nvPr>
        </p:nvSpPr>
        <p:spPr>
          <a:xfrm>
            <a:off x="7602753" y="4475450"/>
            <a:ext cx="4112024" cy="1428169"/>
          </a:xfrm>
          <a:prstGeom prst="roundRect">
            <a:avLst>
              <a:gd name="adj" fmla="val 4501"/>
            </a:avLst>
          </a:prstGeom>
          <a:solidFill>
            <a:schemeClr val="tx1"/>
          </a:solidFill>
        </p:spPr>
        <p:txBody>
          <a:bodyPr rtlCol="0">
            <a:normAutofit/>
          </a:bodyPr>
          <a:lstStyle>
            <a:lvl1pPr>
              <a:defRPr sz="1167"/>
            </a:lvl1pPr>
          </a:lstStyle>
          <a:p>
            <a:pPr lvl="0"/>
            <a:r>
              <a:rPr lang="en-US" noProof="0"/>
              <a:t>Click icon to add picture</a:t>
            </a:r>
            <a:endParaRPr lang="en-US" noProof="0" dirty="0"/>
          </a:p>
        </p:txBody>
      </p:sp>
      <p:sp>
        <p:nvSpPr>
          <p:cNvPr id="25" name="Text Placeholder 2"/>
          <p:cNvSpPr>
            <a:spLocks noGrp="1"/>
          </p:cNvSpPr>
          <p:nvPr>
            <p:ph type="body" sz="quarter" idx="10"/>
          </p:nvPr>
        </p:nvSpPr>
        <p:spPr>
          <a:xfrm>
            <a:off x="924985" y="1455739"/>
            <a:ext cx="6122995" cy="1258433"/>
          </a:xfrm>
        </p:spPr>
        <p:txBody>
          <a:bodyPr/>
          <a:lstStyle>
            <a:lvl1pPr>
              <a:defRPr>
                <a:solidFill>
                  <a:schemeClr val="accent1"/>
                </a:solidFill>
              </a:defRPr>
            </a:lvl1pPr>
            <a:lvl2pPr>
              <a:defRPr sz="1833"/>
            </a:lvl2pPr>
            <a:lvl3pPr>
              <a:defRPr sz="1833"/>
            </a:lvl3pPr>
            <a:lvl4pPr>
              <a:defRPr sz="1583"/>
            </a:lvl4pPr>
            <a:lvl5pPr>
              <a:defRPr sz="1417"/>
            </a:lvl5pPr>
          </a:lstStyle>
          <a:p>
            <a:pPr lvl="0"/>
            <a:r>
              <a:rPr lang="en-US"/>
              <a:t>Click to edit Master text styles</a:t>
            </a:r>
          </a:p>
          <a:p>
            <a:pPr lvl="1"/>
            <a:r>
              <a:rPr lang="en-US"/>
              <a:t>Second level</a:t>
            </a:r>
          </a:p>
        </p:txBody>
      </p:sp>
      <p:sp>
        <p:nvSpPr>
          <p:cNvPr id="26" name="Text Placeholder 2"/>
          <p:cNvSpPr>
            <a:spLocks noGrp="1"/>
          </p:cNvSpPr>
          <p:nvPr>
            <p:ph type="body" sz="quarter" idx="11"/>
          </p:nvPr>
        </p:nvSpPr>
        <p:spPr>
          <a:xfrm>
            <a:off x="908620" y="3043568"/>
            <a:ext cx="6122995" cy="1258433"/>
          </a:xfrm>
        </p:spPr>
        <p:txBody>
          <a:bodyPr/>
          <a:lstStyle>
            <a:lvl1pPr>
              <a:defRPr>
                <a:solidFill>
                  <a:schemeClr val="accent5"/>
                </a:solidFill>
              </a:defRPr>
            </a:lvl1pPr>
            <a:lvl2pPr>
              <a:defRPr sz="1833"/>
            </a:lvl2pPr>
            <a:lvl3pPr>
              <a:defRPr sz="1833"/>
            </a:lvl3pPr>
            <a:lvl4pPr>
              <a:defRPr sz="1583"/>
            </a:lvl4pPr>
            <a:lvl5pPr>
              <a:defRPr sz="1417"/>
            </a:lvl5pPr>
          </a:lstStyle>
          <a:p>
            <a:pPr lvl="0"/>
            <a:r>
              <a:rPr lang="en-US"/>
              <a:t>Click to edit Master text styles</a:t>
            </a:r>
          </a:p>
          <a:p>
            <a:pPr lvl="1"/>
            <a:r>
              <a:rPr lang="en-US"/>
              <a:t>Second level</a:t>
            </a:r>
          </a:p>
        </p:txBody>
      </p:sp>
      <p:sp>
        <p:nvSpPr>
          <p:cNvPr id="27" name="Text Placeholder 2"/>
          <p:cNvSpPr>
            <a:spLocks noGrp="1"/>
          </p:cNvSpPr>
          <p:nvPr>
            <p:ph type="body" sz="quarter" idx="12"/>
          </p:nvPr>
        </p:nvSpPr>
        <p:spPr>
          <a:xfrm>
            <a:off x="924985" y="4602574"/>
            <a:ext cx="6122995" cy="1258433"/>
          </a:xfrm>
        </p:spPr>
        <p:txBody>
          <a:bodyPr/>
          <a:lstStyle>
            <a:lvl1pPr>
              <a:defRPr>
                <a:solidFill>
                  <a:schemeClr val="accent3"/>
                </a:solidFill>
              </a:defRPr>
            </a:lvl1pPr>
            <a:lvl2pPr>
              <a:defRPr sz="1833"/>
            </a:lvl2pPr>
            <a:lvl3pPr>
              <a:defRPr sz="1833"/>
            </a:lvl3pPr>
            <a:lvl4pPr>
              <a:defRPr sz="1583"/>
            </a:lvl4pPr>
            <a:lvl5pPr>
              <a:defRPr sz="1417"/>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335722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chart 2 rows to/from progression">
    <p:bg>
      <p:bgPr>
        <a:solidFill>
          <a:schemeClr val="bg2"/>
        </a:solidFill>
        <a:effectLst/>
      </p:bgPr>
    </p:bg>
    <p:spTree>
      <p:nvGrpSpPr>
        <p:cNvPr id="1" name=""/>
        <p:cNvGrpSpPr/>
        <p:nvPr/>
      </p:nvGrpSpPr>
      <p:grpSpPr>
        <a:xfrm>
          <a:off x="0" y="0"/>
          <a:ext cx="0" cy="0"/>
          <a:chOff x="0" y="0"/>
          <a:chExt cx="0" cy="0"/>
        </a:xfrm>
      </p:grpSpPr>
      <p:pic>
        <p:nvPicPr>
          <p:cNvPr id="23" name="Picture 22"/>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12" name="Content Placeholder 5"/>
          <p:cNvSpPr txBox="1">
            <a:spLocks/>
          </p:cNvSpPr>
          <p:nvPr userDrawn="1"/>
        </p:nvSpPr>
        <p:spPr bwMode="auto">
          <a:xfrm>
            <a:off x="476253" y="4563364"/>
            <a:ext cx="11238520" cy="1337553"/>
          </a:xfrm>
          <a:prstGeom prst="roundRect">
            <a:avLst>
              <a:gd name="adj" fmla="val 6666"/>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5" name="Round Same Side Corner Rectangle 14"/>
          <p:cNvSpPr/>
          <p:nvPr userDrawn="1"/>
        </p:nvSpPr>
        <p:spPr>
          <a:xfrm rot="16200000">
            <a:off x="-70598" y="5112915"/>
            <a:ext cx="1337555" cy="24384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6" name="Content Placeholder 5"/>
          <p:cNvSpPr txBox="1">
            <a:spLocks/>
          </p:cNvSpPr>
          <p:nvPr userDrawn="1"/>
        </p:nvSpPr>
        <p:spPr bwMode="auto">
          <a:xfrm>
            <a:off x="476253" y="3079388"/>
            <a:ext cx="11238520" cy="1337553"/>
          </a:xfrm>
          <a:prstGeom prst="roundRect">
            <a:avLst>
              <a:gd name="adj" fmla="val 6666"/>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7" name="Content Placeholder 5"/>
          <p:cNvSpPr txBox="1">
            <a:spLocks/>
          </p:cNvSpPr>
          <p:nvPr userDrawn="1"/>
        </p:nvSpPr>
        <p:spPr bwMode="auto">
          <a:xfrm>
            <a:off x="476253" y="1597789"/>
            <a:ext cx="11238520" cy="1337553"/>
          </a:xfrm>
          <a:prstGeom prst="roundRect">
            <a:avLst>
              <a:gd name="adj" fmla="val 6666"/>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8" name="Round Same Side Corner Rectangle 17"/>
          <p:cNvSpPr/>
          <p:nvPr userDrawn="1"/>
        </p:nvSpPr>
        <p:spPr>
          <a:xfrm rot="16200000">
            <a:off x="-70597" y="2147341"/>
            <a:ext cx="1337553" cy="24384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1" name="Round Same Side Corner Rectangle 20"/>
          <p:cNvSpPr/>
          <p:nvPr userDrawn="1"/>
        </p:nvSpPr>
        <p:spPr>
          <a:xfrm rot="16200000">
            <a:off x="-70597" y="3628942"/>
            <a:ext cx="1337553" cy="24384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pic>
        <p:nvPicPr>
          <p:cNvPr id="24" name="Picture 23"/>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5874470" y="2044637"/>
            <a:ext cx="597437" cy="464081"/>
          </a:xfrm>
          <a:prstGeom prst="rect">
            <a:avLst/>
          </a:prstGeom>
        </p:spPr>
      </p:pic>
      <p:pic>
        <p:nvPicPr>
          <p:cNvPr id="25" name="Picture 24"/>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5874470" y="3528883"/>
            <a:ext cx="597437" cy="464080"/>
          </a:xfrm>
          <a:prstGeom prst="rect">
            <a:avLst/>
          </a:prstGeom>
        </p:spPr>
      </p:pic>
      <p:pic>
        <p:nvPicPr>
          <p:cNvPr id="28" name="Picture 27"/>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5874470" y="5002791"/>
            <a:ext cx="597437" cy="464080"/>
          </a:xfrm>
          <a:prstGeom prst="rect">
            <a:avLst/>
          </a:prstGeom>
        </p:spPr>
      </p:pic>
      <p:sp>
        <p:nvSpPr>
          <p:cNvPr id="30" name="Text Placeholder 2"/>
          <p:cNvSpPr>
            <a:spLocks noGrp="1"/>
          </p:cNvSpPr>
          <p:nvPr>
            <p:ph type="body" sz="quarter" idx="14"/>
          </p:nvPr>
        </p:nvSpPr>
        <p:spPr>
          <a:xfrm>
            <a:off x="924986" y="1693052"/>
            <a:ext cx="4833020" cy="1219747"/>
          </a:xfrm>
        </p:spPr>
        <p:txBody>
          <a:bodyPr/>
          <a:lstStyle>
            <a:lvl1pPr>
              <a:defRPr sz="1583">
                <a:solidFill>
                  <a:schemeClr val="accent1"/>
                </a:solidFill>
              </a:defRPr>
            </a:lvl1pPr>
            <a:lvl2pPr>
              <a:defRPr sz="1583"/>
            </a:lvl2pPr>
          </a:lstStyle>
          <a:p>
            <a:pPr lvl="0"/>
            <a:r>
              <a:rPr lang="en-US"/>
              <a:t>Click to edit Master text styles</a:t>
            </a:r>
          </a:p>
          <a:p>
            <a:pPr lvl="1"/>
            <a:r>
              <a:rPr lang="en-US"/>
              <a:t>Second level</a:t>
            </a:r>
          </a:p>
        </p:txBody>
      </p:sp>
      <p:sp>
        <p:nvSpPr>
          <p:cNvPr id="31" name="Text Placeholder 2"/>
          <p:cNvSpPr>
            <a:spLocks noGrp="1"/>
          </p:cNvSpPr>
          <p:nvPr>
            <p:ph type="body" sz="quarter" idx="15"/>
          </p:nvPr>
        </p:nvSpPr>
        <p:spPr>
          <a:xfrm>
            <a:off x="924986" y="3177768"/>
            <a:ext cx="4833020" cy="1239175"/>
          </a:xfrm>
        </p:spPr>
        <p:txBody>
          <a:bodyPr/>
          <a:lstStyle>
            <a:lvl1pPr>
              <a:defRPr sz="1583">
                <a:solidFill>
                  <a:schemeClr val="accent5"/>
                </a:solidFill>
              </a:defRPr>
            </a:lvl1pPr>
            <a:lvl2pPr>
              <a:defRPr sz="1583"/>
            </a:lvl2pPr>
          </a:lstStyle>
          <a:p>
            <a:pPr lvl="0"/>
            <a:r>
              <a:rPr lang="en-US"/>
              <a:t>Click to edit Master text styles</a:t>
            </a:r>
          </a:p>
          <a:p>
            <a:pPr lvl="1"/>
            <a:r>
              <a:rPr lang="en-US"/>
              <a:t>Second level</a:t>
            </a:r>
          </a:p>
        </p:txBody>
      </p:sp>
      <p:sp>
        <p:nvSpPr>
          <p:cNvPr id="32" name="Text Placeholder 2"/>
          <p:cNvSpPr>
            <a:spLocks noGrp="1"/>
          </p:cNvSpPr>
          <p:nvPr>
            <p:ph type="body" sz="quarter" idx="16"/>
          </p:nvPr>
        </p:nvSpPr>
        <p:spPr>
          <a:xfrm>
            <a:off x="924986" y="4667411"/>
            <a:ext cx="4833020" cy="1233498"/>
          </a:xfrm>
        </p:spPr>
        <p:txBody>
          <a:bodyPr/>
          <a:lstStyle>
            <a:lvl1pPr>
              <a:defRPr sz="1583">
                <a:solidFill>
                  <a:schemeClr val="accent3"/>
                </a:solidFill>
              </a:defRPr>
            </a:lvl1pPr>
            <a:lvl2pPr>
              <a:defRPr sz="1583"/>
            </a:lvl2pPr>
          </a:lstStyle>
          <a:p>
            <a:pPr lvl="0"/>
            <a:r>
              <a:rPr lang="en-US"/>
              <a:t>Click to edit Master text styles</a:t>
            </a:r>
          </a:p>
          <a:p>
            <a:pPr lvl="1"/>
            <a:r>
              <a:rPr lang="en-US"/>
              <a:t>Second level</a:t>
            </a:r>
          </a:p>
        </p:txBody>
      </p:sp>
      <p:sp>
        <p:nvSpPr>
          <p:cNvPr id="33" name="Text Placeholder 2"/>
          <p:cNvSpPr>
            <a:spLocks noGrp="1"/>
          </p:cNvSpPr>
          <p:nvPr>
            <p:ph type="body" sz="quarter" idx="17"/>
          </p:nvPr>
        </p:nvSpPr>
        <p:spPr>
          <a:xfrm>
            <a:off x="6687197" y="1691552"/>
            <a:ext cx="4833020" cy="1219747"/>
          </a:xfrm>
        </p:spPr>
        <p:txBody>
          <a:bodyPr/>
          <a:lstStyle>
            <a:lvl1pPr>
              <a:defRPr sz="1583">
                <a:solidFill>
                  <a:schemeClr val="accent1"/>
                </a:solidFill>
              </a:defRPr>
            </a:lvl1pPr>
            <a:lvl2pPr>
              <a:defRPr sz="1583"/>
            </a:lvl2pPr>
          </a:lstStyle>
          <a:p>
            <a:pPr lvl="0"/>
            <a:r>
              <a:rPr lang="en-US"/>
              <a:t>Click to edit Master text styles</a:t>
            </a:r>
          </a:p>
          <a:p>
            <a:pPr lvl="1"/>
            <a:r>
              <a:rPr lang="en-US"/>
              <a:t>Second level</a:t>
            </a:r>
          </a:p>
        </p:txBody>
      </p:sp>
      <p:sp>
        <p:nvSpPr>
          <p:cNvPr id="34" name="Text Placeholder 2"/>
          <p:cNvSpPr>
            <a:spLocks noGrp="1"/>
          </p:cNvSpPr>
          <p:nvPr>
            <p:ph type="body" sz="quarter" idx="18"/>
          </p:nvPr>
        </p:nvSpPr>
        <p:spPr>
          <a:xfrm>
            <a:off x="6687197" y="3176269"/>
            <a:ext cx="4833020" cy="1239175"/>
          </a:xfrm>
        </p:spPr>
        <p:txBody>
          <a:bodyPr/>
          <a:lstStyle>
            <a:lvl1pPr>
              <a:defRPr sz="1583">
                <a:solidFill>
                  <a:schemeClr val="accent5"/>
                </a:solidFill>
              </a:defRPr>
            </a:lvl1pPr>
            <a:lvl2pPr>
              <a:defRPr sz="1583"/>
            </a:lvl2pPr>
          </a:lstStyle>
          <a:p>
            <a:pPr lvl="0"/>
            <a:r>
              <a:rPr lang="en-US"/>
              <a:t>Click to edit Master text styles</a:t>
            </a:r>
          </a:p>
          <a:p>
            <a:pPr lvl="1"/>
            <a:r>
              <a:rPr lang="en-US"/>
              <a:t>Second level</a:t>
            </a:r>
          </a:p>
        </p:txBody>
      </p:sp>
      <p:sp>
        <p:nvSpPr>
          <p:cNvPr id="35" name="Text Placeholder 2"/>
          <p:cNvSpPr>
            <a:spLocks noGrp="1"/>
          </p:cNvSpPr>
          <p:nvPr>
            <p:ph type="body" sz="quarter" idx="19"/>
          </p:nvPr>
        </p:nvSpPr>
        <p:spPr>
          <a:xfrm>
            <a:off x="6687197" y="4665910"/>
            <a:ext cx="4833020" cy="1233498"/>
          </a:xfrm>
        </p:spPr>
        <p:txBody>
          <a:bodyPr/>
          <a:lstStyle>
            <a:lvl1pPr>
              <a:defRPr sz="1583">
                <a:solidFill>
                  <a:schemeClr val="accent3"/>
                </a:solidFill>
              </a:defRPr>
            </a:lvl1pPr>
            <a:lvl2pPr>
              <a:defRPr sz="1583"/>
            </a:lvl2pPr>
          </a:lstStyle>
          <a:p>
            <a:pPr lvl="0"/>
            <a:r>
              <a:rPr lang="en-US"/>
              <a:t>Click to edit Master text styles</a:t>
            </a:r>
          </a:p>
          <a:p>
            <a:pPr lvl="1"/>
            <a:r>
              <a:rPr lang="en-US"/>
              <a:t>Second level</a:t>
            </a:r>
          </a:p>
        </p:txBody>
      </p:sp>
      <p:sp>
        <p:nvSpPr>
          <p:cNvPr id="36" name="Text Placeholder 6"/>
          <p:cNvSpPr>
            <a:spLocks noGrp="1"/>
          </p:cNvSpPr>
          <p:nvPr>
            <p:ph type="body" sz="quarter" idx="22"/>
          </p:nvPr>
        </p:nvSpPr>
        <p:spPr>
          <a:xfrm>
            <a:off x="924986" y="1319758"/>
            <a:ext cx="4833020" cy="223715"/>
          </a:xfrm>
        </p:spPr>
        <p:txBody>
          <a:bodyPr/>
          <a:lstStyle>
            <a:lvl1pPr algn="l">
              <a:defRPr sz="1417" i="1"/>
            </a:lvl1pPr>
          </a:lstStyle>
          <a:p>
            <a:pPr lvl="0"/>
            <a:r>
              <a:rPr lang="en-US"/>
              <a:t>Click to edit Master text styles</a:t>
            </a:r>
          </a:p>
        </p:txBody>
      </p:sp>
      <p:sp>
        <p:nvSpPr>
          <p:cNvPr id="37" name="Text Placeholder 6"/>
          <p:cNvSpPr>
            <a:spLocks noGrp="1"/>
          </p:cNvSpPr>
          <p:nvPr>
            <p:ph type="body" sz="quarter" idx="23"/>
          </p:nvPr>
        </p:nvSpPr>
        <p:spPr>
          <a:xfrm>
            <a:off x="6687197" y="1319751"/>
            <a:ext cx="4833020" cy="204788"/>
          </a:xfrm>
        </p:spPr>
        <p:txBody>
          <a:bodyPr/>
          <a:lstStyle>
            <a:lvl1pPr algn="l">
              <a:defRPr sz="1417" i="1"/>
            </a:lvl1pPr>
          </a:lstStyle>
          <a:p>
            <a:pPr lvl="0"/>
            <a:r>
              <a:rPr lang="en-US"/>
              <a:t>Click to edit Master text styles</a:t>
            </a:r>
          </a:p>
        </p:txBody>
      </p:sp>
    </p:spTree>
    <p:extLst>
      <p:ext uri="{BB962C8B-B14F-4D97-AF65-F5344CB8AC3E}">
        <p14:creationId xmlns:p14="http://schemas.microsoft.com/office/powerpoint/2010/main" val="377955887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hart 4x1">
    <p:bg>
      <p:bgPr>
        <a:solidFill>
          <a:schemeClr val="bg2"/>
        </a:solidFill>
        <a:effectLst/>
      </p:bgPr>
    </p:bg>
    <p:spTree>
      <p:nvGrpSpPr>
        <p:cNvPr id="1" name=""/>
        <p:cNvGrpSpPr/>
        <p:nvPr/>
      </p:nvGrpSpPr>
      <p:grpSpPr>
        <a:xfrm>
          <a:off x="0" y="0"/>
          <a:ext cx="0" cy="0"/>
          <a:chOff x="0" y="0"/>
          <a:chExt cx="0" cy="0"/>
        </a:xfrm>
      </p:grpSpPr>
      <p:pic>
        <p:nvPicPr>
          <p:cNvPr id="18" name="Picture 17"/>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5" name="Content Placeholder 5"/>
          <p:cNvSpPr txBox="1">
            <a:spLocks/>
          </p:cNvSpPr>
          <p:nvPr userDrawn="1"/>
        </p:nvSpPr>
        <p:spPr bwMode="auto">
          <a:xfrm>
            <a:off x="525681" y="1286003"/>
            <a:ext cx="11238520" cy="1046967"/>
          </a:xfrm>
          <a:prstGeom prst="roundRect">
            <a:avLst>
              <a:gd name="adj" fmla="val 10034"/>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367880"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46" name="Content Placeholder 5"/>
          <p:cNvSpPr txBox="1">
            <a:spLocks/>
          </p:cNvSpPr>
          <p:nvPr userDrawn="1"/>
        </p:nvSpPr>
        <p:spPr bwMode="auto">
          <a:xfrm>
            <a:off x="476253" y="2506412"/>
            <a:ext cx="11238520" cy="1046967"/>
          </a:xfrm>
          <a:prstGeom prst="roundRect">
            <a:avLst>
              <a:gd name="adj" fmla="val 10034"/>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367880"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51" name="Content Placeholder 5"/>
          <p:cNvSpPr txBox="1">
            <a:spLocks/>
          </p:cNvSpPr>
          <p:nvPr userDrawn="1"/>
        </p:nvSpPr>
        <p:spPr bwMode="auto">
          <a:xfrm>
            <a:off x="476253" y="3726817"/>
            <a:ext cx="11238520" cy="1046967"/>
          </a:xfrm>
          <a:prstGeom prst="roundRect">
            <a:avLst>
              <a:gd name="adj" fmla="val 10034"/>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367880"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52" name="Content Placeholder 5"/>
          <p:cNvSpPr txBox="1">
            <a:spLocks/>
          </p:cNvSpPr>
          <p:nvPr userDrawn="1"/>
        </p:nvSpPr>
        <p:spPr bwMode="auto">
          <a:xfrm>
            <a:off x="476253" y="4947222"/>
            <a:ext cx="11238520" cy="1046967"/>
          </a:xfrm>
          <a:prstGeom prst="roundRect">
            <a:avLst>
              <a:gd name="adj" fmla="val 10034"/>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367880"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66" name="Round Same Side Corner Rectangle 65"/>
          <p:cNvSpPr/>
          <p:nvPr userDrawn="1"/>
        </p:nvSpPr>
        <p:spPr>
          <a:xfrm rot="16200000">
            <a:off x="94593" y="1687567"/>
            <a:ext cx="1046969" cy="24384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7" name="Round Same Side Corner Rectangle 66"/>
          <p:cNvSpPr/>
          <p:nvPr userDrawn="1"/>
        </p:nvSpPr>
        <p:spPr>
          <a:xfrm rot="16200000">
            <a:off x="94583" y="4128379"/>
            <a:ext cx="1046968" cy="24384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8" name="Round Same Side Corner Rectangle 67"/>
          <p:cNvSpPr/>
          <p:nvPr userDrawn="1"/>
        </p:nvSpPr>
        <p:spPr>
          <a:xfrm rot="16200000">
            <a:off x="94583" y="5348784"/>
            <a:ext cx="1046968" cy="243840"/>
          </a:xfrm>
          <a:prstGeom prst="round2SameRect">
            <a:avLst>
              <a:gd name="adj1" fmla="val 50000"/>
              <a:gd name="adj2" fmla="val 0"/>
            </a:avLst>
          </a:prstGeom>
          <a:gradFill>
            <a:gsLst>
              <a:gs pos="0">
                <a:srgbClr val="81017E"/>
              </a:gs>
              <a:gs pos="100000">
                <a:srgbClr val="DA0081"/>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9" name="Round Same Side Corner Rectangle 68"/>
          <p:cNvSpPr/>
          <p:nvPr userDrawn="1"/>
        </p:nvSpPr>
        <p:spPr>
          <a:xfrm rot="16200000">
            <a:off x="94593" y="2907972"/>
            <a:ext cx="1046969" cy="24384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 name="Text Placeholder 2"/>
          <p:cNvSpPr>
            <a:spLocks noGrp="1"/>
          </p:cNvSpPr>
          <p:nvPr>
            <p:ph type="body" sz="quarter" idx="14"/>
          </p:nvPr>
        </p:nvSpPr>
        <p:spPr>
          <a:xfrm>
            <a:off x="924989" y="1403353"/>
            <a:ext cx="10627783" cy="930275"/>
          </a:xfrm>
        </p:spPr>
        <p:txBody>
          <a:bodyPr/>
          <a:lstStyle>
            <a:lvl1pPr>
              <a:defRPr sz="1583">
                <a:solidFill>
                  <a:schemeClr val="accent1"/>
                </a:solidFill>
              </a:defRPr>
            </a:lvl1pPr>
            <a:lvl2pPr>
              <a:defRPr sz="1583"/>
            </a:lvl2pPr>
          </a:lstStyle>
          <a:p>
            <a:pPr lvl="0"/>
            <a:r>
              <a:rPr lang="en-US"/>
              <a:t>Click to edit Master text styles</a:t>
            </a:r>
          </a:p>
          <a:p>
            <a:pPr lvl="1"/>
            <a:r>
              <a:rPr lang="en-US"/>
              <a:t>Second level</a:t>
            </a:r>
          </a:p>
        </p:txBody>
      </p:sp>
      <p:sp>
        <p:nvSpPr>
          <p:cNvPr id="21" name="Text Placeholder 2"/>
          <p:cNvSpPr>
            <a:spLocks noGrp="1"/>
          </p:cNvSpPr>
          <p:nvPr>
            <p:ph type="body" sz="quarter" idx="15"/>
          </p:nvPr>
        </p:nvSpPr>
        <p:spPr>
          <a:xfrm>
            <a:off x="924989" y="2623103"/>
            <a:ext cx="10627783" cy="930275"/>
          </a:xfrm>
        </p:spPr>
        <p:txBody>
          <a:bodyPr/>
          <a:lstStyle>
            <a:lvl1pPr>
              <a:defRPr sz="1583">
                <a:solidFill>
                  <a:schemeClr val="accent5"/>
                </a:solidFill>
              </a:defRPr>
            </a:lvl1pPr>
            <a:lvl2pPr>
              <a:defRPr sz="1583"/>
            </a:lvl2pPr>
          </a:lstStyle>
          <a:p>
            <a:pPr lvl="0"/>
            <a:r>
              <a:rPr lang="en-US"/>
              <a:t>Click to edit Master text styles</a:t>
            </a:r>
          </a:p>
          <a:p>
            <a:pPr lvl="1"/>
            <a:r>
              <a:rPr lang="en-US"/>
              <a:t>Second level</a:t>
            </a:r>
          </a:p>
        </p:txBody>
      </p:sp>
      <p:sp>
        <p:nvSpPr>
          <p:cNvPr id="22" name="Text Placeholder 2"/>
          <p:cNvSpPr>
            <a:spLocks noGrp="1"/>
          </p:cNvSpPr>
          <p:nvPr>
            <p:ph type="body" sz="quarter" idx="16"/>
          </p:nvPr>
        </p:nvSpPr>
        <p:spPr>
          <a:xfrm>
            <a:off x="924989" y="3844168"/>
            <a:ext cx="10627783" cy="930275"/>
          </a:xfrm>
        </p:spPr>
        <p:txBody>
          <a:bodyPr/>
          <a:lstStyle>
            <a:lvl1pPr>
              <a:defRPr sz="1583">
                <a:solidFill>
                  <a:schemeClr val="accent3"/>
                </a:solidFill>
              </a:defRPr>
            </a:lvl1pPr>
            <a:lvl2pPr>
              <a:defRPr sz="1583"/>
            </a:lvl2pPr>
          </a:lstStyle>
          <a:p>
            <a:pPr lvl="0"/>
            <a:r>
              <a:rPr lang="en-US"/>
              <a:t>Click to edit Master text styles</a:t>
            </a:r>
          </a:p>
          <a:p>
            <a:pPr lvl="1"/>
            <a:r>
              <a:rPr lang="en-US"/>
              <a:t>Second level</a:t>
            </a:r>
          </a:p>
        </p:txBody>
      </p:sp>
      <p:sp>
        <p:nvSpPr>
          <p:cNvPr id="23" name="Text Placeholder 2"/>
          <p:cNvSpPr>
            <a:spLocks noGrp="1"/>
          </p:cNvSpPr>
          <p:nvPr>
            <p:ph type="body" sz="quarter" idx="17"/>
          </p:nvPr>
        </p:nvSpPr>
        <p:spPr>
          <a:xfrm>
            <a:off x="924989" y="5063914"/>
            <a:ext cx="10627783" cy="930275"/>
          </a:xfrm>
        </p:spPr>
        <p:txBody>
          <a:bodyPr/>
          <a:lstStyle>
            <a:lvl1pPr>
              <a:defRPr sz="1583">
                <a:solidFill>
                  <a:srgbClr val="7030A0"/>
                </a:solidFill>
              </a:defRPr>
            </a:lvl1pPr>
            <a:lvl2pPr>
              <a:defRPr sz="1583"/>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3442820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hart 3x4 progression">
    <p:bg>
      <p:bgPr>
        <a:solidFill>
          <a:schemeClr val="bg2"/>
        </a:solidFill>
        <a:effectLst/>
      </p:bgPr>
    </p:bg>
    <p:spTree>
      <p:nvGrpSpPr>
        <p:cNvPr id="1" name=""/>
        <p:cNvGrpSpPr/>
        <p:nvPr/>
      </p:nvGrpSpPr>
      <p:grpSpPr>
        <a:xfrm>
          <a:off x="0" y="0"/>
          <a:ext cx="0" cy="0"/>
          <a:chOff x="0" y="0"/>
          <a:chExt cx="0" cy="0"/>
        </a:xfrm>
      </p:grpSpPr>
      <p:pic>
        <p:nvPicPr>
          <p:cNvPr id="49" name="Picture 48"/>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12" name="Content Placeholder 5"/>
          <p:cNvSpPr txBox="1">
            <a:spLocks/>
          </p:cNvSpPr>
          <p:nvPr userDrawn="1"/>
        </p:nvSpPr>
        <p:spPr bwMode="auto">
          <a:xfrm>
            <a:off x="476253" y="4563364"/>
            <a:ext cx="11238520" cy="1337553"/>
          </a:xfrm>
          <a:prstGeom prst="roundRect">
            <a:avLst>
              <a:gd name="adj" fmla="val 6666"/>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5" name="Round Same Side Corner Rectangle 14"/>
          <p:cNvSpPr/>
          <p:nvPr userDrawn="1"/>
        </p:nvSpPr>
        <p:spPr>
          <a:xfrm rot="16200000">
            <a:off x="-70598" y="5112915"/>
            <a:ext cx="1337555" cy="24384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6" name="Content Placeholder 5"/>
          <p:cNvSpPr txBox="1">
            <a:spLocks/>
          </p:cNvSpPr>
          <p:nvPr userDrawn="1"/>
        </p:nvSpPr>
        <p:spPr bwMode="auto">
          <a:xfrm>
            <a:off x="476253" y="3079388"/>
            <a:ext cx="11238520" cy="1337553"/>
          </a:xfrm>
          <a:prstGeom prst="roundRect">
            <a:avLst>
              <a:gd name="adj" fmla="val 6666"/>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7" name="Content Placeholder 5"/>
          <p:cNvSpPr txBox="1">
            <a:spLocks/>
          </p:cNvSpPr>
          <p:nvPr userDrawn="1"/>
        </p:nvSpPr>
        <p:spPr bwMode="auto">
          <a:xfrm>
            <a:off x="476253" y="1597789"/>
            <a:ext cx="11238520" cy="1337553"/>
          </a:xfrm>
          <a:prstGeom prst="roundRect">
            <a:avLst>
              <a:gd name="adj" fmla="val 6666"/>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8" name="Round Same Side Corner Rectangle 17"/>
          <p:cNvSpPr/>
          <p:nvPr userDrawn="1"/>
        </p:nvSpPr>
        <p:spPr>
          <a:xfrm rot="16200000">
            <a:off x="-70597" y="2147341"/>
            <a:ext cx="1337553" cy="24384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1" name="Round Same Side Corner Rectangle 20"/>
          <p:cNvSpPr/>
          <p:nvPr userDrawn="1"/>
        </p:nvSpPr>
        <p:spPr>
          <a:xfrm rot="16200000">
            <a:off x="-70597" y="3628942"/>
            <a:ext cx="1337553" cy="24384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cxnSp>
        <p:nvCxnSpPr>
          <p:cNvPr id="23" name="Straight Connector 22"/>
          <p:cNvCxnSpPr/>
          <p:nvPr userDrawn="1"/>
        </p:nvCxnSpPr>
        <p:spPr>
          <a:xfrm flipV="1">
            <a:off x="2996366" y="4566056"/>
            <a:ext cx="0" cy="1337554"/>
          </a:xfrm>
          <a:prstGeom prst="line">
            <a:avLst/>
          </a:prstGeom>
          <a:ln w="9525" cmpd="sng">
            <a:gradFill flip="none" rotWithShape="1">
              <a:gsLst>
                <a:gs pos="0">
                  <a:schemeClr val="accent3"/>
                </a:gs>
                <a:gs pos="100000">
                  <a:schemeClr val="accent4"/>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userDrawn="1"/>
        </p:nvCxnSpPr>
        <p:spPr>
          <a:xfrm flipV="1">
            <a:off x="2996366" y="3082094"/>
            <a:ext cx="0" cy="1337553"/>
          </a:xfrm>
          <a:prstGeom prst="line">
            <a:avLst/>
          </a:prstGeom>
          <a:ln w="9525" cmpd="sng">
            <a:gradFill flip="none" rotWithShape="1">
              <a:gsLst>
                <a:gs pos="0">
                  <a:schemeClr val="accent5"/>
                </a:gs>
                <a:gs pos="100000">
                  <a:schemeClr val="accent6"/>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userDrawn="1"/>
        </p:nvCxnSpPr>
        <p:spPr>
          <a:xfrm flipV="1">
            <a:off x="2996366" y="1600489"/>
            <a:ext cx="0" cy="1337553"/>
          </a:xfrm>
          <a:prstGeom prst="line">
            <a:avLst/>
          </a:prstGeom>
          <a:ln w="9525" cmpd="sng">
            <a:gradFill flip="none" rotWithShape="1">
              <a:gsLst>
                <a:gs pos="0">
                  <a:schemeClr val="accent1"/>
                </a:gs>
                <a:gs pos="100000">
                  <a:schemeClr val="accent2"/>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userDrawn="1"/>
        </p:nvCxnSpPr>
        <p:spPr>
          <a:xfrm flipV="1">
            <a:off x="5898503" y="1600489"/>
            <a:ext cx="0" cy="1337553"/>
          </a:xfrm>
          <a:prstGeom prst="line">
            <a:avLst/>
          </a:prstGeom>
          <a:ln w="9525" cmpd="sng">
            <a:gradFill flip="none" rotWithShape="1">
              <a:gsLst>
                <a:gs pos="0">
                  <a:schemeClr val="accent1"/>
                </a:gs>
                <a:gs pos="100000">
                  <a:schemeClr val="accent2"/>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userDrawn="1"/>
        </p:nvCxnSpPr>
        <p:spPr>
          <a:xfrm flipV="1">
            <a:off x="8800357" y="1600489"/>
            <a:ext cx="0" cy="1337553"/>
          </a:xfrm>
          <a:prstGeom prst="line">
            <a:avLst/>
          </a:prstGeom>
          <a:ln w="9525" cmpd="sng">
            <a:gradFill flip="none" rotWithShape="1">
              <a:gsLst>
                <a:gs pos="0">
                  <a:schemeClr val="accent1"/>
                </a:gs>
                <a:gs pos="100000">
                  <a:schemeClr val="accent2"/>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V="1">
            <a:off x="5898503" y="4566056"/>
            <a:ext cx="0" cy="1337554"/>
          </a:xfrm>
          <a:prstGeom prst="line">
            <a:avLst/>
          </a:prstGeom>
          <a:ln w="9525" cmpd="sng">
            <a:gradFill flip="none" rotWithShape="1">
              <a:gsLst>
                <a:gs pos="0">
                  <a:schemeClr val="accent3"/>
                </a:gs>
                <a:gs pos="100000">
                  <a:schemeClr val="accent4"/>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userDrawn="1"/>
        </p:nvCxnSpPr>
        <p:spPr>
          <a:xfrm flipV="1">
            <a:off x="5898503" y="3082094"/>
            <a:ext cx="0" cy="1337553"/>
          </a:xfrm>
          <a:prstGeom prst="line">
            <a:avLst/>
          </a:prstGeom>
          <a:ln w="9525" cmpd="sng">
            <a:gradFill flip="none" rotWithShape="1">
              <a:gsLst>
                <a:gs pos="0">
                  <a:schemeClr val="accent5"/>
                </a:gs>
                <a:gs pos="100000">
                  <a:schemeClr val="accent6"/>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userDrawn="1"/>
        </p:nvCxnSpPr>
        <p:spPr>
          <a:xfrm flipV="1">
            <a:off x="8800357" y="4566056"/>
            <a:ext cx="0" cy="1337554"/>
          </a:xfrm>
          <a:prstGeom prst="line">
            <a:avLst/>
          </a:prstGeom>
          <a:ln w="9525" cmpd="sng">
            <a:gradFill flip="none" rotWithShape="1">
              <a:gsLst>
                <a:gs pos="0">
                  <a:schemeClr val="accent3"/>
                </a:gs>
                <a:gs pos="100000">
                  <a:schemeClr val="accent4"/>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userDrawn="1"/>
        </p:nvCxnSpPr>
        <p:spPr>
          <a:xfrm flipV="1">
            <a:off x="8800357" y="3082094"/>
            <a:ext cx="0" cy="1337553"/>
          </a:xfrm>
          <a:prstGeom prst="line">
            <a:avLst/>
          </a:prstGeom>
          <a:ln w="9525" cmpd="sng">
            <a:gradFill flip="none" rotWithShape="1">
              <a:gsLst>
                <a:gs pos="0">
                  <a:schemeClr val="accent5"/>
                </a:gs>
                <a:gs pos="100000">
                  <a:schemeClr val="accent6"/>
                </a:gs>
              </a:gsLst>
              <a:lin ang="5400000" scaled="0"/>
              <a:tileRect/>
            </a:gradFill>
          </a:ln>
          <a:effectLst/>
        </p:spPr>
        <p:style>
          <a:lnRef idx="2">
            <a:schemeClr val="accent1"/>
          </a:lnRef>
          <a:fillRef idx="0">
            <a:schemeClr val="accent1"/>
          </a:fillRef>
          <a:effectRef idx="1">
            <a:schemeClr val="accent1"/>
          </a:effectRef>
          <a:fontRef idx="minor">
            <a:schemeClr val="tx1"/>
          </a:fontRef>
        </p:style>
      </p:cxnSp>
      <p:grpSp>
        <p:nvGrpSpPr>
          <p:cNvPr id="61" name="Group 60"/>
          <p:cNvGrpSpPr/>
          <p:nvPr userDrawn="1"/>
        </p:nvGrpSpPr>
        <p:grpSpPr>
          <a:xfrm>
            <a:off x="2935650" y="1280427"/>
            <a:ext cx="8834628" cy="230872"/>
            <a:chOff x="2201735" y="1280427"/>
            <a:chExt cx="6625971" cy="230872"/>
          </a:xfrm>
        </p:grpSpPr>
        <p:cxnSp>
          <p:nvCxnSpPr>
            <p:cNvPr id="62" name="Straight Arrow Connector 61"/>
            <p:cNvCxnSpPr/>
            <p:nvPr/>
          </p:nvCxnSpPr>
          <p:spPr>
            <a:xfrm>
              <a:off x="2247274" y="1397537"/>
              <a:ext cx="6538804" cy="0"/>
            </a:xfrm>
            <a:prstGeom prst="straightConnector1">
              <a:avLst/>
            </a:prstGeom>
            <a:ln w="28575" cap="rnd" cmpd="sng">
              <a:solidFill>
                <a:schemeClr val="tx1">
                  <a:lumMod val="65000"/>
                  <a:lumOff val="35000"/>
                </a:schemeClr>
              </a:solidFill>
              <a:headEnd type="none"/>
              <a:tailEnd type="none"/>
            </a:ln>
            <a:effectLst/>
          </p:spPr>
          <p:style>
            <a:lnRef idx="2">
              <a:schemeClr val="accent1"/>
            </a:lnRef>
            <a:fillRef idx="0">
              <a:schemeClr val="accent1"/>
            </a:fillRef>
            <a:effectRef idx="1">
              <a:schemeClr val="accent1"/>
            </a:effectRef>
            <a:fontRef idx="minor">
              <a:schemeClr val="tx1"/>
            </a:fontRef>
          </p:style>
        </p:cxnSp>
        <p:pic>
          <p:nvPicPr>
            <p:cNvPr id="63" name="Picture 62" descr="CATO_PPT_elements-39.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201735" y="1280427"/>
              <a:ext cx="222911" cy="230872"/>
            </a:xfrm>
            <a:prstGeom prst="rect">
              <a:avLst/>
            </a:prstGeom>
          </p:spPr>
        </p:pic>
        <p:pic>
          <p:nvPicPr>
            <p:cNvPr id="64" name="Picture 63" descr="CATO_PPT_elements-39.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flipH="1">
              <a:off x="8610068" y="1284659"/>
              <a:ext cx="217638" cy="225411"/>
            </a:xfrm>
            <a:prstGeom prst="rect">
              <a:avLst/>
            </a:prstGeom>
          </p:spPr>
        </p:pic>
      </p:grpSp>
      <p:sp>
        <p:nvSpPr>
          <p:cNvPr id="28" name="Text Placeholder 2"/>
          <p:cNvSpPr>
            <a:spLocks noGrp="1"/>
          </p:cNvSpPr>
          <p:nvPr>
            <p:ph type="body" sz="quarter" idx="10"/>
          </p:nvPr>
        </p:nvSpPr>
        <p:spPr>
          <a:xfrm>
            <a:off x="884772" y="1728793"/>
            <a:ext cx="2000251" cy="1209675"/>
          </a:xfrm>
        </p:spPr>
        <p:txBody>
          <a:bodyPr/>
          <a:lstStyle>
            <a:lvl1pPr>
              <a:defRPr sz="1583">
                <a:solidFill>
                  <a:schemeClr val="accent1"/>
                </a:solidFill>
              </a:defRPr>
            </a:lvl1pPr>
          </a:lstStyle>
          <a:p>
            <a:pPr lvl="0"/>
            <a:r>
              <a:rPr lang="en-US"/>
              <a:t>Click to edit Master text styles</a:t>
            </a:r>
          </a:p>
        </p:txBody>
      </p:sp>
      <p:sp>
        <p:nvSpPr>
          <p:cNvPr id="29" name="Text Placeholder 2"/>
          <p:cNvSpPr>
            <a:spLocks noGrp="1"/>
          </p:cNvSpPr>
          <p:nvPr>
            <p:ph type="body" sz="quarter" idx="11"/>
          </p:nvPr>
        </p:nvSpPr>
        <p:spPr>
          <a:xfrm>
            <a:off x="882772" y="3193873"/>
            <a:ext cx="2000251" cy="1209675"/>
          </a:xfrm>
        </p:spPr>
        <p:txBody>
          <a:bodyPr/>
          <a:lstStyle>
            <a:lvl1pPr>
              <a:defRPr sz="1583">
                <a:solidFill>
                  <a:schemeClr val="accent5"/>
                </a:solidFill>
              </a:defRPr>
            </a:lvl1pPr>
          </a:lstStyle>
          <a:p>
            <a:pPr lvl="0"/>
            <a:r>
              <a:rPr lang="en-US"/>
              <a:t>Click to edit Master text styles</a:t>
            </a:r>
          </a:p>
        </p:txBody>
      </p:sp>
      <p:sp>
        <p:nvSpPr>
          <p:cNvPr id="30" name="Text Placeholder 2"/>
          <p:cNvSpPr>
            <a:spLocks noGrp="1"/>
          </p:cNvSpPr>
          <p:nvPr>
            <p:ph type="body" sz="quarter" idx="12"/>
          </p:nvPr>
        </p:nvSpPr>
        <p:spPr>
          <a:xfrm>
            <a:off x="880769" y="4686123"/>
            <a:ext cx="2000251" cy="1209675"/>
          </a:xfrm>
        </p:spPr>
        <p:txBody>
          <a:bodyPr/>
          <a:lstStyle>
            <a:lvl1pPr>
              <a:defRPr sz="1583">
                <a:solidFill>
                  <a:schemeClr val="accent3"/>
                </a:solidFill>
              </a:defRPr>
            </a:lvl1pPr>
          </a:lstStyle>
          <a:p>
            <a:pPr lvl="0"/>
            <a:r>
              <a:rPr lang="en-US"/>
              <a:t>Click to edit Master text styles</a:t>
            </a:r>
          </a:p>
        </p:txBody>
      </p:sp>
      <p:sp>
        <p:nvSpPr>
          <p:cNvPr id="31" name="Text Placeholder 4"/>
          <p:cNvSpPr>
            <a:spLocks noGrp="1"/>
          </p:cNvSpPr>
          <p:nvPr>
            <p:ph type="body" sz="quarter" idx="13"/>
          </p:nvPr>
        </p:nvSpPr>
        <p:spPr>
          <a:xfrm>
            <a:off x="3093772" y="1765007"/>
            <a:ext cx="2713566" cy="1170337"/>
          </a:xfrm>
        </p:spPr>
        <p:txBody>
          <a:bodyPr/>
          <a:lstStyle>
            <a:lvl1pPr>
              <a:defRPr sz="1417"/>
            </a:lvl1pPr>
          </a:lstStyle>
          <a:p>
            <a:pPr lvl="0"/>
            <a:r>
              <a:rPr lang="en-US"/>
              <a:t>Click to edit Master text styles</a:t>
            </a:r>
          </a:p>
        </p:txBody>
      </p:sp>
      <p:sp>
        <p:nvSpPr>
          <p:cNvPr id="32" name="Text Placeholder 4"/>
          <p:cNvSpPr>
            <a:spLocks noGrp="1"/>
          </p:cNvSpPr>
          <p:nvPr>
            <p:ph type="body" sz="quarter" idx="14"/>
          </p:nvPr>
        </p:nvSpPr>
        <p:spPr>
          <a:xfrm>
            <a:off x="5998471" y="1763507"/>
            <a:ext cx="2713566" cy="1170337"/>
          </a:xfrm>
        </p:spPr>
        <p:txBody>
          <a:bodyPr/>
          <a:lstStyle>
            <a:lvl1pPr>
              <a:defRPr sz="1417"/>
            </a:lvl1pPr>
          </a:lstStyle>
          <a:p>
            <a:pPr lvl="0"/>
            <a:r>
              <a:rPr lang="en-US"/>
              <a:t>Click to edit Master text styles</a:t>
            </a:r>
          </a:p>
        </p:txBody>
      </p:sp>
      <p:sp>
        <p:nvSpPr>
          <p:cNvPr id="33" name="Text Placeholder 4"/>
          <p:cNvSpPr>
            <a:spLocks noGrp="1"/>
          </p:cNvSpPr>
          <p:nvPr>
            <p:ph type="body" sz="quarter" idx="15"/>
          </p:nvPr>
        </p:nvSpPr>
        <p:spPr>
          <a:xfrm>
            <a:off x="8917525" y="1772557"/>
            <a:ext cx="2713566" cy="1170337"/>
          </a:xfrm>
        </p:spPr>
        <p:txBody>
          <a:bodyPr/>
          <a:lstStyle>
            <a:lvl1pPr>
              <a:defRPr sz="1417"/>
            </a:lvl1pPr>
          </a:lstStyle>
          <a:p>
            <a:pPr lvl="0"/>
            <a:r>
              <a:rPr lang="en-US"/>
              <a:t>Click to edit Master text styles</a:t>
            </a:r>
          </a:p>
        </p:txBody>
      </p:sp>
      <p:sp>
        <p:nvSpPr>
          <p:cNvPr id="34" name="Text Placeholder 4"/>
          <p:cNvSpPr>
            <a:spLocks noGrp="1"/>
          </p:cNvSpPr>
          <p:nvPr>
            <p:ph type="body" sz="quarter" idx="16"/>
          </p:nvPr>
        </p:nvSpPr>
        <p:spPr>
          <a:xfrm>
            <a:off x="3103844" y="3223431"/>
            <a:ext cx="2713566" cy="1170337"/>
          </a:xfrm>
        </p:spPr>
        <p:txBody>
          <a:bodyPr/>
          <a:lstStyle>
            <a:lvl1pPr>
              <a:defRPr sz="1417"/>
            </a:lvl1pPr>
          </a:lstStyle>
          <a:p>
            <a:pPr lvl="0"/>
            <a:r>
              <a:rPr lang="en-US"/>
              <a:t>Click to edit Master text styles</a:t>
            </a:r>
          </a:p>
        </p:txBody>
      </p:sp>
      <p:sp>
        <p:nvSpPr>
          <p:cNvPr id="35" name="Text Placeholder 4"/>
          <p:cNvSpPr>
            <a:spLocks noGrp="1"/>
          </p:cNvSpPr>
          <p:nvPr>
            <p:ph type="body" sz="quarter" idx="17"/>
          </p:nvPr>
        </p:nvSpPr>
        <p:spPr>
          <a:xfrm>
            <a:off x="6008537" y="3221933"/>
            <a:ext cx="2713566" cy="1170337"/>
          </a:xfrm>
        </p:spPr>
        <p:txBody>
          <a:bodyPr/>
          <a:lstStyle>
            <a:lvl1pPr>
              <a:defRPr sz="1417"/>
            </a:lvl1pPr>
          </a:lstStyle>
          <a:p>
            <a:pPr lvl="0"/>
            <a:r>
              <a:rPr lang="en-US"/>
              <a:t>Click to edit Master text styles</a:t>
            </a:r>
          </a:p>
        </p:txBody>
      </p:sp>
      <p:sp>
        <p:nvSpPr>
          <p:cNvPr id="36" name="Text Placeholder 4"/>
          <p:cNvSpPr>
            <a:spLocks noGrp="1"/>
          </p:cNvSpPr>
          <p:nvPr>
            <p:ph type="body" sz="quarter" idx="18"/>
          </p:nvPr>
        </p:nvSpPr>
        <p:spPr>
          <a:xfrm>
            <a:off x="8927595" y="3230986"/>
            <a:ext cx="2713566" cy="1170337"/>
          </a:xfrm>
        </p:spPr>
        <p:txBody>
          <a:bodyPr/>
          <a:lstStyle>
            <a:lvl1pPr>
              <a:defRPr sz="1417"/>
            </a:lvl1pPr>
          </a:lstStyle>
          <a:p>
            <a:pPr lvl="0"/>
            <a:r>
              <a:rPr lang="en-US"/>
              <a:t>Click to edit Master text styles</a:t>
            </a:r>
          </a:p>
        </p:txBody>
      </p:sp>
      <p:sp>
        <p:nvSpPr>
          <p:cNvPr id="44" name="Text Placeholder 4"/>
          <p:cNvSpPr>
            <a:spLocks noGrp="1"/>
          </p:cNvSpPr>
          <p:nvPr>
            <p:ph type="body" sz="quarter" idx="19"/>
          </p:nvPr>
        </p:nvSpPr>
        <p:spPr>
          <a:xfrm>
            <a:off x="3103844" y="4722337"/>
            <a:ext cx="2713566" cy="1170337"/>
          </a:xfrm>
        </p:spPr>
        <p:txBody>
          <a:bodyPr/>
          <a:lstStyle>
            <a:lvl1pPr>
              <a:defRPr sz="1417"/>
            </a:lvl1pPr>
          </a:lstStyle>
          <a:p>
            <a:pPr lvl="0"/>
            <a:r>
              <a:rPr lang="en-US"/>
              <a:t>Click to edit Master text styles</a:t>
            </a:r>
          </a:p>
        </p:txBody>
      </p:sp>
      <p:sp>
        <p:nvSpPr>
          <p:cNvPr id="45" name="Text Placeholder 4"/>
          <p:cNvSpPr>
            <a:spLocks noGrp="1"/>
          </p:cNvSpPr>
          <p:nvPr>
            <p:ph type="body" sz="quarter" idx="20"/>
          </p:nvPr>
        </p:nvSpPr>
        <p:spPr>
          <a:xfrm>
            <a:off x="6008537" y="4720833"/>
            <a:ext cx="2713566" cy="1170337"/>
          </a:xfrm>
        </p:spPr>
        <p:txBody>
          <a:bodyPr/>
          <a:lstStyle>
            <a:lvl1pPr>
              <a:defRPr sz="1417"/>
            </a:lvl1pPr>
          </a:lstStyle>
          <a:p>
            <a:pPr lvl="0"/>
            <a:r>
              <a:rPr lang="en-US"/>
              <a:t>Click to edit Master text styles</a:t>
            </a:r>
          </a:p>
        </p:txBody>
      </p:sp>
      <p:sp>
        <p:nvSpPr>
          <p:cNvPr id="46" name="Text Placeholder 4"/>
          <p:cNvSpPr>
            <a:spLocks noGrp="1"/>
          </p:cNvSpPr>
          <p:nvPr>
            <p:ph type="body" sz="quarter" idx="21"/>
          </p:nvPr>
        </p:nvSpPr>
        <p:spPr>
          <a:xfrm>
            <a:off x="8927595" y="4729887"/>
            <a:ext cx="2713566" cy="1170337"/>
          </a:xfrm>
        </p:spPr>
        <p:txBody>
          <a:bodyPr/>
          <a:lstStyle>
            <a:lvl1pPr>
              <a:defRPr sz="1417"/>
            </a:lvl1pPr>
          </a:lstStyle>
          <a:p>
            <a:pPr lvl="0"/>
            <a:r>
              <a:rPr lang="en-US"/>
              <a:t>Click to edit Master text styles</a:t>
            </a:r>
          </a:p>
        </p:txBody>
      </p:sp>
      <p:sp>
        <p:nvSpPr>
          <p:cNvPr id="47" name="Text Placeholder 6"/>
          <p:cNvSpPr>
            <a:spLocks noGrp="1"/>
          </p:cNvSpPr>
          <p:nvPr>
            <p:ph type="body" sz="quarter" idx="22"/>
          </p:nvPr>
        </p:nvSpPr>
        <p:spPr>
          <a:xfrm>
            <a:off x="2996374" y="1067490"/>
            <a:ext cx="2821036" cy="197236"/>
          </a:xfrm>
        </p:spPr>
        <p:txBody>
          <a:bodyPr/>
          <a:lstStyle>
            <a:lvl1pPr>
              <a:defRPr sz="1417" i="1"/>
            </a:lvl1pPr>
          </a:lstStyle>
          <a:p>
            <a:pPr lvl="0"/>
            <a:r>
              <a:rPr lang="en-US"/>
              <a:t>Click to edit Master text styles</a:t>
            </a:r>
          </a:p>
        </p:txBody>
      </p:sp>
      <p:sp>
        <p:nvSpPr>
          <p:cNvPr id="48" name="Text Placeholder 6"/>
          <p:cNvSpPr>
            <a:spLocks noGrp="1"/>
          </p:cNvSpPr>
          <p:nvPr>
            <p:ph type="body" sz="quarter" idx="23"/>
          </p:nvPr>
        </p:nvSpPr>
        <p:spPr>
          <a:xfrm>
            <a:off x="9503089" y="1067489"/>
            <a:ext cx="2713566" cy="204788"/>
          </a:xfrm>
        </p:spPr>
        <p:txBody>
          <a:bodyPr/>
          <a:lstStyle>
            <a:lvl1pPr>
              <a:defRPr sz="1417" i="1"/>
            </a:lvl1pPr>
          </a:lstStyle>
          <a:p>
            <a:pPr lvl="0"/>
            <a:r>
              <a:rPr lang="en-US"/>
              <a:t>Click to edit Master text styles</a:t>
            </a:r>
          </a:p>
        </p:txBody>
      </p:sp>
    </p:spTree>
    <p:extLst>
      <p:ext uri="{BB962C8B-B14F-4D97-AF65-F5344CB8AC3E}">
        <p14:creationId xmlns:p14="http://schemas.microsoft.com/office/powerpoint/2010/main" val="352577186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hart 3x4">
    <p:bg>
      <p:bgPr>
        <a:solidFill>
          <a:schemeClr val="bg2"/>
        </a:solidFill>
        <a:effectLst/>
      </p:bgPr>
    </p:bg>
    <p:spTree>
      <p:nvGrpSpPr>
        <p:cNvPr id="1" name=""/>
        <p:cNvGrpSpPr/>
        <p:nvPr/>
      </p:nvGrpSpPr>
      <p:grpSpPr>
        <a:xfrm>
          <a:off x="0" y="0"/>
          <a:ext cx="0" cy="0"/>
          <a:chOff x="0" y="0"/>
          <a:chExt cx="0" cy="0"/>
        </a:xfrm>
      </p:grpSpPr>
      <p:pic>
        <p:nvPicPr>
          <p:cNvPr id="47" name="Picture 4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12" name="Content Placeholder 5"/>
          <p:cNvSpPr txBox="1">
            <a:spLocks/>
          </p:cNvSpPr>
          <p:nvPr userDrawn="1"/>
        </p:nvSpPr>
        <p:spPr bwMode="auto">
          <a:xfrm>
            <a:off x="476253" y="4563364"/>
            <a:ext cx="11238520" cy="1337553"/>
          </a:xfrm>
          <a:prstGeom prst="roundRect">
            <a:avLst>
              <a:gd name="adj" fmla="val 6666"/>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5" name="Round Same Side Corner Rectangle 14"/>
          <p:cNvSpPr/>
          <p:nvPr userDrawn="1"/>
        </p:nvSpPr>
        <p:spPr>
          <a:xfrm rot="16200000">
            <a:off x="-70598" y="5112915"/>
            <a:ext cx="1337555" cy="24384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6" name="Content Placeholder 5"/>
          <p:cNvSpPr txBox="1">
            <a:spLocks/>
          </p:cNvSpPr>
          <p:nvPr userDrawn="1"/>
        </p:nvSpPr>
        <p:spPr bwMode="auto">
          <a:xfrm>
            <a:off x="476253" y="3079388"/>
            <a:ext cx="11238520" cy="1337553"/>
          </a:xfrm>
          <a:prstGeom prst="roundRect">
            <a:avLst>
              <a:gd name="adj" fmla="val 6666"/>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7" name="Content Placeholder 5"/>
          <p:cNvSpPr txBox="1">
            <a:spLocks/>
          </p:cNvSpPr>
          <p:nvPr userDrawn="1"/>
        </p:nvSpPr>
        <p:spPr bwMode="auto">
          <a:xfrm>
            <a:off x="476253" y="1597789"/>
            <a:ext cx="11238520" cy="1337553"/>
          </a:xfrm>
          <a:prstGeom prst="roundRect">
            <a:avLst>
              <a:gd name="adj" fmla="val 6666"/>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459852" tIns="137955" rIns="275910" bIns="137955" numCol="1" anchor="t"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833" dirty="0">
              <a:solidFill>
                <a:srgbClr val="666666"/>
              </a:solidFill>
            </a:endParaRPr>
          </a:p>
        </p:txBody>
      </p:sp>
      <p:sp>
        <p:nvSpPr>
          <p:cNvPr id="18" name="Round Same Side Corner Rectangle 17"/>
          <p:cNvSpPr/>
          <p:nvPr userDrawn="1"/>
        </p:nvSpPr>
        <p:spPr>
          <a:xfrm rot="16200000">
            <a:off x="-70597" y="2147341"/>
            <a:ext cx="1337553" cy="24384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1" name="Round Same Side Corner Rectangle 20"/>
          <p:cNvSpPr/>
          <p:nvPr userDrawn="1"/>
        </p:nvSpPr>
        <p:spPr>
          <a:xfrm rot="16200000">
            <a:off x="-70597" y="3628942"/>
            <a:ext cx="1337553" cy="24384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cxnSp>
        <p:nvCxnSpPr>
          <p:cNvPr id="23" name="Straight Connector 22"/>
          <p:cNvCxnSpPr/>
          <p:nvPr userDrawn="1"/>
        </p:nvCxnSpPr>
        <p:spPr>
          <a:xfrm flipV="1">
            <a:off x="2996366" y="4566056"/>
            <a:ext cx="0" cy="1337554"/>
          </a:xfrm>
          <a:prstGeom prst="line">
            <a:avLst/>
          </a:prstGeom>
          <a:ln w="9525" cmpd="sng">
            <a:gradFill flip="none" rotWithShape="1">
              <a:gsLst>
                <a:gs pos="0">
                  <a:schemeClr val="accent3"/>
                </a:gs>
                <a:gs pos="100000">
                  <a:schemeClr val="accent4"/>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userDrawn="1"/>
        </p:nvCxnSpPr>
        <p:spPr>
          <a:xfrm flipV="1">
            <a:off x="2996366" y="3082094"/>
            <a:ext cx="0" cy="1337553"/>
          </a:xfrm>
          <a:prstGeom prst="line">
            <a:avLst/>
          </a:prstGeom>
          <a:ln w="9525" cmpd="sng">
            <a:gradFill flip="none" rotWithShape="1">
              <a:gsLst>
                <a:gs pos="0">
                  <a:schemeClr val="accent5"/>
                </a:gs>
                <a:gs pos="100000">
                  <a:schemeClr val="accent6"/>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userDrawn="1"/>
        </p:nvCxnSpPr>
        <p:spPr>
          <a:xfrm flipV="1">
            <a:off x="2996366" y="1600489"/>
            <a:ext cx="0" cy="1337553"/>
          </a:xfrm>
          <a:prstGeom prst="line">
            <a:avLst/>
          </a:prstGeom>
          <a:ln w="9525" cmpd="sng">
            <a:gradFill flip="none" rotWithShape="1">
              <a:gsLst>
                <a:gs pos="0">
                  <a:schemeClr val="accent1"/>
                </a:gs>
                <a:gs pos="100000">
                  <a:schemeClr val="accent2"/>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userDrawn="1"/>
        </p:nvCxnSpPr>
        <p:spPr>
          <a:xfrm flipV="1">
            <a:off x="5898503" y="1600489"/>
            <a:ext cx="0" cy="1337553"/>
          </a:xfrm>
          <a:prstGeom prst="line">
            <a:avLst/>
          </a:prstGeom>
          <a:ln w="9525" cmpd="sng">
            <a:gradFill flip="none" rotWithShape="1">
              <a:gsLst>
                <a:gs pos="0">
                  <a:schemeClr val="accent1"/>
                </a:gs>
                <a:gs pos="100000">
                  <a:schemeClr val="accent2"/>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userDrawn="1"/>
        </p:nvCxnSpPr>
        <p:spPr>
          <a:xfrm flipV="1">
            <a:off x="8800357" y="1600489"/>
            <a:ext cx="0" cy="1337553"/>
          </a:xfrm>
          <a:prstGeom prst="line">
            <a:avLst/>
          </a:prstGeom>
          <a:ln w="9525" cmpd="sng">
            <a:gradFill flip="none" rotWithShape="1">
              <a:gsLst>
                <a:gs pos="0">
                  <a:schemeClr val="accent1"/>
                </a:gs>
                <a:gs pos="100000">
                  <a:schemeClr val="accent2"/>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V="1">
            <a:off x="5898503" y="4566056"/>
            <a:ext cx="0" cy="1337554"/>
          </a:xfrm>
          <a:prstGeom prst="line">
            <a:avLst/>
          </a:prstGeom>
          <a:ln w="9525" cmpd="sng">
            <a:gradFill flip="none" rotWithShape="1">
              <a:gsLst>
                <a:gs pos="0">
                  <a:schemeClr val="accent3"/>
                </a:gs>
                <a:gs pos="100000">
                  <a:schemeClr val="accent4"/>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userDrawn="1"/>
        </p:nvCxnSpPr>
        <p:spPr>
          <a:xfrm flipV="1">
            <a:off x="5898503" y="3082094"/>
            <a:ext cx="0" cy="1337553"/>
          </a:xfrm>
          <a:prstGeom prst="line">
            <a:avLst/>
          </a:prstGeom>
          <a:ln w="9525" cmpd="sng">
            <a:gradFill flip="none" rotWithShape="1">
              <a:gsLst>
                <a:gs pos="0">
                  <a:schemeClr val="accent5"/>
                </a:gs>
                <a:gs pos="100000">
                  <a:schemeClr val="accent6"/>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userDrawn="1"/>
        </p:nvCxnSpPr>
        <p:spPr>
          <a:xfrm flipV="1">
            <a:off x="8800357" y="4566056"/>
            <a:ext cx="0" cy="1337554"/>
          </a:xfrm>
          <a:prstGeom prst="line">
            <a:avLst/>
          </a:prstGeom>
          <a:ln w="9525" cmpd="sng">
            <a:gradFill flip="none" rotWithShape="1">
              <a:gsLst>
                <a:gs pos="0">
                  <a:schemeClr val="accent3"/>
                </a:gs>
                <a:gs pos="100000">
                  <a:schemeClr val="accent4"/>
                </a:gs>
              </a:gsLst>
              <a:lin ang="5400000" scaled="0"/>
              <a:tileRect/>
            </a:gra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userDrawn="1"/>
        </p:nvCxnSpPr>
        <p:spPr>
          <a:xfrm flipV="1">
            <a:off x="8800357" y="3082094"/>
            <a:ext cx="0" cy="1337553"/>
          </a:xfrm>
          <a:prstGeom prst="line">
            <a:avLst/>
          </a:prstGeom>
          <a:ln w="9525" cmpd="sng">
            <a:gradFill flip="none" rotWithShape="1">
              <a:gsLst>
                <a:gs pos="0">
                  <a:schemeClr val="accent5"/>
                </a:gs>
                <a:gs pos="100000">
                  <a:schemeClr val="accent6"/>
                </a:gs>
              </a:gsLst>
              <a:lin ang="5400000" scaled="0"/>
              <a:tileRect/>
            </a:gradFill>
          </a:ln>
          <a:effectLst/>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sz="quarter" idx="10"/>
          </p:nvPr>
        </p:nvSpPr>
        <p:spPr>
          <a:xfrm>
            <a:off x="884772" y="1728793"/>
            <a:ext cx="2000251" cy="1209675"/>
          </a:xfrm>
        </p:spPr>
        <p:txBody>
          <a:bodyPr/>
          <a:lstStyle>
            <a:lvl1pPr>
              <a:defRPr sz="1583">
                <a:solidFill>
                  <a:schemeClr val="accent1"/>
                </a:solidFill>
              </a:defRPr>
            </a:lvl1pPr>
          </a:lstStyle>
          <a:p>
            <a:pPr lvl="0"/>
            <a:r>
              <a:rPr lang="en-US"/>
              <a:t>Click to edit Master text styles</a:t>
            </a:r>
          </a:p>
        </p:txBody>
      </p:sp>
      <p:sp>
        <p:nvSpPr>
          <p:cNvPr id="24" name="Text Placeholder 2"/>
          <p:cNvSpPr>
            <a:spLocks noGrp="1"/>
          </p:cNvSpPr>
          <p:nvPr>
            <p:ph type="body" sz="quarter" idx="11"/>
          </p:nvPr>
        </p:nvSpPr>
        <p:spPr>
          <a:xfrm>
            <a:off x="882772" y="3193873"/>
            <a:ext cx="2000251" cy="1209675"/>
          </a:xfrm>
        </p:spPr>
        <p:txBody>
          <a:bodyPr/>
          <a:lstStyle>
            <a:lvl1pPr>
              <a:defRPr sz="1583">
                <a:solidFill>
                  <a:schemeClr val="accent5"/>
                </a:solidFill>
              </a:defRPr>
            </a:lvl1pPr>
          </a:lstStyle>
          <a:p>
            <a:pPr lvl="0"/>
            <a:r>
              <a:rPr lang="en-US"/>
              <a:t>Click to edit Master text styles</a:t>
            </a:r>
          </a:p>
        </p:txBody>
      </p:sp>
      <p:sp>
        <p:nvSpPr>
          <p:cNvPr id="25" name="Text Placeholder 2"/>
          <p:cNvSpPr>
            <a:spLocks noGrp="1"/>
          </p:cNvSpPr>
          <p:nvPr>
            <p:ph type="body" sz="quarter" idx="12"/>
          </p:nvPr>
        </p:nvSpPr>
        <p:spPr>
          <a:xfrm>
            <a:off x="880769" y="4686123"/>
            <a:ext cx="2000251" cy="1209675"/>
          </a:xfrm>
        </p:spPr>
        <p:txBody>
          <a:bodyPr/>
          <a:lstStyle>
            <a:lvl1pPr>
              <a:defRPr sz="1583">
                <a:solidFill>
                  <a:schemeClr val="accent3"/>
                </a:solidFill>
              </a:defRPr>
            </a:lvl1pPr>
          </a:lstStyle>
          <a:p>
            <a:pPr lvl="0"/>
            <a:r>
              <a:rPr lang="en-US"/>
              <a:t>Click to edit Master text styles</a:t>
            </a:r>
          </a:p>
        </p:txBody>
      </p:sp>
      <p:sp>
        <p:nvSpPr>
          <p:cNvPr id="5" name="Text Placeholder 4"/>
          <p:cNvSpPr>
            <a:spLocks noGrp="1"/>
          </p:cNvSpPr>
          <p:nvPr>
            <p:ph type="body" sz="quarter" idx="13"/>
          </p:nvPr>
        </p:nvSpPr>
        <p:spPr>
          <a:xfrm>
            <a:off x="3093772" y="1765007"/>
            <a:ext cx="2713566" cy="1170337"/>
          </a:xfrm>
        </p:spPr>
        <p:txBody>
          <a:bodyPr/>
          <a:lstStyle>
            <a:lvl1pPr>
              <a:defRPr sz="1417"/>
            </a:lvl1pPr>
          </a:lstStyle>
          <a:p>
            <a:pPr lvl="0"/>
            <a:r>
              <a:rPr lang="en-US"/>
              <a:t>Click to edit Master text styles</a:t>
            </a:r>
          </a:p>
        </p:txBody>
      </p:sp>
      <p:sp>
        <p:nvSpPr>
          <p:cNvPr id="29" name="Text Placeholder 4"/>
          <p:cNvSpPr>
            <a:spLocks noGrp="1"/>
          </p:cNvSpPr>
          <p:nvPr>
            <p:ph type="body" sz="quarter" idx="14"/>
          </p:nvPr>
        </p:nvSpPr>
        <p:spPr>
          <a:xfrm>
            <a:off x="5998471" y="1763507"/>
            <a:ext cx="2713566" cy="1170337"/>
          </a:xfrm>
        </p:spPr>
        <p:txBody>
          <a:bodyPr/>
          <a:lstStyle>
            <a:lvl1pPr>
              <a:defRPr sz="1417"/>
            </a:lvl1pPr>
          </a:lstStyle>
          <a:p>
            <a:pPr lvl="0"/>
            <a:r>
              <a:rPr lang="en-US"/>
              <a:t>Click to edit Master text styles</a:t>
            </a:r>
          </a:p>
        </p:txBody>
      </p:sp>
      <p:sp>
        <p:nvSpPr>
          <p:cNvPr id="30" name="Text Placeholder 4"/>
          <p:cNvSpPr>
            <a:spLocks noGrp="1"/>
          </p:cNvSpPr>
          <p:nvPr>
            <p:ph type="body" sz="quarter" idx="15"/>
          </p:nvPr>
        </p:nvSpPr>
        <p:spPr>
          <a:xfrm>
            <a:off x="8917525" y="1772557"/>
            <a:ext cx="2713566" cy="1170337"/>
          </a:xfrm>
        </p:spPr>
        <p:txBody>
          <a:bodyPr/>
          <a:lstStyle>
            <a:lvl1pPr>
              <a:defRPr sz="1417"/>
            </a:lvl1pPr>
          </a:lstStyle>
          <a:p>
            <a:pPr lvl="0"/>
            <a:r>
              <a:rPr lang="en-US"/>
              <a:t>Click to edit Master text styles</a:t>
            </a:r>
          </a:p>
        </p:txBody>
      </p:sp>
      <p:sp>
        <p:nvSpPr>
          <p:cNvPr id="31" name="Text Placeholder 4"/>
          <p:cNvSpPr>
            <a:spLocks noGrp="1"/>
          </p:cNvSpPr>
          <p:nvPr>
            <p:ph type="body" sz="quarter" idx="16"/>
          </p:nvPr>
        </p:nvSpPr>
        <p:spPr>
          <a:xfrm>
            <a:off x="3103844" y="3223431"/>
            <a:ext cx="2713566" cy="1170337"/>
          </a:xfrm>
        </p:spPr>
        <p:txBody>
          <a:bodyPr/>
          <a:lstStyle>
            <a:lvl1pPr>
              <a:defRPr sz="1417"/>
            </a:lvl1pPr>
          </a:lstStyle>
          <a:p>
            <a:pPr lvl="0"/>
            <a:r>
              <a:rPr lang="en-US"/>
              <a:t>Click to edit Master text styles</a:t>
            </a:r>
          </a:p>
        </p:txBody>
      </p:sp>
      <p:sp>
        <p:nvSpPr>
          <p:cNvPr id="32" name="Text Placeholder 4"/>
          <p:cNvSpPr>
            <a:spLocks noGrp="1"/>
          </p:cNvSpPr>
          <p:nvPr>
            <p:ph type="body" sz="quarter" idx="17"/>
          </p:nvPr>
        </p:nvSpPr>
        <p:spPr>
          <a:xfrm>
            <a:off x="6008537" y="3221933"/>
            <a:ext cx="2713566" cy="1170337"/>
          </a:xfrm>
        </p:spPr>
        <p:txBody>
          <a:bodyPr/>
          <a:lstStyle>
            <a:lvl1pPr>
              <a:defRPr sz="1417"/>
            </a:lvl1pPr>
          </a:lstStyle>
          <a:p>
            <a:pPr lvl="0"/>
            <a:r>
              <a:rPr lang="en-US"/>
              <a:t>Click to edit Master text styles</a:t>
            </a:r>
          </a:p>
        </p:txBody>
      </p:sp>
      <p:sp>
        <p:nvSpPr>
          <p:cNvPr id="33" name="Text Placeholder 4"/>
          <p:cNvSpPr>
            <a:spLocks noGrp="1"/>
          </p:cNvSpPr>
          <p:nvPr>
            <p:ph type="body" sz="quarter" idx="18"/>
          </p:nvPr>
        </p:nvSpPr>
        <p:spPr>
          <a:xfrm>
            <a:off x="8927595" y="3230986"/>
            <a:ext cx="2713566" cy="1170337"/>
          </a:xfrm>
        </p:spPr>
        <p:txBody>
          <a:bodyPr/>
          <a:lstStyle>
            <a:lvl1pPr>
              <a:defRPr sz="1417"/>
            </a:lvl1pPr>
          </a:lstStyle>
          <a:p>
            <a:pPr lvl="0"/>
            <a:r>
              <a:rPr lang="en-US"/>
              <a:t>Click to edit Master text styles</a:t>
            </a:r>
          </a:p>
        </p:txBody>
      </p:sp>
      <p:sp>
        <p:nvSpPr>
          <p:cNvPr id="34" name="Text Placeholder 4"/>
          <p:cNvSpPr>
            <a:spLocks noGrp="1"/>
          </p:cNvSpPr>
          <p:nvPr>
            <p:ph type="body" sz="quarter" idx="19"/>
          </p:nvPr>
        </p:nvSpPr>
        <p:spPr>
          <a:xfrm>
            <a:off x="3103844" y="4722337"/>
            <a:ext cx="2713566" cy="1170337"/>
          </a:xfrm>
        </p:spPr>
        <p:txBody>
          <a:bodyPr/>
          <a:lstStyle>
            <a:lvl1pPr>
              <a:defRPr sz="1417"/>
            </a:lvl1pPr>
          </a:lstStyle>
          <a:p>
            <a:pPr lvl="0"/>
            <a:r>
              <a:rPr lang="en-US"/>
              <a:t>Click to edit Master text styles</a:t>
            </a:r>
          </a:p>
        </p:txBody>
      </p:sp>
      <p:sp>
        <p:nvSpPr>
          <p:cNvPr id="35" name="Text Placeholder 4"/>
          <p:cNvSpPr>
            <a:spLocks noGrp="1"/>
          </p:cNvSpPr>
          <p:nvPr>
            <p:ph type="body" sz="quarter" idx="20"/>
          </p:nvPr>
        </p:nvSpPr>
        <p:spPr>
          <a:xfrm>
            <a:off x="6008537" y="4720833"/>
            <a:ext cx="2713566" cy="1170337"/>
          </a:xfrm>
        </p:spPr>
        <p:txBody>
          <a:bodyPr/>
          <a:lstStyle>
            <a:lvl1pPr>
              <a:defRPr sz="1417"/>
            </a:lvl1pPr>
          </a:lstStyle>
          <a:p>
            <a:pPr lvl="0"/>
            <a:r>
              <a:rPr lang="en-US"/>
              <a:t>Click to edit Master text styles</a:t>
            </a:r>
          </a:p>
        </p:txBody>
      </p:sp>
      <p:sp>
        <p:nvSpPr>
          <p:cNvPr id="36" name="Text Placeholder 4"/>
          <p:cNvSpPr>
            <a:spLocks noGrp="1"/>
          </p:cNvSpPr>
          <p:nvPr>
            <p:ph type="body" sz="quarter" idx="21"/>
          </p:nvPr>
        </p:nvSpPr>
        <p:spPr>
          <a:xfrm>
            <a:off x="8927595" y="4729887"/>
            <a:ext cx="2713566" cy="1170337"/>
          </a:xfrm>
        </p:spPr>
        <p:txBody>
          <a:bodyPr/>
          <a:lstStyle>
            <a:lvl1pPr>
              <a:defRPr sz="1417"/>
            </a:lvl1pPr>
          </a:lstStyle>
          <a:p>
            <a:pPr lvl="0"/>
            <a:r>
              <a:rPr lang="en-US"/>
              <a:t>Click to edit Master text styles</a:t>
            </a:r>
          </a:p>
        </p:txBody>
      </p:sp>
      <p:sp>
        <p:nvSpPr>
          <p:cNvPr id="44" name="Text Placeholder 6"/>
          <p:cNvSpPr>
            <a:spLocks noGrp="1"/>
          </p:cNvSpPr>
          <p:nvPr>
            <p:ph type="body" sz="quarter" idx="22"/>
          </p:nvPr>
        </p:nvSpPr>
        <p:spPr>
          <a:xfrm>
            <a:off x="2996374" y="1330026"/>
            <a:ext cx="2821036" cy="197236"/>
          </a:xfrm>
        </p:spPr>
        <p:txBody>
          <a:bodyPr/>
          <a:lstStyle>
            <a:lvl1pPr>
              <a:defRPr sz="1417" i="1"/>
            </a:lvl1pPr>
          </a:lstStyle>
          <a:p>
            <a:pPr lvl="0"/>
            <a:r>
              <a:rPr lang="en-US"/>
              <a:t>Click to edit Master text styles</a:t>
            </a:r>
          </a:p>
        </p:txBody>
      </p:sp>
      <p:sp>
        <p:nvSpPr>
          <p:cNvPr id="45" name="Text Placeholder 6"/>
          <p:cNvSpPr>
            <a:spLocks noGrp="1"/>
          </p:cNvSpPr>
          <p:nvPr>
            <p:ph type="body" sz="quarter" idx="23"/>
          </p:nvPr>
        </p:nvSpPr>
        <p:spPr>
          <a:xfrm>
            <a:off x="5998471" y="1330026"/>
            <a:ext cx="2713566" cy="204788"/>
          </a:xfrm>
        </p:spPr>
        <p:txBody>
          <a:bodyPr/>
          <a:lstStyle>
            <a:lvl1pPr>
              <a:defRPr sz="1417" i="1"/>
            </a:lvl1pPr>
          </a:lstStyle>
          <a:p>
            <a:pPr lvl="0"/>
            <a:r>
              <a:rPr lang="en-US"/>
              <a:t>Click to edit Master text styles</a:t>
            </a:r>
          </a:p>
        </p:txBody>
      </p:sp>
      <p:sp>
        <p:nvSpPr>
          <p:cNvPr id="46" name="Text Placeholder 6"/>
          <p:cNvSpPr>
            <a:spLocks noGrp="1"/>
          </p:cNvSpPr>
          <p:nvPr>
            <p:ph type="body" sz="quarter" idx="24"/>
          </p:nvPr>
        </p:nvSpPr>
        <p:spPr>
          <a:xfrm>
            <a:off x="8927592" y="1322474"/>
            <a:ext cx="2703498" cy="212340"/>
          </a:xfrm>
        </p:spPr>
        <p:txBody>
          <a:bodyPr/>
          <a:lstStyle>
            <a:lvl1pPr>
              <a:defRPr sz="1417" i="1"/>
            </a:lvl1pPr>
          </a:lstStyle>
          <a:p>
            <a:pPr lvl="0"/>
            <a:r>
              <a:rPr lang="en-US"/>
              <a:t>Click to edit Master text styles</a:t>
            </a:r>
          </a:p>
        </p:txBody>
      </p:sp>
    </p:spTree>
    <p:extLst>
      <p:ext uri="{BB962C8B-B14F-4D97-AF65-F5344CB8AC3E}">
        <p14:creationId xmlns:p14="http://schemas.microsoft.com/office/powerpoint/2010/main" val="353438085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hart 3 sections">
    <p:bg>
      <p:bgPr>
        <a:solidFill>
          <a:schemeClr val="bg2"/>
        </a:solidFill>
        <a:effectLst/>
      </p:bgPr>
    </p:bg>
    <p:spTree>
      <p:nvGrpSpPr>
        <p:cNvPr id="1" name=""/>
        <p:cNvGrpSpPr/>
        <p:nvPr/>
      </p:nvGrpSpPr>
      <p:grpSpPr>
        <a:xfrm>
          <a:off x="0" y="0"/>
          <a:ext cx="0" cy="0"/>
          <a:chOff x="0" y="0"/>
          <a:chExt cx="0" cy="0"/>
        </a:xfrm>
      </p:grpSpPr>
      <p:pic>
        <p:nvPicPr>
          <p:cNvPr id="19" name="Picture 18"/>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21" name="Rounded Rectangle 20"/>
          <p:cNvSpPr/>
          <p:nvPr userDrawn="1"/>
        </p:nvSpPr>
        <p:spPr>
          <a:xfrm>
            <a:off x="592955" y="2441568"/>
            <a:ext cx="10955529" cy="646405"/>
          </a:xfrm>
          <a:prstGeom prst="roundRect">
            <a:avLst>
              <a:gd name="adj" fmla="val 15046"/>
            </a:avLst>
          </a:prstGeom>
          <a:solidFill>
            <a:schemeClr val="bg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rtlCol="0" anchor="t"/>
          <a:lstStyle/>
          <a:p>
            <a:pPr defTabSz="919664" fontAlgn="base">
              <a:spcBef>
                <a:spcPct val="0"/>
              </a:spcBef>
              <a:spcAft>
                <a:spcPct val="0"/>
              </a:spcAft>
            </a:pPr>
            <a:endParaRPr lang="en-US" sz="1833" dirty="0">
              <a:solidFill>
                <a:srgbClr val="6E6F71"/>
              </a:solidFill>
            </a:endParaRPr>
          </a:p>
          <a:p>
            <a:pPr defTabSz="919664" fontAlgn="base">
              <a:spcBef>
                <a:spcPct val="0"/>
              </a:spcBef>
              <a:spcAft>
                <a:spcPct val="0"/>
              </a:spcAft>
            </a:pPr>
            <a:endParaRPr lang="en-US" sz="1833" dirty="0">
              <a:solidFill>
                <a:srgbClr val="6E6F71"/>
              </a:solidFill>
            </a:endParaRPr>
          </a:p>
          <a:p>
            <a:pPr defTabSz="919664" fontAlgn="base">
              <a:spcBef>
                <a:spcPct val="0"/>
              </a:spcBef>
              <a:spcAft>
                <a:spcPct val="0"/>
              </a:spcAft>
            </a:pPr>
            <a:endParaRPr lang="en-US" sz="1833" dirty="0">
              <a:solidFill>
                <a:srgbClr val="6E6F71"/>
              </a:solidFill>
            </a:endParaRPr>
          </a:p>
        </p:txBody>
      </p:sp>
      <p:sp>
        <p:nvSpPr>
          <p:cNvPr id="22" name="Rounded Rectangle 21"/>
          <p:cNvSpPr/>
          <p:nvPr userDrawn="1"/>
        </p:nvSpPr>
        <p:spPr>
          <a:xfrm>
            <a:off x="592955" y="3193568"/>
            <a:ext cx="10955529" cy="646405"/>
          </a:xfrm>
          <a:prstGeom prst="roundRect">
            <a:avLst>
              <a:gd name="adj" fmla="val 12940"/>
            </a:avLst>
          </a:prstGeom>
          <a:solidFill>
            <a:schemeClr val="bg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rtlCol="0" anchor="t"/>
          <a:lstStyle/>
          <a:p>
            <a:pPr defTabSz="919664" fontAlgn="base">
              <a:spcBef>
                <a:spcPct val="0"/>
              </a:spcBef>
              <a:spcAft>
                <a:spcPct val="0"/>
              </a:spcAft>
            </a:pPr>
            <a:endParaRPr lang="en-US" sz="1833" dirty="0">
              <a:solidFill>
                <a:srgbClr val="6E6F71"/>
              </a:solidFill>
            </a:endParaRPr>
          </a:p>
          <a:p>
            <a:pPr defTabSz="919664" fontAlgn="base">
              <a:spcBef>
                <a:spcPct val="0"/>
              </a:spcBef>
              <a:spcAft>
                <a:spcPct val="0"/>
              </a:spcAft>
            </a:pPr>
            <a:endParaRPr lang="en-US" sz="1833" dirty="0">
              <a:solidFill>
                <a:srgbClr val="6E6F71"/>
              </a:solidFill>
            </a:endParaRPr>
          </a:p>
          <a:p>
            <a:pPr defTabSz="919664" fontAlgn="base">
              <a:spcBef>
                <a:spcPct val="0"/>
              </a:spcBef>
              <a:spcAft>
                <a:spcPct val="0"/>
              </a:spcAft>
            </a:pPr>
            <a:endParaRPr lang="en-US" sz="1833" dirty="0">
              <a:solidFill>
                <a:srgbClr val="6E6F71"/>
              </a:solidFill>
            </a:endParaRPr>
          </a:p>
        </p:txBody>
      </p:sp>
      <p:sp>
        <p:nvSpPr>
          <p:cNvPr id="23" name="Rounded Rectangle 22"/>
          <p:cNvSpPr/>
          <p:nvPr userDrawn="1"/>
        </p:nvSpPr>
        <p:spPr>
          <a:xfrm>
            <a:off x="592955" y="3944613"/>
            <a:ext cx="10955529" cy="646405"/>
          </a:xfrm>
          <a:prstGeom prst="roundRect">
            <a:avLst>
              <a:gd name="adj" fmla="val 15112"/>
            </a:avLst>
          </a:prstGeom>
          <a:solidFill>
            <a:schemeClr val="bg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91969" tIns="45983" rIns="91969" bIns="45983" rtlCol="0" anchor="t"/>
          <a:lstStyle/>
          <a:p>
            <a:pPr defTabSz="919664" fontAlgn="base">
              <a:spcBef>
                <a:spcPct val="0"/>
              </a:spcBef>
              <a:spcAft>
                <a:spcPct val="0"/>
              </a:spcAft>
            </a:pPr>
            <a:endParaRPr lang="en-US" sz="1833" dirty="0">
              <a:solidFill>
                <a:srgbClr val="6E6F71"/>
              </a:solidFill>
            </a:endParaRPr>
          </a:p>
          <a:p>
            <a:pPr defTabSz="919664" fontAlgn="base">
              <a:spcBef>
                <a:spcPct val="0"/>
              </a:spcBef>
              <a:spcAft>
                <a:spcPct val="0"/>
              </a:spcAft>
            </a:pPr>
            <a:endParaRPr lang="en-US" sz="1833" dirty="0">
              <a:solidFill>
                <a:srgbClr val="6E6F71"/>
              </a:solidFill>
            </a:endParaRPr>
          </a:p>
          <a:p>
            <a:pPr defTabSz="919664" fontAlgn="base">
              <a:spcBef>
                <a:spcPct val="0"/>
              </a:spcBef>
              <a:spcAft>
                <a:spcPct val="0"/>
              </a:spcAft>
            </a:pPr>
            <a:endParaRPr lang="en-US" sz="1833" dirty="0">
              <a:solidFill>
                <a:srgbClr val="6E6F71"/>
              </a:solidFill>
            </a:endParaRPr>
          </a:p>
        </p:txBody>
      </p:sp>
      <p:sp>
        <p:nvSpPr>
          <p:cNvPr id="24" name="Round Same Side Corner Rectangle 23"/>
          <p:cNvSpPr/>
          <p:nvPr userDrawn="1"/>
        </p:nvSpPr>
        <p:spPr>
          <a:xfrm rot="16200000">
            <a:off x="391669" y="4145892"/>
            <a:ext cx="646407" cy="243840"/>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5" name="Round Same Side Corner Rectangle 24"/>
          <p:cNvSpPr/>
          <p:nvPr userDrawn="1"/>
        </p:nvSpPr>
        <p:spPr>
          <a:xfrm rot="16200000">
            <a:off x="391669" y="3394847"/>
            <a:ext cx="646407" cy="243840"/>
          </a:xfrm>
          <a:prstGeom prst="round2SameRect">
            <a:avLst>
              <a:gd name="adj1" fmla="val 50000"/>
              <a:gd name="adj2" fmla="val 0"/>
            </a:avLst>
          </a:prstGeom>
          <a:gradFill>
            <a:gsLst>
              <a:gs pos="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6" name="Round Same Side Corner Rectangle 25"/>
          <p:cNvSpPr/>
          <p:nvPr userDrawn="1"/>
        </p:nvSpPr>
        <p:spPr>
          <a:xfrm rot="16200000">
            <a:off x="391669" y="2642847"/>
            <a:ext cx="646407" cy="243840"/>
          </a:xfrm>
          <a:prstGeom prst="round2SameRect">
            <a:avLst>
              <a:gd name="adj1" fmla="val 50000"/>
              <a:gd name="adj2" fmla="val 0"/>
            </a:avLst>
          </a:prstGeom>
          <a:gradFill>
            <a:gsLst>
              <a:gs pos="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5" name="Text Placeholder 2"/>
          <p:cNvSpPr>
            <a:spLocks noGrp="1"/>
          </p:cNvSpPr>
          <p:nvPr>
            <p:ph type="body" sz="quarter" idx="10"/>
          </p:nvPr>
        </p:nvSpPr>
        <p:spPr>
          <a:xfrm>
            <a:off x="1008497" y="2583615"/>
            <a:ext cx="7342716" cy="387350"/>
          </a:xfrm>
        </p:spPr>
        <p:txBody>
          <a:bodyPr/>
          <a:lstStyle>
            <a:lvl1pPr>
              <a:defRPr sz="2417">
                <a:solidFill>
                  <a:schemeClr val="accent3"/>
                </a:solidFill>
              </a:defRPr>
            </a:lvl1pPr>
          </a:lstStyle>
          <a:p>
            <a:pPr lvl="0"/>
            <a:r>
              <a:rPr lang="en-US"/>
              <a:t>Click to edit Master text styles</a:t>
            </a:r>
          </a:p>
        </p:txBody>
      </p:sp>
      <p:sp>
        <p:nvSpPr>
          <p:cNvPr id="16" name="Text Placeholder 2"/>
          <p:cNvSpPr>
            <a:spLocks noGrp="1"/>
          </p:cNvSpPr>
          <p:nvPr>
            <p:ph type="body" sz="quarter" idx="11"/>
          </p:nvPr>
        </p:nvSpPr>
        <p:spPr>
          <a:xfrm>
            <a:off x="1008497" y="3348141"/>
            <a:ext cx="7342716" cy="387350"/>
          </a:xfrm>
        </p:spPr>
        <p:txBody>
          <a:bodyPr/>
          <a:lstStyle>
            <a:lvl1pPr>
              <a:defRPr sz="2417">
                <a:solidFill>
                  <a:schemeClr val="accent5"/>
                </a:solidFill>
              </a:defRPr>
            </a:lvl1pPr>
          </a:lstStyle>
          <a:p>
            <a:pPr lvl="0"/>
            <a:r>
              <a:rPr lang="en-US"/>
              <a:t>Click to edit Master text styles</a:t>
            </a:r>
          </a:p>
        </p:txBody>
      </p:sp>
      <p:sp>
        <p:nvSpPr>
          <p:cNvPr id="17" name="Text Placeholder 2"/>
          <p:cNvSpPr>
            <a:spLocks noGrp="1"/>
          </p:cNvSpPr>
          <p:nvPr>
            <p:ph type="body" sz="quarter" idx="12"/>
          </p:nvPr>
        </p:nvSpPr>
        <p:spPr>
          <a:xfrm>
            <a:off x="1008497" y="4086660"/>
            <a:ext cx="7342716" cy="387350"/>
          </a:xfrm>
        </p:spPr>
        <p:txBody>
          <a:bodyPr/>
          <a:lstStyle>
            <a:lvl1pPr>
              <a:defRPr sz="2417">
                <a:solidFill>
                  <a:schemeClr val="accent1"/>
                </a:solidFill>
              </a:defRPr>
            </a:lvl1pPr>
          </a:lstStyle>
          <a:p>
            <a:pPr lvl="0"/>
            <a:r>
              <a:rPr lang="en-US"/>
              <a:t>Click to edit Master text styles</a:t>
            </a:r>
          </a:p>
        </p:txBody>
      </p:sp>
    </p:spTree>
    <p:extLst>
      <p:ext uri="{BB962C8B-B14F-4D97-AF65-F5344CB8AC3E}">
        <p14:creationId xmlns:p14="http://schemas.microsoft.com/office/powerpoint/2010/main" val="69522765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hart 5 sections">
    <p:bg>
      <p:bgPr>
        <a:solidFill>
          <a:schemeClr val="bg2"/>
        </a:solidFill>
        <a:effectLst/>
      </p:bgPr>
    </p:bg>
    <p:spTree>
      <p:nvGrpSpPr>
        <p:cNvPr id="1" name=""/>
        <p:cNvGrpSpPr/>
        <p:nvPr/>
      </p:nvGrpSpPr>
      <p:grpSpPr>
        <a:xfrm>
          <a:off x="0" y="0"/>
          <a:ext cx="0" cy="0"/>
          <a:chOff x="0" y="0"/>
          <a:chExt cx="0" cy="0"/>
        </a:xfrm>
      </p:grpSpPr>
      <p:pic>
        <p:nvPicPr>
          <p:cNvPr id="31" name="Picture 3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54" name="Content Placeholder 5"/>
          <p:cNvSpPr txBox="1">
            <a:spLocks/>
          </p:cNvSpPr>
          <p:nvPr userDrawn="1"/>
        </p:nvSpPr>
        <p:spPr bwMode="auto">
          <a:xfrm>
            <a:off x="621054" y="1286010"/>
            <a:ext cx="11121826" cy="586341"/>
          </a:xfrm>
          <a:prstGeom prst="roundRect">
            <a:avLst>
              <a:gd name="adj" fmla="val 16289"/>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367880" tIns="0" rIns="183942" bIns="45983"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1833" dirty="0">
              <a:solidFill>
                <a:srgbClr val="EF6F00"/>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33" name="Content Placeholder 5"/>
          <p:cNvSpPr txBox="1">
            <a:spLocks/>
          </p:cNvSpPr>
          <p:nvPr userDrawn="1"/>
        </p:nvSpPr>
        <p:spPr bwMode="auto">
          <a:xfrm>
            <a:off x="592952" y="2045797"/>
            <a:ext cx="11121826" cy="586341"/>
          </a:xfrm>
          <a:prstGeom prst="roundRect">
            <a:avLst>
              <a:gd name="adj" fmla="val 16289"/>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367880" tIns="0" rIns="183942" bIns="45983"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1833" dirty="0">
              <a:solidFill>
                <a:srgbClr val="EF6F00"/>
              </a:solidFill>
            </a:endParaRPr>
          </a:p>
        </p:txBody>
      </p:sp>
      <p:sp>
        <p:nvSpPr>
          <p:cNvPr id="34" name="Content Placeholder 5"/>
          <p:cNvSpPr txBox="1">
            <a:spLocks/>
          </p:cNvSpPr>
          <p:nvPr userDrawn="1"/>
        </p:nvSpPr>
        <p:spPr bwMode="auto">
          <a:xfrm>
            <a:off x="592952" y="2805577"/>
            <a:ext cx="11121826" cy="586341"/>
          </a:xfrm>
          <a:prstGeom prst="roundRect">
            <a:avLst>
              <a:gd name="adj" fmla="val 16289"/>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367880" tIns="0" rIns="183942" bIns="45983"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1833" dirty="0">
              <a:solidFill>
                <a:srgbClr val="EF6F00"/>
              </a:solidFill>
            </a:endParaRPr>
          </a:p>
        </p:txBody>
      </p:sp>
      <p:sp>
        <p:nvSpPr>
          <p:cNvPr id="35" name="Content Placeholder 5"/>
          <p:cNvSpPr txBox="1">
            <a:spLocks/>
          </p:cNvSpPr>
          <p:nvPr userDrawn="1"/>
        </p:nvSpPr>
        <p:spPr bwMode="auto">
          <a:xfrm>
            <a:off x="592952" y="3565357"/>
            <a:ext cx="11121826" cy="586341"/>
          </a:xfrm>
          <a:prstGeom prst="roundRect">
            <a:avLst>
              <a:gd name="adj" fmla="val 16289"/>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367880" tIns="0" rIns="183942" bIns="45983"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1833" dirty="0">
              <a:solidFill>
                <a:srgbClr val="EF6F00"/>
              </a:solidFill>
            </a:endParaRPr>
          </a:p>
        </p:txBody>
      </p:sp>
      <p:sp>
        <p:nvSpPr>
          <p:cNvPr id="36" name="Content Placeholder 5"/>
          <p:cNvSpPr txBox="1">
            <a:spLocks/>
          </p:cNvSpPr>
          <p:nvPr userDrawn="1"/>
        </p:nvSpPr>
        <p:spPr bwMode="auto">
          <a:xfrm>
            <a:off x="592952" y="4325134"/>
            <a:ext cx="11121826" cy="586341"/>
          </a:xfrm>
          <a:prstGeom prst="roundRect">
            <a:avLst>
              <a:gd name="adj" fmla="val 16289"/>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367880" tIns="0" rIns="183942" bIns="45983"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1007"/>
              </a:spcAft>
            </a:pPr>
            <a:endParaRPr lang="en-US" sz="1833" dirty="0">
              <a:solidFill>
                <a:srgbClr val="EF6F00"/>
              </a:solidFill>
            </a:endParaRPr>
          </a:p>
        </p:txBody>
      </p:sp>
      <p:sp>
        <p:nvSpPr>
          <p:cNvPr id="38" name="Round Same Side Corner Rectangle 37"/>
          <p:cNvSpPr/>
          <p:nvPr userDrawn="1"/>
        </p:nvSpPr>
        <p:spPr>
          <a:xfrm rot="16200000">
            <a:off x="421701" y="1457255"/>
            <a:ext cx="586343" cy="243842"/>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9" name="Round Same Side Corner Rectangle 38"/>
          <p:cNvSpPr/>
          <p:nvPr userDrawn="1"/>
        </p:nvSpPr>
        <p:spPr>
          <a:xfrm rot="16200000">
            <a:off x="421701" y="2217039"/>
            <a:ext cx="586343" cy="243842"/>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0" name="Round Same Side Corner Rectangle 39"/>
          <p:cNvSpPr/>
          <p:nvPr userDrawn="1"/>
        </p:nvSpPr>
        <p:spPr>
          <a:xfrm rot="16200000">
            <a:off x="421701" y="2976819"/>
            <a:ext cx="586343" cy="243842"/>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2" name="Round Same Side Corner Rectangle 41"/>
          <p:cNvSpPr/>
          <p:nvPr userDrawn="1"/>
        </p:nvSpPr>
        <p:spPr>
          <a:xfrm rot="16200000">
            <a:off x="421701" y="3736594"/>
            <a:ext cx="586343" cy="243842"/>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43" name="Round Same Side Corner Rectangle 42"/>
          <p:cNvSpPr/>
          <p:nvPr userDrawn="1"/>
        </p:nvSpPr>
        <p:spPr>
          <a:xfrm rot="16200000">
            <a:off x="421701" y="4496375"/>
            <a:ext cx="586343" cy="243842"/>
          </a:xfrm>
          <a:prstGeom prst="round2SameRect">
            <a:avLst>
              <a:gd name="adj1" fmla="val 50000"/>
              <a:gd name="adj2" fmla="val 0"/>
            </a:avLst>
          </a:prstGeom>
          <a:gradFill>
            <a:gsLst>
              <a:gs pos="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3" name="Text Placeholder 2"/>
          <p:cNvSpPr>
            <a:spLocks noGrp="1"/>
          </p:cNvSpPr>
          <p:nvPr>
            <p:ph type="body" sz="quarter" idx="10"/>
          </p:nvPr>
        </p:nvSpPr>
        <p:spPr>
          <a:xfrm>
            <a:off x="1008497" y="1428228"/>
            <a:ext cx="7342716" cy="387350"/>
          </a:xfrm>
        </p:spPr>
        <p:txBody>
          <a:bodyPr/>
          <a:lstStyle>
            <a:lvl1pPr>
              <a:defRPr sz="1833">
                <a:solidFill>
                  <a:schemeClr val="accent1"/>
                </a:solidFill>
              </a:defRPr>
            </a:lvl1pPr>
          </a:lstStyle>
          <a:p>
            <a:pPr lvl="0"/>
            <a:r>
              <a:rPr lang="en-US"/>
              <a:t>Click to edit Master text styles</a:t>
            </a:r>
          </a:p>
        </p:txBody>
      </p:sp>
      <p:sp>
        <p:nvSpPr>
          <p:cNvPr id="18" name="Text Placeholder 2"/>
          <p:cNvSpPr>
            <a:spLocks noGrp="1"/>
          </p:cNvSpPr>
          <p:nvPr>
            <p:ph type="body" sz="quarter" idx="11"/>
          </p:nvPr>
        </p:nvSpPr>
        <p:spPr>
          <a:xfrm>
            <a:off x="994579" y="2207910"/>
            <a:ext cx="7342716" cy="387350"/>
          </a:xfrm>
        </p:spPr>
        <p:txBody>
          <a:bodyPr/>
          <a:lstStyle>
            <a:lvl1pPr>
              <a:defRPr sz="1833">
                <a:solidFill>
                  <a:schemeClr val="accent1"/>
                </a:solidFill>
              </a:defRPr>
            </a:lvl1pPr>
          </a:lstStyle>
          <a:p>
            <a:pPr lvl="0"/>
            <a:r>
              <a:rPr lang="en-US"/>
              <a:t>Click to edit Master text styles</a:t>
            </a:r>
          </a:p>
        </p:txBody>
      </p:sp>
      <p:sp>
        <p:nvSpPr>
          <p:cNvPr id="19" name="Text Placeholder 2"/>
          <p:cNvSpPr>
            <a:spLocks noGrp="1"/>
          </p:cNvSpPr>
          <p:nvPr>
            <p:ph type="body" sz="quarter" idx="12"/>
          </p:nvPr>
        </p:nvSpPr>
        <p:spPr>
          <a:xfrm>
            <a:off x="1011280" y="2971014"/>
            <a:ext cx="7342716" cy="387350"/>
          </a:xfrm>
        </p:spPr>
        <p:txBody>
          <a:bodyPr/>
          <a:lstStyle>
            <a:lvl1pPr>
              <a:defRPr sz="1833">
                <a:solidFill>
                  <a:schemeClr val="accent1"/>
                </a:solidFill>
              </a:defRPr>
            </a:lvl1pPr>
          </a:lstStyle>
          <a:p>
            <a:pPr lvl="0"/>
            <a:r>
              <a:rPr lang="en-US"/>
              <a:t>Click to edit Master text styles</a:t>
            </a:r>
          </a:p>
        </p:txBody>
      </p:sp>
      <p:sp>
        <p:nvSpPr>
          <p:cNvPr id="20" name="Text Placeholder 2"/>
          <p:cNvSpPr>
            <a:spLocks noGrp="1"/>
          </p:cNvSpPr>
          <p:nvPr>
            <p:ph type="body" sz="quarter" idx="13"/>
          </p:nvPr>
        </p:nvSpPr>
        <p:spPr>
          <a:xfrm>
            <a:off x="997363" y="3750696"/>
            <a:ext cx="7342716" cy="387350"/>
          </a:xfrm>
        </p:spPr>
        <p:txBody>
          <a:bodyPr/>
          <a:lstStyle>
            <a:lvl1pPr>
              <a:defRPr sz="1833">
                <a:solidFill>
                  <a:schemeClr val="accent1"/>
                </a:solidFill>
              </a:defRPr>
            </a:lvl1pPr>
          </a:lstStyle>
          <a:p>
            <a:pPr lvl="0"/>
            <a:r>
              <a:rPr lang="en-US"/>
              <a:t>Click to edit Master text styles</a:t>
            </a:r>
          </a:p>
        </p:txBody>
      </p:sp>
      <p:sp>
        <p:nvSpPr>
          <p:cNvPr id="21" name="Text Placeholder 2"/>
          <p:cNvSpPr>
            <a:spLocks noGrp="1"/>
          </p:cNvSpPr>
          <p:nvPr>
            <p:ph type="body" sz="quarter" idx="14"/>
          </p:nvPr>
        </p:nvSpPr>
        <p:spPr>
          <a:xfrm>
            <a:off x="994579" y="4484705"/>
            <a:ext cx="7342716" cy="387350"/>
          </a:xfrm>
        </p:spPr>
        <p:txBody>
          <a:bodyPr/>
          <a:lstStyle>
            <a:lvl1pPr>
              <a:defRPr sz="1833">
                <a:solidFill>
                  <a:schemeClr val="accent1"/>
                </a:solidFill>
              </a:defRPr>
            </a:lvl1pPr>
          </a:lstStyle>
          <a:p>
            <a:pPr lvl="0"/>
            <a:r>
              <a:rPr lang="en-US"/>
              <a:t>Click to edit Master text styles</a:t>
            </a:r>
          </a:p>
        </p:txBody>
      </p:sp>
      <p:sp>
        <p:nvSpPr>
          <p:cNvPr id="24" name="Text Placeholder 2"/>
          <p:cNvSpPr>
            <a:spLocks noGrp="1"/>
          </p:cNvSpPr>
          <p:nvPr>
            <p:ph type="body" sz="quarter" idx="15"/>
          </p:nvPr>
        </p:nvSpPr>
        <p:spPr>
          <a:xfrm>
            <a:off x="8581722" y="1430316"/>
            <a:ext cx="2839147" cy="387350"/>
          </a:xfrm>
        </p:spPr>
        <p:txBody>
          <a:bodyPr/>
          <a:lstStyle>
            <a:lvl1pPr>
              <a:defRPr sz="1833">
                <a:solidFill>
                  <a:schemeClr val="tx1">
                    <a:lumMod val="50000"/>
                    <a:lumOff val="50000"/>
                  </a:schemeClr>
                </a:solidFill>
              </a:defRPr>
            </a:lvl1pPr>
          </a:lstStyle>
          <a:p>
            <a:pPr lvl="0"/>
            <a:r>
              <a:rPr lang="en-US"/>
              <a:t>Click to edit Master text styles</a:t>
            </a:r>
          </a:p>
        </p:txBody>
      </p:sp>
      <p:sp>
        <p:nvSpPr>
          <p:cNvPr id="25" name="Text Placeholder 2"/>
          <p:cNvSpPr>
            <a:spLocks noGrp="1"/>
          </p:cNvSpPr>
          <p:nvPr>
            <p:ph type="body" sz="quarter" idx="16"/>
          </p:nvPr>
        </p:nvSpPr>
        <p:spPr>
          <a:xfrm>
            <a:off x="8567804" y="2209998"/>
            <a:ext cx="2839147" cy="387350"/>
          </a:xfrm>
        </p:spPr>
        <p:txBody>
          <a:bodyPr/>
          <a:lstStyle>
            <a:lvl1pPr>
              <a:defRPr sz="1833">
                <a:solidFill>
                  <a:schemeClr val="tx1">
                    <a:lumMod val="50000"/>
                    <a:lumOff val="50000"/>
                  </a:schemeClr>
                </a:solidFill>
              </a:defRPr>
            </a:lvl1pPr>
          </a:lstStyle>
          <a:p>
            <a:pPr lvl="0"/>
            <a:r>
              <a:rPr lang="en-US"/>
              <a:t>Click to edit Master text styles</a:t>
            </a:r>
          </a:p>
        </p:txBody>
      </p:sp>
      <p:sp>
        <p:nvSpPr>
          <p:cNvPr id="26" name="Text Placeholder 2"/>
          <p:cNvSpPr>
            <a:spLocks noGrp="1"/>
          </p:cNvSpPr>
          <p:nvPr>
            <p:ph type="body" sz="quarter" idx="17"/>
          </p:nvPr>
        </p:nvSpPr>
        <p:spPr>
          <a:xfrm>
            <a:off x="8584504" y="2973102"/>
            <a:ext cx="2839147" cy="387350"/>
          </a:xfrm>
        </p:spPr>
        <p:txBody>
          <a:bodyPr/>
          <a:lstStyle>
            <a:lvl1pPr>
              <a:defRPr sz="1833">
                <a:solidFill>
                  <a:schemeClr val="tx1">
                    <a:lumMod val="50000"/>
                    <a:lumOff val="50000"/>
                  </a:schemeClr>
                </a:solidFill>
              </a:defRPr>
            </a:lvl1pPr>
          </a:lstStyle>
          <a:p>
            <a:pPr lvl="0"/>
            <a:r>
              <a:rPr lang="en-US"/>
              <a:t>Click to edit Master text styles</a:t>
            </a:r>
          </a:p>
        </p:txBody>
      </p:sp>
      <p:sp>
        <p:nvSpPr>
          <p:cNvPr id="27" name="Text Placeholder 2"/>
          <p:cNvSpPr>
            <a:spLocks noGrp="1"/>
          </p:cNvSpPr>
          <p:nvPr>
            <p:ph type="body" sz="quarter" idx="18"/>
          </p:nvPr>
        </p:nvSpPr>
        <p:spPr>
          <a:xfrm>
            <a:off x="8570590" y="3752784"/>
            <a:ext cx="2839147" cy="387350"/>
          </a:xfrm>
        </p:spPr>
        <p:txBody>
          <a:bodyPr/>
          <a:lstStyle>
            <a:lvl1pPr>
              <a:defRPr sz="1833">
                <a:solidFill>
                  <a:schemeClr val="tx1">
                    <a:lumMod val="50000"/>
                    <a:lumOff val="50000"/>
                  </a:schemeClr>
                </a:solidFill>
              </a:defRPr>
            </a:lvl1pPr>
          </a:lstStyle>
          <a:p>
            <a:pPr lvl="0"/>
            <a:r>
              <a:rPr lang="en-US"/>
              <a:t>Click to edit Master text styles</a:t>
            </a:r>
          </a:p>
        </p:txBody>
      </p:sp>
      <p:sp>
        <p:nvSpPr>
          <p:cNvPr id="28" name="Text Placeholder 2"/>
          <p:cNvSpPr>
            <a:spLocks noGrp="1"/>
          </p:cNvSpPr>
          <p:nvPr>
            <p:ph type="body" sz="quarter" idx="19"/>
          </p:nvPr>
        </p:nvSpPr>
        <p:spPr>
          <a:xfrm>
            <a:off x="8567804" y="4486793"/>
            <a:ext cx="2839147" cy="387350"/>
          </a:xfrm>
        </p:spPr>
        <p:txBody>
          <a:bodyPr/>
          <a:lstStyle>
            <a:lvl1pPr>
              <a:defRPr sz="1833">
                <a:solidFill>
                  <a:schemeClr val="tx1">
                    <a:lumMod val="50000"/>
                    <a:lumOff val="50000"/>
                  </a:schemeClr>
                </a:solidFill>
              </a:defRPr>
            </a:lvl1pPr>
          </a:lstStyle>
          <a:p>
            <a:pPr lvl="0"/>
            <a:r>
              <a:rPr lang="en-US"/>
              <a:t>Click to edit Master text styles</a:t>
            </a:r>
          </a:p>
        </p:txBody>
      </p:sp>
    </p:spTree>
    <p:extLst>
      <p:ext uri="{BB962C8B-B14F-4D97-AF65-F5344CB8AC3E}">
        <p14:creationId xmlns:p14="http://schemas.microsoft.com/office/powerpoint/2010/main" val="1798413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Blue Green 2">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 y="0"/>
            <a:ext cx="12191996" cy="6857998"/>
          </a:xfrm>
          <a:prstGeom prst="rect">
            <a:avLst/>
          </a:prstGeom>
        </p:spPr>
      </p:pic>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2" y="1"/>
            <a:ext cx="12192000"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Text Placeholder 2"/>
          <p:cNvSpPr>
            <a:spLocks noGrp="1"/>
          </p:cNvSpPr>
          <p:nvPr>
            <p:ph type="body" sz="quarter" idx="10"/>
          </p:nvPr>
        </p:nvSpPr>
        <p:spPr>
          <a:xfrm>
            <a:off x="884774" y="1209683"/>
            <a:ext cx="7544756" cy="993775"/>
          </a:xfrm>
        </p:spPr>
        <p:txBody>
          <a:bodyPr/>
          <a:lstStyle>
            <a:lvl1pPr>
              <a:defRPr sz="3000">
                <a:solidFill>
                  <a:schemeClr val="accent5"/>
                </a:solidFill>
              </a:defRPr>
            </a:lvl1pPr>
            <a:lvl2pPr>
              <a:defRPr sz="3167"/>
            </a:lvl2pPr>
            <a:lvl3pPr>
              <a:defRPr sz="3167"/>
            </a:lvl3pPr>
            <a:lvl4pPr>
              <a:defRPr sz="3167"/>
            </a:lvl4pPr>
            <a:lvl5pPr>
              <a:defRPr sz="3167"/>
            </a:lvl5pPr>
          </a:lstStyle>
          <a:p>
            <a:pPr lvl="0"/>
            <a:r>
              <a:rPr lang="en-US"/>
              <a:t>Click to edit Master text styles</a:t>
            </a:r>
          </a:p>
        </p:txBody>
      </p:sp>
      <p:sp>
        <p:nvSpPr>
          <p:cNvPr id="9"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172727382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hart 4 color block section + text ">
    <p:bg>
      <p:bgPr>
        <a:solidFill>
          <a:schemeClr val="bg2"/>
        </a:solidFill>
        <a:effectLst/>
      </p:bgPr>
    </p:bg>
    <p:spTree>
      <p:nvGrpSpPr>
        <p:cNvPr id="1" name=""/>
        <p:cNvGrpSpPr/>
        <p:nvPr/>
      </p:nvGrpSpPr>
      <p:grpSpPr>
        <a:xfrm>
          <a:off x="0" y="0"/>
          <a:ext cx="0" cy="0"/>
          <a:chOff x="0" y="0"/>
          <a:chExt cx="0" cy="0"/>
        </a:xfrm>
      </p:grpSpPr>
      <p:pic>
        <p:nvPicPr>
          <p:cNvPr id="31" name="Picture 30"/>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33" name="Content Placeholder 5"/>
          <p:cNvSpPr txBox="1">
            <a:spLocks/>
          </p:cNvSpPr>
          <p:nvPr userDrawn="1"/>
        </p:nvSpPr>
        <p:spPr bwMode="auto">
          <a:xfrm>
            <a:off x="495433" y="1681884"/>
            <a:ext cx="11238520" cy="948883"/>
          </a:xfrm>
          <a:prstGeom prst="roundRect">
            <a:avLst>
              <a:gd name="adj" fmla="val 10034"/>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16" name="Round Same Side Corner Rectangle 15"/>
          <p:cNvSpPr/>
          <p:nvPr userDrawn="1"/>
        </p:nvSpPr>
        <p:spPr>
          <a:xfrm>
            <a:off x="5346266" y="1817929"/>
            <a:ext cx="6195108" cy="137160"/>
          </a:xfrm>
          <a:prstGeom prst="round2SameRect">
            <a:avLst>
              <a:gd name="adj1" fmla="val 50000"/>
              <a:gd name="adj2" fmla="val 0"/>
            </a:avLst>
          </a:prstGeom>
          <a:gradFill>
            <a:gsLst>
              <a:gs pos="0">
                <a:schemeClr val="accent1"/>
              </a:gs>
              <a:gs pos="100000">
                <a:schemeClr val="accent2"/>
              </a:gs>
            </a:gsLs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7" name="Rounded Rectangle 16"/>
          <p:cNvSpPr/>
          <p:nvPr userDrawn="1"/>
        </p:nvSpPr>
        <p:spPr>
          <a:xfrm>
            <a:off x="5346266" y="1817930"/>
            <a:ext cx="6195108" cy="676780"/>
          </a:xfrm>
          <a:prstGeom prst="roundRect">
            <a:avLst>
              <a:gd name="adj" fmla="val 7950"/>
            </a:avLst>
          </a:prstGeom>
          <a:noFill/>
          <a:ln w="12700" cmpd="sng">
            <a:gradFill flip="none" rotWithShape="1">
              <a:gsLst>
                <a:gs pos="80000">
                  <a:schemeClr val="accent1"/>
                </a:gs>
                <a:gs pos="100000">
                  <a:schemeClr val="accent2"/>
                </a:gs>
              </a:gsLst>
              <a:lin ang="16200000" scaled="0"/>
              <a:tileRect/>
            </a:grad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nchorCtr="0"/>
          <a:lstStyle/>
          <a:p>
            <a:pPr defTabSz="919664" fontAlgn="base">
              <a:spcBef>
                <a:spcPct val="0"/>
              </a:spcBef>
              <a:spcAft>
                <a:spcPct val="0"/>
              </a:spcAft>
            </a:pPr>
            <a:endParaRPr lang="en-US" sz="1083" dirty="0">
              <a:solidFill>
                <a:prstClr val="white"/>
              </a:solidFill>
              <a:cs typeface="Calibri"/>
            </a:endParaRPr>
          </a:p>
        </p:txBody>
      </p:sp>
      <p:sp>
        <p:nvSpPr>
          <p:cNvPr id="18" name="Content Placeholder 5"/>
          <p:cNvSpPr txBox="1">
            <a:spLocks/>
          </p:cNvSpPr>
          <p:nvPr userDrawn="1"/>
        </p:nvSpPr>
        <p:spPr bwMode="auto">
          <a:xfrm>
            <a:off x="476253" y="2800665"/>
            <a:ext cx="11238520" cy="948883"/>
          </a:xfrm>
          <a:prstGeom prst="roundRect">
            <a:avLst>
              <a:gd name="adj" fmla="val 10034"/>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19" name="Round Same Side Corner Rectangle 18"/>
          <p:cNvSpPr/>
          <p:nvPr userDrawn="1"/>
        </p:nvSpPr>
        <p:spPr>
          <a:xfrm>
            <a:off x="5346266" y="2940250"/>
            <a:ext cx="6195108" cy="137160"/>
          </a:xfrm>
          <a:prstGeom prst="round2SameRect">
            <a:avLst>
              <a:gd name="adj1" fmla="val 50000"/>
              <a:gd name="adj2" fmla="val 0"/>
            </a:avLst>
          </a:prstGeom>
          <a:gradFill>
            <a:gsLst>
              <a:gs pos="0">
                <a:schemeClr val="accent5"/>
              </a:gs>
              <a:gs pos="100000">
                <a:schemeClr val="accent6"/>
              </a:gs>
            </a:gsLs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0" name="Rounded Rectangle 19"/>
          <p:cNvSpPr/>
          <p:nvPr userDrawn="1"/>
        </p:nvSpPr>
        <p:spPr>
          <a:xfrm>
            <a:off x="5346266" y="2940251"/>
            <a:ext cx="6195108" cy="676780"/>
          </a:xfrm>
          <a:prstGeom prst="roundRect">
            <a:avLst>
              <a:gd name="adj" fmla="val 7950"/>
            </a:avLst>
          </a:prstGeom>
          <a:noFill/>
          <a:ln w="12700" cmpd="sng">
            <a:gradFill flip="none" rotWithShape="1">
              <a:gsLst>
                <a:gs pos="80000">
                  <a:schemeClr val="accent5"/>
                </a:gs>
                <a:gs pos="100000">
                  <a:schemeClr val="accent6"/>
                </a:gs>
              </a:gsLst>
              <a:lin ang="16200000" scaled="0"/>
              <a:tileRect/>
            </a:grad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nchorCtr="0"/>
          <a:lstStyle/>
          <a:p>
            <a:pPr defTabSz="919664" fontAlgn="base">
              <a:spcBef>
                <a:spcPct val="0"/>
              </a:spcBef>
              <a:spcAft>
                <a:spcPct val="0"/>
              </a:spcAft>
            </a:pPr>
            <a:endParaRPr lang="en-US" sz="1083" dirty="0">
              <a:solidFill>
                <a:prstClr val="white"/>
              </a:solidFill>
              <a:cs typeface="Calibri"/>
            </a:endParaRPr>
          </a:p>
        </p:txBody>
      </p:sp>
      <p:sp>
        <p:nvSpPr>
          <p:cNvPr id="21" name="Content Placeholder 5"/>
          <p:cNvSpPr txBox="1">
            <a:spLocks/>
          </p:cNvSpPr>
          <p:nvPr userDrawn="1"/>
        </p:nvSpPr>
        <p:spPr bwMode="auto">
          <a:xfrm>
            <a:off x="476253" y="3922989"/>
            <a:ext cx="11238520" cy="948883"/>
          </a:xfrm>
          <a:prstGeom prst="roundRect">
            <a:avLst>
              <a:gd name="adj" fmla="val 10034"/>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22" name="Round Same Side Corner Rectangle 21"/>
          <p:cNvSpPr/>
          <p:nvPr userDrawn="1"/>
        </p:nvSpPr>
        <p:spPr>
          <a:xfrm>
            <a:off x="5346266" y="4062571"/>
            <a:ext cx="6195108" cy="137160"/>
          </a:xfrm>
          <a:prstGeom prst="round2SameRect">
            <a:avLst>
              <a:gd name="adj1" fmla="val 50000"/>
              <a:gd name="adj2" fmla="val 0"/>
            </a:avLst>
          </a:prstGeom>
          <a:gradFill>
            <a:gsLst>
              <a:gs pos="0">
                <a:schemeClr val="accent3"/>
              </a:gs>
              <a:gs pos="100000">
                <a:schemeClr val="accent4"/>
              </a:gs>
            </a:gsLs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3" name="Rounded Rectangle 22"/>
          <p:cNvSpPr/>
          <p:nvPr userDrawn="1"/>
        </p:nvSpPr>
        <p:spPr>
          <a:xfrm>
            <a:off x="5346266" y="4062572"/>
            <a:ext cx="6195108" cy="676780"/>
          </a:xfrm>
          <a:prstGeom prst="roundRect">
            <a:avLst>
              <a:gd name="adj" fmla="val 7950"/>
            </a:avLst>
          </a:prstGeom>
          <a:noFill/>
          <a:ln w="12700" cmpd="sng">
            <a:gradFill flip="none" rotWithShape="1">
              <a:gsLst>
                <a:gs pos="80000">
                  <a:schemeClr val="accent3"/>
                </a:gs>
                <a:gs pos="100000">
                  <a:schemeClr val="accent4"/>
                </a:gs>
              </a:gsLst>
              <a:lin ang="16200000" scaled="0"/>
              <a:tileRect/>
            </a:grad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nchorCtr="0"/>
          <a:lstStyle/>
          <a:p>
            <a:pPr defTabSz="919664" fontAlgn="base">
              <a:spcBef>
                <a:spcPct val="0"/>
              </a:spcBef>
              <a:spcAft>
                <a:spcPct val="0"/>
              </a:spcAft>
            </a:pPr>
            <a:endParaRPr lang="en-US" sz="1083" dirty="0">
              <a:solidFill>
                <a:prstClr val="white"/>
              </a:solidFill>
              <a:cs typeface="Calibri"/>
            </a:endParaRPr>
          </a:p>
        </p:txBody>
      </p:sp>
      <p:sp>
        <p:nvSpPr>
          <p:cNvPr id="24" name="Content Placeholder 5"/>
          <p:cNvSpPr txBox="1">
            <a:spLocks/>
          </p:cNvSpPr>
          <p:nvPr userDrawn="1"/>
        </p:nvSpPr>
        <p:spPr bwMode="auto">
          <a:xfrm>
            <a:off x="476253" y="5045309"/>
            <a:ext cx="11238520" cy="948883"/>
          </a:xfrm>
          <a:prstGeom prst="roundRect">
            <a:avLst>
              <a:gd name="adj" fmla="val 10034"/>
            </a:avLst>
          </a:prstGeom>
          <a:solidFill>
            <a:srgbClr val="FFFFFF"/>
          </a:solidFill>
          <a:ln>
            <a:solidFill>
              <a:srgbClr val="F2F2F2">
                <a:alpha val="0"/>
              </a:srgbClr>
            </a:solidFill>
          </a:ln>
          <a:extLst>
            <a:ext uri="{FAA26D3D-D897-4be2-8F04-BA451C77F1D7}">
              <ma14:placeholderFlag xmlns="" xmlns:ma14="http://schemas.microsoft.com/office/mac/drawingml/2011/main" val="1"/>
            </a:ext>
          </a:extLst>
        </p:spPr>
        <p:txBody>
          <a:bodyPr vert="horz" wrap="square" lIns="183942" tIns="137955" rIns="183942" bIns="183942" numCol="1" anchor="ctr" anchorCtr="0" compatLnSpc="1">
            <a:prstTxWarp prst="textNoShape">
              <a:avLst/>
            </a:prstTxWarp>
          </a:bodyPr>
          <a:lstStyle>
            <a:lvl1pPr marL="0" indent="0" algn="l" rtl="0" eaLnBrk="1" fontAlgn="base" hangingPunct="1">
              <a:spcBef>
                <a:spcPct val="0"/>
              </a:spcBef>
              <a:spcAft>
                <a:spcPts val="800"/>
              </a:spcAft>
              <a:buFont typeface="Arial" charset="0"/>
              <a:defRPr sz="2000" b="0" kern="1200">
                <a:ln>
                  <a:noFill/>
                </a:ln>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0"/>
              </a:spcAft>
              <a:buFont typeface="Arial" charset="0"/>
              <a:defRPr sz="2000" kern="1200">
                <a:ln>
                  <a:noFill/>
                </a:ln>
                <a:solidFill>
                  <a:schemeClr val="tx2"/>
                </a:solidFill>
                <a:latin typeface="+mn-lt"/>
                <a:ea typeface="ＭＳ Ｐゴシック" charset="0"/>
                <a:cs typeface="+mn-cs"/>
              </a:defRPr>
            </a:lvl2pPr>
            <a:lvl3pPr marL="228600" indent="-228600" algn="l" rtl="0" eaLnBrk="1" fontAlgn="base" hangingPunct="1">
              <a:spcBef>
                <a:spcPct val="0"/>
              </a:spcBef>
              <a:spcAft>
                <a:spcPts val="400"/>
              </a:spcAft>
              <a:buSzPct val="80000"/>
              <a:buFont typeface="Arial" charset="0"/>
              <a:buChar char="•"/>
              <a:defRPr sz="2000" kern="1200">
                <a:ln>
                  <a:noFill/>
                </a:ln>
                <a:solidFill>
                  <a:schemeClr val="tx2"/>
                </a:solidFill>
                <a:latin typeface="+mn-lt"/>
                <a:ea typeface="ＭＳ Ｐゴシック" charset="0"/>
                <a:cs typeface="+mn-cs"/>
              </a:defRPr>
            </a:lvl3pPr>
            <a:lvl4pPr marL="458788" indent="-228600" algn="l" rtl="0" eaLnBrk="1" fontAlgn="base" hangingPunct="1">
              <a:spcBef>
                <a:spcPct val="0"/>
              </a:spcBef>
              <a:spcAft>
                <a:spcPts val="400"/>
              </a:spcAft>
              <a:buSzPct val="80000"/>
              <a:buFont typeface="Arial" charset="0"/>
              <a:buChar char="–"/>
              <a:defRPr kern="1200">
                <a:ln>
                  <a:noFill/>
                </a:ln>
                <a:solidFill>
                  <a:schemeClr val="tx2"/>
                </a:solidFill>
                <a:latin typeface="+mn-lt"/>
                <a:ea typeface="ＭＳ Ｐゴシック" charset="0"/>
                <a:cs typeface="+mn-cs"/>
              </a:defRPr>
            </a:lvl4pPr>
            <a:lvl5pPr marL="688975" indent="-228600" algn="l" rtl="0" eaLnBrk="1" fontAlgn="base" hangingPunct="1">
              <a:spcBef>
                <a:spcPct val="0"/>
              </a:spcBef>
              <a:spcAft>
                <a:spcPts val="400"/>
              </a:spcAft>
              <a:buSzPct val="80000"/>
              <a:buFont typeface="Arial" charset="0"/>
              <a:buChar char="•"/>
              <a:defRPr sz="1600" kern="1200">
                <a:ln>
                  <a:noFill/>
                </a:ln>
                <a:solidFill>
                  <a:schemeClr val="tx2"/>
                </a:solidFill>
                <a:latin typeface="+mn-lt"/>
                <a:ea typeface="ＭＳ Ｐゴシック" charset="0"/>
                <a:cs typeface="+mn-cs"/>
              </a:defRPr>
            </a:lvl5pPr>
            <a:lvl6pPr marL="860425" indent="-174625" algn="l" defTabSz="860425" rtl="0" eaLnBrk="1" latinLnBrk="0" hangingPunct="1">
              <a:lnSpc>
                <a:spcPct val="100000"/>
              </a:lnSpc>
              <a:spcBef>
                <a:spcPts val="0"/>
              </a:spcBef>
              <a:spcAft>
                <a:spcPts val="300"/>
              </a:spcAft>
              <a:buFont typeface="Arial" pitchFamily="34" charset="0"/>
              <a:buChar char="•"/>
              <a:defRPr sz="1400" kern="1200" baseline="0">
                <a:solidFill>
                  <a:schemeClr val="bg2"/>
                </a:solidFill>
                <a:latin typeface="+mn-lt"/>
                <a:ea typeface="+mn-ea"/>
                <a:cs typeface="+mn-cs"/>
              </a:defRPr>
            </a:lvl6pPr>
            <a:lvl7pPr marL="860425" indent="0" algn="l" defTabSz="914400" rtl="0" eaLnBrk="1" latinLnBrk="0" hangingPunct="1">
              <a:lnSpc>
                <a:spcPct val="100000"/>
              </a:lnSpc>
              <a:spcBef>
                <a:spcPts val="0"/>
              </a:spcBef>
              <a:spcAft>
                <a:spcPts val="300"/>
              </a:spcAft>
              <a:buFontTx/>
              <a:buNone/>
              <a:defRPr sz="1200" i="1" kern="1200">
                <a:solidFill>
                  <a:schemeClr val="bg2"/>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9664">
              <a:spcAft>
                <a:spcPts val="604"/>
              </a:spcAft>
            </a:pPr>
            <a:endParaRPr lang="en-US" sz="1417" dirty="0">
              <a:solidFill>
                <a:srgbClr val="666666"/>
              </a:solidFill>
            </a:endParaRPr>
          </a:p>
        </p:txBody>
      </p:sp>
      <p:sp>
        <p:nvSpPr>
          <p:cNvPr id="25" name="Round Same Side Corner Rectangle 24"/>
          <p:cNvSpPr/>
          <p:nvPr userDrawn="1"/>
        </p:nvSpPr>
        <p:spPr>
          <a:xfrm>
            <a:off x="5346266" y="5184892"/>
            <a:ext cx="6195108" cy="137160"/>
          </a:xfrm>
          <a:prstGeom prst="round2SameRect">
            <a:avLst>
              <a:gd name="adj1" fmla="val 50000"/>
              <a:gd name="adj2" fmla="val 0"/>
            </a:avLst>
          </a:prstGeom>
          <a:gradFill>
            <a:gsLst>
              <a:gs pos="0">
                <a:srgbClr val="81017E"/>
              </a:gs>
              <a:gs pos="100000">
                <a:srgbClr val="DA0081"/>
              </a:gs>
            </a:gsLs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26" name="Rounded Rectangle 25"/>
          <p:cNvSpPr/>
          <p:nvPr userDrawn="1"/>
        </p:nvSpPr>
        <p:spPr>
          <a:xfrm>
            <a:off x="5346266" y="5184893"/>
            <a:ext cx="6195108" cy="676780"/>
          </a:xfrm>
          <a:prstGeom prst="roundRect">
            <a:avLst>
              <a:gd name="adj" fmla="val 7950"/>
            </a:avLst>
          </a:prstGeom>
          <a:noFill/>
          <a:ln w="12700" cmpd="sng">
            <a:gradFill flip="none" rotWithShape="1">
              <a:gsLst>
                <a:gs pos="80000">
                  <a:srgbClr val="81017E"/>
                </a:gs>
                <a:gs pos="100000">
                  <a:srgbClr val="DA0081"/>
                </a:gs>
              </a:gsLst>
              <a:lin ang="16200000" scaled="0"/>
              <a:tileRect/>
            </a:grad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nchorCtr="0"/>
          <a:lstStyle/>
          <a:p>
            <a:pPr defTabSz="919664" fontAlgn="base">
              <a:spcBef>
                <a:spcPct val="0"/>
              </a:spcBef>
              <a:spcAft>
                <a:spcPct val="0"/>
              </a:spcAft>
            </a:pPr>
            <a:endParaRPr lang="en-US" sz="1083" dirty="0">
              <a:solidFill>
                <a:prstClr val="white"/>
              </a:solidFill>
              <a:cs typeface="Calibri"/>
            </a:endParaRPr>
          </a:p>
        </p:txBody>
      </p:sp>
      <p:sp>
        <p:nvSpPr>
          <p:cNvPr id="3" name="Text Placeholder 2"/>
          <p:cNvSpPr>
            <a:spLocks noGrp="1"/>
          </p:cNvSpPr>
          <p:nvPr>
            <p:ph type="body" sz="quarter" idx="10"/>
          </p:nvPr>
        </p:nvSpPr>
        <p:spPr>
          <a:xfrm>
            <a:off x="5456773" y="2027243"/>
            <a:ext cx="5966884" cy="466725"/>
          </a:xfrm>
        </p:spPr>
        <p:txBody>
          <a:bodyPr/>
          <a:lstStyle>
            <a:lvl1pPr algn="ctr">
              <a:defRPr sz="1833">
                <a:solidFill>
                  <a:schemeClr val="accent1"/>
                </a:solidFill>
              </a:defRPr>
            </a:lvl1pPr>
          </a:lstStyle>
          <a:p>
            <a:pPr lvl="0"/>
            <a:r>
              <a:rPr lang="en-US"/>
              <a:t>Click to edit Master text styles</a:t>
            </a:r>
          </a:p>
        </p:txBody>
      </p:sp>
      <p:sp>
        <p:nvSpPr>
          <p:cNvPr id="28" name="Text Placeholder 2"/>
          <p:cNvSpPr>
            <a:spLocks noGrp="1"/>
          </p:cNvSpPr>
          <p:nvPr>
            <p:ph type="body" sz="quarter" idx="11"/>
          </p:nvPr>
        </p:nvSpPr>
        <p:spPr>
          <a:xfrm>
            <a:off x="5454774" y="3157368"/>
            <a:ext cx="5966884" cy="466725"/>
          </a:xfrm>
        </p:spPr>
        <p:txBody>
          <a:bodyPr/>
          <a:lstStyle>
            <a:lvl1pPr algn="ctr">
              <a:defRPr sz="1833">
                <a:solidFill>
                  <a:schemeClr val="accent5"/>
                </a:solidFill>
              </a:defRPr>
            </a:lvl1pPr>
          </a:lstStyle>
          <a:p>
            <a:pPr lvl="0"/>
            <a:r>
              <a:rPr lang="en-US"/>
              <a:t>Click to edit Master text styles</a:t>
            </a:r>
          </a:p>
        </p:txBody>
      </p:sp>
      <p:sp>
        <p:nvSpPr>
          <p:cNvPr id="29" name="Text Placeholder 2"/>
          <p:cNvSpPr>
            <a:spLocks noGrp="1"/>
          </p:cNvSpPr>
          <p:nvPr>
            <p:ph type="body" sz="quarter" idx="12"/>
          </p:nvPr>
        </p:nvSpPr>
        <p:spPr>
          <a:xfrm>
            <a:off x="5454774" y="4261833"/>
            <a:ext cx="5966884" cy="466725"/>
          </a:xfrm>
        </p:spPr>
        <p:txBody>
          <a:bodyPr/>
          <a:lstStyle>
            <a:lvl1pPr algn="ctr">
              <a:defRPr sz="1833">
                <a:solidFill>
                  <a:schemeClr val="accent3"/>
                </a:solidFill>
              </a:defRPr>
            </a:lvl1pPr>
          </a:lstStyle>
          <a:p>
            <a:pPr lvl="0"/>
            <a:r>
              <a:rPr lang="en-US"/>
              <a:t>Click to edit Master text styles</a:t>
            </a:r>
          </a:p>
        </p:txBody>
      </p:sp>
      <p:sp>
        <p:nvSpPr>
          <p:cNvPr id="30" name="Text Placeholder 2"/>
          <p:cNvSpPr>
            <a:spLocks noGrp="1"/>
          </p:cNvSpPr>
          <p:nvPr>
            <p:ph type="body" sz="quarter" idx="13"/>
          </p:nvPr>
        </p:nvSpPr>
        <p:spPr>
          <a:xfrm>
            <a:off x="5452769" y="5391958"/>
            <a:ext cx="5966884" cy="466725"/>
          </a:xfrm>
        </p:spPr>
        <p:txBody>
          <a:bodyPr/>
          <a:lstStyle>
            <a:lvl1pPr algn="ctr">
              <a:defRPr sz="1833">
                <a:solidFill>
                  <a:srgbClr val="7030A0"/>
                </a:solidFill>
              </a:defRPr>
            </a:lvl1pPr>
          </a:lstStyle>
          <a:p>
            <a:pPr lvl="0"/>
            <a:r>
              <a:rPr lang="en-US"/>
              <a:t>Click to edit Master text styles</a:t>
            </a:r>
          </a:p>
        </p:txBody>
      </p:sp>
      <p:sp>
        <p:nvSpPr>
          <p:cNvPr id="5" name="Text Placeholder 4"/>
          <p:cNvSpPr>
            <a:spLocks noGrp="1"/>
          </p:cNvSpPr>
          <p:nvPr>
            <p:ph type="body" sz="quarter" idx="14"/>
          </p:nvPr>
        </p:nvSpPr>
        <p:spPr>
          <a:xfrm>
            <a:off x="751428" y="1817694"/>
            <a:ext cx="4379383" cy="813073"/>
          </a:xfrm>
        </p:spPr>
        <p:txBody>
          <a:bodyPr/>
          <a:lstStyle>
            <a:lvl1pPr>
              <a:defRPr sz="1583">
                <a:solidFill>
                  <a:schemeClr val="accent1"/>
                </a:solidFill>
              </a:defRPr>
            </a:lvl1pPr>
            <a:lvl2pPr>
              <a:defRPr sz="1417"/>
            </a:lvl2pPr>
          </a:lstStyle>
          <a:p>
            <a:pPr lvl="0"/>
            <a:r>
              <a:rPr lang="en-US"/>
              <a:t>Click to edit Master text styles</a:t>
            </a:r>
          </a:p>
          <a:p>
            <a:pPr lvl="1"/>
            <a:r>
              <a:rPr lang="en-US"/>
              <a:t>Second level</a:t>
            </a:r>
          </a:p>
        </p:txBody>
      </p:sp>
      <p:sp>
        <p:nvSpPr>
          <p:cNvPr id="34" name="Text Placeholder 4"/>
          <p:cNvSpPr>
            <a:spLocks noGrp="1"/>
          </p:cNvSpPr>
          <p:nvPr>
            <p:ph type="body" sz="quarter" idx="15"/>
          </p:nvPr>
        </p:nvSpPr>
        <p:spPr>
          <a:xfrm>
            <a:off x="749427" y="2944253"/>
            <a:ext cx="4379383" cy="796245"/>
          </a:xfrm>
        </p:spPr>
        <p:txBody>
          <a:bodyPr/>
          <a:lstStyle>
            <a:lvl1pPr>
              <a:defRPr sz="1583">
                <a:solidFill>
                  <a:schemeClr val="accent5"/>
                </a:solidFill>
              </a:defRPr>
            </a:lvl1pPr>
            <a:lvl2pPr>
              <a:defRPr sz="1417"/>
            </a:lvl2pPr>
          </a:lstStyle>
          <a:p>
            <a:pPr lvl="0"/>
            <a:r>
              <a:rPr lang="en-US"/>
              <a:t>Click to edit Master text styles</a:t>
            </a:r>
          </a:p>
          <a:p>
            <a:pPr lvl="1"/>
            <a:r>
              <a:rPr lang="en-US"/>
              <a:t>Second level</a:t>
            </a:r>
          </a:p>
        </p:txBody>
      </p:sp>
      <p:sp>
        <p:nvSpPr>
          <p:cNvPr id="35" name="Text Placeholder 4"/>
          <p:cNvSpPr>
            <a:spLocks noGrp="1"/>
          </p:cNvSpPr>
          <p:nvPr>
            <p:ph type="body" sz="quarter" idx="16"/>
          </p:nvPr>
        </p:nvSpPr>
        <p:spPr>
          <a:xfrm>
            <a:off x="749427" y="4058799"/>
            <a:ext cx="4379383" cy="813073"/>
          </a:xfrm>
        </p:spPr>
        <p:txBody>
          <a:bodyPr/>
          <a:lstStyle>
            <a:lvl1pPr>
              <a:defRPr sz="1583">
                <a:solidFill>
                  <a:schemeClr val="accent3"/>
                </a:solidFill>
              </a:defRPr>
            </a:lvl1pPr>
            <a:lvl2pPr>
              <a:defRPr sz="1417"/>
            </a:lvl2pPr>
          </a:lstStyle>
          <a:p>
            <a:pPr lvl="0"/>
            <a:r>
              <a:rPr lang="en-US"/>
              <a:t>Click to edit Master text styles</a:t>
            </a:r>
          </a:p>
          <a:p>
            <a:pPr lvl="1"/>
            <a:r>
              <a:rPr lang="en-US"/>
              <a:t>Second level</a:t>
            </a:r>
          </a:p>
        </p:txBody>
      </p:sp>
      <p:sp>
        <p:nvSpPr>
          <p:cNvPr id="36" name="Text Placeholder 4"/>
          <p:cNvSpPr>
            <a:spLocks noGrp="1"/>
          </p:cNvSpPr>
          <p:nvPr>
            <p:ph type="body" sz="quarter" idx="17"/>
          </p:nvPr>
        </p:nvSpPr>
        <p:spPr>
          <a:xfrm>
            <a:off x="747424" y="5185353"/>
            <a:ext cx="4379383" cy="796245"/>
          </a:xfrm>
        </p:spPr>
        <p:txBody>
          <a:bodyPr/>
          <a:lstStyle>
            <a:lvl1pPr>
              <a:defRPr sz="1583">
                <a:solidFill>
                  <a:srgbClr val="7030A0"/>
                </a:solidFill>
              </a:defRPr>
            </a:lvl1pPr>
            <a:lvl2pPr>
              <a:defRPr sz="1417"/>
            </a:lvl2pPr>
          </a:lstStyle>
          <a:p>
            <a:pPr lvl="0"/>
            <a:r>
              <a:rPr lang="en-US"/>
              <a:t>Click to edit Master text styles</a:t>
            </a:r>
          </a:p>
          <a:p>
            <a:pPr lvl="1"/>
            <a:r>
              <a:rPr lang="en-US"/>
              <a:t>Second level</a:t>
            </a:r>
          </a:p>
        </p:txBody>
      </p:sp>
      <p:sp>
        <p:nvSpPr>
          <p:cNvPr id="7" name="Text Placeholder 6"/>
          <p:cNvSpPr>
            <a:spLocks noGrp="1"/>
          </p:cNvSpPr>
          <p:nvPr>
            <p:ph type="body" sz="quarter" idx="18"/>
          </p:nvPr>
        </p:nvSpPr>
        <p:spPr>
          <a:xfrm>
            <a:off x="751423" y="1403951"/>
            <a:ext cx="3219450" cy="204788"/>
          </a:xfrm>
        </p:spPr>
        <p:txBody>
          <a:bodyPr/>
          <a:lstStyle>
            <a:lvl1pPr>
              <a:defRPr sz="1417" i="1"/>
            </a:lvl1pPr>
          </a:lstStyle>
          <a:p>
            <a:pPr lvl="0"/>
            <a:r>
              <a:rPr lang="en-US"/>
              <a:t>Click to edit Master text styles</a:t>
            </a:r>
          </a:p>
        </p:txBody>
      </p:sp>
      <p:sp>
        <p:nvSpPr>
          <p:cNvPr id="37" name="Text Placeholder 6"/>
          <p:cNvSpPr>
            <a:spLocks noGrp="1"/>
          </p:cNvSpPr>
          <p:nvPr>
            <p:ph type="body" sz="quarter" idx="19"/>
          </p:nvPr>
        </p:nvSpPr>
        <p:spPr>
          <a:xfrm>
            <a:off x="5456771" y="1411503"/>
            <a:ext cx="3219450" cy="204788"/>
          </a:xfrm>
        </p:spPr>
        <p:txBody>
          <a:bodyPr/>
          <a:lstStyle>
            <a:lvl1pPr>
              <a:defRPr sz="1417" i="1"/>
            </a:lvl1pPr>
          </a:lstStyle>
          <a:p>
            <a:pPr lvl="0"/>
            <a:r>
              <a:rPr lang="en-US"/>
              <a:t>Click to edit Master text styles</a:t>
            </a:r>
          </a:p>
        </p:txBody>
      </p:sp>
    </p:spTree>
    <p:extLst>
      <p:ext uri="{BB962C8B-B14F-4D97-AF65-F5344CB8AC3E}">
        <p14:creationId xmlns:p14="http://schemas.microsoft.com/office/powerpoint/2010/main" val="321423438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hart list">
    <p:bg>
      <p:bgPr>
        <a:solidFill>
          <a:schemeClr val="bg2"/>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graphicFrame>
        <p:nvGraphicFramePr>
          <p:cNvPr id="19" name="Content Placeholder 6"/>
          <p:cNvGraphicFramePr>
            <a:graphicFrameLocks/>
          </p:cNvGraphicFramePr>
          <p:nvPr userDrawn="1">
            <p:extLst/>
          </p:nvPr>
        </p:nvGraphicFramePr>
        <p:xfrm>
          <a:off x="586670" y="1632768"/>
          <a:ext cx="11036306" cy="3620810"/>
        </p:xfrm>
        <a:graphic>
          <a:graphicData uri="http://schemas.openxmlformats.org/drawingml/2006/table">
            <a:tbl>
              <a:tblPr firstRow="1" bandRow="1">
                <a:tableStyleId>{5C22544A-7EE6-4342-B048-85BDC9FD1C3A}</a:tableStyleId>
              </a:tblPr>
              <a:tblGrid>
                <a:gridCol w="4180806">
                  <a:extLst>
                    <a:ext uri="{9D8B030D-6E8A-4147-A177-3AD203B41FA5}">
                      <a16:colId xmlns:a16="http://schemas.microsoft.com/office/drawing/2014/main" val="20000"/>
                    </a:ext>
                  </a:extLst>
                </a:gridCol>
                <a:gridCol w="6855500">
                  <a:extLst>
                    <a:ext uri="{9D8B030D-6E8A-4147-A177-3AD203B41FA5}">
                      <a16:colId xmlns:a16="http://schemas.microsoft.com/office/drawing/2014/main" val="20001"/>
                    </a:ext>
                  </a:extLst>
                </a:gridCol>
              </a:tblGrid>
              <a:tr h="413427">
                <a:tc>
                  <a:txBody>
                    <a:bodyPr/>
                    <a:lstStyle/>
                    <a:p>
                      <a:endParaRPr lang="en-US" sz="1400" b="0" dirty="0">
                        <a:solidFill>
                          <a:schemeClr val="bg1"/>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gradFill flip="none" rotWithShape="1">
                      <a:gsLst>
                        <a:gs pos="0">
                          <a:srgbClr val="0C2577"/>
                        </a:gs>
                        <a:gs pos="100000">
                          <a:schemeClr val="accent5"/>
                        </a:gs>
                      </a:gsLst>
                      <a:lin ang="16200000" scaled="0"/>
                      <a:tileRect/>
                    </a:gradFill>
                  </a:tcPr>
                </a:tc>
                <a:tc>
                  <a:txBody>
                    <a:bodyPr/>
                    <a:lstStyle/>
                    <a:p>
                      <a:endParaRPr lang="en-US" sz="1400" b="0" dirty="0">
                        <a:solidFill>
                          <a:schemeClr val="bg1"/>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gradFill flip="none" rotWithShape="1">
                      <a:gsLst>
                        <a:gs pos="0">
                          <a:srgbClr val="0C2577"/>
                        </a:gs>
                        <a:gs pos="100000">
                          <a:schemeClr val="accent5"/>
                        </a:gs>
                      </a:gsLst>
                      <a:lin ang="16200000" scaled="0"/>
                      <a:tileRect/>
                    </a:gradFill>
                  </a:tcPr>
                </a:tc>
                <a:extLst>
                  <a:ext uri="{0D108BD9-81ED-4DB2-BD59-A6C34878D82A}">
                    <a16:rowId xmlns:a16="http://schemas.microsoft.com/office/drawing/2014/main" val="10000"/>
                  </a:ext>
                </a:extLst>
              </a:tr>
              <a:tr h="641477">
                <a:tc>
                  <a:txBody>
                    <a:bodyPr/>
                    <a:lstStyle/>
                    <a:p>
                      <a:endParaRPr lang="en-US" sz="1400" b="0" dirty="0">
                        <a:solidFill>
                          <a:schemeClr val="tx2"/>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solidFill>
                      <a:schemeClr val="bg1"/>
                    </a:solidFill>
                  </a:tcPr>
                </a:tc>
                <a:tc>
                  <a:txBody>
                    <a:bodyPr/>
                    <a:lstStyle/>
                    <a:p>
                      <a:endParaRPr lang="en-US" sz="1400" b="0" dirty="0">
                        <a:solidFill>
                          <a:schemeClr val="tx2"/>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641477">
                <a:tc>
                  <a:txBody>
                    <a:bodyPr/>
                    <a:lstStyle/>
                    <a:p>
                      <a:endParaRPr lang="en-US" sz="1400" b="0" dirty="0">
                        <a:solidFill>
                          <a:schemeClr val="tx2"/>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solidFill>
                      <a:srgbClr val="E6E6E6"/>
                    </a:solidFill>
                  </a:tcPr>
                </a:tc>
                <a:tc>
                  <a:txBody>
                    <a:bodyPr/>
                    <a:lstStyle/>
                    <a:p>
                      <a:endParaRPr lang="en-US" sz="1400" b="0" dirty="0">
                        <a:solidFill>
                          <a:schemeClr val="tx2"/>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solidFill>
                      <a:srgbClr val="E6E6E6"/>
                    </a:solidFill>
                  </a:tcPr>
                </a:tc>
                <a:extLst>
                  <a:ext uri="{0D108BD9-81ED-4DB2-BD59-A6C34878D82A}">
                    <a16:rowId xmlns:a16="http://schemas.microsoft.com/office/drawing/2014/main" val="10002"/>
                  </a:ext>
                </a:extLst>
              </a:tr>
              <a:tr h="641477">
                <a:tc>
                  <a:txBody>
                    <a:bodyPr/>
                    <a:lstStyle/>
                    <a:p>
                      <a:endParaRPr lang="en-US" sz="1400" b="0" dirty="0">
                        <a:solidFill>
                          <a:schemeClr val="tx2"/>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solidFill>
                      <a:srgbClr val="FFFFFF"/>
                    </a:solidFill>
                  </a:tcPr>
                </a:tc>
                <a:tc>
                  <a:txBody>
                    <a:bodyPr/>
                    <a:lstStyle/>
                    <a:p>
                      <a:endParaRPr lang="en-US" sz="1400" b="0" dirty="0">
                        <a:solidFill>
                          <a:schemeClr val="tx2"/>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641477">
                <a:tc>
                  <a:txBody>
                    <a:bodyPr/>
                    <a:lstStyle/>
                    <a:p>
                      <a:pPr marL="165100" indent="-165100"/>
                      <a:endParaRPr lang="en-US" sz="1400" b="0" dirty="0">
                        <a:solidFill>
                          <a:schemeClr val="tx2"/>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solidFill>
                      <a:srgbClr val="E6E6E6"/>
                    </a:solidFill>
                  </a:tcPr>
                </a:tc>
                <a:tc>
                  <a:txBody>
                    <a:bodyPr/>
                    <a:lstStyle/>
                    <a:p>
                      <a:endParaRPr lang="en-US" sz="1400" b="0" dirty="0">
                        <a:solidFill>
                          <a:schemeClr val="tx2"/>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solidFill>
                      <a:srgbClr val="E6E6E6"/>
                    </a:solidFill>
                  </a:tcPr>
                </a:tc>
                <a:extLst>
                  <a:ext uri="{0D108BD9-81ED-4DB2-BD59-A6C34878D82A}">
                    <a16:rowId xmlns:a16="http://schemas.microsoft.com/office/drawing/2014/main" val="10004"/>
                  </a:ext>
                </a:extLst>
              </a:tr>
              <a:tr h="641477">
                <a:tc>
                  <a:txBody>
                    <a:bodyPr/>
                    <a:lstStyle/>
                    <a:p>
                      <a:endParaRPr lang="en-US" sz="1400" b="0" dirty="0">
                        <a:solidFill>
                          <a:schemeClr val="tx2"/>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b="0" dirty="0">
                        <a:solidFill>
                          <a:schemeClr val="tx2"/>
                        </a:solidFill>
                        <a:latin typeface="Calibri"/>
                        <a:cs typeface="Calibri"/>
                      </a:endParaRPr>
                    </a:p>
                  </a:txBody>
                  <a:tcPr marL="121920" marR="121920" anchor="ctr">
                    <a:lnL w="6350" cap="flat" cmpd="sng" algn="ctr">
                      <a:solidFill>
                        <a:prstClr val="white">
                          <a:lumMod val="65000"/>
                        </a:prstClr>
                      </a:solidFill>
                      <a:prstDash val="solid"/>
                      <a:round/>
                      <a:headEnd type="none" w="med" len="med"/>
                      <a:tailEnd type="none" w="med" len="med"/>
                    </a:lnL>
                    <a:lnR w="6350" cap="flat" cmpd="sng" algn="ctr">
                      <a:solidFill>
                        <a:prstClr val="white">
                          <a:lumMod val="65000"/>
                        </a:prstClr>
                      </a:solidFill>
                      <a:prstDash val="solid"/>
                      <a:round/>
                      <a:headEnd type="none" w="med" len="med"/>
                      <a:tailEnd type="none" w="med" len="med"/>
                    </a:lnR>
                    <a:lnT w="6350" cap="flat" cmpd="sng" algn="ctr">
                      <a:solidFill>
                        <a:prstClr val="white">
                          <a:lumMod val="65000"/>
                        </a:prstClr>
                      </a:solidFill>
                      <a:prstDash val="solid"/>
                      <a:round/>
                      <a:headEnd type="none" w="med" len="med"/>
                      <a:tailEnd type="none" w="med" len="med"/>
                    </a:lnT>
                    <a:lnB w="6350" cap="flat" cmpd="sng" algn="ctr">
                      <a:solidFill>
                        <a:prstClr val="white">
                          <a:lumMod val="65000"/>
                        </a:prstClr>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3" name="Text Placeholder 2"/>
          <p:cNvSpPr>
            <a:spLocks noGrp="1"/>
          </p:cNvSpPr>
          <p:nvPr>
            <p:ph type="body" sz="quarter" idx="10"/>
          </p:nvPr>
        </p:nvSpPr>
        <p:spPr>
          <a:xfrm>
            <a:off x="751418" y="2209808"/>
            <a:ext cx="3750732" cy="415925"/>
          </a:xfrm>
        </p:spPr>
        <p:txBody>
          <a:bodyPr/>
          <a:lstStyle>
            <a:lvl1pPr>
              <a:defRPr sz="1583"/>
            </a:lvl1pPr>
          </a:lstStyle>
          <a:p>
            <a:pPr lvl="0"/>
            <a:r>
              <a:rPr lang="en-US"/>
              <a:t>Click to edit Master text styles</a:t>
            </a:r>
          </a:p>
        </p:txBody>
      </p:sp>
      <p:sp>
        <p:nvSpPr>
          <p:cNvPr id="9" name="Text Placeholder 2"/>
          <p:cNvSpPr>
            <a:spLocks noGrp="1"/>
          </p:cNvSpPr>
          <p:nvPr>
            <p:ph type="body" sz="quarter" idx="11"/>
          </p:nvPr>
        </p:nvSpPr>
        <p:spPr>
          <a:xfrm>
            <a:off x="4962287" y="2209808"/>
            <a:ext cx="6461367" cy="415925"/>
          </a:xfrm>
        </p:spPr>
        <p:txBody>
          <a:bodyPr/>
          <a:lstStyle>
            <a:lvl1pPr>
              <a:defRPr sz="1583"/>
            </a:lvl1pPr>
          </a:lstStyle>
          <a:p>
            <a:pPr lvl="0"/>
            <a:r>
              <a:rPr lang="en-US"/>
              <a:t>Click to edit Master text styles</a:t>
            </a:r>
          </a:p>
        </p:txBody>
      </p:sp>
      <p:sp>
        <p:nvSpPr>
          <p:cNvPr id="10" name="Text Placeholder 2"/>
          <p:cNvSpPr>
            <a:spLocks noGrp="1"/>
          </p:cNvSpPr>
          <p:nvPr>
            <p:ph type="body" sz="quarter" idx="12"/>
          </p:nvPr>
        </p:nvSpPr>
        <p:spPr>
          <a:xfrm>
            <a:off x="749419" y="2832448"/>
            <a:ext cx="3750732" cy="415925"/>
          </a:xfrm>
        </p:spPr>
        <p:txBody>
          <a:bodyPr/>
          <a:lstStyle>
            <a:lvl1pPr>
              <a:defRPr sz="1583"/>
            </a:lvl1pPr>
          </a:lstStyle>
          <a:p>
            <a:pPr lvl="0"/>
            <a:r>
              <a:rPr lang="en-US"/>
              <a:t>Click to edit Master text styles</a:t>
            </a:r>
          </a:p>
        </p:txBody>
      </p:sp>
      <p:sp>
        <p:nvSpPr>
          <p:cNvPr id="11" name="Text Placeholder 2"/>
          <p:cNvSpPr>
            <a:spLocks noGrp="1"/>
          </p:cNvSpPr>
          <p:nvPr>
            <p:ph type="body" sz="quarter" idx="13"/>
          </p:nvPr>
        </p:nvSpPr>
        <p:spPr>
          <a:xfrm>
            <a:off x="4960285" y="2832448"/>
            <a:ext cx="6461367" cy="415925"/>
          </a:xfrm>
        </p:spPr>
        <p:txBody>
          <a:bodyPr/>
          <a:lstStyle>
            <a:lvl1pPr>
              <a:defRPr sz="1583"/>
            </a:lvl1pPr>
          </a:lstStyle>
          <a:p>
            <a:pPr lvl="0"/>
            <a:r>
              <a:rPr lang="en-US"/>
              <a:t>Click to edit Master text styles</a:t>
            </a:r>
          </a:p>
        </p:txBody>
      </p:sp>
      <p:sp>
        <p:nvSpPr>
          <p:cNvPr id="20" name="Text Placeholder 2"/>
          <p:cNvSpPr>
            <a:spLocks noGrp="1"/>
          </p:cNvSpPr>
          <p:nvPr>
            <p:ph type="body" sz="quarter" idx="14"/>
          </p:nvPr>
        </p:nvSpPr>
        <p:spPr>
          <a:xfrm>
            <a:off x="749419" y="3462828"/>
            <a:ext cx="3750732" cy="415925"/>
          </a:xfrm>
        </p:spPr>
        <p:txBody>
          <a:bodyPr/>
          <a:lstStyle>
            <a:lvl1pPr>
              <a:defRPr sz="1583"/>
            </a:lvl1pPr>
          </a:lstStyle>
          <a:p>
            <a:pPr lvl="0"/>
            <a:r>
              <a:rPr lang="en-US"/>
              <a:t>Click to edit Master text styles</a:t>
            </a:r>
          </a:p>
        </p:txBody>
      </p:sp>
      <p:sp>
        <p:nvSpPr>
          <p:cNvPr id="21" name="Text Placeholder 2"/>
          <p:cNvSpPr>
            <a:spLocks noGrp="1"/>
          </p:cNvSpPr>
          <p:nvPr>
            <p:ph type="body" sz="quarter" idx="15"/>
          </p:nvPr>
        </p:nvSpPr>
        <p:spPr>
          <a:xfrm>
            <a:off x="4960285" y="3462828"/>
            <a:ext cx="6461367" cy="415925"/>
          </a:xfrm>
        </p:spPr>
        <p:txBody>
          <a:bodyPr/>
          <a:lstStyle>
            <a:lvl1pPr>
              <a:defRPr sz="1583"/>
            </a:lvl1pPr>
          </a:lstStyle>
          <a:p>
            <a:pPr lvl="0"/>
            <a:r>
              <a:rPr lang="en-US"/>
              <a:t>Click to edit Master text styles</a:t>
            </a:r>
          </a:p>
        </p:txBody>
      </p:sp>
      <p:sp>
        <p:nvSpPr>
          <p:cNvPr id="22" name="Text Placeholder 2"/>
          <p:cNvSpPr>
            <a:spLocks noGrp="1"/>
          </p:cNvSpPr>
          <p:nvPr>
            <p:ph type="body" sz="quarter" idx="16"/>
          </p:nvPr>
        </p:nvSpPr>
        <p:spPr>
          <a:xfrm>
            <a:off x="747419" y="4085468"/>
            <a:ext cx="3750732" cy="415925"/>
          </a:xfrm>
        </p:spPr>
        <p:txBody>
          <a:bodyPr/>
          <a:lstStyle>
            <a:lvl1pPr>
              <a:defRPr sz="1583"/>
            </a:lvl1pPr>
          </a:lstStyle>
          <a:p>
            <a:pPr lvl="0"/>
            <a:r>
              <a:rPr lang="en-US"/>
              <a:t>Click to edit Master text styles</a:t>
            </a:r>
          </a:p>
        </p:txBody>
      </p:sp>
      <p:sp>
        <p:nvSpPr>
          <p:cNvPr id="23" name="Text Placeholder 2"/>
          <p:cNvSpPr>
            <a:spLocks noGrp="1"/>
          </p:cNvSpPr>
          <p:nvPr>
            <p:ph type="body" sz="quarter" idx="17"/>
          </p:nvPr>
        </p:nvSpPr>
        <p:spPr>
          <a:xfrm>
            <a:off x="4958284" y="4085468"/>
            <a:ext cx="6461367" cy="415925"/>
          </a:xfrm>
        </p:spPr>
        <p:txBody>
          <a:bodyPr/>
          <a:lstStyle>
            <a:lvl1pPr>
              <a:defRPr sz="1583"/>
            </a:lvl1pPr>
          </a:lstStyle>
          <a:p>
            <a:pPr lvl="0"/>
            <a:r>
              <a:rPr lang="en-US"/>
              <a:t>Click to edit Master text styles</a:t>
            </a:r>
          </a:p>
        </p:txBody>
      </p:sp>
      <p:sp>
        <p:nvSpPr>
          <p:cNvPr id="24" name="Text Placeholder 2"/>
          <p:cNvSpPr>
            <a:spLocks noGrp="1"/>
          </p:cNvSpPr>
          <p:nvPr>
            <p:ph type="body" sz="quarter" idx="18"/>
          </p:nvPr>
        </p:nvSpPr>
        <p:spPr>
          <a:xfrm>
            <a:off x="747419" y="4753918"/>
            <a:ext cx="3750732" cy="415925"/>
          </a:xfrm>
        </p:spPr>
        <p:txBody>
          <a:bodyPr/>
          <a:lstStyle>
            <a:lvl1pPr>
              <a:defRPr sz="1583"/>
            </a:lvl1pPr>
          </a:lstStyle>
          <a:p>
            <a:pPr lvl="0"/>
            <a:r>
              <a:rPr lang="en-US"/>
              <a:t>Click to edit Master text styles</a:t>
            </a:r>
          </a:p>
        </p:txBody>
      </p:sp>
      <p:sp>
        <p:nvSpPr>
          <p:cNvPr id="25" name="Text Placeholder 2"/>
          <p:cNvSpPr>
            <a:spLocks noGrp="1"/>
          </p:cNvSpPr>
          <p:nvPr>
            <p:ph type="body" sz="quarter" idx="19"/>
          </p:nvPr>
        </p:nvSpPr>
        <p:spPr>
          <a:xfrm>
            <a:off x="4958284" y="4753918"/>
            <a:ext cx="6461367" cy="415925"/>
          </a:xfrm>
        </p:spPr>
        <p:txBody>
          <a:bodyPr/>
          <a:lstStyle>
            <a:lvl1pPr>
              <a:defRPr sz="1583"/>
            </a:lvl1pPr>
          </a:lstStyle>
          <a:p>
            <a:pPr lvl="0"/>
            <a:r>
              <a:rPr lang="en-US"/>
              <a:t>Click to edit Master text styles</a:t>
            </a:r>
          </a:p>
        </p:txBody>
      </p:sp>
      <p:sp>
        <p:nvSpPr>
          <p:cNvPr id="26" name="Text Placeholder 2"/>
          <p:cNvSpPr>
            <a:spLocks noGrp="1"/>
          </p:cNvSpPr>
          <p:nvPr>
            <p:ph type="body" sz="quarter" idx="20"/>
          </p:nvPr>
        </p:nvSpPr>
        <p:spPr>
          <a:xfrm>
            <a:off x="749419" y="1719443"/>
            <a:ext cx="3750732" cy="415925"/>
          </a:xfrm>
        </p:spPr>
        <p:txBody>
          <a:bodyPr/>
          <a:lstStyle>
            <a:lvl1pPr>
              <a:defRPr sz="1583" b="1">
                <a:solidFill>
                  <a:schemeClr val="bg1"/>
                </a:solidFill>
              </a:defRPr>
            </a:lvl1pPr>
          </a:lstStyle>
          <a:p>
            <a:pPr lvl="0"/>
            <a:r>
              <a:rPr lang="en-US"/>
              <a:t>Click to edit Master text styles</a:t>
            </a:r>
          </a:p>
        </p:txBody>
      </p:sp>
      <p:sp>
        <p:nvSpPr>
          <p:cNvPr id="27" name="Text Placeholder 2"/>
          <p:cNvSpPr>
            <a:spLocks noGrp="1"/>
          </p:cNvSpPr>
          <p:nvPr>
            <p:ph type="body" sz="quarter" idx="21"/>
          </p:nvPr>
        </p:nvSpPr>
        <p:spPr>
          <a:xfrm>
            <a:off x="4960285" y="1719443"/>
            <a:ext cx="6461367" cy="415925"/>
          </a:xfrm>
        </p:spPr>
        <p:txBody>
          <a:bodyPr/>
          <a:lstStyle>
            <a:lvl1pPr>
              <a:defRPr sz="1583" b="1">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224996656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hart color block">
    <p:bg>
      <p:bgPr>
        <a:solidFill>
          <a:schemeClr val="bg2"/>
        </a:solidFill>
        <a:effectLst/>
      </p:bgPr>
    </p:bg>
    <p:spTree>
      <p:nvGrpSpPr>
        <p:cNvPr id="1" name=""/>
        <p:cNvGrpSpPr/>
        <p:nvPr/>
      </p:nvGrpSpPr>
      <p:grpSpPr>
        <a:xfrm>
          <a:off x="0" y="0"/>
          <a:ext cx="0" cy="0"/>
          <a:chOff x="0" y="0"/>
          <a:chExt cx="0" cy="0"/>
        </a:xfrm>
      </p:grpSpPr>
      <p:pic>
        <p:nvPicPr>
          <p:cNvPr id="29" name="Picture 28"/>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31" name="Rounded Rectangle 30"/>
          <p:cNvSpPr/>
          <p:nvPr userDrawn="1"/>
        </p:nvSpPr>
        <p:spPr>
          <a:xfrm>
            <a:off x="454060" y="1106385"/>
            <a:ext cx="5529950" cy="4897456"/>
          </a:xfrm>
          <a:prstGeom prst="roundRect">
            <a:avLst>
              <a:gd name="adj" fmla="val 1932"/>
            </a:avLst>
          </a:prstGeom>
          <a:gradFill flip="none" rotWithShape="1">
            <a:gsLst>
              <a:gs pos="0">
                <a:schemeClr val="accent2"/>
              </a:gs>
              <a:gs pos="90000">
                <a:schemeClr val="accent1"/>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srgbClr val="EF6F00"/>
              </a:solidFill>
              <a:cs typeface="Calibri"/>
            </a:endParaRPr>
          </a:p>
        </p:txBody>
      </p:sp>
      <p:sp>
        <p:nvSpPr>
          <p:cNvPr id="32" name="Rounded Rectangle 31"/>
          <p:cNvSpPr/>
          <p:nvPr userDrawn="1"/>
        </p:nvSpPr>
        <p:spPr>
          <a:xfrm>
            <a:off x="609609" y="4513710"/>
            <a:ext cx="5226449" cy="1375521"/>
          </a:xfrm>
          <a:prstGeom prst="roundRect">
            <a:avLst>
              <a:gd name="adj" fmla="val 4299"/>
            </a:avLst>
          </a:prstGeom>
          <a:solidFill>
            <a:schemeClr val="bg1"/>
          </a:solidFill>
          <a:ln>
            <a:noFill/>
          </a:ln>
          <a:effectLst/>
        </p:spPr>
        <p:style>
          <a:lnRef idx="1">
            <a:schemeClr val="accent5"/>
          </a:lnRef>
          <a:fillRef idx="3">
            <a:schemeClr val="accent5"/>
          </a:fillRef>
          <a:effectRef idx="2">
            <a:schemeClr val="accent5"/>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cs typeface="Calibri"/>
            </a:endParaRPr>
          </a:p>
        </p:txBody>
      </p:sp>
      <p:sp>
        <p:nvSpPr>
          <p:cNvPr id="42" name="Rounded Rectangle 41"/>
          <p:cNvSpPr/>
          <p:nvPr userDrawn="1"/>
        </p:nvSpPr>
        <p:spPr>
          <a:xfrm>
            <a:off x="609609" y="1574148"/>
            <a:ext cx="5226449" cy="1375521"/>
          </a:xfrm>
          <a:prstGeom prst="roundRect">
            <a:avLst>
              <a:gd name="adj" fmla="val 4848"/>
            </a:avLst>
          </a:prstGeom>
          <a:solidFill>
            <a:schemeClr val="bg1"/>
          </a:solidFill>
          <a:ln>
            <a:noFill/>
          </a:ln>
          <a:effectLst/>
        </p:spPr>
        <p:style>
          <a:lnRef idx="1">
            <a:schemeClr val="accent5"/>
          </a:lnRef>
          <a:fillRef idx="3">
            <a:schemeClr val="accent5"/>
          </a:fillRef>
          <a:effectRef idx="2">
            <a:schemeClr val="accent5"/>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cs typeface="Calibri"/>
            </a:endParaRPr>
          </a:p>
        </p:txBody>
      </p:sp>
      <p:sp>
        <p:nvSpPr>
          <p:cNvPr id="43" name="Rounded Rectangle 42"/>
          <p:cNvSpPr/>
          <p:nvPr userDrawn="1"/>
        </p:nvSpPr>
        <p:spPr>
          <a:xfrm>
            <a:off x="609609" y="3040437"/>
            <a:ext cx="5226449" cy="1375521"/>
          </a:xfrm>
          <a:prstGeom prst="roundRect">
            <a:avLst>
              <a:gd name="adj" fmla="val 4299"/>
            </a:avLst>
          </a:prstGeom>
          <a:solidFill>
            <a:schemeClr val="bg1"/>
          </a:solidFill>
          <a:ln>
            <a:noFill/>
          </a:ln>
          <a:effectLst/>
        </p:spPr>
        <p:style>
          <a:lnRef idx="1">
            <a:schemeClr val="accent5"/>
          </a:lnRef>
          <a:fillRef idx="3">
            <a:schemeClr val="accent5"/>
          </a:fillRef>
          <a:effectRef idx="2">
            <a:schemeClr val="accent5"/>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cs typeface="Calibri"/>
            </a:endParaRPr>
          </a:p>
        </p:txBody>
      </p:sp>
      <p:sp>
        <p:nvSpPr>
          <p:cNvPr id="44" name="Rounded Rectangle 43"/>
          <p:cNvSpPr/>
          <p:nvPr userDrawn="1"/>
        </p:nvSpPr>
        <p:spPr>
          <a:xfrm>
            <a:off x="6144856" y="1106397"/>
            <a:ext cx="5571188" cy="2387831"/>
          </a:xfrm>
          <a:prstGeom prst="roundRect">
            <a:avLst>
              <a:gd name="adj" fmla="val 3618"/>
            </a:avLst>
          </a:prstGeom>
          <a:gradFill flip="none" rotWithShape="1">
            <a:gsLst>
              <a:gs pos="0">
                <a:schemeClr val="accent4"/>
              </a:gs>
              <a:gs pos="85000">
                <a:schemeClr val="accent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srgbClr val="666666"/>
              </a:solidFill>
              <a:cs typeface="Calibri"/>
            </a:endParaRPr>
          </a:p>
        </p:txBody>
      </p:sp>
      <p:sp>
        <p:nvSpPr>
          <p:cNvPr id="45" name="Rounded Rectangle 44"/>
          <p:cNvSpPr/>
          <p:nvPr userDrawn="1"/>
        </p:nvSpPr>
        <p:spPr>
          <a:xfrm>
            <a:off x="6144856" y="3623580"/>
            <a:ext cx="5571188" cy="2387831"/>
          </a:xfrm>
          <a:prstGeom prst="roundRect">
            <a:avLst>
              <a:gd name="adj" fmla="val 3618"/>
            </a:avLst>
          </a:prstGeom>
          <a:gradFill flip="none" rotWithShape="1">
            <a:gsLst>
              <a:gs pos="0">
                <a:schemeClr val="accent6"/>
              </a:gs>
              <a:gs pos="85000">
                <a:schemeClr val="accent5"/>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srgbClr val="666666"/>
              </a:solidFill>
              <a:cs typeface="Calibri"/>
            </a:endParaRPr>
          </a:p>
        </p:txBody>
      </p:sp>
      <p:sp>
        <p:nvSpPr>
          <p:cNvPr id="46" name="Rounded Rectangle 45"/>
          <p:cNvSpPr/>
          <p:nvPr userDrawn="1"/>
        </p:nvSpPr>
        <p:spPr>
          <a:xfrm>
            <a:off x="6285485" y="1574149"/>
            <a:ext cx="2566546" cy="1805459"/>
          </a:xfrm>
          <a:prstGeom prst="roundRect">
            <a:avLst>
              <a:gd name="adj" fmla="val 3200"/>
            </a:avLst>
          </a:prstGeom>
          <a:solidFill>
            <a:schemeClr val="bg1"/>
          </a:solidFill>
          <a:ln>
            <a:noFill/>
          </a:ln>
          <a:effectLst/>
        </p:spPr>
        <p:style>
          <a:lnRef idx="1">
            <a:schemeClr val="accent5"/>
          </a:lnRef>
          <a:fillRef idx="3">
            <a:schemeClr val="accent5"/>
          </a:fillRef>
          <a:effectRef idx="2">
            <a:schemeClr val="accent5"/>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cs typeface="Calibri"/>
            </a:endParaRPr>
          </a:p>
        </p:txBody>
      </p:sp>
      <p:sp>
        <p:nvSpPr>
          <p:cNvPr id="47" name="Rounded Rectangle 46"/>
          <p:cNvSpPr/>
          <p:nvPr userDrawn="1"/>
        </p:nvSpPr>
        <p:spPr>
          <a:xfrm>
            <a:off x="8985662" y="1574149"/>
            <a:ext cx="2566546" cy="1805459"/>
          </a:xfrm>
          <a:prstGeom prst="roundRect">
            <a:avLst>
              <a:gd name="adj" fmla="val 3200"/>
            </a:avLst>
          </a:prstGeom>
          <a:solidFill>
            <a:schemeClr val="bg1"/>
          </a:solidFill>
          <a:ln>
            <a:noFill/>
          </a:ln>
          <a:effectLst/>
        </p:spPr>
        <p:style>
          <a:lnRef idx="1">
            <a:schemeClr val="accent5"/>
          </a:lnRef>
          <a:fillRef idx="3">
            <a:schemeClr val="accent5"/>
          </a:fillRef>
          <a:effectRef idx="2">
            <a:schemeClr val="accent5"/>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cs typeface="Calibri"/>
            </a:endParaRPr>
          </a:p>
        </p:txBody>
      </p:sp>
      <p:sp>
        <p:nvSpPr>
          <p:cNvPr id="48" name="Rounded Rectangle 47"/>
          <p:cNvSpPr/>
          <p:nvPr userDrawn="1"/>
        </p:nvSpPr>
        <p:spPr>
          <a:xfrm>
            <a:off x="6285485" y="4083773"/>
            <a:ext cx="2566546" cy="1805459"/>
          </a:xfrm>
          <a:prstGeom prst="roundRect">
            <a:avLst>
              <a:gd name="adj" fmla="val 3200"/>
            </a:avLst>
          </a:prstGeom>
          <a:solidFill>
            <a:schemeClr val="bg1"/>
          </a:solidFill>
          <a:ln>
            <a:noFill/>
          </a:ln>
          <a:effectLst/>
        </p:spPr>
        <p:style>
          <a:lnRef idx="1">
            <a:schemeClr val="accent5"/>
          </a:lnRef>
          <a:fillRef idx="3">
            <a:schemeClr val="accent5"/>
          </a:fillRef>
          <a:effectRef idx="2">
            <a:schemeClr val="accent5"/>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cs typeface="Calibri"/>
            </a:endParaRPr>
          </a:p>
        </p:txBody>
      </p:sp>
      <p:sp>
        <p:nvSpPr>
          <p:cNvPr id="49" name="Rounded Rectangle 48"/>
          <p:cNvSpPr/>
          <p:nvPr userDrawn="1"/>
        </p:nvSpPr>
        <p:spPr>
          <a:xfrm>
            <a:off x="8985662" y="4083773"/>
            <a:ext cx="2566546" cy="1805459"/>
          </a:xfrm>
          <a:prstGeom prst="roundRect">
            <a:avLst>
              <a:gd name="adj" fmla="val 3200"/>
            </a:avLst>
          </a:prstGeom>
          <a:solidFill>
            <a:schemeClr val="bg1"/>
          </a:solidFill>
          <a:ln>
            <a:noFill/>
          </a:ln>
          <a:effectLst/>
        </p:spPr>
        <p:style>
          <a:lnRef idx="1">
            <a:schemeClr val="accent5"/>
          </a:lnRef>
          <a:fillRef idx="3">
            <a:schemeClr val="accent5"/>
          </a:fillRef>
          <a:effectRef idx="2">
            <a:schemeClr val="accent5"/>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cs typeface="Calibri"/>
            </a:endParaRPr>
          </a:p>
        </p:txBody>
      </p:sp>
      <p:sp>
        <p:nvSpPr>
          <p:cNvPr id="3" name="Text Placeholder 2"/>
          <p:cNvSpPr>
            <a:spLocks noGrp="1"/>
          </p:cNvSpPr>
          <p:nvPr>
            <p:ph type="body" sz="quarter" idx="10"/>
          </p:nvPr>
        </p:nvSpPr>
        <p:spPr>
          <a:xfrm>
            <a:off x="751419" y="1175763"/>
            <a:ext cx="4495800" cy="468312"/>
          </a:xfrm>
        </p:spPr>
        <p:txBody>
          <a:bodyPr/>
          <a:lstStyle>
            <a:lvl1pPr>
              <a:defRPr b="1">
                <a:solidFill>
                  <a:schemeClr val="bg1"/>
                </a:solidFill>
              </a:defRPr>
            </a:lvl1pPr>
          </a:lstStyle>
          <a:p>
            <a:pPr lvl="0"/>
            <a:r>
              <a:rPr lang="en-US"/>
              <a:t>Click to edit Master text styles</a:t>
            </a:r>
          </a:p>
        </p:txBody>
      </p:sp>
      <p:sp>
        <p:nvSpPr>
          <p:cNvPr id="21" name="Text Placeholder 2"/>
          <p:cNvSpPr>
            <a:spLocks noGrp="1"/>
          </p:cNvSpPr>
          <p:nvPr>
            <p:ph type="body" sz="quarter" idx="11"/>
          </p:nvPr>
        </p:nvSpPr>
        <p:spPr>
          <a:xfrm>
            <a:off x="6315673" y="1159931"/>
            <a:ext cx="4495800" cy="468312"/>
          </a:xfrm>
        </p:spPr>
        <p:txBody>
          <a:bodyPr/>
          <a:lstStyle>
            <a:lvl1pPr>
              <a:defRPr b="1">
                <a:solidFill>
                  <a:schemeClr val="bg1"/>
                </a:solidFill>
              </a:defRPr>
            </a:lvl1pPr>
          </a:lstStyle>
          <a:p>
            <a:pPr lvl="0"/>
            <a:r>
              <a:rPr lang="en-US"/>
              <a:t>Click to edit Master text styles</a:t>
            </a:r>
          </a:p>
        </p:txBody>
      </p:sp>
      <p:sp>
        <p:nvSpPr>
          <p:cNvPr id="22" name="Text Placeholder 2"/>
          <p:cNvSpPr>
            <a:spLocks noGrp="1"/>
          </p:cNvSpPr>
          <p:nvPr>
            <p:ph type="body" sz="quarter" idx="12"/>
          </p:nvPr>
        </p:nvSpPr>
        <p:spPr>
          <a:xfrm>
            <a:off x="6315673" y="3712458"/>
            <a:ext cx="4495800" cy="468312"/>
          </a:xfrm>
        </p:spPr>
        <p:txBody>
          <a:bodyPr/>
          <a:lstStyle>
            <a:lvl1pPr>
              <a:defRPr b="1">
                <a:solidFill>
                  <a:schemeClr val="bg1"/>
                </a:solidFill>
              </a:defRPr>
            </a:lvl1pPr>
          </a:lstStyle>
          <a:p>
            <a:pPr lvl="0"/>
            <a:r>
              <a:rPr lang="en-US"/>
              <a:t>Click to edit Master text styles</a:t>
            </a:r>
          </a:p>
        </p:txBody>
      </p:sp>
      <p:sp>
        <p:nvSpPr>
          <p:cNvPr id="20" name="Text Placeholder 2"/>
          <p:cNvSpPr>
            <a:spLocks noGrp="1"/>
          </p:cNvSpPr>
          <p:nvPr>
            <p:ph type="body" sz="quarter" idx="14"/>
          </p:nvPr>
        </p:nvSpPr>
        <p:spPr>
          <a:xfrm>
            <a:off x="743924" y="1693052"/>
            <a:ext cx="4833020" cy="1219747"/>
          </a:xfrm>
        </p:spPr>
        <p:txBody>
          <a:bodyPr/>
          <a:lstStyle>
            <a:lvl1pPr>
              <a:defRPr sz="1583">
                <a:solidFill>
                  <a:schemeClr val="accent1"/>
                </a:solidFill>
              </a:defRPr>
            </a:lvl1pPr>
            <a:lvl2pPr>
              <a:defRPr sz="1583"/>
            </a:lvl2pPr>
          </a:lstStyle>
          <a:p>
            <a:pPr lvl="0"/>
            <a:r>
              <a:rPr lang="en-US"/>
              <a:t>Click to edit Master text styles</a:t>
            </a:r>
          </a:p>
          <a:p>
            <a:pPr lvl="1"/>
            <a:r>
              <a:rPr lang="en-US"/>
              <a:t>Second level</a:t>
            </a:r>
          </a:p>
        </p:txBody>
      </p:sp>
      <p:sp>
        <p:nvSpPr>
          <p:cNvPr id="23" name="Text Placeholder 2"/>
          <p:cNvSpPr>
            <a:spLocks noGrp="1"/>
          </p:cNvSpPr>
          <p:nvPr>
            <p:ph type="body" sz="quarter" idx="15"/>
          </p:nvPr>
        </p:nvSpPr>
        <p:spPr>
          <a:xfrm>
            <a:off x="6412240" y="4198888"/>
            <a:ext cx="2303230" cy="1708449"/>
          </a:xfrm>
        </p:spPr>
        <p:txBody>
          <a:bodyPr/>
          <a:lstStyle>
            <a:lvl1pPr>
              <a:defRPr sz="1583">
                <a:solidFill>
                  <a:schemeClr val="accent5"/>
                </a:solidFill>
              </a:defRPr>
            </a:lvl1pPr>
            <a:lvl2pPr>
              <a:defRPr sz="1583"/>
            </a:lvl2pPr>
          </a:lstStyle>
          <a:p>
            <a:pPr lvl="0"/>
            <a:r>
              <a:rPr lang="en-US"/>
              <a:t>Click to edit Master text styles</a:t>
            </a:r>
          </a:p>
          <a:p>
            <a:pPr lvl="1"/>
            <a:r>
              <a:rPr lang="en-US"/>
              <a:t>Second level</a:t>
            </a:r>
          </a:p>
        </p:txBody>
      </p:sp>
      <p:sp>
        <p:nvSpPr>
          <p:cNvPr id="24" name="Text Placeholder 2"/>
          <p:cNvSpPr>
            <a:spLocks noGrp="1"/>
          </p:cNvSpPr>
          <p:nvPr>
            <p:ph type="body" sz="quarter" idx="16"/>
          </p:nvPr>
        </p:nvSpPr>
        <p:spPr>
          <a:xfrm>
            <a:off x="6412240" y="1674585"/>
            <a:ext cx="2303230" cy="1716700"/>
          </a:xfrm>
        </p:spPr>
        <p:txBody>
          <a:bodyPr/>
          <a:lstStyle>
            <a:lvl1pPr>
              <a:defRPr sz="1583">
                <a:solidFill>
                  <a:schemeClr val="accent3"/>
                </a:solidFill>
              </a:defRPr>
            </a:lvl1pPr>
            <a:lvl2pPr>
              <a:defRPr sz="1583"/>
            </a:lvl2pPr>
          </a:lstStyle>
          <a:p>
            <a:pPr lvl="0"/>
            <a:r>
              <a:rPr lang="en-US"/>
              <a:t>Click to edit Master text styles</a:t>
            </a:r>
          </a:p>
          <a:p>
            <a:pPr lvl="1"/>
            <a:r>
              <a:rPr lang="en-US"/>
              <a:t>Second level</a:t>
            </a:r>
          </a:p>
        </p:txBody>
      </p:sp>
      <p:sp>
        <p:nvSpPr>
          <p:cNvPr id="25" name="Text Placeholder 2"/>
          <p:cNvSpPr>
            <a:spLocks noGrp="1"/>
          </p:cNvSpPr>
          <p:nvPr>
            <p:ph type="body" sz="quarter" idx="17"/>
          </p:nvPr>
        </p:nvSpPr>
        <p:spPr>
          <a:xfrm>
            <a:off x="9117317" y="4189033"/>
            <a:ext cx="2303230" cy="1708449"/>
          </a:xfrm>
        </p:spPr>
        <p:txBody>
          <a:bodyPr/>
          <a:lstStyle>
            <a:lvl1pPr>
              <a:defRPr sz="1583">
                <a:solidFill>
                  <a:schemeClr val="accent5"/>
                </a:solidFill>
              </a:defRPr>
            </a:lvl1pPr>
            <a:lvl2pPr>
              <a:defRPr sz="1583"/>
            </a:lvl2pPr>
          </a:lstStyle>
          <a:p>
            <a:pPr lvl="0"/>
            <a:r>
              <a:rPr lang="en-US"/>
              <a:t>Click to edit Master text styles</a:t>
            </a:r>
          </a:p>
          <a:p>
            <a:pPr lvl="1"/>
            <a:r>
              <a:rPr lang="en-US"/>
              <a:t>Second level</a:t>
            </a:r>
          </a:p>
        </p:txBody>
      </p:sp>
      <p:sp>
        <p:nvSpPr>
          <p:cNvPr id="26" name="Text Placeholder 2"/>
          <p:cNvSpPr>
            <a:spLocks noGrp="1"/>
          </p:cNvSpPr>
          <p:nvPr>
            <p:ph type="body" sz="quarter" idx="18"/>
          </p:nvPr>
        </p:nvSpPr>
        <p:spPr>
          <a:xfrm>
            <a:off x="9117317" y="1662896"/>
            <a:ext cx="2303230" cy="1716700"/>
          </a:xfrm>
        </p:spPr>
        <p:txBody>
          <a:bodyPr/>
          <a:lstStyle>
            <a:lvl1pPr>
              <a:defRPr sz="1583">
                <a:solidFill>
                  <a:schemeClr val="accent3"/>
                </a:solidFill>
              </a:defRPr>
            </a:lvl1pPr>
            <a:lvl2pPr>
              <a:defRPr sz="1583"/>
            </a:lvl2pPr>
          </a:lstStyle>
          <a:p>
            <a:pPr lvl="0"/>
            <a:r>
              <a:rPr lang="en-US"/>
              <a:t>Click to edit Master text styles</a:t>
            </a:r>
          </a:p>
          <a:p>
            <a:pPr lvl="1"/>
            <a:r>
              <a:rPr lang="en-US"/>
              <a:t>Second level</a:t>
            </a:r>
          </a:p>
        </p:txBody>
      </p:sp>
      <p:sp>
        <p:nvSpPr>
          <p:cNvPr id="27" name="Text Placeholder 2"/>
          <p:cNvSpPr>
            <a:spLocks noGrp="1"/>
          </p:cNvSpPr>
          <p:nvPr>
            <p:ph type="body" sz="quarter" idx="19"/>
          </p:nvPr>
        </p:nvSpPr>
        <p:spPr>
          <a:xfrm>
            <a:off x="743924" y="3145477"/>
            <a:ext cx="4833020" cy="1219747"/>
          </a:xfrm>
        </p:spPr>
        <p:txBody>
          <a:bodyPr/>
          <a:lstStyle>
            <a:lvl1pPr>
              <a:defRPr sz="1583">
                <a:solidFill>
                  <a:schemeClr val="accent1"/>
                </a:solidFill>
              </a:defRPr>
            </a:lvl1pPr>
            <a:lvl2pPr>
              <a:defRPr sz="1583"/>
            </a:lvl2pPr>
          </a:lstStyle>
          <a:p>
            <a:pPr lvl="0"/>
            <a:r>
              <a:rPr lang="en-US"/>
              <a:t>Click to edit Master text styles</a:t>
            </a:r>
          </a:p>
          <a:p>
            <a:pPr lvl="1"/>
            <a:r>
              <a:rPr lang="en-US"/>
              <a:t>Second level</a:t>
            </a:r>
          </a:p>
        </p:txBody>
      </p:sp>
      <p:sp>
        <p:nvSpPr>
          <p:cNvPr id="28" name="Text Placeholder 2"/>
          <p:cNvSpPr>
            <a:spLocks noGrp="1"/>
          </p:cNvSpPr>
          <p:nvPr>
            <p:ph type="body" sz="quarter" idx="20"/>
          </p:nvPr>
        </p:nvSpPr>
        <p:spPr>
          <a:xfrm>
            <a:off x="743924" y="4627802"/>
            <a:ext cx="4833020" cy="1219747"/>
          </a:xfrm>
        </p:spPr>
        <p:txBody>
          <a:bodyPr/>
          <a:lstStyle>
            <a:lvl1pPr>
              <a:defRPr sz="1583">
                <a:solidFill>
                  <a:schemeClr val="accent1"/>
                </a:solidFill>
              </a:defRPr>
            </a:lvl1pPr>
            <a:lvl2pPr>
              <a:defRPr sz="1583"/>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32916770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hart org">
    <p:bg>
      <p:bgPr>
        <a:solidFill>
          <a:schemeClr val="bg2"/>
        </a:solidFill>
        <a:effectLst/>
      </p:bgPr>
    </p:bg>
    <p:spTree>
      <p:nvGrpSpPr>
        <p:cNvPr id="1" name=""/>
        <p:cNvGrpSpPr/>
        <p:nvPr/>
      </p:nvGrpSpPr>
      <p:grpSpPr>
        <a:xfrm>
          <a:off x="0" y="0"/>
          <a:ext cx="0" cy="0"/>
          <a:chOff x="0" y="0"/>
          <a:chExt cx="0" cy="0"/>
        </a:xfrm>
      </p:grpSpPr>
      <p:pic>
        <p:nvPicPr>
          <p:cNvPr id="49" name="Picture 48"/>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34" name="Rounded Rectangle 33"/>
          <p:cNvSpPr/>
          <p:nvPr userDrawn="1"/>
        </p:nvSpPr>
        <p:spPr>
          <a:xfrm>
            <a:off x="2905290" y="1707449"/>
            <a:ext cx="5736289" cy="738972"/>
          </a:xfrm>
          <a:prstGeom prst="roundRect">
            <a:avLst>
              <a:gd name="adj" fmla="val 13531"/>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endParaRPr>
          </a:p>
        </p:txBody>
      </p:sp>
      <p:sp>
        <p:nvSpPr>
          <p:cNvPr id="33" name="Rounded Rectangle 32"/>
          <p:cNvSpPr/>
          <p:nvPr userDrawn="1"/>
        </p:nvSpPr>
        <p:spPr>
          <a:xfrm>
            <a:off x="2905285" y="2641971"/>
            <a:ext cx="5736292" cy="738972"/>
          </a:xfrm>
          <a:prstGeom prst="roundRect">
            <a:avLst>
              <a:gd name="adj" fmla="val 13531"/>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endParaRPr>
          </a:p>
        </p:txBody>
      </p:sp>
      <p:cxnSp>
        <p:nvCxnSpPr>
          <p:cNvPr id="35" name="Straight Connector 34"/>
          <p:cNvCxnSpPr/>
          <p:nvPr userDrawn="1"/>
        </p:nvCxnSpPr>
        <p:spPr>
          <a:xfrm>
            <a:off x="7520637" y="2353239"/>
            <a:ext cx="0" cy="1221732"/>
          </a:xfrm>
          <a:prstGeom prst="line">
            <a:avLst/>
          </a:prstGeom>
          <a:ln w="9525" cmpd="sng">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sp>
        <p:nvSpPr>
          <p:cNvPr id="69" name="Rounded Rectangle 68"/>
          <p:cNvSpPr/>
          <p:nvPr userDrawn="1"/>
        </p:nvSpPr>
        <p:spPr>
          <a:xfrm>
            <a:off x="6543979" y="2729396"/>
            <a:ext cx="1980063" cy="559504"/>
          </a:xfrm>
          <a:prstGeom prst="roundRect">
            <a:avLst>
              <a:gd name="adj" fmla="val 9461"/>
            </a:avLst>
          </a:prstGeom>
          <a:solidFill>
            <a:schemeClr val="bg1"/>
          </a:solidFill>
          <a:ln w="12700" cmpd="sng">
            <a:gradFill flip="none" rotWithShape="1">
              <a:gsLst>
                <a:gs pos="70000">
                  <a:schemeClr val="accent1"/>
                </a:gs>
                <a:gs pos="100000">
                  <a:schemeClr val="accent2"/>
                </a:gs>
              </a:gsLst>
              <a:lin ang="16200000" scaled="0"/>
              <a:tileRect/>
            </a:gradFill>
          </a:ln>
          <a:effectLst/>
        </p:spPr>
        <p:style>
          <a:lnRef idx="1">
            <a:schemeClr val="accent1"/>
          </a:lnRef>
          <a:fillRef idx="3">
            <a:schemeClr val="accent1"/>
          </a:fillRef>
          <a:effectRef idx="2">
            <a:schemeClr val="accent1"/>
          </a:effectRef>
          <a:fontRef idx="minor">
            <a:schemeClr val="lt1"/>
          </a:fontRef>
        </p:style>
        <p:txBody>
          <a:bodyPr lIns="91969" tIns="183942" rIns="91969" bIns="45983" rtlCol="0" anchor="ctr"/>
          <a:lstStyle/>
          <a:p>
            <a:pPr algn="ctr" defTabSz="919664" fontAlgn="base">
              <a:spcBef>
                <a:spcPct val="0"/>
              </a:spcBef>
              <a:spcAft>
                <a:spcPct val="0"/>
              </a:spcAft>
            </a:pPr>
            <a:endParaRPr lang="en-US" sz="1417" dirty="0">
              <a:solidFill>
                <a:srgbClr val="EF6F00"/>
              </a:solidFill>
              <a:cs typeface="Calibri"/>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
        <p:nvSpPr>
          <p:cNvPr id="29" name="Rounded Rectangle 28"/>
          <p:cNvSpPr/>
          <p:nvPr userDrawn="1"/>
        </p:nvSpPr>
        <p:spPr>
          <a:xfrm>
            <a:off x="7121138" y="3775916"/>
            <a:ext cx="3873492" cy="1710484"/>
          </a:xfrm>
          <a:prstGeom prst="roundRect">
            <a:avLst>
              <a:gd name="adj" fmla="val 4505"/>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endParaRPr>
          </a:p>
        </p:txBody>
      </p:sp>
      <p:sp>
        <p:nvSpPr>
          <p:cNvPr id="30" name="Rounded Rectangle 29"/>
          <p:cNvSpPr/>
          <p:nvPr userDrawn="1"/>
        </p:nvSpPr>
        <p:spPr>
          <a:xfrm>
            <a:off x="1219208" y="3775916"/>
            <a:ext cx="5679215" cy="738972"/>
          </a:xfrm>
          <a:prstGeom prst="roundRect">
            <a:avLst>
              <a:gd name="adj" fmla="val 13531"/>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dirty="0">
              <a:solidFill>
                <a:prstClr val="white"/>
              </a:solidFill>
            </a:endParaRPr>
          </a:p>
        </p:txBody>
      </p:sp>
      <p:cxnSp>
        <p:nvCxnSpPr>
          <p:cNvPr id="36" name="Straight Connector 35"/>
          <p:cNvCxnSpPr/>
          <p:nvPr userDrawn="1"/>
        </p:nvCxnSpPr>
        <p:spPr>
          <a:xfrm>
            <a:off x="5776370" y="3574971"/>
            <a:ext cx="3278035" cy="0"/>
          </a:xfrm>
          <a:prstGeom prst="line">
            <a:avLst/>
          </a:prstGeom>
          <a:ln w="9525" cmpd="sng">
            <a:solidFill>
              <a:srgbClr val="6E6F71"/>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userDrawn="1"/>
        </p:nvCxnSpPr>
        <p:spPr>
          <a:xfrm>
            <a:off x="5783319" y="3574971"/>
            <a:ext cx="0" cy="292036"/>
          </a:xfrm>
          <a:prstGeom prst="line">
            <a:avLst/>
          </a:prstGeom>
          <a:ln w="9525" cmpd="sng">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userDrawn="1"/>
        </p:nvCxnSpPr>
        <p:spPr>
          <a:xfrm>
            <a:off x="9054403" y="3574971"/>
            <a:ext cx="0" cy="292036"/>
          </a:xfrm>
          <a:prstGeom prst="line">
            <a:avLst/>
          </a:prstGeom>
          <a:ln w="9525" cmpd="sng">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a:off x="9054403" y="4415494"/>
            <a:ext cx="0" cy="717985"/>
          </a:xfrm>
          <a:prstGeom prst="line">
            <a:avLst/>
          </a:prstGeom>
          <a:ln w="9525" cmpd="sng">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userDrawn="1"/>
        </p:nvCxnSpPr>
        <p:spPr>
          <a:xfrm>
            <a:off x="7815549" y="4686939"/>
            <a:ext cx="2473403" cy="0"/>
          </a:xfrm>
          <a:prstGeom prst="line">
            <a:avLst/>
          </a:prstGeom>
          <a:ln w="9525" cmpd="sng">
            <a:solidFill>
              <a:srgbClr val="6E6F71"/>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userDrawn="1"/>
        </p:nvCxnSpPr>
        <p:spPr>
          <a:xfrm>
            <a:off x="7815547" y="4686944"/>
            <a:ext cx="0" cy="446535"/>
          </a:xfrm>
          <a:prstGeom prst="line">
            <a:avLst/>
          </a:prstGeom>
          <a:ln w="9525" cmpd="sng">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userDrawn="1"/>
        </p:nvCxnSpPr>
        <p:spPr>
          <a:xfrm>
            <a:off x="10288951" y="4686944"/>
            <a:ext cx="0" cy="446535"/>
          </a:xfrm>
          <a:prstGeom prst="line">
            <a:avLst/>
          </a:prstGeom>
          <a:ln w="9525" cmpd="sng">
            <a:solidFill>
              <a:schemeClr val="tx2"/>
            </a:solidFill>
            <a:prstDash val="solid"/>
          </a:ln>
          <a:effectLst/>
        </p:spPr>
        <p:style>
          <a:lnRef idx="2">
            <a:schemeClr val="accent1"/>
          </a:lnRef>
          <a:fillRef idx="0">
            <a:schemeClr val="accent1"/>
          </a:fillRef>
          <a:effectRef idx="1">
            <a:schemeClr val="accent1"/>
          </a:effectRef>
          <a:fontRef idx="minor">
            <a:schemeClr val="tx1"/>
          </a:fontRef>
        </p:style>
      </p:cxnSp>
      <p:sp>
        <p:nvSpPr>
          <p:cNvPr id="62" name="Rounded Rectangle 61"/>
          <p:cNvSpPr/>
          <p:nvPr userDrawn="1"/>
        </p:nvSpPr>
        <p:spPr>
          <a:xfrm>
            <a:off x="7269303" y="4974916"/>
            <a:ext cx="1102482" cy="407350"/>
          </a:xfrm>
          <a:prstGeom prst="roundRect">
            <a:avLst/>
          </a:prstGeom>
          <a:solidFill>
            <a:srgbClr val="FFFFFF"/>
          </a:solidFill>
          <a:ln>
            <a:solidFill>
              <a:srgbClr val="6E6F71"/>
            </a:solidFill>
          </a:ln>
          <a:effectLst/>
        </p:spPr>
        <p:style>
          <a:lnRef idx="1">
            <a:schemeClr val="accent1"/>
          </a:lnRef>
          <a:fillRef idx="3">
            <a:schemeClr val="accent1"/>
          </a:fillRef>
          <a:effectRef idx="2">
            <a:schemeClr val="accent1"/>
          </a:effectRef>
          <a:fontRef idx="minor">
            <a:schemeClr val="lt1"/>
          </a:fontRef>
        </p:style>
        <p:txBody>
          <a:bodyPr lIns="0" tIns="45983" rIns="0" bIns="91969" rtlCol="0" anchor="ctr"/>
          <a:lstStyle/>
          <a:p>
            <a:pPr algn="ctr" defTabSz="919664" fontAlgn="base">
              <a:spcBef>
                <a:spcPct val="0"/>
              </a:spcBef>
              <a:spcAft>
                <a:spcPct val="0"/>
              </a:spcAft>
            </a:pPr>
            <a:endParaRPr lang="en-US" sz="1417" dirty="0">
              <a:solidFill>
                <a:srgbClr val="666666"/>
              </a:solidFill>
              <a:cs typeface="Calibri"/>
            </a:endParaRPr>
          </a:p>
        </p:txBody>
      </p:sp>
      <p:sp>
        <p:nvSpPr>
          <p:cNvPr id="63" name="Round Same Side Corner Rectangle 62"/>
          <p:cNvSpPr/>
          <p:nvPr userDrawn="1"/>
        </p:nvSpPr>
        <p:spPr>
          <a:xfrm>
            <a:off x="6543978" y="2729394"/>
            <a:ext cx="1980061" cy="137160"/>
          </a:xfrm>
          <a:prstGeom prst="round2SameRect">
            <a:avLst>
              <a:gd name="adj1" fmla="val 50000"/>
              <a:gd name="adj2" fmla="val 0"/>
            </a:avLst>
          </a:prstGeom>
          <a:gradFill>
            <a:gsLst>
              <a:gs pos="0">
                <a:schemeClr val="accent1"/>
              </a:gs>
              <a:gs pos="100000">
                <a:schemeClr val="accent2"/>
              </a:gs>
            </a:gsLs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4" name="Round Same Side Corner Rectangle 63"/>
          <p:cNvSpPr/>
          <p:nvPr userDrawn="1"/>
        </p:nvSpPr>
        <p:spPr>
          <a:xfrm>
            <a:off x="4807870" y="3867007"/>
            <a:ext cx="1953327" cy="137160"/>
          </a:xfrm>
          <a:prstGeom prst="round2SameRect">
            <a:avLst>
              <a:gd name="adj1" fmla="val 50000"/>
              <a:gd name="adj2" fmla="val 0"/>
            </a:avLst>
          </a:prstGeom>
          <a:gradFill>
            <a:gsLst>
              <a:gs pos="0">
                <a:srgbClr val="81017E"/>
              </a:gs>
              <a:gs pos="100000">
                <a:srgbClr val="DA0081"/>
              </a:gs>
            </a:gsLs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5" name="Round Same Side Corner Rectangle 64"/>
          <p:cNvSpPr/>
          <p:nvPr userDrawn="1"/>
        </p:nvSpPr>
        <p:spPr>
          <a:xfrm>
            <a:off x="8059313" y="3867006"/>
            <a:ext cx="1953327" cy="137160"/>
          </a:xfrm>
          <a:prstGeom prst="round2SameRect">
            <a:avLst>
              <a:gd name="adj1" fmla="val 50000"/>
              <a:gd name="adj2" fmla="val 0"/>
            </a:avLst>
          </a:prstGeom>
          <a:gradFill>
            <a:gsLst>
              <a:gs pos="0">
                <a:schemeClr val="accent3"/>
              </a:gs>
              <a:gs pos="100000">
                <a:schemeClr val="accent4"/>
              </a:gs>
            </a:gsLst>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7" name="Rounded Rectangle 66"/>
          <p:cNvSpPr/>
          <p:nvPr userDrawn="1"/>
        </p:nvSpPr>
        <p:spPr>
          <a:xfrm>
            <a:off x="4807872" y="3867007"/>
            <a:ext cx="1953327" cy="548482"/>
          </a:xfrm>
          <a:prstGeom prst="roundRect">
            <a:avLst>
              <a:gd name="adj" fmla="val 11766"/>
            </a:avLst>
          </a:prstGeom>
          <a:noFill/>
          <a:ln w="12700" cmpd="sng">
            <a:gradFill flip="none" rotWithShape="1">
              <a:gsLst>
                <a:gs pos="70000">
                  <a:srgbClr val="81017E"/>
                </a:gs>
                <a:gs pos="100000">
                  <a:srgbClr val="DA0081"/>
                </a:gs>
              </a:gsLst>
              <a:lin ang="16200000" scaled="0"/>
              <a:tileRect/>
            </a:gradFill>
          </a:ln>
          <a:effectLst/>
        </p:spPr>
        <p:style>
          <a:lnRef idx="1">
            <a:schemeClr val="accent1"/>
          </a:lnRef>
          <a:fillRef idx="3">
            <a:schemeClr val="accent1"/>
          </a:fillRef>
          <a:effectRef idx="2">
            <a:schemeClr val="accent1"/>
          </a:effectRef>
          <a:fontRef idx="minor">
            <a:schemeClr val="lt1"/>
          </a:fontRef>
        </p:style>
        <p:txBody>
          <a:bodyPr lIns="91969" tIns="183942" rIns="91969" bIns="45983" rtlCol="0" anchor="ctr"/>
          <a:lstStyle/>
          <a:p>
            <a:pPr algn="ctr" defTabSz="919664" fontAlgn="base">
              <a:spcBef>
                <a:spcPct val="0"/>
              </a:spcBef>
              <a:spcAft>
                <a:spcPct val="0"/>
              </a:spcAft>
            </a:pPr>
            <a:endParaRPr lang="en-US" sz="1417" dirty="0">
              <a:solidFill>
                <a:srgbClr val="DA0081"/>
              </a:solidFill>
              <a:cs typeface="Calibri"/>
            </a:endParaRPr>
          </a:p>
        </p:txBody>
      </p:sp>
      <p:sp>
        <p:nvSpPr>
          <p:cNvPr id="70" name="Rounded Rectangle 69"/>
          <p:cNvSpPr/>
          <p:nvPr userDrawn="1"/>
        </p:nvSpPr>
        <p:spPr>
          <a:xfrm>
            <a:off x="8059315" y="3867007"/>
            <a:ext cx="1953327" cy="548482"/>
          </a:xfrm>
          <a:prstGeom prst="roundRect">
            <a:avLst>
              <a:gd name="adj" fmla="val 12991"/>
            </a:avLst>
          </a:prstGeom>
          <a:noFill/>
          <a:ln w="12700" cmpd="sng">
            <a:gradFill flip="none" rotWithShape="1">
              <a:gsLst>
                <a:gs pos="70000">
                  <a:schemeClr val="accent3"/>
                </a:gs>
                <a:gs pos="100000">
                  <a:schemeClr val="accent4"/>
                </a:gs>
              </a:gsLst>
              <a:lin ang="16200000" scaled="0"/>
              <a:tileRect/>
            </a:gradFill>
          </a:ln>
          <a:effectLst/>
        </p:spPr>
        <p:style>
          <a:lnRef idx="1">
            <a:schemeClr val="accent1"/>
          </a:lnRef>
          <a:fillRef idx="3">
            <a:schemeClr val="accent1"/>
          </a:fillRef>
          <a:effectRef idx="2">
            <a:schemeClr val="accent1"/>
          </a:effectRef>
          <a:fontRef idx="minor">
            <a:schemeClr val="lt1"/>
          </a:fontRef>
        </p:style>
        <p:txBody>
          <a:bodyPr lIns="91969" tIns="183942" rIns="91969" bIns="45983" rtlCol="0" anchor="ctr"/>
          <a:lstStyle/>
          <a:p>
            <a:pPr algn="ctr" defTabSz="919664" fontAlgn="base">
              <a:spcBef>
                <a:spcPct val="0"/>
              </a:spcBef>
              <a:spcAft>
                <a:spcPct val="0"/>
              </a:spcAft>
            </a:pPr>
            <a:endParaRPr lang="en-US" sz="1417" dirty="0">
              <a:solidFill>
                <a:srgbClr val="4CA90C"/>
              </a:solidFill>
              <a:cs typeface="Calibri"/>
            </a:endParaRPr>
          </a:p>
        </p:txBody>
      </p:sp>
      <p:sp>
        <p:nvSpPr>
          <p:cNvPr id="71" name="Rounded Rectangle 70"/>
          <p:cNvSpPr/>
          <p:nvPr userDrawn="1"/>
        </p:nvSpPr>
        <p:spPr>
          <a:xfrm>
            <a:off x="8503162" y="4974916"/>
            <a:ext cx="1102482" cy="407350"/>
          </a:xfrm>
          <a:prstGeom prst="roundRect">
            <a:avLst/>
          </a:prstGeom>
          <a:solidFill>
            <a:srgbClr val="FFFFFF"/>
          </a:solidFill>
          <a:ln>
            <a:solidFill>
              <a:srgbClr val="6E6F71"/>
            </a:solidFill>
          </a:ln>
          <a:effectLst/>
        </p:spPr>
        <p:style>
          <a:lnRef idx="1">
            <a:schemeClr val="accent1"/>
          </a:lnRef>
          <a:fillRef idx="3">
            <a:schemeClr val="accent1"/>
          </a:fillRef>
          <a:effectRef idx="2">
            <a:schemeClr val="accent1"/>
          </a:effectRef>
          <a:fontRef idx="minor">
            <a:schemeClr val="lt1"/>
          </a:fontRef>
        </p:style>
        <p:txBody>
          <a:bodyPr lIns="0" tIns="45983" rIns="0" bIns="91969" rtlCol="0" anchor="ctr"/>
          <a:lstStyle/>
          <a:p>
            <a:pPr algn="ctr" defTabSz="919664" fontAlgn="base">
              <a:spcBef>
                <a:spcPct val="0"/>
              </a:spcBef>
              <a:spcAft>
                <a:spcPct val="0"/>
              </a:spcAft>
            </a:pPr>
            <a:endParaRPr lang="en-US" sz="1417" dirty="0">
              <a:solidFill>
                <a:srgbClr val="666666"/>
              </a:solidFill>
              <a:cs typeface="Calibri"/>
            </a:endParaRPr>
          </a:p>
        </p:txBody>
      </p:sp>
      <p:sp>
        <p:nvSpPr>
          <p:cNvPr id="72" name="Rounded Rectangle 71"/>
          <p:cNvSpPr/>
          <p:nvPr userDrawn="1"/>
        </p:nvSpPr>
        <p:spPr>
          <a:xfrm>
            <a:off x="9730828" y="4974916"/>
            <a:ext cx="1102482" cy="407350"/>
          </a:xfrm>
          <a:prstGeom prst="roundRect">
            <a:avLst/>
          </a:prstGeom>
          <a:solidFill>
            <a:srgbClr val="FFFFFF"/>
          </a:solidFill>
          <a:ln>
            <a:solidFill>
              <a:srgbClr val="6E6F71"/>
            </a:solidFill>
          </a:ln>
          <a:effectLst/>
        </p:spPr>
        <p:style>
          <a:lnRef idx="1">
            <a:schemeClr val="accent1"/>
          </a:lnRef>
          <a:fillRef idx="3">
            <a:schemeClr val="accent1"/>
          </a:fillRef>
          <a:effectRef idx="2">
            <a:schemeClr val="accent1"/>
          </a:effectRef>
          <a:fontRef idx="minor">
            <a:schemeClr val="lt1"/>
          </a:fontRef>
        </p:style>
        <p:txBody>
          <a:bodyPr lIns="0" tIns="45983" rIns="0" bIns="91969" rtlCol="0" anchor="ctr"/>
          <a:lstStyle/>
          <a:p>
            <a:pPr algn="ctr" defTabSz="919664" fontAlgn="base">
              <a:spcBef>
                <a:spcPct val="0"/>
              </a:spcBef>
              <a:spcAft>
                <a:spcPct val="0"/>
              </a:spcAft>
            </a:pPr>
            <a:endParaRPr lang="en-US" sz="1417" dirty="0">
              <a:solidFill>
                <a:srgbClr val="666666"/>
              </a:solidFill>
              <a:cs typeface="Calibri"/>
            </a:endParaRPr>
          </a:p>
        </p:txBody>
      </p:sp>
      <p:sp>
        <p:nvSpPr>
          <p:cNvPr id="66" name="Round Same Side Corner Rectangle 65"/>
          <p:cNvSpPr/>
          <p:nvPr userDrawn="1"/>
        </p:nvSpPr>
        <p:spPr>
          <a:xfrm>
            <a:off x="6570709" y="1804757"/>
            <a:ext cx="1953328" cy="137160"/>
          </a:xfrm>
          <a:prstGeom prst="round2SameRect">
            <a:avLst>
              <a:gd name="adj1" fmla="val 50000"/>
              <a:gd name="adj2" fmla="val 0"/>
            </a:avLst>
          </a:prstGeom>
          <a:gradFill>
            <a:gsLst>
              <a:gs pos="0">
                <a:schemeClr val="accent5"/>
              </a:gs>
              <a:gs pos="100000">
                <a:schemeClr val="accent6"/>
              </a:gs>
            </a:gsLst>
          </a:gradFill>
          <a:ln w="12700" cmpd="sng">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68" name="Rounded Rectangle 67"/>
          <p:cNvSpPr/>
          <p:nvPr userDrawn="1"/>
        </p:nvSpPr>
        <p:spPr>
          <a:xfrm>
            <a:off x="6570716" y="1804765"/>
            <a:ext cx="1953327" cy="548481"/>
          </a:xfrm>
          <a:prstGeom prst="roundRect">
            <a:avLst>
              <a:gd name="adj" fmla="val 10541"/>
            </a:avLst>
          </a:prstGeom>
          <a:noFill/>
          <a:ln w="12700" cmpd="sng">
            <a:gradFill flip="none" rotWithShape="1">
              <a:gsLst>
                <a:gs pos="70000">
                  <a:schemeClr val="accent5"/>
                </a:gs>
                <a:gs pos="100000">
                  <a:schemeClr val="accent6"/>
                </a:gs>
              </a:gsLst>
              <a:lin ang="16200000" scaled="0"/>
              <a:tileRect/>
            </a:gradFill>
          </a:ln>
          <a:effectLst/>
        </p:spPr>
        <p:style>
          <a:lnRef idx="1">
            <a:schemeClr val="accent1"/>
          </a:lnRef>
          <a:fillRef idx="3">
            <a:schemeClr val="accent1"/>
          </a:fillRef>
          <a:effectRef idx="2">
            <a:schemeClr val="accent1"/>
          </a:effectRef>
          <a:fontRef idx="minor">
            <a:schemeClr val="lt1"/>
          </a:fontRef>
        </p:style>
        <p:txBody>
          <a:bodyPr lIns="91969" tIns="183942" rIns="91969" bIns="45983" rtlCol="0" anchor="ctr"/>
          <a:lstStyle/>
          <a:p>
            <a:pPr algn="ctr" defTabSz="919664" fontAlgn="base">
              <a:spcBef>
                <a:spcPct val="0"/>
              </a:spcBef>
              <a:spcAft>
                <a:spcPct val="0"/>
              </a:spcAft>
            </a:pPr>
            <a:endParaRPr lang="en-US" sz="1417" dirty="0">
              <a:solidFill>
                <a:srgbClr val="067AB4"/>
              </a:solidFill>
              <a:cs typeface="Calibri"/>
            </a:endParaRPr>
          </a:p>
        </p:txBody>
      </p:sp>
      <p:sp>
        <p:nvSpPr>
          <p:cNvPr id="3" name="Text Placeholder 2"/>
          <p:cNvSpPr>
            <a:spLocks noGrp="1"/>
          </p:cNvSpPr>
          <p:nvPr>
            <p:ph type="body" sz="quarter" idx="10"/>
          </p:nvPr>
        </p:nvSpPr>
        <p:spPr>
          <a:xfrm>
            <a:off x="3041651" y="1804992"/>
            <a:ext cx="3393017" cy="547687"/>
          </a:xfrm>
        </p:spPr>
        <p:txBody>
          <a:bodyPr/>
          <a:lstStyle>
            <a:lvl1pPr algn="r">
              <a:defRPr sz="1417"/>
            </a:lvl1pPr>
          </a:lstStyle>
          <a:p>
            <a:pPr lvl="0"/>
            <a:r>
              <a:rPr lang="en-US"/>
              <a:t>Click to edit Master text styles</a:t>
            </a:r>
          </a:p>
        </p:txBody>
      </p:sp>
      <p:sp>
        <p:nvSpPr>
          <p:cNvPr id="32" name="Text Placeholder 2"/>
          <p:cNvSpPr>
            <a:spLocks noGrp="1"/>
          </p:cNvSpPr>
          <p:nvPr>
            <p:ph type="body" sz="quarter" idx="11"/>
          </p:nvPr>
        </p:nvSpPr>
        <p:spPr>
          <a:xfrm>
            <a:off x="3041651" y="2729402"/>
            <a:ext cx="3393017" cy="547687"/>
          </a:xfrm>
        </p:spPr>
        <p:txBody>
          <a:bodyPr/>
          <a:lstStyle>
            <a:lvl1pPr algn="r">
              <a:defRPr sz="1417"/>
            </a:lvl1pPr>
          </a:lstStyle>
          <a:p>
            <a:pPr lvl="0"/>
            <a:r>
              <a:rPr lang="en-US"/>
              <a:t>Click to edit Master text styles</a:t>
            </a:r>
          </a:p>
        </p:txBody>
      </p:sp>
      <p:sp>
        <p:nvSpPr>
          <p:cNvPr id="42" name="Text Placeholder 2"/>
          <p:cNvSpPr>
            <a:spLocks noGrp="1"/>
          </p:cNvSpPr>
          <p:nvPr>
            <p:ph type="body" sz="quarter" idx="12"/>
          </p:nvPr>
        </p:nvSpPr>
        <p:spPr>
          <a:xfrm>
            <a:off x="1345142" y="3871558"/>
            <a:ext cx="3393017" cy="547687"/>
          </a:xfrm>
        </p:spPr>
        <p:txBody>
          <a:bodyPr/>
          <a:lstStyle>
            <a:lvl1pPr algn="r">
              <a:defRPr sz="1417"/>
            </a:lvl1pPr>
          </a:lstStyle>
          <a:p>
            <a:pPr lvl="0"/>
            <a:r>
              <a:rPr lang="en-US"/>
              <a:t>Click to edit Master text styles</a:t>
            </a:r>
          </a:p>
        </p:txBody>
      </p:sp>
      <p:sp>
        <p:nvSpPr>
          <p:cNvPr id="5" name="Text Placeholder 4"/>
          <p:cNvSpPr>
            <a:spLocks noGrp="1"/>
          </p:cNvSpPr>
          <p:nvPr>
            <p:ph type="body" sz="quarter" idx="13"/>
          </p:nvPr>
        </p:nvSpPr>
        <p:spPr>
          <a:xfrm>
            <a:off x="6570135" y="2009775"/>
            <a:ext cx="1932517" cy="254000"/>
          </a:xfrm>
        </p:spPr>
        <p:txBody>
          <a:bodyPr/>
          <a:lstStyle>
            <a:lvl1pPr algn="ctr">
              <a:defRPr sz="1583">
                <a:solidFill>
                  <a:schemeClr val="accent5"/>
                </a:solidFill>
              </a:defRPr>
            </a:lvl1pPr>
          </a:lstStyle>
          <a:p>
            <a:pPr lvl="0"/>
            <a:r>
              <a:rPr lang="en-US"/>
              <a:t>Click to edit Master text styles</a:t>
            </a:r>
          </a:p>
        </p:txBody>
      </p:sp>
      <p:sp>
        <p:nvSpPr>
          <p:cNvPr id="43" name="Text Placeholder 4"/>
          <p:cNvSpPr>
            <a:spLocks noGrp="1"/>
          </p:cNvSpPr>
          <p:nvPr>
            <p:ph type="body" sz="quarter" idx="14"/>
          </p:nvPr>
        </p:nvSpPr>
        <p:spPr>
          <a:xfrm>
            <a:off x="6566450" y="2963005"/>
            <a:ext cx="1932517" cy="254000"/>
          </a:xfrm>
        </p:spPr>
        <p:txBody>
          <a:bodyPr/>
          <a:lstStyle>
            <a:lvl1pPr algn="ctr">
              <a:defRPr sz="1583">
                <a:solidFill>
                  <a:schemeClr val="accent1"/>
                </a:solidFill>
              </a:defRPr>
            </a:lvl1pPr>
          </a:lstStyle>
          <a:p>
            <a:pPr lvl="0"/>
            <a:r>
              <a:rPr lang="en-US"/>
              <a:t>Click to edit Master text styles</a:t>
            </a:r>
          </a:p>
        </p:txBody>
      </p:sp>
      <p:sp>
        <p:nvSpPr>
          <p:cNvPr id="44" name="Text Placeholder 4"/>
          <p:cNvSpPr>
            <a:spLocks noGrp="1"/>
          </p:cNvSpPr>
          <p:nvPr>
            <p:ph type="body" sz="quarter" idx="15"/>
          </p:nvPr>
        </p:nvSpPr>
        <p:spPr>
          <a:xfrm>
            <a:off x="4828679" y="4063667"/>
            <a:ext cx="1932517" cy="254000"/>
          </a:xfrm>
        </p:spPr>
        <p:txBody>
          <a:bodyPr/>
          <a:lstStyle>
            <a:lvl1pPr algn="ctr">
              <a:defRPr sz="1583">
                <a:solidFill>
                  <a:srgbClr val="7030A0"/>
                </a:solidFill>
              </a:defRPr>
            </a:lvl1pPr>
          </a:lstStyle>
          <a:p>
            <a:pPr lvl="0"/>
            <a:r>
              <a:rPr lang="en-US"/>
              <a:t>Click to edit Master text styles</a:t>
            </a:r>
          </a:p>
        </p:txBody>
      </p:sp>
      <p:sp>
        <p:nvSpPr>
          <p:cNvPr id="45" name="Text Placeholder 4"/>
          <p:cNvSpPr>
            <a:spLocks noGrp="1"/>
          </p:cNvSpPr>
          <p:nvPr>
            <p:ph type="body" sz="quarter" idx="16"/>
          </p:nvPr>
        </p:nvSpPr>
        <p:spPr>
          <a:xfrm>
            <a:off x="8079553" y="4062567"/>
            <a:ext cx="1932517" cy="254000"/>
          </a:xfrm>
        </p:spPr>
        <p:txBody>
          <a:bodyPr/>
          <a:lstStyle>
            <a:lvl1pPr algn="ctr">
              <a:defRPr sz="1583">
                <a:solidFill>
                  <a:schemeClr val="accent3"/>
                </a:solidFill>
              </a:defRPr>
            </a:lvl1pPr>
          </a:lstStyle>
          <a:p>
            <a:pPr lvl="0"/>
            <a:r>
              <a:rPr lang="en-US"/>
              <a:t>Click to edit Master text styles</a:t>
            </a:r>
          </a:p>
        </p:txBody>
      </p:sp>
      <p:sp>
        <p:nvSpPr>
          <p:cNvPr id="46" name="Text Placeholder 4"/>
          <p:cNvSpPr>
            <a:spLocks noGrp="1"/>
          </p:cNvSpPr>
          <p:nvPr>
            <p:ph type="body" sz="quarter" idx="17"/>
          </p:nvPr>
        </p:nvSpPr>
        <p:spPr>
          <a:xfrm>
            <a:off x="7269303" y="5088106"/>
            <a:ext cx="1102482" cy="254000"/>
          </a:xfrm>
        </p:spPr>
        <p:txBody>
          <a:bodyPr/>
          <a:lstStyle>
            <a:lvl1pPr algn="ctr">
              <a:defRPr sz="1167">
                <a:solidFill>
                  <a:schemeClr val="tx2"/>
                </a:solidFill>
              </a:defRPr>
            </a:lvl1pPr>
          </a:lstStyle>
          <a:p>
            <a:pPr lvl="0"/>
            <a:r>
              <a:rPr lang="en-US"/>
              <a:t>Click to edit Master text styles</a:t>
            </a:r>
          </a:p>
        </p:txBody>
      </p:sp>
      <p:sp>
        <p:nvSpPr>
          <p:cNvPr id="47" name="Text Placeholder 4"/>
          <p:cNvSpPr>
            <a:spLocks noGrp="1"/>
          </p:cNvSpPr>
          <p:nvPr>
            <p:ph type="body" sz="quarter" idx="18"/>
          </p:nvPr>
        </p:nvSpPr>
        <p:spPr>
          <a:xfrm>
            <a:off x="8498969" y="5088106"/>
            <a:ext cx="1102482" cy="254000"/>
          </a:xfrm>
        </p:spPr>
        <p:txBody>
          <a:bodyPr/>
          <a:lstStyle>
            <a:lvl1pPr algn="ctr">
              <a:defRPr sz="1167">
                <a:solidFill>
                  <a:schemeClr val="tx2"/>
                </a:solidFill>
              </a:defRPr>
            </a:lvl1pPr>
          </a:lstStyle>
          <a:p>
            <a:pPr lvl="0"/>
            <a:r>
              <a:rPr lang="en-US"/>
              <a:t>Click to edit Master text styles</a:t>
            </a:r>
          </a:p>
        </p:txBody>
      </p:sp>
      <p:sp>
        <p:nvSpPr>
          <p:cNvPr id="48" name="Text Placeholder 4"/>
          <p:cNvSpPr>
            <a:spLocks noGrp="1"/>
          </p:cNvSpPr>
          <p:nvPr>
            <p:ph type="body" sz="quarter" idx="19"/>
          </p:nvPr>
        </p:nvSpPr>
        <p:spPr>
          <a:xfrm>
            <a:off x="9730828" y="5088106"/>
            <a:ext cx="1102482" cy="254000"/>
          </a:xfrm>
        </p:spPr>
        <p:txBody>
          <a:bodyPr/>
          <a:lstStyle>
            <a:lvl1pPr algn="ctr">
              <a:defRPr sz="1167">
                <a:solidFill>
                  <a:schemeClr val="tx2"/>
                </a:solidFill>
              </a:defRPr>
            </a:lvl1pPr>
          </a:lstStyle>
          <a:p>
            <a:pPr lvl="0"/>
            <a:r>
              <a:rPr lang="en-US"/>
              <a:t>Click to edit Master text styles</a:t>
            </a:r>
          </a:p>
        </p:txBody>
      </p:sp>
    </p:spTree>
    <p:extLst>
      <p:ext uri="{BB962C8B-B14F-4D97-AF65-F5344CB8AC3E}">
        <p14:creationId xmlns:p14="http://schemas.microsoft.com/office/powerpoint/2010/main" val="124548401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divider slide step1">
    <p:bg>
      <p:bgPr>
        <a:solidFill>
          <a:schemeClr val="tx1">
            <a:lumMod val="75000"/>
            <a:lumOff val="25000"/>
          </a:schemeClr>
        </a:soli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Round Same Side Corner Rectangle 5"/>
          <p:cNvSpPr/>
          <p:nvPr userDrawn="1"/>
        </p:nvSpPr>
        <p:spPr>
          <a:xfrm>
            <a:off x="304806" y="245816"/>
            <a:ext cx="11584807" cy="1406594"/>
          </a:xfrm>
          <a:prstGeom prst="round2SameRect">
            <a:avLst>
              <a:gd name="adj1" fmla="val 7370"/>
              <a:gd name="adj2" fmla="val 0"/>
            </a:avLst>
          </a:prstGeom>
          <a:gradFill>
            <a:gsLst>
              <a:gs pos="21000">
                <a:schemeClr val="accent1"/>
              </a:gs>
              <a:gs pos="100000">
                <a:schemeClr val="accent2"/>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9" name="Round Same Side Corner Rectangle 8"/>
          <p:cNvSpPr/>
          <p:nvPr userDrawn="1"/>
        </p:nvSpPr>
        <p:spPr>
          <a:xfrm rot="10800000">
            <a:off x="304806" y="1652408"/>
            <a:ext cx="11584807" cy="4218900"/>
          </a:xfrm>
          <a:prstGeom prst="round2SameRect">
            <a:avLst>
              <a:gd name="adj1" fmla="val 182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1" name="Title 15"/>
          <p:cNvSpPr txBox="1">
            <a:spLocks/>
          </p:cNvSpPr>
          <p:nvPr userDrawn="1"/>
        </p:nvSpPr>
        <p:spPr bwMode="auto">
          <a:xfrm>
            <a:off x="751423" y="258975"/>
            <a:ext cx="1627770" cy="1393436"/>
          </a:xfrm>
          <a:prstGeom prst="rect">
            <a:avLst/>
          </a:prstGeom>
          <a:solidFill>
            <a:schemeClr val="accent1"/>
          </a:solidFill>
          <a:ln>
            <a:noFill/>
          </a:ln>
          <a:extLs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kern="1200">
                <a:solidFill>
                  <a:srgbClr val="067AB4"/>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2pPr>
            <a:lvl3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3pPr>
            <a:lvl4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4pPr>
            <a:lvl5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5pPr>
            <a:lvl6pPr marL="4572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6pPr>
            <a:lvl7pPr marL="9144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7pPr>
            <a:lvl8pPr marL="13716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8pPr>
            <a:lvl9pPr marL="18288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9pPr>
          </a:lstStyle>
          <a:p>
            <a:pPr defTabSz="919664"/>
            <a:r>
              <a:rPr lang="en-US" sz="8083" dirty="0">
                <a:solidFill>
                  <a:srgbClr val="FFFFFF"/>
                </a:solidFill>
                <a:cs typeface="Calibri"/>
              </a:rPr>
              <a:t>1</a:t>
            </a:r>
          </a:p>
        </p:txBody>
      </p:sp>
      <p:sp>
        <p:nvSpPr>
          <p:cNvPr id="3" name="Text Placeholder 2"/>
          <p:cNvSpPr>
            <a:spLocks noGrp="1"/>
          </p:cNvSpPr>
          <p:nvPr>
            <p:ph type="body" sz="quarter" idx="10"/>
          </p:nvPr>
        </p:nvSpPr>
        <p:spPr>
          <a:xfrm>
            <a:off x="884771" y="1941534"/>
            <a:ext cx="10388601" cy="3929775"/>
          </a:xfrm>
        </p:spPr>
        <p:txBody>
          <a:bodyPr/>
          <a:lstStyle>
            <a:lvl1pPr>
              <a:defRPr sz="3000">
                <a:solidFill>
                  <a:schemeClr val="accent1"/>
                </a:solidFill>
              </a:defRPr>
            </a:lvl1pPr>
            <a:lvl2pPr>
              <a:defRPr sz="1833"/>
            </a:lvl2pPr>
            <a:lvl3pPr>
              <a:defRPr sz="1833"/>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213973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divider slide step2">
    <p:bg>
      <p:bgPr>
        <a:solidFill>
          <a:schemeClr val="tx1">
            <a:lumMod val="75000"/>
            <a:lumOff val="25000"/>
          </a:schemeClr>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9" name="Round Same Side Corner Rectangle 8"/>
          <p:cNvSpPr/>
          <p:nvPr userDrawn="1"/>
        </p:nvSpPr>
        <p:spPr>
          <a:xfrm rot="10800000">
            <a:off x="304796" y="1652408"/>
            <a:ext cx="11584807" cy="4218900"/>
          </a:xfrm>
          <a:prstGeom prst="round2SameRect">
            <a:avLst>
              <a:gd name="adj1" fmla="val 182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0" name="Round Same Side Corner Rectangle 9"/>
          <p:cNvSpPr/>
          <p:nvPr userDrawn="1"/>
        </p:nvSpPr>
        <p:spPr>
          <a:xfrm>
            <a:off x="304806" y="245816"/>
            <a:ext cx="11584807" cy="1406594"/>
          </a:xfrm>
          <a:prstGeom prst="round2SameRect">
            <a:avLst>
              <a:gd name="adj1" fmla="val 7370"/>
              <a:gd name="adj2" fmla="val 0"/>
            </a:avLst>
          </a:prstGeom>
          <a:gradFill>
            <a:gsLst>
              <a:gs pos="21000">
                <a:schemeClr val="accent5"/>
              </a:gs>
              <a:gs pos="100000">
                <a:schemeClr val="accent6"/>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1" name="Text Placeholder 2"/>
          <p:cNvSpPr>
            <a:spLocks noGrp="1"/>
          </p:cNvSpPr>
          <p:nvPr>
            <p:ph type="body" sz="quarter" idx="10"/>
          </p:nvPr>
        </p:nvSpPr>
        <p:spPr>
          <a:xfrm>
            <a:off x="884771" y="1941534"/>
            <a:ext cx="10388601" cy="3929775"/>
          </a:xfrm>
        </p:spPr>
        <p:txBody>
          <a:bodyPr/>
          <a:lstStyle>
            <a:lvl1pPr>
              <a:defRPr sz="3000">
                <a:solidFill>
                  <a:schemeClr val="accent5"/>
                </a:solidFill>
              </a:defRPr>
            </a:lvl1pPr>
            <a:lvl2pPr>
              <a:defRPr sz="1833"/>
            </a:lvl2pPr>
            <a:lvl3pPr>
              <a:defRPr sz="1833"/>
            </a:lvl3pPr>
          </a:lstStyle>
          <a:p>
            <a:pPr lvl="0"/>
            <a:r>
              <a:rPr lang="en-US"/>
              <a:t>Click to edit Master text styles</a:t>
            </a:r>
          </a:p>
          <a:p>
            <a:pPr lvl="1"/>
            <a:r>
              <a:rPr lang="en-US"/>
              <a:t>Second level</a:t>
            </a:r>
          </a:p>
          <a:p>
            <a:pPr lvl="2"/>
            <a:r>
              <a:rPr lang="en-US"/>
              <a:t>Third level</a:t>
            </a:r>
          </a:p>
        </p:txBody>
      </p:sp>
      <p:sp>
        <p:nvSpPr>
          <p:cNvPr id="12" name="Title 15"/>
          <p:cNvSpPr txBox="1">
            <a:spLocks/>
          </p:cNvSpPr>
          <p:nvPr userDrawn="1"/>
        </p:nvSpPr>
        <p:spPr bwMode="auto">
          <a:xfrm>
            <a:off x="751424" y="258975"/>
            <a:ext cx="1863545" cy="1393436"/>
          </a:xfrm>
          <a:prstGeom prst="rect">
            <a:avLst/>
          </a:prstGeom>
          <a:solidFill>
            <a:schemeClr val="accent5"/>
          </a:solidFill>
          <a:ln>
            <a:noFill/>
          </a:ln>
          <a:extLs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kern="1200">
                <a:solidFill>
                  <a:srgbClr val="067AB4"/>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2pPr>
            <a:lvl3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3pPr>
            <a:lvl4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4pPr>
            <a:lvl5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5pPr>
            <a:lvl6pPr marL="4572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6pPr>
            <a:lvl7pPr marL="9144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7pPr>
            <a:lvl8pPr marL="13716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8pPr>
            <a:lvl9pPr marL="18288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9pPr>
          </a:lstStyle>
          <a:p>
            <a:pPr defTabSz="919664"/>
            <a:r>
              <a:rPr lang="en-US" sz="8083" dirty="0">
                <a:solidFill>
                  <a:srgbClr val="FFFFFF"/>
                </a:solidFill>
                <a:cs typeface="Calibri"/>
              </a:rPr>
              <a:t>2</a:t>
            </a:r>
          </a:p>
        </p:txBody>
      </p:sp>
    </p:spTree>
    <p:extLst>
      <p:ext uri="{BB962C8B-B14F-4D97-AF65-F5344CB8AC3E}">
        <p14:creationId xmlns:p14="http://schemas.microsoft.com/office/powerpoint/2010/main" val="234313859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divider slide step3">
    <p:bg>
      <p:bgPr>
        <a:solidFill>
          <a:schemeClr val="tx1">
            <a:lumMod val="75000"/>
            <a:lumOff val="25000"/>
          </a:schemeClr>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9" name="Round Same Side Corner Rectangle 8"/>
          <p:cNvSpPr/>
          <p:nvPr userDrawn="1"/>
        </p:nvSpPr>
        <p:spPr>
          <a:xfrm rot="10800000">
            <a:off x="304796" y="1652408"/>
            <a:ext cx="11584807" cy="4218900"/>
          </a:xfrm>
          <a:prstGeom prst="round2SameRect">
            <a:avLst>
              <a:gd name="adj1" fmla="val 182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0" name="Round Same Side Corner Rectangle 9"/>
          <p:cNvSpPr/>
          <p:nvPr userDrawn="1"/>
        </p:nvSpPr>
        <p:spPr>
          <a:xfrm>
            <a:off x="304806" y="245816"/>
            <a:ext cx="11584807" cy="1406594"/>
          </a:xfrm>
          <a:prstGeom prst="round2SameRect">
            <a:avLst>
              <a:gd name="adj1" fmla="val 7370"/>
              <a:gd name="adj2" fmla="val 0"/>
            </a:avLst>
          </a:prstGeom>
          <a:gradFill>
            <a:gsLst>
              <a:gs pos="21000">
                <a:schemeClr val="accent3"/>
              </a:gs>
              <a:gs pos="100000">
                <a:schemeClr val="accent4"/>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1" name="Text Placeholder 2"/>
          <p:cNvSpPr>
            <a:spLocks noGrp="1"/>
          </p:cNvSpPr>
          <p:nvPr>
            <p:ph type="body" sz="quarter" idx="10"/>
          </p:nvPr>
        </p:nvSpPr>
        <p:spPr>
          <a:xfrm>
            <a:off x="884771" y="1941534"/>
            <a:ext cx="10388601" cy="3929775"/>
          </a:xfrm>
        </p:spPr>
        <p:txBody>
          <a:bodyPr/>
          <a:lstStyle>
            <a:lvl1pPr>
              <a:defRPr sz="3000">
                <a:solidFill>
                  <a:schemeClr val="accent3"/>
                </a:solidFill>
              </a:defRPr>
            </a:lvl1pPr>
            <a:lvl2pPr>
              <a:defRPr sz="1833"/>
            </a:lvl2pPr>
            <a:lvl3pPr>
              <a:defRPr sz="1833"/>
            </a:lvl3pPr>
          </a:lstStyle>
          <a:p>
            <a:pPr lvl="0"/>
            <a:r>
              <a:rPr lang="en-US"/>
              <a:t>Click to edit Master text styles</a:t>
            </a:r>
          </a:p>
          <a:p>
            <a:pPr lvl="1"/>
            <a:r>
              <a:rPr lang="en-US"/>
              <a:t>Second level</a:t>
            </a:r>
          </a:p>
          <a:p>
            <a:pPr lvl="2"/>
            <a:r>
              <a:rPr lang="en-US"/>
              <a:t>Third level</a:t>
            </a:r>
          </a:p>
        </p:txBody>
      </p:sp>
      <p:sp>
        <p:nvSpPr>
          <p:cNvPr id="12" name="Title 15"/>
          <p:cNvSpPr txBox="1">
            <a:spLocks/>
          </p:cNvSpPr>
          <p:nvPr userDrawn="1"/>
        </p:nvSpPr>
        <p:spPr bwMode="auto">
          <a:xfrm>
            <a:off x="751426" y="245816"/>
            <a:ext cx="1734939" cy="1406594"/>
          </a:xfrm>
          <a:prstGeom prst="rect">
            <a:avLst/>
          </a:prstGeom>
          <a:solidFill>
            <a:schemeClr val="accent3"/>
          </a:solidFill>
          <a:ln>
            <a:noFill/>
          </a:ln>
          <a:extLs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kern="1200">
                <a:solidFill>
                  <a:srgbClr val="067AB4"/>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2pPr>
            <a:lvl3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3pPr>
            <a:lvl4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4pPr>
            <a:lvl5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5pPr>
            <a:lvl6pPr marL="4572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6pPr>
            <a:lvl7pPr marL="9144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7pPr>
            <a:lvl8pPr marL="13716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8pPr>
            <a:lvl9pPr marL="18288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9pPr>
          </a:lstStyle>
          <a:p>
            <a:pPr defTabSz="919664"/>
            <a:r>
              <a:rPr lang="en-US" sz="8083" dirty="0">
                <a:solidFill>
                  <a:srgbClr val="FFFFFF"/>
                </a:solidFill>
                <a:cs typeface="Calibri"/>
              </a:rPr>
              <a:t>3</a:t>
            </a:r>
          </a:p>
        </p:txBody>
      </p:sp>
    </p:spTree>
    <p:extLst>
      <p:ext uri="{BB962C8B-B14F-4D97-AF65-F5344CB8AC3E}">
        <p14:creationId xmlns:p14="http://schemas.microsoft.com/office/powerpoint/2010/main" val="338982334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divider slide step4">
    <p:bg>
      <p:bgPr>
        <a:solidFill>
          <a:schemeClr val="tx1">
            <a:lumMod val="75000"/>
            <a:lumOff val="25000"/>
          </a:schemeClr>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9" name="Round Same Side Corner Rectangle 8"/>
          <p:cNvSpPr/>
          <p:nvPr userDrawn="1"/>
        </p:nvSpPr>
        <p:spPr>
          <a:xfrm rot="10800000">
            <a:off x="304796" y="1652408"/>
            <a:ext cx="11584807" cy="4218900"/>
          </a:xfrm>
          <a:prstGeom prst="round2SameRect">
            <a:avLst>
              <a:gd name="adj1" fmla="val 182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0" name="Round Same Side Corner Rectangle 9"/>
          <p:cNvSpPr/>
          <p:nvPr userDrawn="1"/>
        </p:nvSpPr>
        <p:spPr>
          <a:xfrm>
            <a:off x="304806" y="245816"/>
            <a:ext cx="11584807" cy="1406594"/>
          </a:xfrm>
          <a:prstGeom prst="round2SameRect">
            <a:avLst>
              <a:gd name="adj1" fmla="val 7370"/>
              <a:gd name="adj2" fmla="val 0"/>
            </a:avLst>
          </a:prstGeom>
          <a:gradFill>
            <a:gsLst>
              <a:gs pos="21000">
                <a:srgbClr val="81017E"/>
              </a:gs>
              <a:gs pos="100000">
                <a:srgbClr val="DA0081"/>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1" name="Text Placeholder 2"/>
          <p:cNvSpPr>
            <a:spLocks noGrp="1"/>
          </p:cNvSpPr>
          <p:nvPr>
            <p:ph type="body" sz="quarter" idx="10"/>
          </p:nvPr>
        </p:nvSpPr>
        <p:spPr>
          <a:xfrm>
            <a:off x="884771" y="1941534"/>
            <a:ext cx="10388601" cy="3929775"/>
          </a:xfrm>
        </p:spPr>
        <p:txBody>
          <a:bodyPr/>
          <a:lstStyle>
            <a:lvl1pPr>
              <a:defRPr sz="3000">
                <a:solidFill>
                  <a:srgbClr val="7030A0"/>
                </a:solidFill>
              </a:defRPr>
            </a:lvl1pPr>
            <a:lvl2pPr>
              <a:defRPr sz="1833"/>
            </a:lvl2pPr>
            <a:lvl3pPr>
              <a:defRPr sz="1833"/>
            </a:lvl3pPr>
          </a:lstStyle>
          <a:p>
            <a:pPr lvl="0"/>
            <a:r>
              <a:rPr lang="en-US"/>
              <a:t>Click to edit Master text styles</a:t>
            </a:r>
          </a:p>
          <a:p>
            <a:pPr lvl="1"/>
            <a:r>
              <a:rPr lang="en-US"/>
              <a:t>Second level</a:t>
            </a:r>
          </a:p>
          <a:p>
            <a:pPr lvl="2"/>
            <a:r>
              <a:rPr lang="en-US"/>
              <a:t>Third level</a:t>
            </a:r>
          </a:p>
        </p:txBody>
      </p:sp>
      <p:sp>
        <p:nvSpPr>
          <p:cNvPr id="12" name="Title 15"/>
          <p:cNvSpPr txBox="1">
            <a:spLocks/>
          </p:cNvSpPr>
          <p:nvPr userDrawn="1"/>
        </p:nvSpPr>
        <p:spPr bwMode="auto">
          <a:xfrm>
            <a:off x="751423" y="245816"/>
            <a:ext cx="1745657" cy="1406594"/>
          </a:xfrm>
          <a:prstGeom prst="rect">
            <a:avLst/>
          </a:prstGeom>
          <a:solidFill>
            <a:srgbClr val="81017E"/>
          </a:solidFill>
          <a:ln>
            <a:noFill/>
          </a:ln>
          <a:extLs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kern="1200">
                <a:solidFill>
                  <a:srgbClr val="067AB4"/>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2pPr>
            <a:lvl3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3pPr>
            <a:lvl4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4pPr>
            <a:lvl5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5pPr>
            <a:lvl6pPr marL="4572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6pPr>
            <a:lvl7pPr marL="9144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7pPr>
            <a:lvl8pPr marL="13716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8pPr>
            <a:lvl9pPr marL="18288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9pPr>
          </a:lstStyle>
          <a:p>
            <a:pPr defTabSz="919664"/>
            <a:r>
              <a:rPr lang="en-US" sz="8083" dirty="0">
                <a:solidFill>
                  <a:srgbClr val="FFFFFF"/>
                </a:solidFill>
                <a:cs typeface="Calibri"/>
              </a:rPr>
              <a:t>4</a:t>
            </a:r>
          </a:p>
        </p:txBody>
      </p:sp>
    </p:spTree>
    <p:extLst>
      <p:ext uri="{BB962C8B-B14F-4D97-AF65-F5344CB8AC3E}">
        <p14:creationId xmlns:p14="http://schemas.microsoft.com/office/powerpoint/2010/main" val="77534852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divider slide step5">
    <p:bg>
      <p:bgPr>
        <a:solidFill>
          <a:schemeClr val="tx1">
            <a:lumMod val="75000"/>
            <a:lumOff val="25000"/>
          </a:schemeClr>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Round Same Side Corner Rectangle 9"/>
          <p:cNvSpPr/>
          <p:nvPr userDrawn="1"/>
        </p:nvSpPr>
        <p:spPr>
          <a:xfrm>
            <a:off x="304806" y="245816"/>
            <a:ext cx="11584807" cy="1406594"/>
          </a:xfrm>
          <a:prstGeom prst="round2SameRect">
            <a:avLst>
              <a:gd name="adj1" fmla="val 7370"/>
              <a:gd name="adj2" fmla="val 0"/>
            </a:avLst>
          </a:prstGeom>
          <a:gradFill>
            <a:gsLst>
              <a:gs pos="21000">
                <a:srgbClr val="0C2577"/>
              </a:gs>
              <a:gs pos="100000">
                <a:schemeClr val="accent5"/>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9" name="Round Same Side Corner Rectangle 8"/>
          <p:cNvSpPr/>
          <p:nvPr userDrawn="1"/>
        </p:nvSpPr>
        <p:spPr>
          <a:xfrm rot="10800000">
            <a:off x="304796" y="1652408"/>
            <a:ext cx="11584807" cy="4218900"/>
          </a:xfrm>
          <a:prstGeom prst="round2SameRect">
            <a:avLst>
              <a:gd name="adj1" fmla="val 1821"/>
              <a:gd name="adj2" fmla="val 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91969" tIns="45983" rIns="91969" bIns="45983" rtlCol="0" anchor="ctr"/>
          <a:lstStyle/>
          <a:p>
            <a:pPr algn="ctr" defTabSz="919664" fontAlgn="base">
              <a:spcBef>
                <a:spcPct val="0"/>
              </a:spcBef>
              <a:spcAft>
                <a:spcPct val="0"/>
              </a:spcAft>
            </a:pPr>
            <a:endParaRPr lang="en-US" sz="1833">
              <a:solidFill>
                <a:prstClr val="white"/>
              </a:solidFill>
            </a:endParaRPr>
          </a:p>
        </p:txBody>
      </p:sp>
      <p:sp>
        <p:nvSpPr>
          <p:cNvPr id="11" name="Text Placeholder 2"/>
          <p:cNvSpPr>
            <a:spLocks noGrp="1"/>
          </p:cNvSpPr>
          <p:nvPr>
            <p:ph type="body" sz="quarter" idx="10"/>
          </p:nvPr>
        </p:nvSpPr>
        <p:spPr>
          <a:xfrm>
            <a:off x="884771" y="1941534"/>
            <a:ext cx="10388601" cy="3929775"/>
          </a:xfrm>
        </p:spPr>
        <p:txBody>
          <a:bodyPr/>
          <a:lstStyle>
            <a:lvl1pPr>
              <a:defRPr sz="3000">
                <a:solidFill>
                  <a:srgbClr val="002060"/>
                </a:solidFill>
              </a:defRPr>
            </a:lvl1pPr>
            <a:lvl2pPr>
              <a:defRPr sz="1833"/>
            </a:lvl2pPr>
            <a:lvl3pPr>
              <a:defRPr sz="1833"/>
            </a:lvl3pPr>
          </a:lstStyle>
          <a:p>
            <a:pPr lvl="0"/>
            <a:r>
              <a:rPr lang="en-US"/>
              <a:t>Click to edit Master text styles</a:t>
            </a:r>
          </a:p>
          <a:p>
            <a:pPr lvl="1"/>
            <a:r>
              <a:rPr lang="en-US"/>
              <a:t>Second level</a:t>
            </a:r>
          </a:p>
          <a:p>
            <a:pPr lvl="2"/>
            <a:r>
              <a:rPr lang="en-US"/>
              <a:t>Third level</a:t>
            </a:r>
          </a:p>
        </p:txBody>
      </p:sp>
      <p:sp>
        <p:nvSpPr>
          <p:cNvPr id="12" name="Title 15"/>
          <p:cNvSpPr txBox="1">
            <a:spLocks/>
          </p:cNvSpPr>
          <p:nvPr userDrawn="1"/>
        </p:nvSpPr>
        <p:spPr bwMode="auto">
          <a:xfrm>
            <a:off x="751426" y="245816"/>
            <a:ext cx="1734939" cy="1406594"/>
          </a:xfrm>
          <a:prstGeom prst="rect">
            <a:avLst/>
          </a:prstGeom>
          <a:solidFill>
            <a:srgbClr val="0C2577"/>
          </a:solidFill>
          <a:ln>
            <a:noFill/>
          </a:ln>
          <a:extLs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kern="1200">
                <a:solidFill>
                  <a:srgbClr val="067AB4"/>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2pPr>
            <a:lvl3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3pPr>
            <a:lvl4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4pPr>
            <a:lvl5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5pPr>
            <a:lvl6pPr marL="4572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6pPr>
            <a:lvl7pPr marL="9144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7pPr>
            <a:lvl8pPr marL="13716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8pPr>
            <a:lvl9pPr marL="18288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9pPr>
          </a:lstStyle>
          <a:p>
            <a:pPr defTabSz="919664"/>
            <a:r>
              <a:rPr lang="en-US" sz="8083" dirty="0">
                <a:solidFill>
                  <a:srgbClr val="FFFFFF"/>
                </a:solidFill>
                <a:cs typeface="Calibri"/>
              </a:rPr>
              <a:t>5</a:t>
            </a:r>
          </a:p>
        </p:txBody>
      </p:sp>
    </p:spTree>
    <p:extLst>
      <p:ext uri="{BB962C8B-B14F-4D97-AF65-F5344CB8AC3E}">
        <p14:creationId xmlns:p14="http://schemas.microsoft.com/office/powerpoint/2010/main" val="347383162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 y="0"/>
            <a:ext cx="12191997" cy="6857998"/>
          </a:xfrm>
          <a:prstGeom prst="rect">
            <a:avLst/>
          </a:prstGeom>
        </p:spPr>
      </p:pic>
      <p:pic>
        <p:nvPicPr>
          <p:cNvPr id="9" name="Picture 8"/>
          <p:cNvPicPr>
            <a:picLocks noChangeAspect="1"/>
          </p:cNvPicPr>
          <p:nvPr userDrawn="1"/>
        </p:nvPicPr>
        <p:blipFill rotWithShape="1">
          <a:blip r:embed="rId3"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8" name="Title 2"/>
          <p:cNvSpPr txBox="1">
            <a:spLocks/>
          </p:cNvSpPr>
          <p:nvPr userDrawn="1"/>
        </p:nvSpPr>
        <p:spPr bwMode="auto">
          <a:xfrm>
            <a:off x="751423" y="801264"/>
            <a:ext cx="5778500" cy="1295862"/>
          </a:xfrm>
          <a:prstGeom prst="rect">
            <a:avLst/>
          </a:prstGeom>
          <a:noFill/>
          <a:ln>
            <a:noFill/>
          </a:ln>
          <a:extLs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noAutofit/>
          </a:bodyPr>
          <a:lstStyle>
            <a:lvl1pPr algn="l" rtl="0" eaLnBrk="1" fontAlgn="base" hangingPunct="1">
              <a:spcBef>
                <a:spcPct val="0"/>
              </a:spcBef>
              <a:spcAft>
                <a:spcPct val="0"/>
              </a:spcAft>
              <a:defRPr sz="2400" kern="1200">
                <a:solidFill>
                  <a:srgbClr val="067AB4"/>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2pPr>
            <a:lvl3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3pPr>
            <a:lvl4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4pPr>
            <a:lvl5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5pPr>
            <a:lvl6pPr marL="4572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6pPr>
            <a:lvl7pPr marL="9144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7pPr>
            <a:lvl8pPr marL="13716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8pPr>
            <a:lvl9pPr marL="18288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9pPr>
          </a:lstStyle>
          <a:p>
            <a:pPr defTabSz="919664">
              <a:lnSpc>
                <a:spcPct val="90000"/>
              </a:lnSpc>
            </a:pPr>
            <a:r>
              <a:rPr lang="en-US" sz="3000" dirty="0">
                <a:solidFill>
                  <a:srgbClr val="EF6F00"/>
                </a:solidFill>
                <a:cs typeface="Calibri"/>
              </a:rPr>
              <a:t>Q&amp;A</a:t>
            </a:r>
            <a:endParaRPr lang="en-US" sz="3000" dirty="0">
              <a:solidFill>
                <a:srgbClr val="EF6F00"/>
              </a:solidFill>
            </a:endParaRPr>
          </a:p>
        </p:txBody>
      </p:sp>
    </p:spTree>
    <p:extLst>
      <p:ext uri="{BB962C8B-B14F-4D97-AF65-F5344CB8AC3E}">
        <p14:creationId xmlns:p14="http://schemas.microsoft.com/office/powerpoint/2010/main" val="3839654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urple Blue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 y="0"/>
            <a:ext cx="12191993" cy="6857996"/>
          </a:xfrm>
          <a:prstGeom prst="rect">
            <a:avLst/>
          </a:prstGeom>
        </p:spPr>
      </p:pic>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2" y="1"/>
            <a:ext cx="12192000"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Text Placeholder 2"/>
          <p:cNvSpPr>
            <a:spLocks noGrp="1"/>
          </p:cNvSpPr>
          <p:nvPr>
            <p:ph type="body" sz="quarter" idx="10"/>
          </p:nvPr>
        </p:nvSpPr>
        <p:spPr>
          <a:xfrm>
            <a:off x="884774" y="1209683"/>
            <a:ext cx="7544756" cy="993775"/>
          </a:xfrm>
        </p:spPr>
        <p:txBody>
          <a:bodyPr/>
          <a:lstStyle>
            <a:lvl1pPr>
              <a:defRPr sz="3000">
                <a:solidFill>
                  <a:srgbClr val="7030A0"/>
                </a:solidFill>
              </a:defRPr>
            </a:lvl1pPr>
            <a:lvl2pPr>
              <a:defRPr sz="3167"/>
            </a:lvl2pPr>
            <a:lvl3pPr>
              <a:defRPr sz="3167"/>
            </a:lvl3pPr>
            <a:lvl4pPr>
              <a:defRPr sz="3167"/>
            </a:lvl4pPr>
            <a:lvl5pPr>
              <a:defRPr sz="3167"/>
            </a:lvl5pPr>
          </a:lstStyle>
          <a:p>
            <a:pPr lvl="0"/>
            <a:r>
              <a:rPr lang="en-US"/>
              <a:t>Click to edit Master text styles</a:t>
            </a:r>
          </a:p>
        </p:txBody>
      </p:sp>
      <p:sp>
        <p:nvSpPr>
          <p:cNvPr id="9"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111407913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 y="0"/>
            <a:ext cx="12191997" cy="6857998"/>
          </a:xfrm>
          <a:prstGeom prst="rect">
            <a:avLst/>
          </a:prstGeom>
        </p:spPr>
      </p:pic>
      <p:pic>
        <p:nvPicPr>
          <p:cNvPr id="9" name="Picture 8"/>
          <p:cNvPicPr>
            <a:picLocks noChangeAspect="1"/>
          </p:cNvPicPr>
          <p:nvPr userDrawn="1"/>
        </p:nvPicPr>
        <p:blipFill rotWithShape="1">
          <a:blip r:embed="rId3"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8" name="Title 2"/>
          <p:cNvSpPr txBox="1">
            <a:spLocks/>
          </p:cNvSpPr>
          <p:nvPr userDrawn="1"/>
        </p:nvSpPr>
        <p:spPr bwMode="auto">
          <a:xfrm>
            <a:off x="751423" y="801264"/>
            <a:ext cx="5778500" cy="1295862"/>
          </a:xfrm>
          <a:prstGeom prst="rect">
            <a:avLst/>
          </a:prstGeom>
          <a:noFill/>
          <a:ln>
            <a:noFill/>
          </a:ln>
          <a:extLs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noAutofit/>
          </a:bodyPr>
          <a:lstStyle>
            <a:lvl1pPr algn="l" rtl="0" eaLnBrk="1" fontAlgn="base" hangingPunct="1">
              <a:spcBef>
                <a:spcPct val="0"/>
              </a:spcBef>
              <a:spcAft>
                <a:spcPct val="0"/>
              </a:spcAft>
              <a:defRPr sz="2400" kern="1200">
                <a:solidFill>
                  <a:srgbClr val="067AB4"/>
                </a:solidFill>
                <a:latin typeface="+mj-lt"/>
                <a:ea typeface="ＭＳ Ｐゴシック" charset="0"/>
                <a:cs typeface="ＭＳ Ｐゴシック" charset="0"/>
              </a:defRPr>
            </a:lvl1pPr>
            <a:lvl2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2pPr>
            <a:lvl3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3pPr>
            <a:lvl4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4pPr>
            <a:lvl5pPr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5pPr>
            <a:lvl6pPr marL="4572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6pPr>
            <a:lvl7pPr marL="9144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7pPr>
            <a:lvl8pPr marL="13716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8pPr>
            <a:lvl9pPr marL="1828800" algn="l" rtl="0" eaLnBrk="1" fontAlgn="base" hangingPunct="1">
              <a:spcBef>
                <a:spcPct val="0"/>
              </a:spcBef>
              <a:spcAft>
                <a:spcPct val="0"/>
              </a:spcAft>
              <a:defRPr sz="2800">
                <a:solidFill>
                  <a:schemeClr val="accent1"/>
                </a:solidFill>
                <a:latin typeface="Calibri" charset="0"/>
                <a:ea typeface="ＭＳ Ｐゴシック" charset="0"/>
                <a:cs typeface="ＭＳ Ｐゴシック" charset="0"/>
              </a:defRPr>
            </a:lvl9pPr>
          </a:lstStyle>
          <a:p>
            <a:pPr defTabSz="919664">
              <a:lnSpc>
                <a:spcPct val="90000"/>
              </a:lnSpc>
            </a:pPr>
            <a:r>
              <a:rPr lang="en-US" sz="3000" dirty="0">
                <a:solidFill>
                  <a:srgbClr val="EF6F00"/>
                </a:solidFill>
                <a:cs typeface="Calibri"/>
              </a:rPr>
              <a:t>Thank you.</a:t>
            </a:r>
            <a:endParaRPr lang="en-US" sz="3000" dirty="0">
              <a:solidFill>
                <a:srgbClr val="EF6F00"/>
              </a:solidFill>
            </a:endParaRPr>
          </a:p>
        </p:txBody>
      </p:sp>
    </p:spTree>
    <p:extLst>
      <p:ext uri="{BB962C8B-B14F-4D97-AF65-F5344CB8AC3E}">
        <p14:creationId xmlns:p14="http://schemas.microsoft.com/office/powerpoint/2010/main" val="289804539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ank slide gray">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Tree>
    <p:extLst>
      <p:ext uri="{BB962C8B-B14F-4D97-AF65-F5344CB8AC3E}">
        <p14:creationId xmlns:p14="http://schemas.microsoft.com/office/powerpoint/2010/main" val="276123567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lank slide white">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0" name="Text Placeholder 2"/>
          <p:cNvSpPr>
            <a:spLocks noGrp="1"/>
          </p:cNvSpPr>
          <p:nvPr>
            <p:ph type="body" sz="quarter" idx="20"/>
          </p:nvPr>
        </p:nvSpPr>
        <p:spPr>
          <a:xfrm>
            <a:off x="755910" y="521208"/>
            <a:ext cx="10517716" cy="596900"/>
          </a:xfrm>
        </p:spPr>
        <p:txBody>
          <a:bodyPr>
            <a:normAutofit/>
          </a:bodyPr>
          <a:lstStyle>
            <a:lvl1pPr>
              <a:defRPr sz="2417" b="0">
                <a:solidFill>
                  <a:srgbClr val="067AB4"/>
                </a:solidFill>
              </a:defRPr>
            </a:lvl1pPr>
          </a:lstStyle>
          <a:p>
            <a:pPr lvl="0"/>
            <a:r>
              <a:rPr lang="en-US"/>
              <a:t>Click to edit Master text styles</a:t>
            </a:r>
          </a:p>
        </p:txBody>
      </p:sp>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tx2"/>
                </a:solidFill>
              </a:defRPr>
            </a:lvl1pPr>
          </a:lstStyle>
          <a:p>
            <a:r>
              <a:rPr lang="en-US">
                <a:solidFill>
                  <a:srgbClr val="666666"/>
                </a:solidFill>
              </a:rPr>
              <a:t>AT&amp;T Proprietary (Restricted)</a:t>
            </a:r>
            <a:endParaRPr lang="en-US" dirty="0">
              <a:solidFill>
                <a:srgbClr val="666666"/>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tx2"/>
                </a:solidFill>
              </a:defRPr>
            </a:lvl1pPr>
          </a:lstStyle>
          <a:p>
            <a:pPr>
              <a:defRPr/>
            </a:pPr>
            <a:fld id="{8074B6C9-7640-0346-9181-9D7622A30249}" type="slidenum">
              <a:rPr lang="en-US" smtClean="0">
                <a:solidFill>
                  <a:srgbClr val="666666"/>
                </a:solidFill>
              </a:rPr>
              <a:pPr>
                <a:defRPr/>
              </a:pPr>
              <a:t>‹#›</a:t>
            </a:fld>
            <a:endParaRPr lang="en-US" dirty="0">
              <a:solidFill>
                <a:srgbClr val="666666"/>
              </a:solidFill>
            </a:endParaRPr>
          </a:p>
        </p:txBody>
      </p:sp>
    </p:spTree>
    <p:extLst>
      <p:ext uri="{BB962C8B-B14F-4D97-AF65-F5344CB8AC3E}">
        <p14:creationId xmlns:p14="http://schemas.microsoft.com/office/powerpoint/2010/main" val="123655177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8804" y="515930"/>
            <a:ext cx="10652738" cy="1068256"/>
          </a:xfrm>
        </p:spPr>
        <p:txBody>
          <a:bodyPr/>
          <a:lstStyle/>
          <a:p>
            <a:r>
              <a:rPr lang="en-US"/>
              <a:t>Click to edit Master title style</a:t>
            </a:r>
            <a:endParaRPr lang="en-US" dirty="0"/>
          </a:p>
        </p:txBody>
      </p:sp>
      <p:sp>
        <p:nvSpPr>
          <p:cNvPr id="3" name="Content Placeholder 2"/>
          <p:cNvSpPr>
            <a:spLocks noGrp="1"/>
          </p:cNvSpPr>
          <p:nvPr>
            <p:ph idx="1"/>
          </p:nvPr>
        </p:nvSpPr>
        <p:spPr>
          <a:xfrm>
            <a:off x="768360" y="1945288"/>
            <a:ext cx="10652738" cy="39999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p>
            <a:r>
              <a:rPr lang="en-US">
                <a:solidFill>
                  <a:srgbClr val="666666"/>
                </a:solidFill>
              </a:rPr>
              <a:t>AT&amp;T Proprietary (Restricted)</a:t>
            </a:r>
            <a:endParaRPr lang="en-US" dirty="0">
              <a:solidFill>
                <a:srgbClr val="666666"/>
              </a:solidFill>
            </a:endParaRPr>
          </a:p>
        </p:txBody>
      </p:sp>
      <p:sp>
        <p:nvSpPr>
          <p:cNvPr id="8" name="Slide Number Placeholder 7"/>
          <p:cNvSpPr>
            <a:spLocks noGrp="1"/>
          </p:cNvSpPr>
          <p:nvPr>
            <p:ph type="sldNum" sz="quarter" idx="11"/>
          </p:nvPr>
        </p:nvSpPr>
        <p:spPr/>
        <p:txBody>
          <a:bodyPr/>
          <a:lstStyle/>
          <a:p>
            <a:fld id="{5BD36294-2849-48A8-8531-5354CF3095D2}" type="slidenum">
              <a:rPr lang="en-US" smtClean="0">
                <a:solidFill>
                  <a:srgbClr val="666666"/>
                </a:solidFill>
              </a:rPr>
              <a:pPr/>
              <a:t>‹#›</a:t>
            </a:fld>
            <a:endParaRPr lang="en-US" dirty="0">
              <a:solidFill>
                <a:srgbClr val="666666"/>
              </a:solidFill>
            </a:endParaRPr>
          </a:p>
        </p:txBody>
      </p:sp>
    </p:spTree>
    <p:extLst>
      <p:ext uri="{BB962C8B-B14F-4D97-AF65-F5344CB8AC3E}">
        <p14:creationId xmlns:p14="http://schemas.microsoft.com/office/powerpoint/2010/main" val="130803156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cSld name="Footer Only">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489025" y="6398261"/>
            <a:ext cx="294143" cy="224790"/>
          </a:xfrm>
          <a:prstGeom prst="rect">
            <a:avLst/>
          </a:prstGeom>
        </p:spPr>
        <p:txBody>
          <a:bodyPr/>
          <a:lstStyle/>
          <a:p>
            <a:fld id="{12CB907E-C602-C34B-93F7-CA9E40714286}" type="slidenum">
              <a:rPr lang="en-US" smtClean="0">
                <a:solidFill>
                  <a:srgbClr val="666666"/>
                </a:solidFill>
              </a:rPr>
              <a:pPr/>
              <a:t>‹#›</a:t>
            </a:fld>
            <a:r>
              <a:rPr lang="en-US">
                <a:solidFill>
                  <a:srgbClr val="666666"/>
                </a:solidFill>
              </a:rPr>
              <a:t> </a:t>
            </a:r>
            <a:endParaRPr lang="en-US" dirty="0">
              <a:solidFill>
                <a:srgbClr val="666666"/>
              </a:solidFill>
            </a:endParaRPr>
          </a:p>
        </p:txBody>
      </p:sp>
    </p:spTree>
    <p:extLst>
      <p:ext uri="{BB962C8B-B14F-4D97-AF65-F5344CB8AC3E}">
        <p14:creationId xmlns:p14="http://schemas.microsoft.com/office/powerpoint/2010/main" val="3885822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lide Orange 1">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 y="0"/>
            <a:ext cx="12191997" cy="6857998"/>
          </a:xfrm>
          <a:prstGeom prst="rect">
            <a:avLst/>
          </a:prstGeom>
        </p:spPr>
      </p:pic>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val="0"/>
              </a:ext>
            </a:extLst>
          </a:blip>
          <a:srcRect t="2099" r="1487" b="2285"/>
          <a:stretch/>
        </p:blipFill>
        <p:spPr>
          <a:xfrm>
            <a:off x="2" y="1"/>
            <a:ext cx="12192000"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chemeClr val="bg1"/>
                </a:solidFill>
              </a:defRPr>
            </a:lvl1pPr>
          </a:lstStyle>
          <a:p>
            <a:r>
              <a:rPr lang="en-US">
                <a:solidFill>
                  <a:prstClr val="white"/>
                </a:solidFill>
              </a:rPr>
              <a:t>AT&amp;T Proprietary (Restricted)</a:t>
            </a:r>
            <a:endParaRPr lang="en-US" dirty="0">
              <a:solidFill>
                <a:prstClr val="white"/>
              </a:solidFill>
            </a:endParaRPr>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chemeClr val="bg1"/>
                </a:solidFill>
              </a:defRPr>
            </a:lvl1pPr>
          </a:lstStyle>
          <a:p>
            <a:pPr>
              <a:defRPr/>
            </a:pPr>
            <a:fld id="{8074B6C9-7640-0346-9181-9D7622A30249}" type="slidenum">
              <a:rPr lang="en-US" smtClean="0">
                <a:solidFill>
                  <a:prstClr val="white"/>
                </a:solidFill>
              </a:rPr>
              <a:pPr>
                <a:defRPr/>
              </a:pPr>
              <a:t>‹#›</a:t>
            </a:fld>
            <a:endParaRPr lang="en-US" dirty="0">
              <a:solidFill>
                <a:prstClr val="white"/>
              </a:solidFill>
            </a:endParaRPr>
          </a:p>
        </p:txBody>
      </p:sp>
      <p:sp>
        <p:nvSpPr>
          <p:cNvPr id="6" name="Text Placeholder 2"/>
          <p:cNvSpPr>
            <a:spLocks noGrp="1"/>
          </p:cNvSpPr>
          <p:nvPr>
            <p:ph type="body" sz="quarter" idx="10"/>
          </p:nvPr>
        </p:nvSpPr>
        <p:spPr>
          <a:xfrm>
            <a:off x="884774" y="1209683"/>
            <a:ext cx="7544756" cy="993775"/>
          </a:xfrm>
        </p:spPr>
        <p:txBody>
          <a:bodyPr/>
          <a:lstStyle>
            <a:lvl1pPr>
              <a:defRPr sz="3000">
                <a:solidFill>
                  <a:schemeClr val="accent1"/>
                </a:solidFill>
              </a:defRPr>
            </a:lvl1pPr>
            <a:lvl2pPr>
              <a:defRPr sz="3167"/>
            </a:lvl2pPr>
            <a:lvl3pPr>
              <a:defRPr sz="3167"/>
            </a:lvl3pPr>
            <a:lvl4pPr>
              <a:defRPr sz="3167"/>
            </a:lvl4pPr>
            <a:lvl5pPr>
              <a:defRPr sz="3167"/>
            </a:lvl5pPr>
          </a:lstStyle>
          <a:p>
            <a:pPr lvl="0"/>
            <a:r>
              <a:rPr lang="en-US"/>
              <a:t>Click to edit Master text styles</a:t>
            </a:r>
          </a:p>
        </p:txBody>
      </p:sp>
      <p:sp>
        <p:nvSpPr>
          <p:cNvPr id="9" name="Text Placeholder 8"/>
          <p:cNvSpPr>
            <a:spLocks noGrp="1"/>
          </p:cNvSpPr>
          <p:nvPr>
            <p:ph type="body" sz="quarter" idx="11"/>
          </p:nvPr>
        </p:nvSpPr>
        <p:spPr>
          <a:xfrm>
            <a:off x="884770" y="2209800"/>
            <a:ext cx="6312447" cy="757238"/>
          </a:xfrm>
        </p:spPr>
        <p:txBody>
          <a:bodyPr/>
          <a:lstStyle>
            <a:lvl1pPr>
              <a:defRPr sz="1833"/>
            </a:lvl1pPr>
          </a:lstStyle>
          <a:p>
            <a:pPr lvl="0"/>
            <a:r>
              <a:rPr lang="en-US"/>
              <a:t>Click to edit Master text styles</a:t>
            </a:r>
          </a:p>
        </p:txBody>
      </p:sp>
    </p:spTree>
    <p:extLst>
      <p:ext uri="{BB962C8B-B14F-4D97-AF65-F5344CB8AC3E}">
        <p14:creationId xmlns:p14="http://schemas.microsoft.com/office/powerpoint/2010/main" val="154378673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theme" Target="../theme/theme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51423" y="517525"/>
            <a:ext cx="10672234" cy="914400"/>
          </a:xfrm>
          <a:prstGeom prst="rect">
            <a:avLst/>
          </a:prstGeom>
          <a:noFill/>
          <a:ln>
            <a:noFill/>
          </a:ln>
          <a:extLs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Click to edit Master title style</a:t>
            </a:r>
            <a:endParaRPr lang="en-US" dirty="0"/>
          </a:p>
        </p:txBody>
      </p:sp>
      <p:sp>
        <p:nvSpPr>
          <p:cNvPr id="1027" name="Text Placeholder 2"/>
          <p:cNvSpPr>
            <a:spLocks noGrp="1"/>
          </p:cNvSpPr>
          <p:nvPr>
            <p:ph type="body" idx="1"/>
          </p:nvPr>
        </p:nvSpPr>
        <p:spPr bwMode="auto">
          <a:xfrm>
            <a:off x="751419" y="1814518"/>
            <a:ext cx="10665883" cy="4124325"/>
          </a:xfrm>
          <a:prstGeom prst="rect">
            <a:avLst/>
          </a:prstGeom>
          <a:noFill/>
          <a:ln>
            <a:noFill/>
          </a:ln>
          <a:extLs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6"/>
          <p:cNvSpPr>
            <a:spLocks noGrp="1"/>
          </p:cNvSpPr>
          <p:nvPr>
            <p:ph type="ftr" sz="quarter" idx="3"/>
          </p:nvPr>
        </p:nvSpPr>
        <p:spPr>
          <a:xfrm>
            <a:off x="1219201" y="6334573"/>
            <a:ext cx="7698317" cy="293688"/>
          </a:xfrm>
          <a:prstGeom prst="rect">
            <a:avLst/>
          </a:prstGeom>
        </p:spPr>
        <p:txBody>
          <a:bodyPr lIns="110363" tIns="55180" rIns="110363" bIns="55180"/>
          <a:lstStyle>
            <a:lvl1pPr>
              <a:defRPr sz="583">
                <a:solidFill>
                  <a:schemeClr val="tx2"/>
                </a:solidFill>
              </a:defRPr>
            </a:lvl1pPr>
          </a:lstStyle>
          <a:p>
            <a:pPr defTabSz="919664" fontAlgn="base">
              <a:spcBef>
                <a:spcPct val="0"/>
              </a:spcBef>
              <a:spcAft>
                <a:spcPct val="0"/>
              </a:spcAft>
            </a:pPr>
            <a:r>
              <a:rPr lang="en-US">
                <a:solidFill>
                  <a:srgbClr val="666666"/>
                </a:solidFill>
                <a:ea typeface="ＭＳ Ｐゴシック" charset="0"/>
              </a:rPr>
              <a:t>AT&amp;T Proprietary (Restricted)</a:t>
            </a:r>
            <a:endParaRPr lang="en-US" dirty="0">
              <a:solidFill>
                <a:srgbClr val="666666"/>
              </a:solidFill>
              <a:ea typeface="ＭＳ Ｐゴシック" charset="0"/>
            </a:endParaRPr>
          </a:p>
        </p:txBody>
      </p:sp>
      <p:sp>
        <p:nvSpPr>
          <p:cNvPr id="8" name="Slide Number Placeholder 7"/>
          <p:cNvSpPr>
            <a:spLocks noGrp="1"/>
          </p:cNvSpPr>
          <p:nvPr>
            <p:ph type="sldNum" sz="quarter" idx="4"/>
          </p:nvPr>
        </p:nvSpPr>
        <p:spPr>
          <a:xfrm>
            <a:off x="436034" y="6302348"/>
            <a:ext cx="448733" cy="365125"/>
          </a:xfrm>
          <a:prstGeom prst="rect">
            <a:avLst/>
          </a:prstGeom>
        </p:spPr>
        <p:txBody>
          <a:bodyPr lIns="110363" tIns="55180" rIns="110363" bIns="55180"/>
          <a:lstStyle>
            <a:lvl1pPr>
              <a:defRPr sz="833" b="1">
                <a:solidFill>
                  <a:schemeClr val="tx2"/>
                </a:solidFill>
              </a:defRPr>
            </a:lvl1pPr>
          </a:lstStyle>
          <a:p>
            <a:pPr defTabSz="919664" fontAlgn="base">
              <a:spcBef>
                <a:spcPct val="0"/>
              </a:spcBef>
              <a:spcAft>
                <a:spcPct val="0"/>
              </a:spcAft>
              <a:defRPr/>
            </a:pPr>
            <a:fld id="{8074B6C9-7640-0346-9181-9D7622A30249}" type="slidenum">
              <a:rPr lang="en-US" smtClean="0">
                <a:solidFill>
                  <a:srgbClr val="666666"/>
                </a:solidFill>
                <a:ea typeface="ＭＳ Ｐゴシック" charset="0"/>
              </a:rPr>
              <a:pPr defTabSz="919664" fontAlgn="base">
                <a:spcBef>
                  <a:spcPct val="0"/>
                </a:spcBef>
                <a:spcAft>
                  <a:spcPct val="0"/>
                </a:spcAft>
                <a:defRPr/>
              </a:pPr>
              <a:t>‹#›</a:t>
            </a:fld>
            <a:endParaRPr lang="en-US" dirty="0">
              <a:solidFill>
                <a:srgbClr val="666666"/>
              </a:solidFill>
              <a:ea typeface="ＭＳ Ｐゴシック" charset="0"/>
            </a:endParaRPr>
          </a:p>
        </p:txBody>
      </p:sp>
    </p:spTree>
    <p:extLst>
      <p:ext uri="{BB962C8B-B14F-4D97-AF65-F5344CB8AC3E}">
        <p14:creationId xmlns:p14="http://schemas.microsoft.com/office/powerpoint/2010/main" val="39792781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 id="2147483719" r:id="rId59"/>
    <p:sldLayoutId id="2147483720" r:id="rId60"/>
    <p:sldLayoutId id="2147483721" r:id="rId61"/>
    <p:sldLayoutId id="2147483722" r:id="rId62"/>
    <p:sldLayoutId id="2147483723" r:id="rId63"/>
    <p:sldLayoutId id="2147483724" r:id="rId64"/>
    <p:sldLayoutId id="2147483725" r:id="rId65"/>
    <p:sldLayoutId id="2147483726" r:id="rId66"/>
    <p:sldLayoutId id="2147483727" r:id="rId67"/>
    <p:sldLayoutId id="2147483728" r:id="rId68"/>
    <p:sldLayoutId id="2147483729" r:id="rId69"/>
    <p:sldLayoutId id="2147483730" r:id="rId70"/>
    <p:sldLayoutId id="2147483731" r:id="rId71"/>
    <p:sldLayoutId id="2147483732" r:id="rId72"/>
    <p:sldLayoutId id="2147483733" r:id="rId73"/>
    <p:sldLayoutId id="2147483734" r:id="rId74"/>
    <p:sldLayoutId id="2147483735" r:id="rId75"/>
    <p:sldLayoutId id="2147483736" r:id="rId76"/>
    <p:sldLayoutId id="2147483737" r:id="rId77"/>
    <p:sldLayoutId id="2147483738" r:id="rId78"/>
    <p:sldLayoutId id="2147483739" r:id="rId79"/>
    <p:sldLayoutId id="2147483740" r:id="rId80"/>
    <p:sldLayoutId id="2147483741" r:id="rId81"/>
    <p:sldLayoutId id="2147483742" r:id="rId82"/>
    <p:sldLayoutId id="2147483743" r:id="rId83"/>
    <p:sldLayoutId id="2147483744" r:id="rId84"/>
  </p:sldLayoutIdLst>
  <p:hf sldNum="0" hdr="0" dt="0"/>
  <p:txStyles>
    <p:titleStyle>
      <a:lvl1pPr algn="l" rtl="0" eaLnBrk="1" fontAlgn="base" hangingPunct="1">
        <a:spcBef>
          <a:spcPct val="0"/>
        </a:spcBef>
        <a:spcAft>
          <a:spcPct val="0"/>
        </a:spcAft>
        <a:defRPr sz="2417" kern="1200">
          <a:solidFill>
            <a:srgbClr val="067AB4"/>
          </a:solidFill>
          <a:latin typeface="+mj-lt"/>
          <a:ea typeface="ＭＳ Ｐゴシック" charset="0"/>
          <a:cs typeface="ＭＳ Ｐゴシック" charset="0"/>
        </a:defRPr>
      </a:lvl1pPr>
      <a:lvl2pPr algn="l" rtl="0" eaLnBrk="1" fontAlgn="base" hangingPunct="1">
        <a:spcBef>
          <a:spcPct val="0"/>
        </a:spcBef>
        <a:spcAft>
          <a:spcPct val="0"/>
        </a:spcAft>
        <a:defRPr sz="2833">
          <a:solidFill>
            <a:schemeClr val="accent1"/>
          </a:solidFill>
          <a:latin typeface="Calibri" charset="0"/>
          <a:ea typeface="ＭＳ Ｐゴシック" charset="0"/>
          <a:cs typeface="ＭＳ Ｐゴシック" charset="0"/>
        </a:defRPr>
      </a:lvl2pPr>
      <a:lvl3pPr algn="l" rtl="0" eaLnBrk="1" fontAlgn="base" hangingPunct="1">
        <a:spcBef>
          <a:spcPct val="0"/>
        </a:spcBef>
        <a:spcAft>
          <a:spcPct val="0"/>
        </a:spcAft>
        <a:defRPr sz="2833">
          <a:solidFill>
            <a:schemeClr val="accent1"/>
          </a:solidFill>
          <a:latin typeface="Calibri" charset="0"/>
          <a:ea typeface="ＭＳ Ｐゴシック" charset="0"/>
          <a:cs typeface="ＭＳ Ｐゴシック" charset="0"/>
        </a:defRPr>
      </a:lvl3pPr>
      <a:lvl4pPr algn="l" rtl="0" eaLnBrk="1" fontAlgn="base" hangingPunct="1">
        <a:spcBef>
          <a:spcPct val="0"/>
        </a:spcBef>
        <a:spcAft>
          <a:spcPct val="0"/>
        </a:spcAft>
        <a:defRPr sz="2833">
          <a:solidFill>
            <a:schemeClr val="accent1"/>
          </a:solidFill>
          <a:latin typeface="Calibri" charset="0"/>
          <a:ea typeface="ＭＳ Ｐゴシック" charset="0"/>
          <a:cs typeface="ＭＳ Ｐゴシック" charset="0"/>
        </a:defRPr>
      </a:lvl4pPr>
      <a:lvl5pPr algn="l" rtl="0" eaLnBrk="1" fontAlgn="base" hangingPunct="1">
        <a:spcBef>
          <a:spcPct val="0"/>
        </a:spcBef>
        <a:spcAft>
          <a:spcPct val="0"/>
        </a:spcAft>
        <a:defRPr sz="2833">
          <a:solidFill>
            <a:schemeClr val="accent1"/>
          </a:solidFill>
          <a:latin typeface="Calibri" charset="0"/>
          <a:ea typeface="ＭＳ Ｐゴシック" charset="0"/>
          <a:cs typeface="ＭＳ Ｐゴシック" charset="0"/>
        </a:defRPr>
      </a:lvl5pPr>
      <a:lvl6pPr marL="459833" algn="l" rtl="0" eaLnBrk="1" fontAlgn="base" hangingPunct="1">
        <a:spcBef>
          <a:spcPct val="0"/>
        </a:spcBef>
        <a:spcAft>
          <a:spcPct val="0"/>
        </a:spcAft>
        <a:defRPr sz="2833">
          <a:solidFill>
            <a:schemeClr val="accent1"/>
          </a:solidFill>
          <a:latin typeface="Calibri" charset="0"/>
          <a:ea typeface="ＭＳ Ｐゴシック" charset="0"/>
          <a:cs typeface="ＭＳ Ｐゴシック" charset="0"/>
        </a:defRPr>
      </a:lvl6pPr>
      <a:lvl7pPr marL="919664" algn="l" rtl="0" eaLnBrk="1" fontAlgn="base" hangingPunct="1">
        <a:spcBef>
          <a:spcPct val="0"/>
        </a:spcBef>
        <a:spcAft>
          <a:spcPct val="0"/>
        </a:spcAft>
        <a:defRPr sz="2833">
          <a:solidFill>
            <a:schemeClr val="accent1"/>
          </a:solidFill>
          <a:latin typeface="Calibri" charset="0"/>
          <a:ea typeface="ＭＳ Ｐゴシック" charset="0"/>
          <a:cs typeface="ＭＳ Ｐゴシック" charset="0"/>
        </a:defRPr>
      </a:lvl7pPr>
      <a:lvl8pPr marL="1379500" algn="l" rtl="0" eaLnBrk="1" fontAlgn="base" hangingPunct="1">
        <a:spcBef>
          <a:spcPct val="0"/>
        </a:spcBef>
        <a:spcAft>
          <a:spcPct val="0"/>
        </a:spcAft>
        <a:defRPr sz="2833">
          <a:solidFill>
            <a:schemeClr val="accent1"/>
          </a:solidFill>
          <a:latin typeface="Calibri" charset="0"/>
          <a:ea typeface="ＭＳ Ｐゴシック" charset="0"/>
          <a:cs typeface="ＭＳ Ｐゴシック" charset="0"/>
        </a:defRPr>
      </a:lvl8pPr>
      <a:lvl9pPr marL="1839331" algn="l" rtl="0" eaLnBrk="1" fontAlgn="base" hangingPunct="1">
        <a:spcBef>
          <a:spcPct val="0"/>
        </a:spcBef>
        <a:spcAft>
          <a:spcPct val="0"/>
        </a:spcAft>
        <a:defRPr sz="2833">
          <a:solidFill>
            <a:schemeClr val="accent1"/>
          </a:solidFill>
          <a:latin typeface="Calibri" charset="0"/>
          <a:ea typeface="ＭＳ Ｐゴシック" charset="0"/>
          <a:cs typeface="ＭＳ Ｐゴシック" charset="0"/>
        </a:defRPr>
      </a:lvl9pPr>
    </p:titleStyle>
    <p:bodyStyle>
      <a:lvl1pPr marL="0" indent="0" algn="l" rtl="0" eaLnBrk="1" fontAlgn="base" hangingPunct="1">
        <a:spcBef>
          <a:spcPct val="0"/>
        </a:spcBef>
        <a:spcAft>
          <a:spcPts val="804"/>
        </a:spcAft>
        <a:buFont typeface="Arial" charset="0"/>
        <a:defRPr sz="2000" b="0" kern="1200">
          <a:solidFill>
            <a:schemeClr val="tx2"/>
          </a:solidFill>
          <a:latin typeface="+mn-lt"/>
          <a:ea typeface="ＭＳ Ｐゴシック" charset="0"/>
          <a:cs typeface="ＭＳ Ｐゴシック" charset="0"/>
        </a:defRPr>
      </a:lvl1pPr>
      <a:lvl2pPr marL="0" indent="0" algn="l" rtl="0" eaLnBrk="1" fontAlgn="base" hangingPunct="1">
        <a:spcBef>
          <a:spcPct val="0"/>
        </a:spcBef>
        <a:spcAft>
          <a:spcPts val="604"/>
        </a:spcAft>
        <a:buFont typeface="Arial" charset="0"/>
        <a:defRPr sz="2000" kern="1200">
          <a:solidFill>
            <a:schemeClr val="tx2"/>
          </a:solidFill>
          <a:latin typeface="+mn-lt"/>
          <a:ea typeface="ＭＳ Ｐゴシック" charset="0"/>
          <a:cs typeface="+mn-cs"/>
        </a:defRPr>
      </a:lvl2pPr>
      <a:lvl3pPr marL="229917" indent="-229917" algn="l" rtl="0" eaLnBrk="1" fontAlgn="base" hangingPunct="1">
        <a:spcBef>
          <a:spcPct val="0"/>
        </a:spcBef>
        <a:spcAft>
          <a:spcPts val="402"/>
        </a:spcAft>
        <a:buSzPct val="80000"/>
        <a:buFont typeface="Arial" charset="0"/>
        <a:buChar char="•"/>
        <a:defRPr sz="2000" kern="1200">
          <a:solidFill>
            <a:schemeClr val="tx2"/>
          </a:solidFill>
          <a:latin typeface="+mn-lt"/>
          <a:ea typeface="ＭＳ Ｐゴシック" charset="0"/>
          <a:cs typeface="+mn-cs"/>
        </a:defRPr>
      </a:lvl3pPr>
      <a:lvl4pPr marL="461429" indent="-229917" algn="l" rtl="0" eaLnBrk="1" fontAlgn="base" hangingPunct="1">
        <a:spcBef>
          <a:spcPct val="0"/>
        </a:spcBef>
        <a:spcAft>
          <a:spcPts val="402"/>
        </a:spcAft>
        <a:buSzPct val="80000"/>
        <a:buFont typeface="Arial" charset="0"/>
        <a:buChar char="–"/>
        <a:defRPr kern="1200">
          <a:solidFill>
            <a:schemeClr val="tx2"/>
          </a:solidFill>
          <a:latin typeface="+mn-lt"/>
          <a:ea typeface="ＭＳ Ｐゴシック" charset="0"/>
          <a:cs typeface="+mn-cs"/>
        </a:defRPr>
      </a:lvl4pPr>
      <a:lvl5pPr marL="692942" indent="-229917" algn="l" rtl="0" eaLnBrk="1" fontAlgn="base" hangingPunct="1">
        <a:spcBef>
          <a:spcPct val="0"/>
        </a:spcBef>
        <a:spcAft>
          <a:spcPts val="402"/>
        </a:spcAft>
        <a:buSzPct val="80000"/>
        <a:buFont typeface="Arial" charset="0"/>
        <a:buChar char="•"/>
        <a:defRPr sz="1583" kern="1200">
          <a:solidFill>
            <a:schemeClr val="tx2"/>
          </a:solidFill>
          <a:latin typeface="+mn-lt"/>
          <a:ea typeface="ＭＳ Ｐゴシック" charset="0"/>
          <a:cs typeface="+mn-cs"/>
        </a:defRPr>
      </a:lvl5pPr>
      <a:lvl6pPr marL="865380" indent="-175630" algn="l" defTabSz="865380" rtl="0" eaLnBrk="1" latinLnBrk="0" hangingPunct="1">
        <a:lnSpc>
          <a:spcPct val="100000"/>
        </a:lnSpc>
        <a:spcBef>
          <a:spcPts val="0"/>
        </a:spcBef>
        <a:spcAft>
          <a:spcPts val="301"/>
        </a:spcAft>
        <a:buFont typeface="Arial" pitchFamily="34" charset="0"/>
        <a:buChar char="•"/>
        <a:defRPr sz="1417" kern="1200" baseline="0">
          <a:solidFill>
            <a:schemeClr val="bg2"/>
          </a:solidFill>
          <a:latin typeface="+mn-lt"/>
          <a:ea typeface="+mn-ea"/>
          <a:cs typeface="+mn-cs"/>
        </a:defRPr>
      </a:lvl6pPr>
      <a:lvl7pPr marL="865380" indent="0" algn="l" defTabSz="919664" rtl="0" eaLnBrk="1" latinLnBrk="0" hangingPunct="1">
        <a:lnSpc>
          <a:spcPct val="100000"/>
        </a:lnSpc>
        <a:spcBef>
          <a:spcPts val="0"/>
        </a:spcBef>
        <a:spcAft>
          <a:spcPts val="301"/>
        </a:spcAft>
        <a:buFontTx/>
        <a:buNone/>
        <a:defRPr sz="1167" i="1" kern="1200">
          <a:solidFill>
            <a:schemeClr val="bg2"/>
          </a:solidFill>
          <a:latin typeface="+mn-lt"/>
          <a:ea typeface="+mn-ea"/>
          <a:cs typeface="+mn-cs"/>
        </a:defRPr>
      </a:lvl7pPr>
      <a:lvl8pPr marL="3448744" indent="-229917" algn="l" defTabSz="91966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08579" indent="-229917" algn="l" defTabSz="91966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9664" rtl="0" eaLnBrk="1" latinLnBrk="0" hangingPunct="1">
        <a:defRPr sz="1833" kern="1200">
          <a:solidFill>
            <a:schemeClr val="tx1"/>
          </a:solidFill>
          <a:latin typeface="+mn-lt"/>
          <a:ea typeface="+mn-ea"/>
          <a:cs typeface="+mn-cs"/>
        </a:defRPr>
      </a:lvl1pPr>
      <a:lvl2pPr marL="459833" algn="l" defTabSz="919664" rtl="0" eaLnBrk="1" latinLnBrk="0" hangingPunct="1">
        <a:defRPr sz="1833" kern="1200">
          <a:solidFill>
            <a:schemeClr val="tx1"/>
          </a:solidFill>
          <a:latin typeface="+mn-lt"/>
          <a:ea typeface="+mn-ea"/>
          <a:cs typeface="+mn-cs"/>
        </a:defRPr>
      </a:lvl2pPr>
      <a:lvl3pPr marL="919664" algn="l" defTabSz="919664" rtl="0" eaLnBrk="1" latinLnBrk="0" hangingPunct="1">
        <a:defRPr sz="1833" kern="1200">
          <a:solidFill>
            <a:schemeClr val="tx1"/>
          </a:solidFill>
          <a:latin typeface="+mn-lt"/>
          <a:ea typeface="+mn-ea"/>
          <a:cs typeface="+mn-cs"/>
        </a:defRPr>
      </a:lvl3pPr>
      <a:lvl4pPr marL="1379500" algn="l" defTabSz="919664" rtl="0" eaLnBrk="1" latinLnBrk="0" hangingPunct="1">
        <a:defRPr sz="1833" kern="1200">
          <a:solidFill>
            <a:schemeClr val="tx1"/>
          </a:solidFill>
          <a:latin typeface="+mn-lt"/>
          <a:ea typeface="+mn-ea"/>
          <a:cs typeface="+mn-cs"/>
        </a:defRPr>
      </a:lvl4pPr>
      <a:lvl5pPr marL="1839331" algn="l" defTabSz="919664" rtl="0" eaLnBrk="1" latinLnBrk="0" hangingPunct="1">
        <a:defRPr sz="1833" kern="1200">
          <a:solidFill>
            <a:schemeClr val="tx1"/>
          </a:solidFill>
          <a:latin typeface="+mn-lt"/>
          <a:ea typeface="+mn-ea"/>
          <a:cs typeface="+mn-cs"/>
        </a:defRPr>
      </a:lvl5pPr>
      <a:lvl6pPr marL="2299164" algn="l" defTabSz="919664" rtl="0" eaLnBrk="1" latinLnBrk="0" hangingPunct="1">
        <a:defRPr sz="1833" kern="1200">
          <a:solidFill>
            <a:schemeClr val="tx1"/>
          </a:solidFill>
          <a:latin typeface="+mn-lt"/>
          <a:ea typeface="+mn-ea"/>
          <a:cs typeface="+mn-cs"/>
        </a:defRPr>
      </a:lvl6pPr>
      <a:lvl7pPr marL="2758995" algn="l" defTabSz="919664" rtl="0" eaLnBrk="1" latinLnBrk="0" hangingPunct="1">
        <a:defRPr sz="1833" kern="1200">
          <a:solidFill>
            <a:schemeClr val="tx1"/>
          </a:solidFill>
          <a:latin typeface="+mn-lt"/>
          <a:ea typeface="+mn-ea"/>
          <a:cs typeface="+mn-cs"/>
        </a:defRPr>
      </a:lvl7pPr>
      <a:lvl8pPr marL="3218828" algn="l" defTabSz="919664" rtl="0" eaLnBrk="1" latinLnBrk="0" hangingPunct="1">
        <a:defRPr sz="1833" kern="1200">
          <a:solidFill>
            <a:schemeClr val="tx1"/>
          </a:solidFill>
          <a:latin typeface="+mn-lt"/>
          <a:ea typeface="+mn-ea"/>
          <a:cs typeface="+mn-cs"/>
        </a:defRPr>
      </a:lvl8pPr>
      <a:lvl9pPr marL="3678662" algn="l" defTabSz="919664" rtl="0" eaLnBrk="1" latinLnBrk="0" hangingPunct="1">
        <a:defRPr sz="18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8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8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Layout" Target="../slideLayouts/slideLayout81.xml"/><Relationship Id="rId1" Type="http://schemas.openxmlformats.org/officeDocument/2006/relationships/vmlDrawing" Target="../drawings/vmlDrawing1.vml"/><Relationship Id="rId5" Type="http://schemas.openxmlformats.org/officeDocument/2006/relationships/image" Target="../media/image38.wmf"/><Relationship Id="rId4" Type="http://schemas.openxmlformats.org/officeDocument/2006/relationships/oleObject" Target="../embeddings/oleObject1.bin"/></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slideLayout" Target="../slideLayouts/slideLayout81.xml"/><Relationship Id="rId1" Type="http://schemas.openxmlformats.org/officeDocument/2006/relationships/vmlDrawing" Target="../drawings/vmlDrawing2.vml"/><Relationship Id="rId5" Type="http://schemas.openxmlformats.org/officeDocument/2006/relationships/image" Target="../media/image40.wmf"/><Relationship Id="rId4" Type="http://schemas.openxmlformats.org/officeDocument/2006/relationships/oleObject" Target="../embeddings/oleObject2.bin"/></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slideLayout" Target="../slideLayouts/slideLayout81.xml"/><Relationship Id="rId1" Type="http://schemas.openxmlformats.org/officeDocument/2006/relationships/vmlDrawing" Target="../drawings/vmlDrawing3.vml"/><Relationship Id="rId5" Type="http://schemas.openxmlformats.org/officeDocument/2006/relationships/image" Target="../media/image42.wmf"/><Relationship Id="rId4" Type="http://schemas.openxmlformats.org/officeDocument/2006/relationships/oleObject" Target="../embeddings/oleObject3.bin"/></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slideLayout" Target="../slideLayouts/slideLayout81.xml"/><Relationship Id="rId1" Type="http://schemas.openxmlformats.org/officeDocument/2006/relationships/vmlDrawing" Target="../drawings/vmlDrawing4.vml"/><Relationship Id="rId5" Type="http://schemas.openxmlformats.org/officeDocument/2006/relationships/image" Target="../media/image44.wmf"/><Relationship Id="rId4" Type="http://schemas.openxmlformats.org/officeDocument/2006/relationships/oleObject" Target="../embeddings/oleObject4.bin"/></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slideLayout" Target="../slideLayouts/slideLayout81.xml"/><Relationship Id="rId1" Type="http://schemas.openxmlformats.org/officeDocument/2006/relationships/vmlDrawing" Target="../drawings/vmlDrawing5.vml"/><Relationship Id="rId5" Type="http://schemas.openxmlformats.org/officeDocument/2006/relationships/image" Target="../media/image46.wmf"/><Relationship Id="rId4" Type="http://schemas.openxmlformats.org/officeDocument/2006/relationships/oleObject" Target="../embeddings/oleObject5.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slideLayout" Target="../slideLayouts/slideLayout81.xml"/><Relationship Id="rId1" Type="http://schemas.openxmlformats.org/officeDocument/2006/relationships/vmlDrawing" Target="../drawings/vmlDrawing6.vml"/><Relationship Id="rId5" Type="http://schemas.openxmlformats.org/officeDocument/2006/relationships/image" Target="../media/image48.wmf"/><Relationship Id="rId4" Type="http://schemas.openxmlformats.org/officeDocument/2006/relationships/oleObject" Target="../embeddings/oleObject6.bin"/></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slideLayout" Target="../slideLayouts/slideLayout81.xml"/><Relationship Id="rId1" Type="http://schemas.openxmlformats.org/officeDocument/2006/relationships/vmlDrawing" Target="../drawings/vmlDrawing7.vml"/><Relationship Id="rId5" Type="http://schemas.openxmlformats.org/officeDocument/2006/relationships/image" Target="../media/image50.wmf"/><Relationship Id="rId4" Type="http://schemas.openxmlformats.org/officeDocument/2006/relationships/oleObject" Target="../embeddings/oleObject7.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3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slideLayout" Target="../slideLayouts/slideLayout81.xml"/><Relationship Id="rId1" Type="http://schemas.openxmlformats.org/officeDocument/2006/relationships/vmlDrawing" Target="../drawings/vmlDrawing8.vml"/><Relationship Id="rId5" Type="http://schemas.openxmlformats.org/officeDocument/2006/relationships/image" Target="../media/image52.wmf"/><Relationship Id="rId4" Type="http://schemas.openxmlformats.org/officeDocument/2006/relationships/oleObject" Target="../embeddings/oleObject8.bin"/></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slideLayout" Target="../slideLayouts/slideLayout81.xml"/><Relationship Id="rId1" Type="http://schemas.openxmlformats.org/officeDocument/2006/relationships/vmlDrawing" Target="../drawings/vmlDrawing9.vml"/><Relationship Id="rId5" Type="http://schemas.openxmlformats.org/officeDocument/2006/relationships/image" Target="../media/image54.wmf"/><Relationship Id="rId4" Type="http://schemas.openxmlformats.org/officeDocument/2006/relationships/oleObject" Target="../embeddings/oleObject9.bin"/></Relationships>
</file>

<file path=ppt/slides/_rels/slide3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slideLayout" Target="../slideLayouts/slideLayout81.xml"/><Relationship Id="rId1" Type="http://schemas.openxmlformats.org/officeDocument/2006/relationships/vmlDrawing" Target="../drawings/vmlDrawing10.vml"/><Relationship Id="rId5" Type="http://schemas.openxmlformats.org/officeDocument/2006/relationships/image" Target="../media/image56.wmf"/><Relationship Id="rId4" Type="http://schemas.openxmlformats.org/officeDocument/2006/relationships/oleObject" Target="../embeddings/oleObject10.bin"/></Relationships>
</file>

<file path=ppt/slides/_rels/slide3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slideLayout" Target="../slideLayouts/slideLayout81.xml"/><Relationship Id="rId1" Type="http://schemas.openxmlformats.org/officeDocument/2006/relationships/vmlDrawing" Target="../drawings/vmlDrawing11.vml"/><Relationship Id="rId5" Type="http://schemas.openxmlformats.org/officeDocument/2006/relationships/image" Target="../media/image58.wmf"/><Relationship Id="rId4" Type="http://schemas.openxmlformats.org/officeDocument/2006/relationships/oleObject" Target="../embeddings/oleObject11.bin"/></Relationships>
</file>

<file path=ppt/slides/_rels/slide3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slideLayout" Target="../slideLayouts/slideLayout81.xml"/><Relationship Id="rId1" Type="http://schemas.openxmlformats.org/officeDocument/2006/relationships/vmlDrawing" Target="../drawings/vmlDrawing12.vml"/><Relationship Id="rId5" Type="http://schemas.openxmlformats.org/officeDocument/2006/relationships/image" Target="../media/image60.wmf"/><Relationship Id="rId4" Type="http://schemas.openxmlformats.org/officeDocument/2006/relationships/oleObject" Target="../embeddings/oleObject12.bin"/></Relationships>
</file>

<file path=ppt/slides/_rels/slide3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slideLayout" Target="../slideLayouts/slideLayout81.xml"/><Relationship Id="rId1" Type="http://schemas.openxmlformats.org/officeDocument/2006/relationships/vmlDrawing" Target="../drawings/vmlDrawing13.vml"/><Relationship Id="rId5" Type="http://schemas.openxmlformats.org/officeDocument/2006/relationships/image" Target="../media/image62.wmf"/><Relationship Id="rId4" Type="http://schemas.openxmlformats.org/officeDocument/2006/relationships/oleObject" Target="../embeddings/oleObject13.bin"/></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4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slideLayout" Target="../slideLayouts/slideLayout81.xml"/><Relationship Id="rId1" Type="http://schemas.openxmlformats.org/officeDocument/2006/relationships/vmlDrawing" Target="../drawings/vmlDrawing14.vml"/><Relationship Id="rId5" Type="http://schemas.openxmlformats.org/officeDocument/2006/relationships/image" Target="../media/image64.wmf"/><Relationship Id="rId4" Type="http://schemas.openxmlformats.org/officeDocument/2006/relationships/oleObject" Target="../embeddings/oleObject14.bin"/></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81.xml"/><Relationship Id="rId1" Type="http://schemas.openxmlformats.org/officeDocument/2006/relationships/vmlDrawing" Target="../drawings/vmlDrawing15.vml"/><Relationship Id="rId5" Type="http://schemas.openxmlformats.org/officeDocument/2006/relationships/image" Target="../media/image67.png"/><Relationship Id="rId4" Type="http://schemas.openxmlformats.org/officeDocument/2006/relationships/image" Target="../media/image66.wmf"/></Relationships>
</file>

<file path=ppt/slides/_rels/slide4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slideLayout" Target="../slideLayouts/slideLayout81.xml"/><Relationship Id="rId1" Type="http://schemas.openxmlformats.org/officeDocument/2006/relationships/vmlDrawing" Target="../drawings/vmlDrawing16.vml"/><Relationship Id="rId6" Type="http://schemas.openxmlformats.org/officeDocument/2006/relationships/image" Target="../media/image68.wmf"/><Relationship Id="rId5" Type="http://schemas.openxmlformats.org/officeDocument/2006/relationships/oleObject" Target="../embeddings/oleObject16.bin"/><Relationship Id="rId4" Type="http://schemas.openxmlformats.org/officeDocument/2006/relationships/image" Target="../media/image70.png"/></Relationships>
</file>

<file path=ppt/slides/_rels/slide4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slideLayout" Target="../slideLayouts/slideLayout81.xml"/><Relationship Id="rId1" Type="http://schemas.openxmlformats.org/officeDocument/2006/relationships/vmlDrawing" Target="../drawings/vmlDrawing17.vml"/><Relationship Id="rId5" Type="http://schemas.openxmlformats.org/officeDocument/2006/relationships/image" Target="../media/image71.wmf"/><Relationship Id="rId4" Type="http://schemas.openxmlformats.org/officeDocument/2006/relationships/oleObject" Target="../embeddings/oleObject17.bin"/></Relationships>
</file>

<file path=ppt/slides/_rels/slide4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slideLayout" Target="../slideLayouts/slideLayout81.xml"/><Relationship Id="rId1" Type="http://schemas.openxmlformats.org/officeDocument/2006/relationships/vmlDrawing" Target="../drawings/vmlDrawing18.vml"/><Relationship Id="rId5" Type="http://schemas.openxmlformats.org/officeDocument/2006/relationships/image" Target="../media/image73.wmf"/><Relationship Id="rId4" Type="http://schemas.openxmlformats.org/officeDocument/2006/relationships/oleObject" Target="../embeddings/oleObject18.bin"/></Relationships>
</file>

<file path=ppt/slides/_rels/slide4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slideLayout" Target="../slideLayouts/slideLayout81.xml"/><Relationship Id="rId1" Type="http://schemas.openxmlformats.org/officeDocument/2006/relationships/vmlDrawing" Target="../drawings/vmlDrawing19.vml"/><Relationship Id="rId5" Type="http://schemas.openxmlformats.org/officeDocument/2006/relationships/image" Target="../media/image75.wmf"/><Relationship Id="rId4" Type="http://schemas.openxmlformats.org/officeDocument/2006/relationships/oleObject" Target="../embeddings/oleObject19.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altLang="zh-CN" dirty="0"/>
              <a:t>Illustrative Sequence Diagrams</a:t>
            </a:r>
          </a:p>
          <a:p>
            <a:r>
              <a:rPr lang="en-US" altLang="zh-CN" dirty="0"/>
              <a:t>for Residential Broadband </a:t>
            </a:r>
            <a:r>
              <a:rPr lang="en-US" altLang="zh-CN" dirty="0" err="1"/>
              <a:t>vCPE</a:t>
            </a:r>
            <a:r>
              <a:rPr lang="en-US" altLang="zh-CN" dirty="0"/>
              <a:t> Use Case</a:t>
            </a:r>
            <a:endParaRPr lang="en-US" dirty="0"/>
          </a:p>
        </p:txBody>
      </p:sp>
      <p:pic>
        <p:nvPicPr>
          <p:cNvPr id="4" name="Picture 3"/>
          <p:cNvPicPr>
            <a:picLocks noChangeAspect="1"/>
          </p:cNvPicPr>
          <p:nvPr/>
        </p:nvPicPr>
        <p:blipFill rotWithShape="1">
          <a:blip r:embed="rId2"/>
          <a:srcRect l="62237" t="57401" r="16125" b="33553"/>
          <a:stretch/>
        </p:blipFill>
        <p:spPr>
          <a:xfrm>
            <a:off x="7628021" y="5955631"/>
            <a:ext cx="2815389" cy="661738"/>
          </a:xfrm>
          <a:prstGeom prst="rect">
            <a:avLst/>
          </a:prstGeom>
        </p:spPr>
      </p:pic>
    </p:spTree>
    <p:extLst>
      <p:ext uri="{BB962C8B-B14F-4D97-AF65-F5344CB8AC3E}">
        <p14:creationId xmlns:p14="http://schemas.microsoft.com/office/powerpoint/2010/main" val="23181169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1716062" y="1654261"/>
            <a:ext cx="2572215" cy="1200973"/>
          </a:xfrm>
          <a:prstGeom prst="rect">
            <a:avLst/>
          </a:prstGeom>
          <a:solidFill>
            <a:schemeClr val="bg2"/>
          </a:solidFill>
          <a:ln>
            <a:solidFill>
              <a:srgbClr val="0070C0"/>
            </a:solidFill>
          </a:ln>
        </p:spPr>
        <p:txBody>
          <a:bodyPr wrap="none">
            <a:noAutofit/>
          </a:bodyPr>
          <a:lstStyle/>
          <a:p>
            <a:r>
              <a:rPr lang="en-US" sz="1400" dirty="0"/>
              <a:t>vGMuxInfra Service:</a:t>
            </a:r>
          </a:p>
          <a:p>
            <a:r>
              <a:rPr lang="en-US" sz="1400" dirty="0" err="1"/>
              <a:t>topology_template</a:t>
            </a:r>
            <a:r>
              <a:rPr lang="en-US" sz="1400" dirty="0"/>
              <a:t>:   </a:t>
            </a:r>
          </a:p>
          <a:p>
            <a:r>
              <a:rPr lang="en-US" sz="1400" dirty="0"/>
              <a:t>        </a:t>
            </a:r>
            <a:r>
              <a:rPr lang="en-US" sz="1400" dirty="0" err="1"/>
              <a:t>node_templates</a:t>
            </a:r>
            <a:r>
              <a:rPr lang="en-US" sz="1400" dirty="0"/>
              <a:t>:     </a:t>
            </a:r>
          </a:p>
          <a:p>
            <a:r>
              <a:rPr lang="en-US" sz="1400" dirty="0"/>
              <a:t>                 </a:t>
            </a:r>
            <a:r>
              <a:rPr lang="en-US" altLang="zh-CN" sz="1400" dirty="0"/>
              <a:t>MUX_GW (Network):</a:t>
            </a:r>
          </a:p>
          <a:p>
            <a:r>
              <a:rPr lang="en-US" altLang="zh-CN" sz="1400" dirty="0"/>
              <a:t>                 </a:t>
            </a:r>
            <a:r>
              <a:rPr lang="en-US" altLang="zh-CN" sz="1400" dirty="0" err="1"/>
              <a:t>vGMux</a:t>
            </a:r>
            <a:r>
              <a:rPr lang="en-US" altLang="zh-CN" sz="1400" dirty="0"/>
              <a:t> (VNF):</a:t>
            </a:r>
          </a:p>
        </p:txBody>
      </p:sp>
      <p:grpSp>
        <p:nvGrpSpPr>
          <p:cNvPr id="27" name="Group 26"/>
          <p:cNvGrpSpPr/>
          <p:nvPr/>
        </p:nvGrpSpPr>
        <p:grpSpPr>
          <a:xfrm>
            <a:off x="1289180" y="1731131"/>
            <a:ext cx="276038" cy="307777"/>
            <a:chOff x="8426818" y="3340855"/>
            <a:chExt cx="276038" cy="307777"/>
          </a:xfrm>
        </p:grpSpPr>
        <p:sp>
          <p:nvSpPr>
            <p:cNvPr id="28" name="Oval 27"/>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8426818" y="3340855"/>
              <a:ext cx="276038" cy="307777"/>
            </a:xfrm>
            <a:prstGeom prst="rect">
              <a:avLst/>
            </a:prstGeom>
            <a:noFill/>
          </p:spPr>
          <p:txBody>
            <a:bodyPr wrap="none" rtlCol="0">
              <a:spAutoFit/>
            </a:bodyPr>
            <a:lstStyle/>
            <a:p>
              <a:r>
                <a:rPr lang="en-US" sz="1400" dirty="0">
                  <a:solidFill>
                    <a:schemeClr val="bg1"/>
                  </a:solidFill>
                </a:rPr>
                <a:t>7</a:t>
              </a:r>
            </a:p>
          </p:txBody>
        </p:sp>
      </p:grpSp>
      <p:sp>
        <p:nvSpPr>
          <p:cNvPr id="87" name="Rectangle 86"/>
          <p:cNvSpPr/>
          <p:nvPr/>
        </p:nvSpPr>
        <p:spPr>
          <a:xfrm>
            <a:off x="358494" y="1826998"/>
            <a:ext cx="794164" cy="4746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Robot</a:t>
            </a:r>
          </a:p>
        </p:txBody>
      </p:sp>
      <p:cxnSp>
        <p:nvCxnSpPr>
          <p:cNvPr id="88" name="Straight Connector 87"/>
          <p:cNvCxnSpPr>
            <a:stCxn id="87" idx="3"/>
          </p:cNvCxnSpPr>
          <p:nvPr/>
        </p:nvCxnSpPr>
        <p:spPr>
          <a:xfrm>
            <a:off x="1152658" y="2064339"/>
            <a:ext cx="478174" cy="27840"/>
          </a:xfrm>
          <a:prstGeom prst="line">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9" name="Rounded Rectangle 108"/>
          <p:cNvSpPr/>
          <p:nvPr/>
        </p:nvSpPr>
        <p:spPr>
          <a:xfrm>
            <a:off x="3617823" y="1555615"/>
            <a:ext cx="109734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Generic Service Flow [Existing]</a:t>
            </a:r>
          </a:p>
        </p:txBody>
      </p:sp>
      <p:sp>
        <p:nvSpPr>
          <p:cNvPr id="93" name="Freeform: Shape 37"/>
          <p:cNvSpPr/>
          <p:nvPr/>
        </p:nvSpPr>
        <p:spPr>
          <a:xfrm>
            <a:off x="3493601" y="2295794"/>
            <a:ext cx="4705389" cy="306496"/>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287690 w 6287690"/>
              <a:gd name="connsiteY0" fmla="*/ 141888 h 448384"/>
              <a:gd name="connsiteX1" fmla="*/ 0 w 6287690"/>
              <a:gd name="connsiteY1" fmla="*/ 0 h 448384"/>
              <a:gd name="connsiteX2" fmla="*/ 5355273 w 6287690"/>
              <a:gd name="connsiteY2" fmla="*/ 448384 h 448384"/>
              <a:gd name="connsiteX3" fmla="*/ 6287690 w 6287690"/>
              <a:gd name="connsiteY3" fmla="*/ 141888 h 448384"/>
              <a:gd name="connsiteX0" fmla="*/ 5782364 w 5782364"/>
              <a:gd name="connsiteY0" fmla="*/ 0 h 306496"/>
              <a:gd name="connsiteX1" fmla="*/ 0 w 5782364"/>
              <a:gd name="connsiteY1" fmla="*/ 122807 h 306496"/>
              <a:gd name="connsiteX2" fmla="*/ 4849947 w 5782364"/>
              <a:gd name="connsiteY2" fmla="*/ 306496 h 306496"/>
              <a:gd name="connsiteX3" fmla="*/ 5782364 w 5782364"/>
              <a:gd name="connsiteY3" fmla="*/ 0 h 306496"/>
              <a:gd name="connsiteX0" fmla="*/ 4916090 w 4916090"/>
              <a:gd name="connsiteY0" fmla="*/ 0 h 306496"/>
              <a:gd name="connsiteX1" fmla="*/ 0 w 4916090"/>
              <a:gd name="connsiteY1" fmla="*/ 122807 h 306496"/>
              <a:gd name="connsiteX2" fmla="*/ 4849947 w 4916090"/>
              <a:gd name="connsiteY2" fmla="*/ 306496 h 306496"/>
              <a:gd name="connsiteX3" fmla="*/ 4916090 w 4916090"/>
              <a:gd name="connsiteY3" fmla="*/ 0 h 306496"/>
              <a:gd name="connsiteX0" fmla="*/ 4916090 w 4958231"/>
              <a:gd name="connsiteY0" fmla="*/ 0 h 306496"/>
              <a:gd name="connsiteX1" fmla="*/ 0 w 4958231"/>
              <a:gd name="connsiteY1" fmla="*/ 122807 h 306496"/>
              <a:gd name="connsiteX2" fmla="*/ 4958231 w 4958231"/>
              <a:gd name="connsiteY2" fmla="*/ 306496 h 306496"/>
              <a:gd name="connsiteX3" fmla="*/ 4916090 w 4958231"/>
              <a:gd name="connsiteY3" fmla="*/ 0 h 306496"/>
              <a:gd name="connsiteX0" fmla="*/ 4867964 w 4910105"/>
              <a:gd name="connsiteY0" fmla="*/ 0 h 447660"/>
              <a:gd name="connsiteX1" fmla="*/ 0 w 4910105"/>
              <a:gd name="connsiteY1" fmla="*/ 447660 h 447660"/>
              <a:gd name="connsiteX2" fmla="*/ 4910105 w 4910105"/>
              <a:gd name="connsiteY2" fmla="*/ 306496 h 447660"/>
              <a:gd name="connsiteX3" fmla="*/ 4867964 w 4910105"/>
              <a:gd name="connsiteY3" fmla="*/ 0 h 447660"/>
              <a:gd name="connsiteX0" fmla="*/ 4663248 w 4705389"/>
              <a:gd name="connsiteY0" fmla="*/ 0 h 306496"/>
              <a:gd name="connsiteX1" fmla="*/ 0 w 4705389"/>
              <a:gd name="connsiteY1" fmla="*/ 229296 h 306496"/>
              <a:gd name="connsiteX2" fmla="*/ 4705389 w 4705389"/>
              <a:gd name="connsiteY2" fmla="*/ 306496 h 306496"/>
              <a:gd name="connsiteX3" fmla="*/ 4663248 w 4705389"/>
              <a:gd name="connsiteY3" fmla="*/ 0 h 306496"/>
            </a:gdLst>
            <a:ahLst/>
            <a:cxnLst>
              <a:cxn ang="0">
                <a:pos x="connsiteX0" y="connsiteY0"/>
              </a:cxn>
              <a:cxn ang="0">
                <a:pos x="connsiteX1" y="connsiteY1"/>
              </a:cxn>
              <a:cxn ang="0">
                <a:pos x="connsiteX2" y="connsiteY2"/>
              </a:cxn>
              <a:cxn ang="0">
                <a:pos x="connsiteX3" y="connsiteY3"/>
              </a:cxn>
            </a:cxnLst>
            <a:rect l="l" t="t" r="r" b="b"/>
            <a:pathLst>
              <a:path w="4705389" h="306496">
                <a:moveTo>
                  <a:pt x="4663248" y="0"/>
                </a:moveTo>
                <a:lnTo>
                  <a:pt x="0" y="229296"/>
                </a:lnTo>
                <a:lnTo>
                  <a:pt x="4705389" y="306496"/>
                </a:lnTo>
                <a:lnTo>
                  <a:pt x="4663248" y="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751421" y="517525"/>
            <a:ext cx="11145303" cy="454201"/>
          </a:xfrm>
        </p:spPr>
        <p:txBody>
          <a:bodyPr/>
          <a:lstStyle/>
          <a:p>
            <a:r>
              <a:rPr lang="en-US" dirty="0"/>
              <a:t>Residential Broadband </a:t>
            </a:r>
            <a:r>
              <a:rPr lang="en-US" dirty="0" err="1"/>
              <a:t>vCPE</a:t>
            </a:r>
            <a:r>
              <a:rPr lang="en-US" dirty="0"/>
              <a:t> Use Case Model: Infrastructure Instantiation Sequencing</a:t>
            </a:r>
            <a:endParaRPr lang="en-US" dirty="0">
              <a:solidFill>
                <a:srgbClr val="FF0000"/>
              </a:solidFill>
            </a:endParaRPr>
          </a:p>
        </p:txBody>
      </p:sp>
      <p:sp>
        <p:nvSpPr>
          <p:cNvPr id="61" name="Rectangle 60"/>
          <p:cNvSpPr/>
          <p:nvPr/>
        </p:nvSpPr>
        <p:spPr>
          <a:xfrm>
            <a:off x="1876827" y="4773346"/>
            <a:ext cx="2375683" cy="1195927"/>
          </a:xfrm>
          <a:prstGeom prst="rect">
            <a:avLst/>
          </a:prstGeom>
          <a:solidFill>
            <a:schemeClr val="bg2"/>
          </a:solidFill>
          <a:ln>
            <a:solidFill>
              <a:srgbClr val="0070C0"/>
            </a:solidFill>
          </a:ln>
        </p:spPr>
        <p:txBody>
          <a:bodyPr wrap="none">
            <a:noAutofit/>
          </a:bodyPr>
          <a:lstStyle/>
          <a:p>
            <a:r>
              <a:rPr lang="en-US" sz="1400" dirty="0"/>
              <a:t>vBngInfra Service:</a:t>
            </a:r>
          </a:p>
          <a:p>
            <a:r>
              <a:rPr lang="en-US" sz="1400" dirty="0" err="1"/>
              <a:t>topology_template</a:t>
            </a:r>
            <a:r>
              <a:rPr lang="en-US" sz="1400" dirty="0"/>
              <a:t>:   </a:t>
            </a:r>
          </a:p>
          <a:p>
            <a:r>
              <a:rPr lang="en-US" sz="1400" dirty="0"/>
              <a:t>        </a:t>
            </a:r>
            <a:r>
              <a:rPr lang="en-US" sz="1400" dirty="0" err="1"/>
              <a:t>node_templates</a:t>
            </a:r>
            <a:r>
              <a:rPr lang="en-US" sz="1400" dirty="0"/>
              <a:t>:     </a:t>
            </a:r>
          </a:p>
          <a:p>
            <a:r>
              <a:rPr lang="en-US" sz="1400" dirty="0"/>
              <a:t>                 BRG_BNG (Network):</a:t>
            </a:r>
          </a:p>
          <a:p>
            <a:r>
              <a:rPr lang="en-US" sz="1400" dirty="0"/>
              <a:t>                 </a:t>
            </a:r>
            <a:r>
              <a:rPr lang="en-US" altLang="zh-CN" sz="1400" dirty="0" err="1"/>
              <a:t>vBNG</a:t>
            </a:r>
            <a:r>
              <a:rPr lang="en-US" altLang="zh-CN" sz="1400" dirty="0"/>
              <a:t> (VNF):</a:t>
            </a:r>
          </a:p>
        </p:txBody>
      </p:sp>
      <p:sp>
        <p:nvSpPr>
          <p:cNvPr id="69" name="Freeform: Shape 37"/>
          <p:cNvSpPr/>
          <p:nvPr/>
        </p:nvSpPr>
        <p:spPr>
          <a:xfrm>
            <a:off x="3170466" y="2739805"/>
            <a:ext cx="5142116" cy="486633"/>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287690 w 6287690"/>
              <a:gd name="connsiteY0" fmla="*/ 141888 h 448384"/>
              <a:gd name="connsiteX1" fmla="*/ 0 w 6287690"/>
              <a:gd name="connsiteY1" fmla="*/ 0 h 448384"/>
              <a:gd name="connsiteX2" fmla="*/ 5355273 w 6287690"/>
              <a:gd name="connsiteY2" fmla="*/ 448384 h 448384"/>
              <a:gd name="connsiteX3" fmla="*/ 6287690 w 6287690"/>
              <a:gd name="connsiteY3" fmla="*/ 141888 h 448384"/>
              <a:gd name="connsiteX0" fmla="*/ 5782364 w 5782364"/>
              <a:gd name="connsiteY0" fmla="*/ 0 h 306496"/>
              <a:gd name="connsiteX1" fmla="*/ 0 w 5782364"/>
              <a:gd name="connsiteY1" fmla="*/ 122807 h 306496"/>
              <a:gd name="connsiteX2" fmla="*/ 4849947 w 5782364"/>
              <a:gd name="connsiteY2" fmla="*/ 306496 h 306496"/>
              <a:gd name="connsiteX3" fmla="*/ 5782364 w 5782364"/>
              <a:gd name="connsiteY3" fmla="*/ 0 h 306496"/>
              <a:gd name="connsiteX0" fmla="*/ 4916090 w 4916090"/>
              <a:gd name="connsiteY0" fmla="*/ 0 h 306496"/>
              <a:gd name="connsiteX1" fmla="*/ 0 w 4916090"/>
              <a:gd name="connsiteY1" fmla="*/ 122807 h 306496"/>
              <a:gd name="connsiteX2" fmla="*/ 4849947 w 4916090"/>
              <a:gd name="connsiteY2" fmla="*/ 306496 h 306496"/>
              <a:gd name="connsiteX3" fmla="*/ 4916090 w 4916090"/>
              <a:gd name="connsiteY3" fmla="*/ 0 h 306496"/>
              <a:gd name="connsiteX0" fmla="*/ 4916090 w 4958231"/>
              <a:gd name="connsiteY0" fmla="*/ 0 h 306496"/>
              <a:gd name="connsiteX1" fmla="*/ 0 w 4958231"/>
              <a:gd name="connsiteY1" fmla="*/ 122807 h 306496"/>
              <a:gd name="connsiteX2" fmla="*/ 4958231 w 4958231"/>
              <a:gd name="connsiteY2" fmla="*/ 306496 h 306496"/>
              <a:gd name="connsiteX3" fmla="*/ 4916090 w 4958231"/>
              <a:gd name="connsiteY3" fmla="*/ 0 h 306496"/>
              <a:gd name="connsiteX0" fmla="*/ 4867964 w 4910105"/>
              <a:gd name="connsiteY0" fmla="*/ 0 h 447660"/>
              <a:gd name="connsiteX1" fmla="*/ 0 w 4910105"/>
              <a:gd name="connsiteY1" fmla="*/ 447660 h 447660"/>
              <a:gd name="connsiteX2" fmla="*/ 4910105 w 4910105"/>
              <a:gd name="connsiteY2" fmla="*/ 306496 h 447660"/>
              <a:gd name="connsiteX3" fmla="*/ 4867964 w 4910105"/>
              <a:gd name="connsiteY3" fmla="*/ 0 h 447660"/>
              <a:gd name="connsiteX0" fmla="*/ 5099975 w 5142116"/>
              <a:gd name="connsiteY0" fmla="*/ 180137 h 486633"/>
              <a:gd name="connsiteX1" fmla="*/ 0 w 5142116"/>
              <a:gd name="connsiteY1" fmla="*/ 0 h 486633"/>
              <a:gd name="connsiteX2" fmla="*/ 5142116 w 5142116"/>
              <a:gd name="connsiteY2" fmla="*/ 486633 h 486633"/>
              <a:gd name="connsiteX3" fmla="*/ 5099975 w 5142116"/>
              <a:gd name="connsiteY3" fmla="*/ 180137 h 486633"/>
            </a:gdLst>
            <a:ahLst/>
            <a:cxnLst>
              <a:cxn ang="0">
                <a:pos x="connsiteX0" y="connsiteY0"/>
              </a:cxn>
              <a:cxn ang="0">
                <a:pos x="connsiteX1" y="connsiteY1"/>
              </a:cxn>
              <a:cxn ang="0">
                <a:pos x="connsiteX2" y="connsiteY2"/>
              </a:cxn>
              <a:cxn ang="0">
                <a:pos x="connsiteX3" y="connsiteY3"/>
              </a:cxn>
            </a:cxnLst>
            <a:rect l="l" t="t" r="r" b="b"/>
            <a:pathLst>
              <a:path w="5142116" h="486633">
                <a:moveTo>
                  <a:pt x="5099975" y="180137"/>
                </a:moveTo>
                <a:lnTo>
                  <a:pt x="0" y="0"/>
                </a:lnTo>
                <a:lnTo>
                  <a:pt x="5142116" y="486633"/>
                </a:lnTo>
                <a:lnTo>
                  <a:pt x="5099975" y="180137"/>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8235272" y="2921219"/>
            <a:ext cx="1130438" cy="307777"/>
          </a:xfrm>
          <a:prstGeom prst="rect">
            <a:avLst/>
          </a:prstGeom>
          <a:solidFill>
            <a:schemeClr val="bg2"/>
          </a:solidFill>
          <a:ln>
            <a:solidFill>
              <a:srgbClr val="0070C0"/>
            </a:solidFill>
          </a:ln>
        </p:spPr>
        <p:txBody>
          <a:bodyPr wrap="none">
            <a:spAutoFit/>
          </a:bodyPr>
          <a:lstStyle/>
          <a:p>
            <a:r>
              <a:rPr lang="en-US" sz="1400" dirty="0"/>
              <a:t>vGMUX VNF:</a:t>
            </a:r>
          </a:p>
        </p:txBody>
      </p:sp>
      <p:sp>
        <p:nvSpPr>
          <p:cNvPr id="70" name="Freeform: Shape 37"/>
          <p:cNvSpPr/>
          <p:nvPr/>
        </p:nvSpPr>
        <p:spPr>
          <a:xfrm>
            <a:off x="3618792" y="5541003"/>
            <a:ext cx="5019114" cy="306496"/>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287690 w 6287690"/>
              <a:gd name="connsiteY0" fmla="*/ 141888 h 448384"/>
              <a:gd name="connsiteX1" fmla="*/ 0 w 6287690"/>
              <a:gd name="connsiteY1" fmla="*/ 0 h 448384"/>
              <a:gd name="connsiteX2" fmla="*/ 5355273 w 6287690"/>
              <a:gd name="connsiteY2" fmla="*/ 448384 h 448384"/>
              <a:gd name="connsiteX3" fmla="*/ 6287690 w 6287690"/>
              <a:gd name="connsiteY3" fmla="*/ 141888 h 448384"/>
              <a:gd name="connsiteX0" fmla="*/ 5782364 w 5782364"/>
              <a:gd name="connsiteY0" fmla="*/ 0 h 306496"/>
              <a:gd name="connsiteX1" fmla="*/ 0 w 5782364"/>
              <a:gd name="connsiteY1" fmla="*/ 122807 h 306496"/>
              <a:gd name="connsiteX2" fmla="*/ 4849947 w 5782364"/>
              <a:gd name="connsiteY2" fmla="*/ 306496 h 306496"/>
              <a:gd name="connsiteX3" fmla="*/ 5782364 w 5782364"/>
              <a:gd name="connsiteY3" fmla="*/ 0 h 306496"/>
              <a:gd name="connsiteX0" fmla="*/ 4916090 w 4916090"/>
              <a:gd name="connsiteY0" fmla="*/ 0 h 306496"/>
              <a:gd name="connsiteX1" fmla="*/ 0 w 4916090"/>
              <a:gd name="connsiteY1" fmla="*/ 122807 h 306496"/>
              <a:gd name="connsiteX2" fmla="*/ 4849947 w 4916090"/>
              <a:gd name="connsiteY2" fmla="*/ 306496 h 306496"/>
              <a:gd name="connsiteX3" fmla="*/ 4916090 w 4916090"/>
              <a:gd name="connsiteY3" fmla="*/ 0 h 306496"/>
              <a:gd name="connsiteX0" fmla="*/ 4916090 w 4958231"/>
              <a:gd name="connsiteY0" fmla="*/ 0 h 306496"/>
              <a:gd name="connsiteX1" fmla="*/ 0 w 4958231"/>
              <a:gd name="connsiteY1" fmla="*/ 122807 h 306496"/>
              <a:gd name="connsiteX2" fmla="*/ 4958231 w 4958231"/>
              <a:gd name="connsiteY2" fmla="*/ 306496 h 306496"/>
              <a:gd name="connsiteX3" fmla="*/ 4916090 w 4958231"/>
              <a:gd name="connsiteY3" fmla="*/ 0 h 306496"/>
              <a:gd name="connsiteX0" fmla="*/ 4867964 w 4910105"/>
              <a:gd name="connsiteY0" fmla="*/ 0 h 447660"/>
              <a:gd name="connsiteX1" fmla="*/ 0 w 4910105"/>
              <a:gd name="connsiteY1" fmla="*/ 447660 h 447660"/>
              <a:gd name="connsiteX2" fmla="*/ 4910105 w 4910105"/>
              <a:gd name="connsiteY2" fmla="*/ 306496 h 447660"/>
              <a:gd name="connsiteX3" fmla="*/ 4867964 w 4910105"/>
              <a:gd name="connsiteY3" fmla="*/ 0 h 447660"/>
              <a:gd name="connsiteX0" fmla="*/ 5637985 w 5680126"/>
              <a:gd name="connsiteY0" fmla="*/ 0 h 495786"/>
              <a:gd name="connsiteX1" fmla="*/ 0 w 5680126"/>
              <a:gd name="connsiteY1" fmla="*/ 495786 h 495786"/>
              <a:gd name="connsiteX2" fmla="*/ 5680126 w 5680126"/>
              <a:gd name="connsiteY2" fmla="*/ 306496 h 495786"/>
              <a:gd name="connsiteX3" fmla="*/ 5637985 w 5680126"/>
              <a:gd name="connsiteY3" fmla="*/ 0 h 495786"/>
              <a:gd name="connsiteX0" fmla="*/ 4976973 w 5019114"/>
              <a:gd name="connsiteY0" fmla="*/ 0 h 306496"/>
              <a:gd name="connsiteX1" fmla="*/ 0 w 5019114"/>
              <a:gd name="connsiteY1" fmla="*/ 231381 h 306496"/>
              <a:gd name="connsiteX2" fmla="*/ 5019114 w 5019114"/>
              <a:gd name="connsiteY2" fmla="*/ 306496 h 306496"/>
              <a:gd name="connsiteX3" fmla="*/ 4976973 w 5019114"/>
              <a:gd name="connsiteY3" fmla="*/ 0 h 306496"/>
            </a:gdLst>
            <a:ahLst/>
            <a:cxnLst>
              <a:cxn ang="0">
                <a:pos x="connsiteX0" y="connsiteY0"/>
              </a:cxn>
              <a:cxn ang="0">
                <a:pos x="connsiteX1" y="connsiteY1"/>
              </a:cxn>
              <a:cxn ang="0">
                <a:pos x="connsiteX2" y="connsiteY2"/>
              </a:cxn>
              <a:cxn ang="0">
                <a:pos x="connsiteX3" y="connsiteY3"/>
              </a:cxn>
            </a:cxnLst>
            <a:rect l="l" t="t" r="r" b="b"/>
            <a:pathLst>
              <a:path w="5019114" h="306496">
                <a:moveTo>
                  <a:pt x="4976973" y="0"/>
                </a:moveTo>
                <a:lnTo>
                  <a:pt x="0" y="231381"/>
                </a:lnTo>
                <a:lnTo>
                  <a:pt x="5019114" y="306496"/>
                </a:lnTo>
                <a:lnTo>
                  <a:pt x="4976973" y="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8551146" y="5520998"/>
            <a:ext cx="981359" cy="307777"/>
          </a:xfrm>
          <a:prstGeom prst="rect">
            <a:avLst/>
          </a:prstGeom>
          <a:solidFill>
            <a:schemeClr val="bg2"/>
          </a:solidFill>
          <a:ln>
            <a:solidFill>
              <a:srgbClr val="0070C0"/>
            </a:solidFill>
          </a:ln>
        </p:spPr>
        <p:txBody>
          <a:bodyPr wrap="none">
            <a:spAutoFit/>
          </a:bodyPr>
          <a:lstStyle/>
          <a:p>
            <a:r>
              <a:rPr lang="en-US" sz="1400" dirty="0" err="1"/>
              <a:t>vBNG</a:t>
            </a:r>
            <a:r>
              <a:rPr lang="en-US" sz="1400" dirty="0"/>
              <a:t> VNF:</a:t>
            </a:r>
          </a:p>
        </p:txBody>
      </p:sp>
      <p:grpSp>
        <p:nvGrpSpPr>
          <p:cNvPr id="71" name="Group 70"/>
          <p:cNvGrpSpPr/>
          <p:nvPr/>
        </p:nvGrpSpPr>
        <p:grpSpPr>
          <a:xfrm>
            <a:off x="7765585" y="2847361"/>
            <a:ext cx="276038" cy="307777"/>
            <a:chOff x="8426818" y="3340855"/>
            <a:chExt cx="276038" cy="307777"/>
          </a:xfrm>
        </p:grpSpPr>
        <p:sp>
          <p:nvSpPr>
            <p:cNvPr id="72" name="Oval 71"/>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p:cNvSpPr txBox="1"/>
            <p:nvPr/>
          </p:nvSpPr>
          <p:spPr>
            <a:xfrm>
              <a:off x="8426818" y="3340855"/>
              <a:ext cx="276038" cy="307777"/>
            </a:xfrm>
            <a:prstGeom prst="rect">
              <a:avLst/>
            </a:prstGeom>
            <a:noFill/>
          </p:spPr>
          <p:txBody>
            <a:bodyPr wrap="none" rtlCol="0">
              <a:spAutoFit/>
            </a:bodyPr>
            <a:lstStyle/>
            <a:p>
              <a:r>
                <a:rPr lang="en-US" sz="1400" dirty="0">
                  <a:solidFill>
                    <a:schemeClr val="bg1"/>
                  </a:solidFill>
                </a:rPr>
                <a:t>9</a:t>
              </a:r>
            </a:p>
          </p:txBody>
        </p:sp>
      </p:grpSp>
      <p:grpSp>
        <p:nvGrpSpPr>
          <p:cNvPr id="74" name="Group 73"/>
          <p:cNvGrpSpPr/>
          <p:nvPr/>
        </p:nvGrpSpPr>
        <p:grpSpPr>
          <a:xfrm>
            <a:off x="1355614" y="4780558"/>
            <a:ext cx="367408" cy="307777"/>
            <a:chOff x="8378690" y="3328823"/>
            <a:chExt cx="367408" cy="307777"/>
          </a:xfrm>
        </p:grpSpPr>
        <p:sp>
          <p:nvSpPr>
            <p:cNvPr id="75" name="Oval 74"/>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p:cNvSpPr txBox="1"/>
            <p:nvPr/>
          </p:nvSpPr>
          <p:spPr>
            <a:xfrm>
              <a:off x="8378690" y="3328823"/>
              <a:ext cx="367408" cy="307777"/>
            </a:xfrm>
            <a:prstGeom prst="rect">
              <a:avLst/>
            </a:prstGeom>
            <a:noFill/>
          </p:spPr>
          <p:txBody>
            <a:bodyPr wrap="none" rtlCol="0">
              <a:spAutoFit/>
            </a:bodyPr>
            <a:lstStyle/>
            <a:p>
              <a:r>
                <a:rPr lang="en-US" sz="1400" dirty="0">
                  <a:solidFill>
                    <a:schemeClr val="bg1"/>
                  </a:solidFill>
                </a:rPr>
                <a:t>10</a:t>
              </a:r>
            </a:p>
          </p:txBody>
        </p:sp>
      </p:grpSp>
      <p:grpSp>
        <p:nvGrpSpPr>
          <p:cNvPr id="77" name="Group 76"/>
          <p:cNvGrpSpPr/>
          <p:nvPr/>
        </p:nvGrpSpPr>
        <p:grpSpPr>
          <a:xfrm>
            <a:off x="8029289" y="5451193"/>
            <a:ext cx="367408" cy="307777"/>
            <a:chOff x="8381735" y="3328823"/>
            <a:chExt cx="367408" cy="307777"/>
          </a:xfrm>
        </p:grpSpPr>
        <p:sp>
          <p:nvSpPr>
            <p:cNvPr id="78" name="Oval 77"/>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Box 78"/>
            <p:cNvSpPr txBox="1"/>
            <p:nvPr/>
          </p:nvSpPr>
          <p:spPr>
            <a:xfrm>
              <a:off x="8381735" y="3328823"/>
              <a:ext cx="367408" cy="307777"/>
            </a:xfrm>
            <a:prstGeom prst="rect">
              <a:avLst/>
            </a:prstGeom>
            <a:noFill/>
          </p:spPr>
          <p:txBody>
            <a:bodyPr wrap="none" rtlCol="0">
              <a:spAutoFit/>
            </a:bodyPr>
            <a:lstStyle/>
            <a:p>
              <a:r>
                <a:rPr lang="en-US" sz="1400" dirty="0">
                  <a:solidFill>
                    <a:schemeClr val="bg1"/>
                  </a:solidFill>
                </a:rPr>
                <a:t>12</a:t>
              </a:r>
            </a:p>
          </p:txBody>
        </p:sp>
      </p:grpSp>
      <p:sp>
        <p:nvSpPr>
          <p:cNvPr id="89" name="Rectangle 88"/>
          <p:cNvSpPr/>
          <p:nvPr/>
        </p:nvSpPr>
        <p:spPr>
          <a:xfrm>
            <a:off x="618389" y="4904265"/>
            <a:ext cx="672353" cy="4746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VID</a:t>
            </a:r>
          </a:p>
        </p:txBody>
      </p:sp>
      <p:cxnSp>
        <p:nvCxnSpPr>
          <p:cNvPr id="90" name="Straight Connector 89"/>
          <p:cNvCxnSpPr>
            <a:stCxn id="89" idx="3"/>
          </p:cNvCxnSpPr>
          <p:nvPr/>
        </p:nvCxnSpPr>
        <p:spPr>
          <a:xfrm>
            <a:off x="1290742" y="5141606"/>
            <a:ext cx="478175" cy="27840"/>
          </a:xfrm>
          <a:prstGeom prst="line">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9" name="Rectangle 98"/>
          <p:cNvSpPr/>
          <p:nvPr/>
        </p:nvSpPr>
        <p:spPr>
          <a:xfrm>
            <a:off x="8100851" y="2305499"/>
            <a:ext cx="1302793" cy="307777"/>
          </a:xfrm>
          <a:prstGeom prst="rect">
            <a:avLst/>
          </a:prstGeom>
          <a:solidFill>
            <a:schemeClr val="bg2"/>
          </a:solidFill>
          <a:ln>
            <a:solidFill>
              <a:srgbClr val="0070C0"/>
            </a:solidFill>
          </a:ln>
        </p:spPr>
        <p:txBody>
          <a:bodyPr wrap="none">
            <a:spAutoFit/>
          </a:bodyPr>
          <a:lstStyle/>
          <a:p>
            <a:r>
              <a:rPr lang="en-US" sz="1400" dirty="0"/>
              <a:t>MUX_GW </a:t>
            </a:r>
            <a:r>
              <a:rPr lang="en-US" sz="1400" dirty="0" err="1"/>
              <a:t>Ntw</a:t>
            </a:r>
            <a:r>
              <a:rPr lang="en-US" sz="1400" dirty="0"/>
              <a:t>:</a:t>
            </a:r>
          </a:p>
        </p:txBody>
      </p:sp>
      <p:grpSp>
        <p:nvGrpSpPr>
          <p:cNvPr id="100" name="Group 99"/>
          <p:cNvGrpSpPr/>
          <p:nvPr/>
        </p:nvGrpSpPr>
        <p:grpSpPr>
          <a:xfrm>
            <a:off x="7631164" y="2231641"/>
            <a:ext cx="276038" cy="307777"/>
            <a:chOff x="8426818" y="3340855"/>
            <a:chExt cx="276038" cy="307777"/>
          </a:xfrm>
        </p:grpSpPr>
        <p:sp>
          <p:nvSpPr>
            <p:cNvPr id="101" name="Oval 100"/>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extBox 101"/>
            <p:cNvSpPr txBox="1"/>
            <p:nvPr/>
          </p:nvSpPr>
          <p:spPr>
            <a:xfrm>
              <a:off x="8426818" y="3340855"/>
              <a:ext cx="276038" cy="307777"/>
            </a:xfrm>
            <a:prstGeom prst="rect">
              <a:avLst/>
            </a:prstGeom>
            <a:noFill/>
          </p:spPr>
          <p:txBody>
            <a:bodyPr wrap="none" rtlCol="0">
              <a:spAutoFit/>
            </a:bodyPr>
            <a:lstStyle/>
            <a:p>
              <a:r>
                <a:rPr lang="en-US" sz="1400" dirty="0">
                  <a:solidFill>
                    <a:schemeClr val="bg1"/>
                  </a:solidFill>
                </a:rPr>
                <a:t>8</a:t>
              </a:r>
            </a:p>
          </p:txBody>
        </p:sp>
      </p:grpSp>
      <p:sp>
        <p:nvSpPr>
          <p:cNvPr id="110" name="Rounded Rectangle 109"/>
          <p:cNvSpPr/>
          <p:nvPr/>
        </p:nvSpPr>
        <p:spPr>
          <a:xfrm>
            <a:off x="3366710" y="4615316"/>
            <a:ext cx="109734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Generic Service Flow [Existing]</a:t>
            </a:r>
          </a:p>
        </p:txBody>
      </p:sp>
      <p:sp>
        <p:nvSpPr>
          <p:cNvPr id="113" name="Rounded Rectangle 112"/>
          <p:cNvSpPr/>
          <p:nvPr/>
        </p:nvSpPr>
        <p:spPr>
          <a:xfrm>
            <a:off x="9252879" y="3051120"/>
            <a:ext cx="118872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Generic VNF</a:t>
            </a:r>
            <a:br>
              <a:rPr lang="en-US" sz="1100" dirty="0"/>
            </a:br>
            <a:r>
              <a:rPr lang="en-US" sz="1100" dirty="0"/>
              <a:t>Flow [Existing]</a:t>
            </a:r>
          </a:p>
        </p:txBody>
      </p:sp>
      <p:sp>
        <p:nvSpPr>
          <p:cNvPr id="114" name="Rounded Rectangle 113"/>
          <p:cNvSpPr/>
          <p:nvPr/>
        </p:nvSpPr>
        <p:spPr>
          <a:xfrm>
            <a:off x="9377887" y="5763374"/>
            <a:ext cx="118872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Generic VNF</a:t>
            </a:r>
            <a:br>
              <a:rPr lang="en-US" sz="1100" dirty="0"/>
            </a:br>
            <a:r>
              <a:rPr lang="en-US" sz="1100" dirty="0"/>
              <a:t>Flow [Existing]</a:t>
            </a:r>
          </a:p>
        </p:txBody>
      </p:sp>
      <p:sp>
        <p:nvSpPr>
          <p:cNvPr id="115" name="Rounded Rectangle 114"/>
          <p:cNvSpPr/>
          <p:nvPr/>
        </p:nvSpPr>
        <p:spPr>
          <a:xfrm>
            <a:off x="9458094" y="2466592"/>
            <a:ext cx="118872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Generic </a:t>
            </a:r>
            <a:r>
              <a:rPr lang="en-US" sz="1100" dirty="0" err="1"/>
              <a:t>Ntw</a:t>
            </a:r>
            <a:br>
              <a:rPr lang="en-US" sz="1100" dirty="0"/>
            </a:br>
            <a:r>
              <a:rPr lang="en-US" sz="1100" dirty="0"/>
              <a:t>Flow [Existing]</a:t>
            </a:r>
          </a:p>
        </p:txBody>
      </p:sp>
      <p:sp>
        <p:nvSpPr>
          <p:cNvPr id="95" name="Rectangular Callout 94"/>
          <p:cNvSpPr/>
          <p:nvPr/>
        </p:nvSpPr>
        <p:spPr>
          <a:xfrm>
            <a:off x="4936358" y="1082103"/>
            <a:ext cx="3511223" cy="588697"/>
          </a:xfrm>
          <a:prstGeom prst="wedgeRectCallout">
            <a:avLst>
              <a:gd name="adj1" fmla="val -55765"/>
              <a:gd name="adj2" fmla="val 166856"/>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In Release 1 this sequencing of the </a:t>
            </a:r>
            <a:r>
              <a:rPr lang="en-US" sz="1100" dirty="0" err="1">
                <a:solidFill>
                  <a:schemeClr val="tx1">
                    <a:lumMod val="65000"/>
                    <a:lumOff val="35000"/>
                  </a:schemeClr>
                </a:solidFill>
              </a:rPr>
              <a:t>vGMuxInfra</a:t>
            </a:r>
            <a:r>
              <a:rPr lang="en-US" sz="1100" dirty="0">
                <a:solidFill>
                  <a:schemeClr val="tx1">
                    <a:lumMod val="65000"/>
                    <a:lumOff val="35000"/>
                  </a:schemeClr>
                </a:solidFill>
              </a:rPr>
              <a:t> Resources will be accomplished via the Generic SO Service-Level which always instantiates Networks before VNFs.</a:t>
            </a:r>
          </a:p>
        </p:txBody>
      </p:sp>
      <p:sp>
        <p:nvSpPr>
          <p:cNvPr id="96" name="Freeform: Shape 37"/>
          <p:cNvSpPr/>
          <p:nvPr/>
        </p:nvSpPr>
        <p:spPr>
          <a:xfrm>
            <a:off x="4162307" y="4918925"/>
            <a:ext cx="4308782" cy="658954"/>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287690 w 6287690"/>
              <a:gd name="connsiteY0" fmla="*/ 141888 h 448384"/>
              <a:gd name="connsiteX1" fmla="*/ 0 w 6287690"/>
              <a:gd name="connsiteY1" fmla="*/ 0 h 448384"/>
              <a:gd name="connsiteX2" fmla="*/ 5355273 w 6287690"/>
              <a:gd name="connsiteY2" fmla="*/ 448384 h 448384"/>
              <a:gd name="connsiteX3" fmla="*/ 6287690 w 6287690"/>
              <a:gd name="connsiteY3" fmla="*/ 141888 h 448384"/>
              <a:gd name="connsiteX0" fmla="*/ 5782364 w 5782364"/>
              <a:gd name="connsiteY0" fmla="*/ 0 h 306496"/>
              <a:gd name="connsiteX1" fmla="*/ 0 w 5782364"/>
              <a:gd name="connsiteY1" fmla="*/ 122807 h 306496"/>
              <a:gd name="connsiteX2" fmla="*/ 4849947 w 5782364"/>
              <a:gd name="connsiteY2" fmla="*/ 306496 h 306496"/>
              <a:gd name="connsiteX3" fmla="*/ 5782364 w 5782364"/>
              <a:gd name="connsiteY3" fmla="*/ 0 h 306496"/>
              <a:gd name="connsiteX0" fmla="*/ 4916090 w 4916090"/>
              <a:gd name="connsiteY0" fmla="*/ 0 h 306496"/>
              <a:gd name="connsiteX1" fmla="*/ 0 w 4916090"/>
              <a:gd name="connsiteY1" fmla="*/ 122807 h 306496"/>
              <a:gd name="connsiteX2" fmla="*/ 4849947 w 4916090"/>
              <a:gd name="connsiteY2" fmla="*/ 306496 h 306496"/>
              <a:gd name="connsiteX3" fmla="*/ 4916090 w 4916090"/>
              <a:gd name="connsiteY3" fmla="*/ 0 h 306496"/>
              <a:gd name="connsiteX0" fmla="*/ 4916090 w 4958231"/>
              <a:gd name="connsiteY0" fmla="*/ 0 h 306496"/>
              <a:gd name="connsiteX1" fmla="*/ 0 w 4958231"/>
              <a:gd name="connsiteY1" fmla="*/ 122807 h 306496"/>
              <a:gd name="connsiteX2" fmla="*/ 4958231 w 4958231"/>
              <a:gd name="connsiteY2" fmla="*/ 306496 h 306496"/>
              <a:gd name="connsiteX3" fmla="*/ 4916090 w 4958231"/>
              <a:gd name="connsiteY3" fmla="*/ 0 h 306496"/>
              <a:gd name="connsiteX0" fmla="*/ 4867964 w 4910105"/>
              <a:gd name="connsiteY0" fmla="*/ 0 h 447660"/>
              <a:gd name="connsiteX1" fmla="*/ 0 w 4910105"/>
              <a:gd name="connsiteY1" fmla="*/ 447660 h 447660"/>
              <a:gd name="connsiteX2" fmla="*/ 4910105 w 4910105"/>
              <a:gd name="connsiteY2" fmla="*/ 306496 h 447660"/>
              <a:gd name="connsiteX3" fmla="*/ 4867964 w 4910105"/>
              <a:gd name="connsiteY3" fmla="*/ 0 h 447660"/>
              <a:gd name="connsiteX0" fmla="*/ 4663248 w 4705389"/>
              <a:gd name="connsiteY0" fmla="*/ 0 h 306496"/>
              <a:gd name="connsiteX1" fmla="*/ 0 w 4705389"/>
              <a:gd name="connsiteY1" fmla="*/ 229296 h 306496"/>
              <a:gd name="connsiteX2" fmla="*/ 4705389 w 4705389"/>
              <a:gd name="connsiteY2" fmla="*/ 306496 h 306496"/>
              <a:gd name="connsiteX3" fmla="*/ 4663248 w 4705389"/>
              <a:gd name="connsiteY3" fmla="*/ 0 h 306496"/>
              <a:gd name="connsiteX0" fmla="*/ 4266641 w 4308782"/>
              <a:gd name="connsiteY0" fmla="*/ 0 h 658954"/>
              <a:gd name="connsiteX1" fmla="*/ 0 w 4308782"/>
              <a:gd name="connsiteY1" fmla="*/ 658954 h 658954"/>
              <a:gd name="connsiteX2" fmla="*/ 4308782 w 4308782"/>
              <a:gd name="connsiteY2" fmla="*/ 306496 h 658954"/>
              <a:gd name="connsiteX3" fmla="*/ 4266641 w 4308782"/>
              <a:gd name="connsiteY3" fmla="*/ 0 h 658954"/>
            </a:gdLst>
            <a:ahLst/>
            <a:cxnLst>
              <a:cxn ang="0">
                <a:pos x="connsiteX0" y="connsiteY0"/>
              </a:cxn>
              <a:cxn ang="0">
                <a:pos x="connsiteX1" y="connsiteY1"/>
              </a:cxn>
              <a:cxn ang="0">
                <a:pos x="connsiteX2" y="connsiteY2"/>
              </a:cxn>
              <a:cxn ang="0">
                <a:pos x="connsiteX3" y="connsiteY3"/>
              </a:cxn>
            </a:cxnLst>
            <a:rect l="l" t="t" r="r" b="b"/>
            <a:pathLst>
              <a:path w="4308782" h="658954">
                <a:moveTo>
                  <a:pt x="4266641" y="0"/>
                </a:moveTo>
                <a:lnTo>
                  <a:pt x="0" y="658954"/>
                </a:lnTo>
                <a:lnTo>
                  <a:pt x="4308782" y="306496"/>
                </a:lnTo>
                <a:lnTo>
                  <a:pt x="4266641" y="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p:cNvSpPr/>
          <p:nvPr/>
        </p:nvSpPr>
        <p:spPr>
          <a:xfrm>
            <a:off x="8372949" y="4928630"/>
            <a:ext cx="1301895" cy="307777"/>
          </a:xfrm>
          <a:prstGeom prst="rect">
            <a:avLst/>
          </a:prstGeom>
          <a:solidFill>
            <a:schemeClr val="bg2"/>
          </a:solidFill>
          <a:ln>
            <a:solidFill>
              <a:srgbClr val="0070C0"/>
            </a:solidFill>
          </a:ln>
        </p:spPr>
        <p:txBody>
          <a:bodyPr wrap="none">
            <a:spAutoFit/>
          </a:bodyPr>
          <a:lstStyle/>
          <a:p>
            <a:r>
              <a:rPr lang="en-US" sz="1400" dirty="0"/>
              <a:t>BRG_BNG </a:t>
            </a:r>
            <a:r>
              <a:rPr lang="en-US" sz="1400" dirty="0" err="1"/>
              <a:t>Ntw</a:t>
            </a:r>
            <a:r>
              <a:rPr lang="en-US" sz="1400" dirty="0"/>
              <a:t>:</a:t>
            </a:r>
          </a:p>
        </p:txBody>
      </p:sp>
      <p:grpSp>
        <p:nvGrpSpPr>
          <p:cNvPr id="98" name="Group 97"/>
          <p:cNvGrpSpPr/>
          <p:nvPr/>
        </p:nvGrpSpPr>
        <p:grpSpPr>
          <a:xfrm>
            <a:off x="7381870" y="4984418"/>
            <a:ext cx="367408" cy="307777"/>
            <a:chOff x="8378690" y="3340855"/>
            <a:chExt cx="367408" cy="307777"/>
          </a:xfrm>
        </p:grpSpPr>
        <p:sp>
          <p:nvSpPr>
            <p:cNvPr id="103" name="Oval 102"/>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TextBox 107"/>
            <p:cNvSpPr txBox="1"/>
            <p:nvPr/>
          </p:nvSpPr>
          <p:spPr>
            <a:xfrm>
              <a:off x="8378690" y="3340855"/>
              <a:ext cx="367408" cy="307777"/>
            </a:xfrm>
            <a:prstGeom prst="rect">
              <a:avLst/>
            </a:prstGeom>
            <a:noFill/>
          </p:spPr>
          <p:txBody>
            <a:bodyPr wrap="none" rtlCol="0">
              <a:spAutoFit/>
            </a:bodyPr>
            <a:lstStyle/>
            <a:p>
              <a:r>
                <a:rPr lang="en-US" sz="1400" dirty="0">
                  <a:solidFill>
                    <a:schemeClr val="bg1"/>
                  </a:solidFill>
                </a:rPr>
                <a:t>11</a:t>
              </a:r>
            </a:p>
          </p:txBody>
        </p:sp>
      </p:grpSp>
      <p:sp>
        <p:nvSpPr>
          <p:cNvPr id="117" name="Rounded Rectangle 116"/>
          <p:cNvSpPr/>
          <p:nvPr/>
        </p:nvSpPr>
        <p:spPr>
          <a:xfrm>
            <a:off x="9730192" y="5089723"/>
            <a:ext cx="118872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Generic </a:t>
            </a:r>
            <a:r>
              <a:rPr lang="en-US" sz="1100" dirty="0" err="1"/>
              <a:t>Ntw</a:t>
            </a:r>
            <a:br>
              <a:rPr lang="en-US" sz="1100" dirty="0"/>
            </a:br>
            <a:r>
              <a:rPr lang="en-US" sz="1100" dirty="0"/>
              <a:t>Flow [Existing]</a:t>
            </a:r>
          </a:p>
        </p:txBody>
      </p:sp>
      <p:sp>
        <p:nvSpPr>
          <p:cNvPr id="118" name="Rectangular Callout 117"/>
          <p:cNvSpPr/>
          <p:nvPr/>
        </p:nvSpPr>
        <p:spPr>
          <a:xfrm>
            <a:off x="4874062" y="4397783"/>
            <a:ext cx="2912337" cy="435928"/>
          </a:xfrm>
          <a:prstGeom prst="wedgeRectCallout">
            <a:avLst>
              <a:gd name="adj1" fmla="val 68314"/>
              <a:gd name="adj2" fmla="val 103073"/>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 As part of the “Assign” operation, SDNC assigns the “10.3” subnet to this network instance.</a:t>
            </a:r>
          </a:p>
        </p:txBody>
      </p:sp>
      <p:sp>
        <p:nvSpPr>
          <p:cNvPr id="119" name="Rectangular Callout 118"/>
          <p:cNvSpPr/>
          <p:nvPr/>
        </p:nvSpPr>
        <p:spPr>
          <a:xfrm>
            <a:off x="3052029" y="6153991"/>
            <a:ext cx="6351615" cy="597832"/>
          </a:xfrm>
          <a:prstGeom prst="wedgeRectCallout">
            <a:avLst>
              <a:gd name="adj1" fmla="val 37325"/>
              <a:gd name="adj2" fmla="val -109373"/>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 As part of the “Assign” operation, SDNC determines that the VNF must connect to two networks: BRG_BNG “10.3” and BNG_MUX “10.1”.  It also assigns the IPs “10.3.0.1” and “10.1.0.10” at these networks.  As part of the “Activate” operation, SDNC configures a static route between the 10.3 and the 10.1 subnets.</a:t>
            </a:r>
          </a:p>
        </p:txBody>
      </p:sp>
      <p:sp>
        <p:nvSpPr>
          <p:cNvPr id="44" name="Rectangular Callout 94"/>
          <p:cNvSpPr/>
          <p:nvPr/>
        </p:nvSpPr>
        <p:spPr>
          <a:xfrm>
            <a:off x="358494" y="3111013"/>
            <a:ext cx="2011727" cy="588697"/>
          </a:xfrm>
          <a:prstGeom prst="wedgeRectCallout">
            <a:avLst>
              <a:gd name="adj1" fmla="val -31374"/>
              <a:gd name="adj2" fmla="val -178540"/>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Robot will remember…</a:t>
            </a:r>
          </a:p>
        </p:txBody>
      </p:sp>
    </p:spTree>
    <p:extLst>
      <p:ext uri="{BB962C8B-B14F-4D97-AF65-F5344CB8AC3E}">
        <p14:creationId xmlns:p14="http://schemas.microsoft.com/office/powerpoint/2010/main" val="3687955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51421" y="517525"/>
            <a:ext cx="11145303" cy="454201"/>
          </a:xfrm>
        </p:spPr>
        <p:txBody>
          <a:bodyPr/>
          <a:lstStyle/>
          <a:p>
            <a:r>
              <a:rPr lang="en-US" dirty="0"/>
              <a:t>Residential Broadband </a:t>
            </a:r>
            <a:r>
              <a:rPr lang="en-US" dirty="0" err="1"/>
              <a:t>vCPE</a:t>
            </a:r>
            <a:r>
              <a:rPr lang="en-US" dirty="0"/>
              <a:t> Use Case Model: Instantiation Sequencing</a:t>
            </a:r>
          </a:p>
        </p:txBody>
      </p:sp>
      <p:sp>
        <p:nvSpPr>
          <p:cNvPr id="31" name="TextBox 30"/>
          <p:cNvSpPr txBox="1"/>
          <p:nvPr/>
        </p:nvSpPr>
        <p:spPr>
          <a:xfrm>
            <a:off x="1627023" y="1238498"/>
            <a:ext cx="1393651" cy="646331"/>
          </a:xfrm>
          <a:prstGeom prst="rect">
            <a:avLst/>
          </a:prstGeom>
          <a:noFill/>
        </p:spPr>
        <p:txBody>
          <a:bodyPr wrap="none" rtlCol="0">
            <a:spAutoFit/>
          </a:bodyPr>
          <a:lstStyle/>
          <a:p>
            <a:pPr algn="ctr"/>
            <a:r>
              <a:rPr lang="en-US" dirty="0"/>
              <a:t>Service Level</a:t>
            </a:r>
          </a:p>
          <a:p>
            <a:pPr algn="ctr"/>
            <a:r>
              <a:rPr lang="en-US" dirty="0"/>
              <a:t>(TOSCA)</a:t>
            </a:r>
          </a:p>
        </p:txBody>
      </p:sp>
      <p:sp>
        <p:nvSpPr>
          <p:cNvPr id="35" name="TextBox 34"/>
          <p:cNvSpPr txBox="1"/>
          <p:nvPr/>
        </p:nvSpPr>
        <p:spPr>
          <a:xfrm>
            <a:off x="5725787" y="1258911"/>
            <a:ext cx="1106200" cy="646331"/>
          </a:xfrm>
          <a:prstGeom prst="rect">
            <a:avLst/>
          </a:prstGeom>
          <a:noFill/>
        </p:spPr>
        <p:txBody>
          <a:bodyPr wrap="none" rtlCol="0">
            <a:spAutoFit/>
          </a:bodyPr>
          <a:lstStyle/>
          <a:p>
            <a:pPr algn="ctr"/>
            <a:r>
              <a:rPr lang="en-US" dirty="0"/>
              <a:t>VNF Level</a:t>
            </a:r>
          </a:p>
          <a:p>
            <a:pPr algn="ctr"/>
            <a:r>
              <a:rPr lang="en-US" dirty="0"/>
              <a:t>(TOSCA)</a:t>
            </a:r>
          </a:p>
        </p:txBody>
      </p:sp>
      <p:sp>
        <p:nvSpPr>
          <p:cNvPr id="36" name="Rectangle 35"/>
          <p:cNvSpPr/>
          <p:nvPr/>
        </p:nvSpPr>
        <p:spPr>
          <a:xfrm>
            <a:off x="1624946" y="2161904"/>
            <a:ext cx="2468176" cy="943161"/>
          </a:xfrm>
          <a:prstGeom prst="rect">
            <a:avLst/>
          </a:prstGeom>
          <a:solidFill>
            <a:schemeClr val="bg2"/>
          </a:solidFill>
          <a:ln>
            <a:solidFill>
              <a:srgbClr val="0070C0"/>
            </a:solidFill>
          </a:ln>
        </p:spPr>
        <p:txBody>
          <a:bodyPr wrap="none">
            <a:noAutofit/>
          </a:bodyPr>
          <a:lstStyle/>
          <a:p>
            <a:r>
              <a:rPr lang="en-US" sz="1400" dirty="0"/>
              <a:t>BRG_EMU Service:</a:t>
            </a:r>
          </a:p>
          <a:p>
            <a:r>
              <a:rPr lang="en-US" sz="1400" dirty="0" err="1"/>
              <a:t>topology_template</a:t>
            </a:r>
            <a:r>
              <a:rPr lang="en-US" sz="1400" dirty="0"/>
              <a:t>:   </a:t>
            </a:r>
          </a:p>
          <a:p>
            <a:r>
              <a:rPr lang="en-US" sz="1400" dirty="0"/>
              <a:t>        </a:t>
            </a:r>
            <a:r>
              <a:rPr lang="en-US" sz="1400" dirty="0" err="1"/>
              <a:t>node_templates</a:t>
            </a:r>
            <a:r>
              <a:rPr lang="en-US" sz="1400" dirty="0"/>
              <a:t>:     </a:t>
            </a:r>
          </a:p>
          <a:p>
            <a:r>
              <a:rPr lang="en-US" sz="1400" dirty="0"/>
              <a:t>                 </a:t>
            </a:r>
            <a:r>
              <a:rPr lang="en-US" altLang="zh-CN" sz="1400" dirty="0"/>
              <a:t>BRG_EMU (VNF):</a:t>
            </a:r>
          </a:p>
        </p:txBody>
      </p:sp>
      <p:sp>
        <p:nvSpPr>
          <p:cNvPr id="37" name="TextBox 36"/>
          <p:cNvSpPr txBox="1"/>
          <p:nvPr/>
        </p:nvSpPr>
        <p:spPr>
          <a:xfrm>
            <a:off x="9706397" y="1350156"/>
            <a:ext cx="1843390" cy="646331"/>
          </a:xfrm>
          <a:prstGeom prst="rect">
            <a:avLst/>
          </a:prstGeom>
          <a:noFill/>
        </p:spPr>
        <p:txBody>
          <a:bodyPr wrap="none" rtlCol="0">
            <a:spAutoFit/>
          </a:bodyPr>
          <a:lstStyle/>
          <a:p>
            <a:pPr algn="ctr"/>
            <a:r>
              <a:rPr lang="en-US" dirty="0"/>
              <a:t>Allotted Resource</a:t>
            </a:r>
          </a:p>
          <a:p>
            <a:pPr algn="ctr"/>
            <a:r>
              <a:rPr lang="en-US" dirty="0"/>
              <a:t>(TOSCA)</a:t>
            </a:r>
          </a:p>
        </p:txBody>
      </p:sp>
      <p:sp>
        <p:nvSpPr>
          <p:cNvPr id="42" name="Freeform: Shape 41"/>
          <p:cNvSpPr/>
          <p:nvPr/>
        </p:nvSpPr>
        <p:spPr>
          <a:xfrm>
            <a:off x="3714042" y="2483943"/>
            <a:ext cx="1979694" cy="476412"/>
          </a:xfrm>
          <a:custGeom>
            <a:avLst/>
            <a:gdLst>
              <a:gd name="connsiteX0" fmla="*/ 0 w 3246783"/>
              <a:gd name="connsiteY0" fmla="*/ 0 h 636104"/>
              <a:gd name="connsiteX1" fmla="*/ 3246783 w 3246783"/>
              <a:gd name="connsiteY1" fmla="*/ 304800 h 636104"/>
              <a:gd name="connsiteX2" fmla="*/ 2385392 w 3246783"/>
              <a:gd name="connsiteY2" fmla="*/ 636104 h 636104"/>
              <a:gd name="connsiteX3" fmla="*/ 53009 w 3246783"/>
              <a:gd name="connsiteY3" fmla="*/ 13252 h 636104"/>
              <a:gd name="connsiteX4" fmla="*/ 53009 w 3246783"/>
              <a:gd name="connsiteY4" fmla="*/ 13252 h 636104"/>
              <a:gd name="connsiteX5" fmla="*/ 0 w 3246783"/>
              <a:gd name="connsiteY5" fmla="*/ 0 h 636104"/>
              <a:gd name="connsiteX0" fmla="*/ 0 w 4240696"/>
              <a:gd name="connsiteY0" fmla="*/ 0 h 636104"/>
              <a:gd name="connsiteX1" fmla="*/ 4240696 w 4240696"/>
              <a:gd name="connsiteY1" fmla="*/ 304800 h 636104"/>
              <a:gd name="connsiteX2" fmla="*/ 2385392 w 4240696"/>
              <a:gd name="connsiteY2" fmla="*/ 636104 h 636104"/>
              <a:gd name="connsiteX3" fmla="*/ 53009 w 4240696"/>
              <a:gd name="connsiteY3" fmla="*/ 13252 h 636104"/>
              <a:gd name="connsiteX4" fmla="*/ 53009 w 4240696"/>
              <a:gd name="connsiteY4" fmla="*/ 13252 h 636104"/>
              <a:gd name="connsiteX5" fmla="*/ 0 w 4240696"/>
              <a:gd name="connsiteY5" fmla="*/ 0 h 636104"/>
              <a:gd name="connsiteX0" fmla="*/ 0 w 4240696"/>
              <a:gd name="connsiteY0" fmla="*/ 0 h 649356"/>
              <a:gd name="connsiteX1" fmla="*/ 4240696 w 4240696"/>
              <a:gd name="connsiteY1" fmla="*/ 304800 h 649356"/>
              <a:gd name="connsiteX2" fmla="*/ 3366053 w 4240696"/>
              <a:gd name="connsiteY2" fmla="*/ 649356 h 649356"/>
              <a:gd name="connsiteX3" fmla="*/ 53009 w 4240696"/>
              <a:gd name="connsiteY3" fmla="*/ 13252 h 649356"/>
              <a:gd name="connsiteX4" fmla="*/ 53009 w 4240696"/>
              <a:gd name="connsiteY4" fmla="*/ 13252 h 649356"/>
              <a:gd name="connsiteX5" fmla="*/ 0 w 4240696"/>
              <a:gd name="connsiteY5" fmla="*/ 0 h 649356"/>
              <a:gd name="connsiteX0" fmla="*/ 0 w 3368826"/>
              <a:gd name="connsiteY0" fmla="*/ 0 h 649356"/>
              <a:gd name="connsiteX1" fmla="*/ 3368826 w 3368826"/>
              <a:gd name="connsiteY1" fmla="*/ 155944 h 649356"/>
              <a:gd name="connsiteX2" fmla="*/ 3366053 w 3368826"/>
              <a:gd name="connsiteY2" fmla="*/ 649356 h 649356"/>
              <a:gd name="connsiteX3" fmla="*/ 53009 w 3368826"/>
              <a:gd name="connsiteY3" fmla="*/ 13252 h 649356"/>
              <a:gd name="connsiteX4" fmla="*/ 53009 w 3368826"/>
              <a:gd name="connsiteY4" fmla="*/ 13252 h 649356"/>
              <a:gd name="connsiteX5" fmla="*/ 0 w 3368826"/>
              <a:gd name="connsiteY5" fmla="*/ 0 h 649356"/>
              <a:gd name="connsiteX0" fmla="*/ 0 w 3368826"/>
              <a:gd name="connsiteY0" fmla="*/ 0 h 1297942"/>
              <a:gd name="connsiteX1" fmla="*/ 3368826 w 3368826"/>
              <a:gd name="connsiteY1" fmla="*/ 155944 h 1297942"/>
              <a:gd name="connsiteX2" fmla="*/ 2919486 w 3368826"/>
              <a:gd name="connsiteY2" fmla="*/ 1297942 h 1297942"/>
              <a:gd name="connsiteX3" fmla="*/ 53009 w 3368826"/>
              <a:gd name="connsiteY3" fmla="*/ 13252 h 1297942"/>
              <a:gd name="connsiteX4" fmla="*/ 53009 w 3368826"/>
              <a:gd name="connsiteY4" fmla="*/ 13252 h 1297942"/>
              <a:gd name="connsiteX5" fmla="*/ 0 w 3368826"/>
              <a:gd name="connsiteY5" fmla="*/ 0 h 1297942"/>
              <a:gd name="connsiteX0" fmla="*/ 0 w 4011083"/>
              <a:gd name="connsiteY0" fmla="*/ 0 h 1297942"/>
              <a:gd name="connsiteX1" fmla="*/ 4011083 w 4011083"/>
              <a:gd name="connsiteY1" fmla="*/ 134172 h 1297942"/>
              <a:gd name="connsiteX2" fmla="*/ 2919486 w 4011083"/>
              <a:gd name="connsiteY2" fmla="*/ 1297942 h 1297942"/>
              <a:gd name="connsiteX3" fmla="*/ 53009 w 4011083"/>
              <a:gd name="connsiteY3" fmla="*/ 13252 h 1297942"/>
              <a:gd name="connsiteX4" fmla="*/ 53009 w 4011083"/>
              <a:gd name="connsiteY4" fmla="*/ 13252 h 1297942"/>
              <a:gd name="connsiteX5" fmla="*/ 0 w 4011083"/>
              <a:gd name="connsiteY5" fmla="*/ 0 h 1297942"/>
              <a:gd name="connsiteX0" fmla="*/ 0 w 4011083"/>
              <a:gd name="connsiteY0" fmla="*/ 0 h 405313"/>
              <a:gd name="connsiteX1" fmla="*/ 4011083 w 4011083"/>
              <a:gd name="connsiteY1" fmla="*/ 134172 h 405313"/>
              <a:gd name="connsiteX2" fmla="*/ 2919486 w 4011083"/>
              <a:gd name="connsiteY2" fmla="*/ 405313 h 405313"/>
              <a:gd name="connsiteX3" fmla="*/ 53009 w 4011083"/>
              <a:gd name="connsiteY3" fmla="*/ 13252 h 405313"/>
              <a:gd name="connsiteX4" fmla="*/ 53009 w 4011083"/>
              <a:gd name="connsiteY4" fmla="*/ 13252 h 405313"/>
              <a:gd name="connsiteX5" fmla="*/ 0 w 4011083"/>
              <a:gd name="connsiteY5" fmla="*/ 0 h 405313"/>
              <a:gd name="connsiteX0" fmla="*/ 0 w 3958074"/>
              <a:gd name="connsiteY0" fmla="*/ 0 h 392061"/>
              <a:gd name="connsiteX1" fmla="*/ 3958074 w 3958074"/>
              <a:gd name="connsiteY1" fmla="*/ 120920 h 392061"/>
              <a:gd name="connsiteX2" fmla="*/ 2866477 w 3958074"/>
              <a:gd name="connsiteY2" fmla="*/ 392061 h 392061"/>
              <a:gd name="connsiteX3" fmla="*/ 0 w 3958074"/>
              <a:gd name="connsiteY3" fmla="*/ 0 h 392061"/>
              <a:gd name="connsiteX4" fmla="*/ 0 w 3958074"/>
              <a:gd name="connsiteY4" fmla="*/ 0 h 392061"/>
              <a:gd name="connsiteX0" fmla="*/ 577516 w 3958074"/>
              <a:gd name="connsiteY0" fmla="*/ 613611 h 613611"/>
              <a:gd name="connsiteX1" fmla="*/ 3958074 w 3958074"/>
              <a:gd name="connsiteY1" fmla="*/ 120920 h 613611"/>
              <a:gd name="connsiteX2" fmla="*/ 2866477 w 3958074"/>
              <a:gd name="connsiteY2" fmla="*/ 392061 h 613611"/>
              <a:gd name="connsiteX3" fmla="*/ 0 w 3958074"/>
              <a:gd name="connsiteY3" fmla="*/ 0 h 613611"/>
              <a:gd name="connsiteX4" fmla="*/ 577516 w 3958074"/>
              <a:gd name="connsiteY4" fmla="*/ 613611 h 613611"/>
              <a:gd name="connsiteX0" fmla="*/ 0 w 3380558"/>
              <a:gd name="connsiteY0" fmla="*/ 492691 h 492691"/>
              <a:gd name="connsiteX1" fmla="*/ 3380558 w 3380558"/>
              <a:gd name="connsiteY1" fmla="*/ 0 h 492691"/>
              <a:gd name="connsiteX2" fmla="*/ 2288961 w 3380558"/>
              <a:gd name="connsiteY2" fmla="*/ 271141 h 492691"/>
              <a:gd name="connsiteX3" fmla="*/ 0 w 3380558"/>
              <a:gd name="connsiteY3" fmla="*/ 492691 h 492691"/>
              <a:gd name="connsiteX0" fmla="*/ 0 w 2288976"/>
              <a:gd name="connsiteY0" fmla="*/ 516754 h 516754"/>
              <a:gd name="connsiteX1" fmla="*/ 2249589 w 2288976"/>
              <a:gd name="connsiteY1" fmla="*/ 0 h 516754"/>
              <a:gd name="connsiteX2" fmla="*/ 2288961 w 2288976"/>
              <a:gd name="connsiteY2" fmla="*/ 295204 h 516754"/>
              <a:gd name="connsiteX3" fmla="*/ 0 w 2288976"/>
              <a:gd name="connsiteY3" fmla="*/ 516754 h 516754"/>
              <a:gd name="connsiteX0" fmla="*/ 0 w 2033482"/>
              <a:gd name="connsiteY0" fmla="*/ 449518 h 449518"/>
              <a:gd name="connsiteX1" fmla="*/ 1994095 w 2033482"/>
              <a:gd name="connsiteY1" fmla="*/ 0 h 449518"/>
              <a:gd name="connsiteX2" fmla="*/ 2033467 w 2033482"/>
              <a:gd name="connsiteY2" fmla="*/ 295204 h 449518"/>
              <a:gd name="connsiteX3" fmla="*/ 0 w 2033482"/>
              <a:gd name="connsiteY3" fmla="*/ 449518 h 449518"/>
              <a:gd name="connsiteX0" fmla="*/ 0 w 1979694"/>
              <a:gd name="connsiteY0" fmla="*/ 476412 h 476412"/>
              <a:gd name="connsiteX1" fmla="*/ 1940307 w 1979694"/>
              <a:gd name="connsiteY1" fmla="*/ 0 h 476412"/>
              <a:gd name="connsiteX2" fmla="*/ 1979679 w 1979694"/>
              <a:gd name="connsiteY2" fmla="*/ 295204 h 476412"/>
              <a:gd name="connsiteX3" fmla="*/ 0 w 1979694"/>
              <a:gd name="connsiteY3" fmla="*/ 476412 h 476412"/>
            </a:gdLst>
            <a:ahLst/>
            <a:cxnLst>
              <a:cxn ang="0">
                <a:pos x="connsiteX0" y="connsiteY0"/>
              </a:cxn>
              <a:cxn ang="0">
                <a:pos x="connsiteX1" y="connsiteY1"/>
              </a:cxn>
              <a:cxn ang="0">
                <a:pos x="connsiteX2" y="connsiteY2"/>
              </a:cxn>
              <a:cxn ang="0">
                <a:pos x="connsiteX3" y="connsiteY3"/>
              </a:cxn>
            </a:cxnLst>
            <a:rect l="l" t="t" r="r" b="b"/>
            <a:pathLst>
              <a:path w="1979694" h="476412">
                <a:moveTo>
                  <a:pt x="0" y="476412"/>
                </a:moveTo>
                <a:lnTo>
                  <a:pt x="1940307" y="0"/>
                </a:lnTo>
                <a:cubicBezTo>
                  <a:pt x="1939383" y="164471"/>
                  <a:pt x="1980603" y="130733"/>
                  <a:pt x="1979679" y="295204"/>
                </a:cubicBezTo>
                <a:lnTo>
                  <a:pt x="0" y="476412"/>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5666105" y="2486886"/>
            <a:ext cx="1327543" cy="307777"/>
          </a:xfrm>
          <a:prstGeom prst="rect">
            <a:avLst/>
          </a:prstGeom>
          <a:solidFill>
            <a:schemeClr val="bg2"/>
          </a:solidFill>
          <a:ln>
            <a:solidFill>
              <a:srgbClr val="0070C0"/>
            </a:solidFill>
          </a:ln>
        </p:spPr>
        <p:txBody>
          <a:bodyPr wrap="none">
            <a:spAutoFit/>
          </a:bodyPr>
          <a:lstStyle/>
          <a:p>
            <a:r>
              <a:rPr lang="en-US" sz="1400" dirty="0"/>
              <a:t>BRG_EMU VNF:</a:t>
            </a:r>
          </a:p>
        </p:txBody>
      </p:sp>
      <p:sp>
        <p:nvSpPr>
          <p:cNvPr id="30" name="Rectangle 29"/>
          <p:cNvSpPr/>
          <p:nvPr/>
        </p:nvSpPr>
        <p:spPr>
          <a:xfrm>
            <a:off x="995187" y="4783274"/>
            <a:ext cx="3035639" cy="1384995"/>
          </a:xfrm>
          <a:prstGeom prst="rect">
            <a:avLst/>
          </a:prstGeom>
          <a:solidFill>
            <a:schemeClr val="bg2"/>
          </a:solidFill>
          <a:ln>
            <a:solidFill>
              <a:srgbClr val="0070C0"/>
            </a:solidFill>
          </a:ln>
        </p:spPr>
        <p:txBody>
          <a:bodyPr wrap="none">
            <a:spAutoFit/>
          </a:bodyPr>
          <a:lstStyle/>
          <a:p>
            <a:r>
              <a:rPr lang="en-US" sz="1400" dirty="0"/>
              <a:t>vCpeResCust Service:</a:t>
            </a:r>
          </a:p>
          <a:p>
            <a:r>
              <a:rPr lang="en-US" sz="1400" dirty="0" err="1"/>
              <a:t>topology_template</a:t>
            </a:r>
            <a:r>
              <a:rPr lang="en-US" sz="1400" dirty="0"/>
              <a:t>:   </a:t>
            </a:r>
          </a:p>
          <a:p>
            <a:r>
              <a:rPr lang="en-US" sz="1400" dirty="0"/>
              <a:t>      </a:t>
            </a:r>
            <a:r>
              <a:rPr lang="en-US" sz="1400" dirty="0" err="1"/>
              <a:t>node_templates</a:t>
            </a:r>
            <a:r>
              <a:rPr lang="en-US" sz="1400" dirty="0"/>
              <a:t>:     </a:t>
            </a:r>
          </a:p>
          <a:p>
            <a:r>
              <a:rPr lang="en-US" altLang="zh-CN" sz="1400" dirty="0"/>
              <a:t>           TunnelXConn (</a:t>
            </a:r>
            <a:r>
              <a:rPr lang="en-US" altLang="zh-CN" sz="1400" dirty="0" err="1"/>
              <a:t>AllottedResource</a:t>
            </a:r>
            <a:r>
              <a:rPr lang="en-US" altLang="zh-CN" sz="1400" dirty="0"/>
              <a:t>):</a:t>
            </a:r>
          </a:p>
          <a:p>
            <a:r>
              <a:rPr lang="en-US" altLang="zh-CN" sz="1400" dirty="0"/>
              <a:t>           vG (VNF):</a:t>
            </a:r>
          </a:p>
          <a:p>
            <a:r>
              <a:rPr lang="en-US" altLang="zh-CN" sz="1400" dirty="0"/>
              <a:t>           BRG (</a:t>
            </a:r>
            <a:r>
              <a:rPr lang="en-US" altLang="zh-CN" sz="1400" dirty="0" err="1"/>
              <a:t>AllottedResource</a:t>
            </a:r>
            <a:r>
              <a:rPr lang="en-US" altLang="zh-CN" sz="1400" dirty="0"/>
              <a:t>):</a:t>
            </a:r>
          </a:p>
        </p:txBody>
      </p:sp>
      <p:sp>
        <p:nvSpPr>
          <p:cNvPr id="38" name="Freeform: Shape 37"/>
          <p:cNvSpPr/>
          <p:nvPr/>
        </p:nvSpPr>
        <p:spPr>
          <a:xfrm>
            <a:off x="3409491" y="5973914"/>
            <a:ext cx="6782456" cy="514321"/>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028383 w 6028383"/>
              <a:gd name="connsiteY0" fmla="*/ 223774 h 530270"/>
              <a:gd name="connsiteX1" fmla="*/ 0 w 6028383"/>
              <a:gd name="connsiteY1" fmla="*/ 0 h 530270"/>
              <a:gd name="connsiteX2" fmla="*/ 5095966 w 6028383"/>
              <a:gd name="connsiteY2" fmla="*/ 530270 h 530270"/>
              <a:gd name="connsiteX3" fmla="*/ 6028383 w 6028383"/>
              <a:gd name="connsiteY3" fmla="*/ 223774 h 530270"/>
              <a:gd name="connsiteX0" fmla="*/ 6112604 w 6112604"/>
              <a:gd name="connsiteY0" fmla="*/ 0 h 306496"/>
              <a:gd name="connsiteX1" fmla="*/ 0 w 6112604"/>
              <a:gd name="connsiteY1" fmla="*/ 4826 h 306496"/>
              <a:gd name="connsiteX2" fmla="*/ 5180187 w 6112604"/>
              <a:gd name="connsiteY2" fmla="*/ 306496 h 306496"/>
              <a:gd name="connsiteX3" fmla="*/ 6112604 w 6112604"/>
              <a:gd name="connsiteY3" fmla="*/ 0 h 306496"/>
              <a:gd name="connsiteX0" fmla="*/ 6782456 w 6782456"/>
              <a:gd name="connsiteY0" fmla="*/ 207825 h 514321"/>
              <a:gd name="connsiteX1" fmla="*/ 0 w 6782456"/>
              <a:gd name="connsiteY1" fmla="*/ 0 h 514321"/>
              <a:gd name="connsiteX2" fmla="*/ 5850039 w 6782456"/>
              <a:gd name="connsiteY2" fmla="*/ 514321 h 514321"/>
              <a:gd name="connsiteX3" fmla="*/ 6782456 w 6782456"/>
              <a:gd name="connsiteY3" fmla="*/ 207825 h 514321"/>
            </a:gdLst>
            <a:ahLst/>
            <a:cxnLst>
              <a:cxn ang="0">
                <a:pos x="connsiteX0" y="connsiteY0"/>
              </a:cxn>
              <a:cxn ang="0">
                <a:pos x="connsiteX1" y="connsiteY1"/>
              </a:cxn>
              <a:cxn ang="0">
                <a:pos x="connsiteX2" y="connsiteY2"/>
              </a:cxn>
              <a:cxn ang="0">
                <a:pos x="connsiteX3" y="connsiteY3"/>
              </a:cxn>
            </a:cxnLst>
            <a:rect l="l" t="t" r="r" b="b"/>
            <a:pathLst>
              <a:path w="6782456" h="514321">
                <a:moveTo>
                  <a:pt x="6782456" y="207825"/>
                </a:moveTo>
                <a:lnTo>
                  <a:pt x="0" y="0"/>
                </a:lnTo>
                <a:lnTo>
                  <a:pt x="5850039" y="514321"/>
                </a:lnTo>
                <a:lnTo>
                  <a:pt x="6782456" y="207825"/>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9208118" y="6165966"/>
            <a:ext cx="1833451" cy="307777"/>
          </a:xfrm>
          <a:prstGeom prst="rect">
            <a:avLst/>
          </a:prstGeom>
          <a:solidFill>
            <a:schemeClr val="bg2"/>
          </a:solidFill>
          <a:ln>
            <a:solidFill>
              <a:srgbClr val="0070C0"/>
            </a:solidFill>
          </a:ln>
        </p:spPr>
        <p:txBody>
          <a:bodyPr wrap="none">
            <a:spAutoFit/>
          </a:bodyPr>
          <a:lstStyle/>
          <a:p>
            <a:r>
              <a:rPr lang="en-US" sz="1400" dirty="0"/>
              <a:t>BRG </a:t>
            </a:r>
            <a:r>
              <a:rPr lang="en-US" sz="1400" dirty="0" err="1"/>
              <a:t>AllottedResource</a:t>
            </a:r>
            <a:r>
              <a:rPr lang="en-US" sz="1400" dirty="0"/>
              <a:t>:</a:t>
            </a:r>
          </a:p>
        </p:txBody>
      </p:sp>
      <p:sp>
        <p:nvSpPr>
          <p:cNvPr id="40" name="Freeform: Shape 39"/>
          <p:cNvSpPr/>
          <p:nvPr/>
        </p:nvSpPr>
        <p:spPr>
          <a:xfrm>
            <a:off x="2295183" y="5488546"/>
            <a:ext cx="3194632" cy="339850"/>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217280"/>
              <a:gd name="connsiteY0" fmla="*/ 168577 h 289708"/>
              <a:gd name="connsiteX1" fmla="*/ 3188057 w 3217280"/>
              <a:gd name="connsiteY1" fmla="*/ 0 h 289708"/>
              <a:gd name="connsiteX2" fmla="*/ 3217280 w 3217280"/>
              <a:gd name="connsiteY2" fmla="*/ 289708 h 289708"/>
              <a:gd name="connsiteX3" fmla="*/ 0 w 3217280"/>
              <a:gd name="connsiteY3" fmla="*/ 168577 h 289708"/>
              <a:gd name="connsiteX0" fmla="*/ 0 w 3181185"/>
              <a:gd name="connsiteY0" fmla="*/ 312956 h 312956"/>
              <a:gd name="connsiteX1" fmla="*/ 3151962 w 3181185"/>
              <a:gd name="connsiteY1" fmla="*/ 0 h 312956"/>
              <a:gd name="connsiteX2" fmla="*/ 3181185 w 3181185"/>
              <a:gd name="connsiteY2" fmla="*/ 289708 h 312956"/>
              <a:gd name="connsiteX3" fmla="*/ 0 w 3181185"/>
              <a:gd name="connsiteY3" fmla="*/ 312956 h 312956"/>
              <a:gd name="connsiteX0" fmla="*/ 0 w 3194632"/>
              <a:gd name="connsiteY0" fmla="*/ 420533 h 420533"/>
              <a:gd name="connsiteX1" fmla="*/ 3165409 w 3194632"/>
              <a:gd name="connsiteY1" fmla="*/ 0 h 420533"/>
              <a:gd name="connsiteX2" fmla="*/ 3194632 w 3194632"/>
              <a:gd name="connsiteY2" fmla="*/ 289708 h 420533"/>
              <a:gd name="connsiteX3" fmla="*/ 0 w 3194632"/>
              <a:gd name="connsiteY3" fmla="*/ 420533 h 420533"/>
              <a:gd name="connsiteX0" fmla="*/ 0 w 3194632"/>
              <a:gd name="connsiteY0" fmla="*/ 339850 h 339850"/>
              <a:gd name="connsiteX1" fmla="*/ 3165409 w 3194632"/>
              <a:gd name="connsiteY1" fmla="*/ 0 h 339850"/>
              <a:gd name="connsiteX2" fmla="*/ 3194632 w 3194632"/>
              <a:gd name="connsiteY2" fmla="*/ 289708 h 339850"/>
              <a:gd name="connsiteX3" fmla="*/ 0 w 3194632"/>
              <a:gd name="connsiteY3" fmla="*/ 339850 h 339850"/>
            </a:gdLst>
            <a:ahLst/>
            <a:cxnLst>
              <a:cxn ang="0">
                <a:pos x="connsiteX0" y="connsiteY0"/>
              </a:cxn>
              <a:cxn ang="0">
                <a:pos x="connsiteX1" y="connsiteY1"/>
              </a:cxn>
              <a:cxn ang="0">
                <a:pos x="connsiteX2" y="connsiteY2"/>
              </a:cxn>
              <a:cxn ang="0">
                <a:pos x="connsiteX3" y="connsiteY3"/>
              </a:cxn>
            </a:cxnLst>
            <a:rect l="l" t="t" r="r" b="b"/>
            <a:pathLst>
              <a:path w="3194632" h="339850">
                <a:moveTo>
                  <a:pt x="0" y="339850"/>
                </a:moveTo>
                <a:lnTo>
                  <a:pt x="3165409" y="0"/>
                </a:lnTo>
                <a:lnTo>
                  <a:pt x="3194632" y="289708"/>
                </a:lnTo>
                <a:lnTo>
                  <a:pt x="0" y="33985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5454408" y="5446390"/>
            <a:ext cx="768159" cy="307777"/>
          </a:xfrm>
          <a:prstGeom prst="rect">
            <a:avLst/>
          </a:prstGeom>
          <a:solidFill>
            <a:schemeClr val="bg2"/>
          </a:solidFill>
          <a:ln>
            <a:solidFill>
              <a:srgbClr val="0070C0"/>
            </a:solidFill>
          </a:ln>
        </p:spPr>
        <p:txBody>
          <a:bodyPr wrap="none">
            <a:spAutoFit/>
          </a:bodyPr>
          <a:lstStyle/>
          <a:p>
            <a:r>
              <a:rPr lang="en-US" sz="1400" dirty="0"/>
              <a:t>vG VNF:</a:t>
            </a:r>
          </a:p>
        </p:txBody>
      </p:sp>
      <p:grpSp>
        <p:nvGrpSpPr>
          <p:cNvPr id="44" name="Group 43"/>
          <p:cNvGrpSpPr/>
          <p:nvPr/>
        </p:nvGrpSpPr>
        <p:grpSpPr>
          <a:xfrm>
            <a:off x="3947035" y="4372926"/>
            <a:ext cx="7949689" cy="1143578"/>
            <a:chOff x="3363543" y="3377217"/>
            <a:chExt cx="7949689" cy="1143578"/>
          </a:xfrm>
        </p:grpSpPr>
        <p:sp>
          <p:nvSpPr>
            <p:cNvPr id="45" name="Freeform: Shape 44"/>
            <p:cNvSpPr/>
            <p:nvPr/>
          </p:nvSpPr>
          <p:spPr>
            <a:xfrm>
              <a:off x="3363543" y="3389990"/>
              <a:ext cx="5464034" cy="1130805"/>
            </a:xfrm>
            <a:custGeom>
              <a:avLst/>
              <a:gdLst>
                <a:gd name="connsiteX0" fmla="*/ 0 w 7142922"/>
                <a:gd name="connsiteY0" fmla="*/ 0 h 1537252"/>
                <a:gd name="connsiteX1" fmla="*/ 7142922 w 7142922"/>
                <a:gd name="connsiteY1" fmla="*/ 185530 h 1537252"/>
                <a:gd name="connsiteX2" fmla="*/ 4359965 w 7142922"/>
                <a:gd name="connsiteY2" fmla="*/ 1537252 h 1537252"/>
                <a:gd name="connsiteX3" fmla="*/ 0 w 7142922"/>
                <a:gd name="connsiteY3" fmla="*/ 0 h 1537252"/>
                <a:gd name="connsiteX0" fmla="*/ 0 w 7142922"/>
                <a:gd name="connsiteY0" fmla="*/ 0 h 993913"/>
                <a:gd name="connsiteX1" fmla="*/ 7142922 w 7142922"/>
                <a:gd name="connsiteY1" fmla="*/ 185530 h 993913"/>
                <a:gd name="connsiteX2" fmla="*/ 4373217 w 7142922"/>
                <a:gd name="connsiteY2" fmla="*/ 993913 h 993913"/>
                <a:gd name="connsiteX3" fmla="*/ 0 w 7142922"/>
                <a:gd name="connsiteY3" fmla="*/ 0 h 993913"/>
                <a:gd name="connsiteX0" fmla="*/ 0 w 7063409"/>
                <a:gd name="connsiteY0" fmla="*/ 450574 h 808383"/>
                <a:gd name="connsiteX1" fmla="*/ 7063409 w 7063409"/>
                <a:gd name="connsiteY1" fmla="*/ 0 h 808383"/>
                <a:gd name="connsiteX2" fmla="*/ 4293704 w 7063409"/>
                <a:gd name="connsiteY2" fmla="*/ 808383 h 808383"/>
                <a:gd name="connsiteX3" fmla="*/ 0 w 7063409"/>
                <a:gd name="connsiteY3" fmla="*/ 450574 h 808383"/>
                <a:gd name="connsiteX0" fmla="*/ 0 w 4293704"/>
                <a:gd name="connsiteY0" fmla="*/ 450574 h 808383"/>
                <a:gd name="connsiteX1" fmla="*/ 4253948 w 4293704"/>
                <a:gd name="connsiteY1" fmla="*/ 0 h 808383"/>
                <a:gd name="connsiteX2" fmla="*/ 4293704 w 4293704"/>
                <a:gd name="connsiteY2" fmla="*/ 808383 h 808383"/>
                <a:gd name="connsiteX3" fmla="*/ 0 w 4293704"/>
                <a:gd name="connsiteY3" fmla="*/ 450574 h 808383"/>
                <a:gd name="connsiteX0" fmla="*/ 0 w 4293704"/>
                <a:gd name="connsiteY0" fmla="*/ 450574 h 901148"/>
                <a:gd name="connsiteX1" fmla="*/ 4253948 w 4293704"/>
                <a:gd name="connsiteY1" fmla="*/ 0 h 901148"/>
                <a:gd name="connsiteX2" fmla="*/ 4293704 w 4293704"/>
                <a:gd name="connsiteY2" fmla="*/ 901148 h 901148"/>
                <a:gd name="connsiteX3" fmla="*/ 0 w 4293704"/>
                <a:gd name="connsiteY3" fmla="*/ 450574 h 901148"/>
                <a:gd name="connsiteX0" fmla="*/ 0 w 4293704"/>
                <a:gd name="connsiteY0" fmla="*/ 450574 h 914400"/>
                <a:gd name="connsiteX1" fmla="*/ 4253948 w 4293704"/>
                <a:gd name="connsiteY1" fmla="*/ 0 h 914400"/>
                <a:gd name="connsiteX2" fmla="*/ 4293704 w 4293704"/>
                <a:gd name="connsiteY2" fmla="*/ 914400 h 914400"/>
                <a:gd name="connsiteX3" fmla="*/ 0 w 4293704"/>
                <a:gd name="connsiteY3" fmla="*/ 450574 h 914400"/>
                <a:gd name="connsiteX0" fmla="*/ 0 w 4360273"/>
                <a:gd name="connsiteY0" fmla="*/ 929039 h 1392865"/>
                <a:gd name="connsiteX1" fmla="*/ 4360273 w 4360273"/>
                <a:gd name="connsiteY1" fmla="*/ 0 h 1392865"/>
                <a:gd name="connsiteX2" fmla="*/ 4293704 w 4360273"/>
                <a:gd name="connsiteY2" fmla="*/ 1392865 h 1392865"/>
                <a:gd name="connsiteX3" fmla="*/ 0 w 4360273"/>
                <a:gd name="connsiteY3" fmla="*/ 929039 h 1392865"/>
                <a:gd name="connsiteX0" fmla="*/ 0 w 4424069"/>
                <a:gd name="connsiteY0" fmla="*/ 780183 h 1244009"/>
                <a:gd name="connsiteX1" fmla="*/ 4424069 w 4424069"/>
                <a:gd name="connsiteY1" fmla="*/ 0 h 1244009"/>
                <a:gd name="connsiteX2" fmla="*/ 4293704 w 4424069"/>
                <a:gd name="connsiteY2" fmla="*/ 1244009 h 1244009"/>
                <a:gd name="connsiteX3" fmla="*/ 0 w 4424069"/>
                <a:gd name="connsiteY3" fmla="*/ 780183 h 1244009"/>
                <a:gd name="connsiteX0" fmla="*/ 0 w 4463825"/>
                <a:gd name="connsiteY0" fmla="*/ 780183 h 1222744"/>
                <a:gd name="connsiteX1" fmla="*/ 4424069 w 4463825"/>
                <a:gd name="connsiteY1" fmla="*/ 0 h 1222744"/>
                <a:gd name="connsiteX2" fmla="*/ 4463825 w 4463825"/>
                <a:gd name="connsiteY2" fmla="*/ 1222744 h 1222744"/>
                <a:gd name="connsiteX3" fmla="*/ 0 w 4463825"/>
                <a:gd name="connsiteY3" fmla="*/ 780183 h 1222744"/>
                <a:gd name="connsiteX0" fmla="*/ 0 w 5133676"/>
                <a:gd name="connsiteY0" fmla="*/ 684490 h 1222744"/>
                <a:gd name="connsiteX1" fmla="*/ 5093920 w 5133676"/>
                <a:gd name="connsiteY1" fmla="*/ 0 h 1222744"/>
                <a:gd name="connsiteX2" fmla="*/ 5133676 w 5133676"/>
                <a:gd name="connsiteY2" fmla="*/ 1222744 h 1222744"/>
                <a:gd name="connsiteX3" fmla="*/ 0 w 5133676"/>
                <a:gd name="connsiteY3" fmla="*/ 684490 h 1222744"/>
                <a:gd name="connsiteX0" fmla="*/ 0 w 5137463"/>
                <a:gd name="connsiteY0" fmla="*/ 542976 h 1081230"/>
                <a:gd name="connsiteX1" fmla="*/ 5137463 w 5137463"/>
                <a:gd name="connsiteY1" fmla="*/ 0 h 1081230"/>
                <a:gd name="connsiteX2" fmla="*/ 5133676 w 5137463"/>
                <a:gd name="connsiteY2" fmla="*/ 1081230 h 1081230"/>
                <a:gd name="connsiteX3" fmla="*/ 0 w 5137463"/>
                <a:gd name="connsiteY3" fmla="*/ 542976 h 1081230"/>
                <a:gd name="connsiteX0" fmla="*/ 0 w 5137463"/>
                <a:gd name="connsiteY0" fmla="*/ 542976 h 917945"/>
                <a:gd name="connsiteX1" fmla="*/ 5137463 w 5137463"/>
                <a:gd name="connsiteY1" fmla="*/ 0 h 917945"/>
                <a:gd name="connsiteX2" fmla="*/ 5111905 w 5137463"/>
                <a:gd name="connsiteY2" fmla="*/ 917945 h 917945"/>
                <a:gd name="connsiteX3" fmla="*/ 0 w 5137463"/>
                <a:gd name="connsiteY3" fmla="*/ 542976 h 917945"/>
                <a:gd name="connsiteX0" fmla="*/ 0 w 5464034"/>
                <a:gd name="connsiteY0" fmla="*/ 1130805 h 1130805"/>
                <a:gd name="connsiteX1" fmla="*/ 5464034 w 5464034"/>
                <a:gd name="connsiteY1" fmla="*/ 0 h 1130805"/>
                <a:gd name="connsiteX2" fmla="*/ 5438476 w 5464034"/>
                <a:gd name="connsiteY2" fmla="*/ 917945 h 1130805"/>
                <a:gd name="connsiteX3" fmla="*/ 0 w 5464034"/>
                <a:gd name="connsiteY3" fmla="*/ 1130805 h 1130805"/>
                <a:gd name="connsiteX0" fmla="*/ 0 w 5464034"/>
                <a:gd name="connsiteY0" fmla="*/ 1130805 h 1130805"/>
                <a:gd name="connsiteX1" fmla="*/ 5464034 w 5464034"/>
                <a:gd name="connsiteY1" fmla="*/ 0 h 1130805"/>
                <a:gd name="connsiteX2" fmla="*/ 5438476 w 5464034"/>
                <a:gd name="connsiteY2" fmla="*/ 351887 h 1130805"/>
                <a:gd name="connsiteX3" fmla="*/ 0 w 5464034"/>
                <a:gd name="connsiteY3" fmla="*/ 1130805 h 1130805"/>
              </a:gdLst>
              <a:ahLst/>
              <a:cxnLst>
                <a:cxn ang="0">
                  <a:pos x="connsiteX0" y="connsiteY0"/>
                </a:cxn>
                <a:cxn ang="0">
                  <a:pos x="connsiteX1" y="connsiteY1"/>
                </a:cxn>
                <a:cxn ang="0">
                  <a:pos x="connsiteX2" y="connsiteY2"/>
                </a:cxn>
                <a:cxn ang="0">
                  <a:pos x="connsiteX3" y="connsiteY3"/>
                </a:cxn>
              </a:cxnLst>
              <a:rect l="l" t="t" r="r" b="b"/>
              <a:pathLst>
                <a:path w="5464034" h="1130805">
                  <a:moveTo>
                    <a:pt x="0" y="1130805"/>
                  </a:moveTo>
                  <a:lnTo>
                    <a:pt x="5464034" y="0"/>
                  </a:lnTo>
                  <a:cubicBezTo>
                    <a:pt x="5462772" y="360410"/>
                    <a:pt x="5439738" y="-8523"/>
                    <a:pt x="5438476" y="351887"/>
                  </a:cubicBezTo>
                  <a:lnTo>
                    <a:pt x="0" y="1130805"/>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8775969" y="3377217"/>
              <a:ext cx="2537263" cy="378955"/>
            </a:xfrm>
            <a:prstGeom prst="rect">
              <a:avLst/>
            </a:prstGeom>
            <a:solidFill>
              <a:schemeClr val="bg2"/>
            </a:solidFill>
            <a:ln>
              <a:solidFill>
                <a:srgbClr val="0070C0"/>
              </a:solidFill>
            </a:ln>
          </p:spPr>
          <p:txBody>
            <a:bodyPr wrap="none">
              <a:noAutofit/>
            </a:bodyPr>
            <a:lstStyle/>
            <a:p>
              <a:r>
                <a:rPr lang="en-US" sz="1400" dirty="0"/>
                <a:t>TunnelXConn </a:t>
              </a:r>
              <a:r>
                <a:rPr lang="en-US" sz="1400" dirty="0" err="1"/>
                <a:t>AllottedResource</a:t>
              </a:r>
              <a:r>
                <a:rPr lang="en-US" sz="1400" dirty="0"/>
                <a:t>:</a:t>
              </a:r>
            </a:p>
          </p:txBody>
        </p:sp>
      </p:grpSp>
      <p:grpSp>
        <p:nvGrpSpPr>
          <p:cNvPr id="5" name="Group 4"/>
          <p:cNvGrpSpPr/>
          <p:nvPr/>
        </p:nvGrpSpPr>
        <p:grpSpPr>
          <a:xfrm>
            <a:off x="9077058" y="4217468"/>
            <a:ext cx="367408" cy="307777"/>
            <a:chOff x="8366658" y="3340855"/>
            <a:chExt cx="367408" cy="307777"/>
          </a:xfrm>
        </p:grpSpPr>
        <p:sp>
          <p:nvSpPr>
            <p:cNvPr id="2" name="Oval 1"/>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8366658" y="3340855"/>
              <a:ext cx="367408" cy="307777"/>
            </a:xfrm>
            <a:prstGeom prst="rect">
              <a:avLst/>
            </a:prstGeom>
            <a:noFill/>
          </p:spPr>
          <p:txBody>
            <a:bodyPr wrap="none" rtlCol="0">
              <a:spAutoFit/>
            </a:bodyPr>
            <a:lstStyle/>
            <a:p>
              <a:r>
                <a:rPr lang="en-US" sz="1400" dirty="0">
                  <a:solidFill>
                    <a:schemeClr val="bg1"/>
                  </a:solidFill>
                </a:rPr>
                <a:t>16</a:t>
              </a:r>
            </a:p>
          </p:txBody>
        </p:sp>
      </p:grpSp>
      <p:grpSp>
        <p:nvGrpSpPr>
          <p:cNvPr id="24" name="Group 23"/>
          <p:cNvGrpSpPr/>
          <p:nvPr/>
        </p:nvGrpSpPr>
        <p:grpSpPr>
          <a:xfrm>
            <a:off x="5268261" y="5306942"/>
            <a:ext cx="367408" cy="307777"/>
            <a:chOff x="8378690" y="3340855"/>
            <a:chExt cx="367408" cy="307777"/>
          </a:xfrm>
        </p:grpSpPr>
        <p:sp>
          <p:nvSpPr>
            <p:cNvPr id="25" name="Oval 24"/>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8378690" y="3340855"/>
              <a:ext cx="367408" cy="307777"/>
            </a:xfrm>
            <a:prstGeom prst="rect">
              <a:avLst/>
            </a:prstGeom>
            <a:noFill/>
          </p:spPr>
          <p:txBody>
            <a:bodyPr wrap="none" rtlCol="0">
              <a:spAutoFit/>
            </a:bodyPr>
            <a:lstStyle/>
            <a:p>
              <a:r>
                <a:rPr lang="en-US" sz="1400" dirty="0">
                  <a:solidFill>
                    <a:schemeClr val="bg1"/>
                  </a:solidFill>
                </a:rPr>
                <a:t>17</a:t>
              </a:r>
            </a:p>
          </p:txBody>
        </p:sp>
      </p:grpSp>
      <p:grpSp>
        <p:nvGrpSpPr>
          <p:cNvPr id="27" name="Group 26"/>
          <p:cNvGrpSpPr/>
          <p:nvPr/>
        </p:nvGrpSpPr>
        <p:grpSpPr>
          <a:xfrm>
            <a:off x="9042884" y="5984219"/>
            <a:ext cx="367408" cy="307777"/>
            <a:chOff x="8366658" y="3340855"/>
            <a:chExt cx="367408" cy="307777"/>
          </a:xfrm>
        </p:grpSpPr>
        <p:sp>
          <p:nvSpPr>
            <p:cNvPr id="28" name="Oval 27"/>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8366658" y="3340855"/>
              <a:ext cx="367408" cy="307777"/>
            </a:xfrm>
            <a:prstGeom prst="rect">
              <a:avLst/>
            </a:prstGeom>
            <a:noFill/>
          </p:spPr>
          <p:txBody>
            <a:bodyPr wrap="none" rtlCol="0">
              <a:spAutoFit/>
            </a:bodyPr>
            <a:lstStyle/>
            <a:p>
              <a:r>
                <a:rPr lang="en-US" sz="1400" dirty="0">
                  <a:solidFill>
                    <a:schemeClr val="bg1"/>
                  </a:solidFill>
                </a:rPr>
                <a:t>18</a:t>
              </a:r>
            </a:p>
          </p:txBody>
        </p:sp>
      </p:grpSp>
      <p:sp>
        <p:nvSpPr>
          <p:cNvPr id="6" name="Freeform 5"/>
          <p:cNvSpPr/>
          <p:nvPr/>
        </p:nvSpPr>
        <p:spPr>
          <a:xfrm>
            <a:off x="541147" y="5866437"/>
            <a:ext cx="881748" cy="206829"/>
          </a:xfrm>
          <a:custGeom>
            <a:avLst/>
            <a:gdLst>
              <a:gd name="connsiteX0" fmla="*/ 870862 w 881748"/>
              <a:gd name="connsiteY0" fmla="*/ 206829 h 206829"/>
              <a:gd name="connsiteX1" fmla="*/ 5 w 881748"/>
              <a:gd name="connsiteY1" fmla="*/ 108857 h 206829"/>
              <a:gd name="connsiteX2" fmla="*/ 881748 w 881748"/>
              <a:gd name="connsiteY2" fmla="*/ 0 h 206829"/>
            </a:gdLst>
            <a:ahLst/>
            <a:cxnLst>
              <a:cxn ang="0">
                <a:pos x="connsiteX0" y="connsiteY0"/>
              </a:cxn>
              <a:cxn ang="0">
                <a:pos x="connsiteX1" y="connsiteY1"/>
              </a:cxn>
              <a:cxn ang="0">
                <a:pos x="connsiteX2" y="connsiteY2"/>
              </a:cxn>
            </a:cxnLst>
            <a:rect l="l" t="t" r="r" b="b"/>
            <a:pathLst>
              <a:path w="881748" h="206829">
                <a:moveTo>
                  <a:pt x="870862" y="206829"/>
                </a:moveTo>
                <a:cubicBezTo>
                  <a:pt x="434526" y="175078"/>
                  <a:pt x="-1809" y="143328"/>
                  <a:pt x="5" y="108857"/>
                </a:cubicBezTo>
                <a:cubicBezTo>
                  <a:pt x="1819" y="74386"/>
                  <a:pt x="441783" y="37193"/>
                  <a:pt x="881748" y="0"/>
                </a:cubicBezTo>
              </a:path>
            </a:pathLst>
          </a:custGeom>
          <a:noFill/>
          <a:ln>
            <a:solidFill>
              <a:schemeClr val="accent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541147" y="5570947"/>
            <a:ext cx="881748" cy="206829"/>
          </a:xfrm>
          <a:custGeom>
            <a:avLst/>
            <a:gdLst>
              <a:gd name="connsiteX0" fmla="*/ 870862 w 881748"/>
              <a:gd name="connsiteY0" fmla="*/ 206829 h 206829"/>
              <a:gd name="connsiteX1" fmla="*/ 5 w 881748"/>
              <a:gd name="connsiteY1" fmla="*/ 108857 h 206829"/>
              <a:gd name="connsiteX2" fmla="*/ 881748 w 881748"/>
              <a:gd name="connsiteY2" fmla="*/ 0 h 206829"/>
            </a:gdLst>
            <a:ahLst/>
            <a:cxnLst>
              <a:cxn ang="0">
                <a:pos x="connsiteX0" y="connsiteY0"/>
              </a:cxn>
              <a:cxn ang="0">
                <a:pos x="connsiteX1" y="connsiteY1"/>
              </a:cxn>
              <a:cxn ang="0">
                <a:pos x="connsiteX2" y="connsiteY2"/>
              </a:cxn>
            </a:cxnLst>
            <a:rect l="l" t="t" r="r" b="b"/>
            <a:pathLst>
              <a:path w="881748" h="206829">
                <a:moveTo>
                  <a:pt x="870862" y="206829"/>
                </a:moveTo>
                <a:cubicBezTo>
                  <a:pt x="434526" y="175078"/>
                  <a:pt x="-1809" y="143328"/>
                  <a:pt x="5" y="108857"/>
                </a:cubicBezTo>
                <a:cubicBezTo>
                  <a:pt x="1819" y="74386"/>
                  <a:pt x="441783" y="37193"/>
                  <a:pt x="881748" y="0"/>
                </a:cubicBezTo>
              </a:path>
            </a:pathLst>
          </a:custGeom>
          <a:noFill/>
          <a:ln>
            <a:solidFill>
              <a:schemeClr val="accent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83448" y="5535584"/>
            <a:ext cx="952505" cy="276999"/>
          </a:xfrm>
          <a:prstGeom prst="rect">
            <a:avLst/>
          </a:prstGeom>
          <a:solidFill>
            <a:schemeClr val="bg2"/>
          </a:solidFill>
          <a:effectLst>
            <a:softEdge rad="63500"/>
          </a:effectLst>
        </p:spPr>
        <p:txBody>
          <a:bodyPr wrap="none" rtlCol="0">
            <a:spAutoFit/>
          </a:bodyPr>
          <a:lstStyle/>
          <a:p>
            <a:r>
              <a:rPr lang="en-US" sz="1200" dirty="0">
                <a:solidFill>
                  <a:schemeClr val="accent1"/>
                </a:solidFill>
              </a:rPr>
              <a:t>Depends On</a:t>
            </a:r>
          </a:p>
        </p:txBody>
      </p:sp>
      <p:sp>
        <p:nvSpPr>
          <p:cNvPr id="33" name="TextBox 32"/>
          <p:cNvSpPr txBox="1"/>
          <p:nvPr/>
        </p:nvSpPr>
        <p:spPr>
          <a:xfrm>
            <a:off x="93058" y="5830199"/>
            <a:ext cx="952505" cy="276999"/>
          </a:xfrm>
          <a:prstGeom prst="rect">
            <a:avLst/>
          </a:prstGeom>
          <a:solidFill>
            <a:schemeClr val="bg2"/>
          </a:solidFill>
          <a:effectLst>
            <a:softEdge rad="63500"/>
          </a:effectLst>
        </p:spPr>
        <p:txBody>
          <a:bodyPr wrap="none" rtlCol="0">
            <a:spAutoFit/>
          </a:bodyPr>
          <a:lstStyle/>
          <a:p>
            <a:r>
              <a:rPr lang="en-US" sz="1200" dirty="0">
                <a:solidFill>
                  <a:schemeClr val="accent1"/>
                </a:solidFill>
              </a:rPr>
              <a:t>Depends On</a:t>
            </a:r>
          </a:p>
        </p:txBody>
      </p:sp>
      <p:sp>
        <p:nvSpPr>
          <p:cNvPr id="57" name="Freeform: Shape 37"/>
          <p:cNvSpPr/>
          <p:nvPr/>
        </p:nvSpPr>
        <p:spPr>
          <a:xfrm>
            <a:off x="3340762" y="7125508"/>
            <a:ext cx="6167374" cy="387502"/>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287690 w 6287690"/>
              <a:gd name="connsiteY0" fmla="*/ 141888 h 448384"/>
              <a:gd name="connsiteX1" fmla="*/ 0 w 6287690"/>
              <a:gd name="connsiteY1" fmla="*/ 0 h 448384"/>
              <a:gd name="connsiteX2" fmla="*/ 5355273 w 6287690"/>
              <a:gd name="connsiteY2" fmla="*/ 448384 h 448384"/>
              <a:gd name="connsiteX3" fmla="*/ 6287690 w 6287690"/>
              <a:gd name="connsiteY3" fmla="*/ 141888 h 448384"/>
              <a:gd name="connsiteX0" fmla="*/ 6167374 w 6167374"/>
              <a:gd name="connsiteY0" fmla="*/ 0 h 387502"/>
              <a:gd name="connsiteX1" fmla="*/ 0 w 6167374"/>
              <a:gd name="connsiteY1" fmla="*/ 387502 h 387502"/>
              <a:gd name="connsiteX2" fmla="*/ 5234957 w 6167374"/>
              <a:gd name="connsiteY2" fmla="*/ 306496 h 387502"/>
              <a:gd name="connsiteX3" fmla="*/ 6167374 w 6167374"/>
              <a:gd name="connsiteY3" fmla="*/ 0 h 387502"/>
            </a:gdLst>
            <a:ahLst/>
            <a:cxnLst>
              <a:cxn ang="0">
                <a:pos x="connsiteX0" y="connsiteY0"/>
              </a:cxn>
              <a:cxn ang="0">
                <a:pos x="connsiteX1" y="connsiteY1"/>
              </a:cxn>
              <a:cxn ang="0">
                <a:pos x="connsiteX2" y="connsiteY2"/>
              </a:cxn>
              <a:cxn ang="0">
                <a:pos x="connsiteX3" y="connsiteY3"/>
              </a:cxn>
            </a:cxnLst>
            <a:rect l="l" t="t" r="r" b="b"/>
            <a:pathLst>
              <a:path w="6167374" h="387502">
                <a:moveTo>
                  <a:pt x="6167374" y="0"/>
                </a:moveTo>
                <a:lnTo>
                  <a:pt x="0" y="387502"/>
                </a:lnTo>
                <a:lnTo>
                  <a:pt x="5234957" y="306496"/>
                </a:lnTo>
                <a:lnTo>
                  <a:pt x="6167374" y="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8605481" y="7123637"/>
            <a:ext cx="966931" cy="307777"/>
          </a:xfrm>
          <a:prstGeom prst="rect">
            <a:avLst/>
          </a:prstGeom>
          <a:solidFill>
            <a:schemeClr val="bg2"/>
          </a:solidFill>
          <a:ln>
            <a:solidFill>
              <a:srgbClr val="0070C0"/>
            </a:solidFill>
          </a:ln>
        </p:spPr>
        <p:txBody>
          <a:bodyPr wrap="none">
            <a:spAutoFit/>
          </a:bodyPr>
          <a:lstStyle/>
          <a:p>
            <a:r>
              <a:rPr lang="en-US" sz="1400" dirty="0"/>
              <a:t>vAAA VNF:</a:t>
            </a:r>
          </a:p>
        </p:txBody>
      </p:sp>
      <p:sp>
        <p:nvSpPr>
          <p:cNvPr id="59" name="Freeform: Shape 37"/>
          <p:cNvSpPr/>
          <p:nvPr/>
        </p:nvSpPr>
        <p:spPr>
          <a:xfrm>
            <a:off x="3890204" y="7619021"/>
            <a:ext cx="4958231" cy="306496"/>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287690 w 6287690"/>
              <a:gd name="connsiteY0" fmla="*/ 141888 h 448384"/>
              <a:gd name="connsiteX1" fmla="*/ 0 w 6287690"/>
              <a:gd name="connsiteY1" fmla="*/ 0 h 448384"/>
              <a:gd name="connsiteX2" fmla="*/ 5355273 w 6287690"/>
              <a:gd name="connsiteY2" fmla="*/ 448384 h 448384"/>
              <a:gd name="connsiteX3" fmla="*/ 6287690 w 6287690"/>
              <a:gd name="connsiteY3" fmla="*/ 141888 h 448384"/>
              <a:gd name="connsiteX0" fmla="*/ 5782364 w 5782364"/>
              <a:gd name="connsiteY0" fmla="*/ 0 h 306496"/>
              <a:gd name="connsiteX1" fmla="*/ 0 w 5782364"/>
              <a:gd name="connsiteY1" fmla="*/ 122807 h 306496"/>
              <a:gd name="connsiteX2" fmla="*/ 4849947 w 5782364"/>
              <a:gd name="connsiteY2" fmla="*/ 306496 h 306496"/>
              <a:gd name="connsiteX3" fmla="*/ 5782364 w 5782364"/>
              <a:gd name="connsiteY3" fmla="*/ 0 h 306496"/>
              <a:gd name="connsiteX0" fmla="*/ 4916090 w 4916090"/>
              <a:gd name="connsiteY0" fmla="*/ 0 h 306496"/>
              <a:gd name="connsiteX1" fmla="*/ 0 w 4916090"/>
              <a:gd name="connsiteY1" fmla="*/ 122807 h 306496"/>
              <a:gd name="connsiteX2" fmla="*/ 4849947 w 4916090"/>
              <a:gd name="connsiteY2" fmla="*/ 306496 h 306496"/>
              <a:gd name="connsiteX3" fmla="*/ 4916090 w 4916090"/>
              <a:gd name="connsiteY3" fmla="*/ 0 h 306496"/>
              <a:gd name="connsiteX0" fmla="*/ 4916090 w 4958231"/>
              <a:gd name="connsiteY0" fmla="*/ 0 h 306496"/>
              <a:gd name="connsiteX1" fmla="*/ 0 w 4958231"/>
              <a:gd name="connsiteY1" fmla="*/ 122807 h 306496"/>
              <a:gd name="connsiteX2" fmla="*/ 4958231 w 4958231"/>
              <a:gd name="connsiteY2" fmla="*/ 306496 h 306496"/>
              <a:gd name="connsiteX3" fmla="*/ 4916090 w 4958231"/>
              <a:gd name="connsiteY3" fmla="*/ 0 h 306496"/>
            </a:gdLst>
            <a:ahLst/>
            <a:cxnLst>
              <a:cxn ang="0">
                <a:pos x="connsiteX0" y="connsiteY0"/>
              </a:cxn>
              <a:cxn ang="0">
                <a:pos x="connsiteX1" y="connsiteY1"/>
              </a:cxn>
              <a:cxn ang="0">
                <a:pos x="connsiteX2" y="connsiteY2"/>
              </a:cxn>
              <a:cxn ang="0">
                <a:pos x="connsiteX3" y="connsiteY3"/>
              </a:cxn>
            </a:cxnLst>
            <a:rect l="l" t="t" r="r" b="b"/>
            <a:pathLst>
              <a:path w="4958231" h="306496">
                <a:moveTo>
                  <a:pt x="4916090" y="0"/>
                </a:moveTo>
                <a:lnTo>
                  <a:pt x="0" y="122807"/>
                </a:lnTo>
                <a:lnTo>
                  <a:pt x="4958231" y="306496"/>
                </a:lnTo>
                <a:lnTo>
                  <a:pt x="4916090" y="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8769913" y="7617150"/>
            <a:ext cx="1464911" cy="307777"/>
          </a:xfrm>
          <a:prstGeom prst="rect">
            <a:avLst/>
          </a:prstGeom>
          <a:solidFill>
            <a:schemeClr val="bg2"/>
          </a:solidFill>
          <a:ln>
            <a:solidFill>
              <a:srgbClr val="0070C0"/>
            </a:solidFill>
          </a:ln>
        </p:spPr>
        <p:txBody>
          <a:bodyPr wrap="square">
            <a:spAutoFit/>
          </a:bodyPr>
          <a:lstStyle/>
          <a:p>
            <a:r>
              <a:rPr lang="en-US" sz="1400" dirty="0"/>
              <a:t>vDNS+DHCP VNF:</a:t>
            </a:r>
          </a:p>
        </p:txBody>
      </p:sp>
      <p:grpSp>
        <p:nvGrpSpPr>
          <p:cNvPr id="62" name="Group 61"/>
          <p:cNvGrpSpPr/>
          <p:nvPr/>
        </p:nvGrpSpPr>
        <p:grpSpPr>
          <a:xfrm>
            <a:off x="1084494" y="2383176"/>
            <a:ext cx="367408" cy="307777"/>
            <a:chOff x="8360194" y="3340855"/>
            <a:chExt cx="367408" cy="307777"/>
          </a:xfrm>
        </p:grpSpPr>
        <p:sp>
          <p:nvSpPr>
            <p:cNvPr id="63" name="Oval 62"/>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p:nvSpPr>
          <p:spPr>
            <a:xfrm>
              <a:off x="8360194" y="3340855"/>
              <a:ext cx="367408" cy="307777"/>
            </a:xfrm>
            <a:prstGeom prst="rect">
              <a:avLst/>
            </a:prstGeom>
            <a:noFill/>
          </p:spPr>
          <p:txBody>
            <a:bodyPr wrap="none" rtlCol="0">
              <a:spAutoFit/>
            </a:bodyPr>
            <a:lstStyle/>
            <a:p>
              <a:r>
                <a:rPr lang="en-US" sz="1400" dirty="0">
                  <a:solidFill>
                    <a:schemeClr val="bg1"/>
                  </a:solidFill>
                </a:rPr>
                <a:t>13</a:t>
              </a:r>
            </a:p>
          </p:txBody>
        </p:sp>
      </p:grpSp>
      <p:grpSp>
        <p:nvGrpSpPr>
          <p:cNvPr id="65" name="Group 64"/>
          <p:cNvGrpSpPr/>
          <p:nvPr/>
        </p:nvGrpSpPr>
        <p:grpSpPr>
          <a:xfrm>
            <a:off x="5275445" y="2461388"/>
            <a:ext cx="367408" cy="307777"/>
            <a:chOff x="8373842" y="3340855"/>
            <a:chExt cx="367408" cy="307777"/>
          </a:xfrm>
        </p:grpSpPr>
        <p:sp>
          <p:nvSpPr>
            <p:cNvPr id="66" name="Oval 65"/>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p:cNvSpPr txBox="1"/>
            <p:nvPr/>
          </p:nvSpPr>
          <p:spPr>
            <a:xfrm>
              <a:off x="8373842" y="3340855"/>
              <a:ext cx="367408" cy="307777"/>
            </a:xfrm>
            <a:prstGeom prst="rect">
              <a:avLst/>
            </a:prstGeom>
            <a:noFill/>
          </p:spPr>
          <p:txBody>
            <a:bodyPr wrap="none" rtlCol="0">
              <a:spAutoFit/>
            </a:bodyPr>
            <a:lstStyle/>
            <a:p>
              <a:r>
                <a:rPr lang="en-US" sz="1400" dirty="0">
                  <a:solidFill>
                    <a:schemeClr val="bg1"/>
                  </a:solidFill>
                </a:rPr>
                <a:t>14</a:t>
              </a:r>
            </a:p>
          </p:txBody>
        </p:sp>
      </p:grpSp>
      <p:grpSp>
        <p:nvGrpSpPr>
          <p:cNvPr id="68" name="Group 67"/>
          <p:cNvGrpSpPr/>
          <p:nvPr/>
        </p:nvGrpSpPr>
        <p:grpSpPr>
          <a:xfrm>
            <a:off x="1451304" y="4130465"/>
            <a:ext cx="367408" cy="307777"/>
            <a:chOff x="8373842" y="3340855"/>
            <a:chExt cx="367408" cy="307777"/>
          </a:xfrm>
        </p:grpSpPr>
        <p:sp>
          <p:nvSpPr>
            <p:cNvPr id="69" name="Oval 68"/>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p:cNvSpPr txBox="1"/>
            <p:nvPr/>
          </p:nvSpPr>
          <p:spPr>
            <a:xfrm>
              <a:off x="8373842" y="3340855"/>
              <a:ext cx="367408" cy="307777"/>
            </a:xfrm>
            <a:prstGeom prst="rect">
              <a:avLst/>
            </a:prstGeom>
            <a:noFill/>
          </p:spPr>
          <p:txBody>
            <a:bodyPr wrap="none" rtlCol="0">
              <a:spAutoFit/>
            </a:bodyPr>
            <a:lstStyle/>
            <a:p>
              <a:r>
                <a:rPr lang="en-US" sz="1400" dirty="0">
                  <a:solidFill>
                    <a:schemeClr val="bg1"/>
                  </a:solidFill>
                </a:rPr>
                <a:t>15</a:t>
              </a:r>
            </a:p>
          </p:txBody>
        </p:sp>
      </p:grpSp>
      <p:sp>
        <p:nvSpPr>
          <p:cNvPr id="50" name="Rectangle 49"/>
          <p:cNvSpPr/>
          <p:nvPr/>
        </p:nvSpPr>
        <p:spPr>
          <a:xfrm>
            <a:off x="365665" y="2457597"/>
            <a:ext cx="672353" cy="4746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VID</a:t>
            </a:r>
          </a:p>
        </p:txBody>
      </p:sp>
      <p:cxnSp>
        <p:nvCxnSpPr>
          <p:cNvPr id="51" name="Straight Connector 50"/>
          <p:cNvCxnSpPr>
            <a:stCxn id="50" idx="3"/>
          </p:cNvCxnSpPr>
          <p:nvPr/>
        </p:nvCxnSpPr>
        <p:spPr>
          <a:xfrm>
            <a:off x="1038018" y="2694938"/>
            <a:ext cx="478175" cy="27840"/>
          </a:xfrm>
          <a:prstGeom prst="line">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462227" y="4037395"/>
            <a:ext cx="910066" cy="4746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ROBOT</a:t>
            </a:r>
          </a:p>
        </p:txBody>
      </p:sp>
      <p:cxnSp>
        <p:nvCxnSpPr>
          <p:cNvPr id="54" name="Straight Connector 53"/>
          <p:cNvCxnSpPr/>
          <p:nvPr/>
        </p:nvCxnSpPr>
        <p:spPr>
          <a:xfrm>
            <a:off x="1346497" y="4419682"/>
            <a:ext cx="404865" cy="363592"/>
          </a:xfrm>
          <a:prstGeom prst="line">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61" name="Rectangular Callout 60"/>
          <p:cNvSpPr/>
          <p:nvPr/>
        </p:nvSpPr>
        <p:spPr>
          <a:xfrm>
            <a:off x="365665" y="1142980"/>
            <a:ext cx="836600" cy="645127"/>
          </a:xfrm>
          <a:prstGeom prst="wedgeRectCallout">
            <a:avLst>
              <a:gd name="adj1" fmla="val -14431"/>
              <a:gd name="adj2" fmla="val 117267"/>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Manual sequencing via VID</a:t>
            </a:r>
          </a:p>
        </p:txBody>
      </p:sp>
      <p:sp>
        <p:nvSpPr>
          <p:cNvPr id="71" name="Rectangular Callout 70"/>
          <p:cNvSpPr/>
          <p:nvPr/>
        </p:nvSpPr>
        <p:spPr>
          <a:xfrm>
            <a:off x="2246352" y="3448246"/>
            <a:ext cx="2217364" cy="717606"/>
          </a:xfrm>
          <a:prstGeom prst="wedgeRectCallout">
            <a:avLst>
              <a:gd name="adj1" fmla="val -81836"/>
              <a:gd name="adj2" fmla="val 39283"/>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Robot is acting as a BSS emulator, and is kicked off automatically upon detecting that the BRG MAC Address has registered.</a:t>
            </a:r>
          </a:p>
        </p:txBody>
      </p:sp>
      <p:sp>
        <p:nvSpPr>
          <p:cNvPr id="72" name="Rectangular Callout 71"/>
          <p:cNvSpPr/>
          <p:nvPr/>
        </p:nvSpPr>
        <p:spPr>
          <a:xfrm>
            <a:off x="4655269" y="3474437"/>
            <a:ext cx="4047565" cy="808810"/>
          </a:xfrm>
          <a:prstGeom prst="wedgeRectCallout">
            <a:avLst>
              <a:gd name="adj1" fmla="val -43840"/>
              <a:gd name="adj2" fmla="val 170931"/>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This sequencing of the vCpeResCust Resources will be accomplished via a custom vCpeResCust SO Service-Level workflow in Release 1.  In Release 2+ we hope a generic Service-Level workflow can perform sequencing from dependencies modeled in SDC.</a:t>
            </a:r>
          </a:p>
        </p:txBody>
      </p:sp>
      <p:sp>
        <p:nvSpPr>
          <p:cNvPr id="75" name="Rounded Rectangle 74"/>
          <p:cNvSpPr/>
          <p:nvPr/>
        </p:nvSpPr>
        <p:spPr>
          <a:xfrm>
            <a:off x="3570164" y="4722501"/>
            <a:ext cx="73152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Custom [New]</a:t>
            </a:r>
          </a:p>
        </p:txBody>
      </p:sp>
      <p:sp>
        <p:nvSpPr>
          <p:cNvPr id="79" name="Rounded Rectangle 78"/>
          <p:cNvSpPr/>
          <p:nvPr/>
        </p:nvSpPr>
        <p:spPr>
          <a:xfrm>
            <a:off x="3544452" y="2030314"/>
            <a:ext cx="109734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Generic Service Flow [Existing]</a:t>
            </a:r>
          </a:p>
        </p:txBody>
      </p:sp>
      <p:sp>
        <p:nvSpPr>
          <p:cNvPr id="80" name="Rounded Rectangle 79"/>
          <p:cNvSpPr/>
          <p:nvPr/>
        </p:nvSpPr>
        <p:spPr>
          <a:xfrm>
            <a:off x="6759798" y="2727008"/>
            <a:ext cx="118872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Generic VNF</a:t>
            </a:r>
            <a:br>
              <a:rPr lang="en-US" sz="1100" dirty="0"/>
            </a:br>
            <a:r>
              <a:rPr lang="en-US" sz="1100" dirty="0"/>
              <a:t>Flow [Existing]</a:t>
            </a:r>
          </a:p>
        </p:txBody>
      </p:sp>
      <p:sp>
        <p:nvSpPr>
          <p:cNvPr id="82" name="Rounded Rectangle 81"/>
          <p:cNvSpPr/>
          <p:nvPr/>
        </p:nvSpPr>
        <p:spPr>
          <a:xfrm>
            <a:off x="5943864" y="5661707"/>
            <a:ext cx="118872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Generic VNF</a:t>
            </a:r>
            <a:br>
              <a:rPr lang="en-US" sz="1100" dirty="0"/>
            </a:br>
            <a:r>
              <a:rPr lang="en-US" sz="1100" dirty="0"/>
              <a:t>Flow [Existing]</a:t>
            </a:r>
          </a:p>
        </p:txBody>
      </p:sp>
      <p:sp>
        <p:nvSpPr>
          <p:cNvPr id="83" name="Rounded Rectangle 82"/>
          <p:cNvSpPr/>
          <p:nvPr/>
        </p:nvSpPr>
        <p:spPr>
          <a:xfrm>
            <a:off x="11376256" y="4681564"/>
            <a:ext cx="73152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Custom [New]</a:t>
            </a:r>
          </a:p>
        </p:txBody>
      </p:sp>
      <p:sp>
        <p:nvSpPr>
          <p:cNvPr id="84" name="Rounded Rectangle 83"/>
          <p:cNvSpPr/>
          <p:nvPr/>
        </p:nvSpPr>
        <p:spPr>
          <a:xfrm>
            <a:off x="9808510" y="6406331"/>
            <a:ext cx="73152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Custom [New]</a:t>
            </a:r>
          </a:p>
        </p:txBody>
      </p:sp>
    </p:spTree>
    <p:extLst>
      <p:ext uri="{BB962C8B-B14F-4D97-AF65-F5344CB8AC3E}">
        <p14:creationId xmlns:p14="http://schemas.microsoft.com/office/powerpoint/2010/main" val="32852985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51422" y="517525"/>
            <a:ext cx="11059577" cy="768476"/>
          </a:xfrm>
        </p:spPr>
        <p:txBody>
          <a:bodyPr/>
          <a:lstStyle/>
          <a:p>
            <a:r>
              <a:rPr lang="en-US" dirty="0"/>
              <a:t>Residential Broadband </a:t>
            </a:r>
            <a:r>
              <a:rPr lang="en-US" dirty="0" err="1"/>
              <a:t>vCPE</a:t>
            </a:r>
            <a:r>
              <a:rPr lang="en-US" dirty="0"/>
              <a:t> Use Case Model: vCpeResCust &amp; vGMuxInfra Inventory Instance Example</a:t>
            </a:r>
          </a:p>
        </p:txBody>
      </p:sp>
      <p:sp>
        <p:nvSpPr>
          <p:cNvPr id="4" name="Rounded Rectangle 3"/>
          <p:cNvSpPr/>
          <p:nvPr/>
        </p:nvSpPr>
        <p:spPr>
          <a:xfrm>
            <a:off x="646625" y="2052392"/>
            <a:ext cx="2692389" cy="646986"/>
          </a:xfrm>
          <a:prstGeom prst="roundRect">
            <a:avLst/>
          </a:prstGeom>
          <a:solidFill>
            <a:schemeClr val="accent6">
              <a:lumMod val="40000"/>
              <a:lumOff val="60000"/>
            </a:schemeClr>
          </a:solidFill>
          <a:ln>
            <a:solidFill>
              <a:srgbClr val="0070C0"/>
            </a:solidFill>
          </a:ln>
        </p:spPr>
        <p:txBody>
          <a:bodyPr wrap="none">
            <a:spAutoFit/>
          </a:bodyPr>
          <a:lstStyle/>
          <a:p>
            <a:r>
              <a:rPr lang="en-US" sz="1600" dirty="0"/>
              <a:t>vCpeResCust Service Instance</a:t>
            </a:r>
          </a:p>
          <a:p>
            <a:pPr algn="ctr"/>
            <a:r>
              <a:rPr lang="en-US" sz="1600" i="1" dirty="0"/>
              <a:t>Instance “A”</a:t>
            </a:r>
          </a:p>
        </p:txBody>
      </p:sp>
      <p:sp>
        <p:nvSpPr>
          <p:cNvPr id="5" name="Rounded Rectangle 4"/>
          <p:cNvSpPr/>
          <p:nvPr/>
        </p:nvSpPr>
        <p:spPr>
          <a:xfrm>
            <a:off x="8914580" y="5268250"/>
            <a:ext cx="2731700" cy="542443"/>
          </a:xfrm>
          <a:prstGeom prst="roundRect">
            <a:avLst/>
          </a:prstGeom>
          <a:solidFill>
            <a:schemeClr val="accent2">
              <a:lumMod val="40000"/>
              <a:lumOff val="60000"/>
            </a:schemeClr>
          </a:solidFill>
          <a:ln>
            <a:solidFill>
              <a:srgbClr val="0070C0"/>
            </a:solidFill>
          </a:ln>
        </p:spPr>
        <p:txBody>
          <a:bodyPr wrap="none">
            <a:noAutofit/>
          </a:bodyPr>
          <a:lstStyle/>
          <a:p>
            <a:pPr algn="ctr"/>
            <a:r>
              <a:rPr lang="en-US" sz="1600" dirty="0"/>
              <a:t>vGMuxInfra Service Instance</a:t>
            </a:r>
          </a:p>
          <a:p>
            <a:pPr algn="ctr"/>
            <a:r>
              <a:rPr lang="en-US" sz="1600" i="1" dirty="0"/>
              <a:t>Instance “B”</a:t>
            </a:r>
          </a:p>
        </p:txBody>
      </p:sp>
      <p:sp>
        <p:nvSpPr>
          <p:cNvPr id="6" name="Rounded Rectangle 5"/>
          <p:cNvSpPr/>
          <p:nvPr/>
        </p:nvSpPr>
        <p:spPr>
          <a:xfrm>
            <a:off x="5820602" y="3443822"/>
            <a:ext cx="2485589" cy="578882"/>
          </a:xfrm>
          <a:prstGeom prst="roundRect">
            <a:avLst/>
          </a:prstGeom>
          <a:solidFill>
            <a:schemeClr val="accent6">
              <a:lumMod val="40000"/>
              <a:lumOff val="60000"/>
            </a:schemeClr>
          </a:solidFill>
          <a:ln>
            <a:solidFill>
              <a:srgbClr val="0070C0"/>
            </a:solidFill>
          </a:ln>
        </p:spPr>
        <p:txBody>
          <a:bodyPr wrap="none">
            <a:spAutoFit/>
          </a:bodyPr>
          <a:lstStyle/>
          <a:p>
            <a:r>
              <a:rPr lang="en-US" sz="1400" dirty="0"/>
              <a:t>BRG </a:t>
            </a:r>
            <a:r>
              <a:rPr lang="en-US" sz="1400" dirty="0" err="1"/>
              <a:t>AllottedResource</a:t>
            </a:r>
            <a:r>
              <a:rPr lang="en-US" sz="1400" dirty="0"/>
              <a:t> Instance</a:t>
            </a:r>
          </a:p>
          <a:p>
            <a:pPr algn="ctr"/>
            <a:r>
              <a:rPr lang="en-US" sz="1400" i="1" dirty="0"/>
              <a:t>Instance “Y”</a:t>
            </a:r>
          </a:p>
        </p:txBody>
      </p:sp>
      <p:sp>
        <p:nvSpPr>
          <p:cNvPr id="7" name="Rounded Rectangle 6"/>
          <p:cNvSpPr/>
          <p:nvPr/>
        </p:nvSpPr>
        <p:spPr>
          <a:xfrm>
            <a:off x="5870303" y="1703020"/>
            <a:ext cx="1426252" cy="578882"/>
          </a:xfrm>
          <a:prstGeom prst="roundRect">
            <a:avLst/>
          </a:prstGeom>
          <a:solidFill>
            <a:schemeClr val="accent6">
              <a:lumMod val="40000"/>
              <a:lumOff val="60000"/>
            </a:schemeClr>
          </a:solidFill>
          <a:ln>
            <a:solidFill>
              <a:srgbClr val="0070C0"/>
            </a:solidFill>
          </a:ln>
        </p:spPr>
        <p:txBody>
          <a:bodyPr wrap="none">
            <a:spAutoFit/>
          </a:bodyPr>
          <a:lstStyle/>
          <a:p>
            <a:r>
              <a:rPr lang="en-US" sz="1400" dirty="0"/>
              <a:t>vG VNF Instance</a:t>
            </a:r>
          </a:p>
          <a:p>
            <a:pPr algn="ctr"/>
            <a:r>
              <a:rPr lang="en-US" sz="1400" i="1" dirty="0"/>
              <a:t>Instance “X”</a:t>
            </a:r>
          </a:p>
        </p:txBody>
      </p:sp>
      <p:sp>
        <p:nvSpPr>
          <p:cNvPr id="11" name="Rounded Rectangle 10"/>
          <p:cNvSpPr/>
          <p:nvPr/>
        </p:nvSpPr>
        <p:spPr>
          <a:xfrm>
            <a:off x="8749861" y="2614128"/>
            <a:ext cx="3061139" cy="520957"/>
          </a:xfrm>
          <a:prstGeom prst="roundRect">
            <a:avLst/>
          </a:prstGeom>
          <a:solidFill>
            <a:schemeClr val="accent6">
              <a:lumMod val="40000"/>
              <a:lumOff val="60000"/>
            </a:schemeClr>
          </a:solidFill>
          <a:ln>
            <a:solidFill>
              <a:srgbClr val="0070C0"/>
            </a:solidFill>
          </a:ln>
        </p:spPr>
        <p:txBody>
          <a:bodyPr wrap="none">
            <a:noAutofit/>
          </a:bodyPr>
          <a:lstStyle/>
          <a:p>
            <a:r>
              <a:rPr lang="en-US" sz="1400" dirty="0"/>
              <a:t>TunnelXConn </a:t>
            </a:r>
            <a:r>
              <a:rPr lang="en-US" sz="1400" dirty="0" err="1"/>
              <a:t>AllottedResource</a:t>
            </a:r>
            <a:r>
              <a:rPr lang="en-US" sz="1400" dirty="0"/>
              <a:t> Instance</a:t>
            </a:r>
          </a:p>
          <a:p>
            <a:pPr algn="ctr"/>
            <a:r>
              <a:rPr lang="en-US" sz="1400" i="1" dirty="0"/>
              <a:t>Instance “N”</a:t>
            </a:r>
          </a:p>
        </p:txBody>
      </p:sp>
      <p:cxnSp>
        <p:nvCxnSpPr>
          <p:cNvPr id="14" name="Straight Connector 13"/>
          <p:cNvCxnSpPr>
            <a:endCxn id="7" idx="1"/>
          </p:cNvCxnSpPr>
          <p:nvPr/>
        </p:nvCxnSpPr>
        <p:spPr>
          <a:xfrm flipV="1">
            <a:off x="3287925" y="1992461"/>
            <a:ext cx="2582378" cy="233779"/>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287925" y="2371948"/>
            <a:ext cx="5461936" cy="502659"/>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287925" y="2517655"/>
            <a:ext cx="2532677" cy="1215608"/>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8401592" y="1238740"/>
            <a:ext cx="1921022" cy="578882"/>
          </a:xfrm>
          <a:prstGeom prst="roundRect">
            <a:avLst/>
          </a:prstGeom>
          <a:solidFill>
            <a:schemeClr val="accent6">
              <a:lumMod val="40000"/>
              <a:lumOff val="60000"/>
            </a:schemeClr>
          </a:solidFill>
          <a:ln>
            <a:solidFill>
              <a:srgbClr val="0070C0"/>
            </a:solidFill>
          </a:ln>
        </p:spPr>
        <p:txBody>
          <a:bodyPr wrap="none">
            <a:spAutoFit/>
          </a:bodyPr>
          <a:lstStyle/>
          <a:p>
            <a:r>
              <a:rPr lang="en-US" sz="1400" dirty="0" err="1"/>
              <a:t>vG</a:t>
            </a:r>
            <a:r>
              <a:rPr lang="en-US" sz="1400" dirty="0"/>
              <a:t> VF Module Instance</a:t>
            </a:r>
          </a:p>
          <a:p>
            <a:pPr algn="ctr"/>
            <a:r>
              <a:rPr lang="en-US" sz="1400" i="1" dirty="0"/>
              <a:t>Instance “J”</a:t>
            </a:r>
          </a:p>
        </p:txBody>
      </p:sp>
      <p:cxnSp>
        <p:nvCxnSpPr>
          <p:cNvPr id="26" name="Straight Connector 25"/>
          <p:cNvCxnSpPr>
            <a:stCxn id="7" idx="3"/>
            <a:endCxn id="19" idx="1"/>
          </p:cNvCxnSpPr>
          <p:nvPr/>
        </p:nvCxnSpPr>
        <p:spPr>
          <a:xfrm flipV="1">
            <a:off x="7296555" y="1528181"/>
            <a:ext cx="1105037" cy="464280"/>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22" name="Rounded Rectangle 3"/>
          <p:cNvSpPr/>
          <p:nvPr/>
        </p:nvSpPr>
        <p:spPr>
          <a:xfrm>
            <a:off x="4364243" y="5316308"/>
            <a:ext cx="2484021" cy="646986"/>
          </a:xfrm>
          <a:prstGeom prst="roundRect">
            <a:avLst/>
          </a:prstGeom>
          <a:solidFill>
            <a:schemeClr val="accent6">
              <a:lumMod val="40000"/>
              <a:lumOff val="60000"/>
            </a:schemeClr>
          </a:solidFill>
          <a:ln>
            <a:solidFill>
              <a:srgbClr val="0070C0"/>
            </a:solidFill>
          </a:ln>
        </p:spPr>
        <p:txBody>
          <a:bodyPr wrap="none">
            <a:spAutoFit/>
          </a:bodyPr>
          <a:lstStyle/>
          <a:p>
            <a:r>
              <a:rPr lang="en-US" sz="1600" dirty="0"/>
              <a:t>BRG_EMU Service Instance</a:t>
            </a:r>
          </a:p>
          <a:p>
            <a:pPr algn="ctr"/>
            <a:r>
              <a:rPr lang="en-US" sz="1600" i="1" dirty="0"/>
              <a:t>Instance “A”</a:t>
            </a:r>
          </a:p>
        </p:txBody>
      </p:sp>
      <p:cxnSp>
        <p:nvCxnSpPr>
          <p:cNvPr id="9" name="Straight Connector 8"/>
          <p:cNvCxnSpPr>
            <a:stCxn id="6" idx="2"/>
            <a:endCxn id="22" idx="0"/>
          </p:cNvCxnSpPr>
          <p:nvPr/>
        </p:nvCxnSpPr>
        <p:spPr>
          <a:xfrm flipH="1">
            <a:off x="5606254" y="4022704"/>
            <a:ext cx="1457143" cy="1293604"/>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11" idx="2"/>
            <a:endCxn id="5" idx="0"/>
          </p:cNvCxnSpPr>
          <p:nvPr/>
        </p:nvCxnSpPr>
        <p:spPr>
          <a:xfrm flipH="1">
            <a:off x="10280430" y="3135085"/>
            <a:ext cx="1" cy="2133165"/>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2702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51422" y="517525"/>
            <a:ext cx="11059577" cy="768476"/>
          </a:xfrm>
        </p:spPr>
        <p:txBody>
          <a:bodyPr/>
          <a:lstStyle/>
          <a:p>
            <a:r>
              <a:rPr lang="en-US" dirty="0"/>
              <a:t>Residential Broadband </a:t>
            </a:r>
            <a:r>
              <a:rPr lang="en-US" dirty="0" err="1"/>
              <a:t>vCPE</a:t>
            </a:r>
            <a:r>
              <a:rPr lang="en-US" dirty="0"/>
              <a:t> Use Case Model: BRG_EMU </a:t>
            </a:r>
            <a:r>
              <a:rPr lang="en-US" altLang="zh-CN" dirty="0"/>
              <a:t>and vCpeCoreInfra</a:t>
            </a:r>
            <a:r>
              <a:rPr lang="en-US" dirty="0"/>
              <a:t> Inventory Instance Example</a:t>
            </a:r>
          </a:p>
        </p:txBody>
      </p:sp>
      <p:sp>
        <p:nvSpPr>
          <p:cNvPr id="4" name="Rounded Rectangle 3"/>
          <p:cNvSpPr/>
          <p:nvPr/>
        </p:nvSpPr>
        <p:spPr>
          <a:xfrm>
            <a:off x="1286435" y="5104015"/>
            <a:ext cx="2484021" cy="646986"/>
          </a:xfrm>
          <a:prstGeom prst="roundRect">
            <a:avLst/>
          </a:prstGeom>
          <a:solidFill>
            <a:schemeClr val="accent6">
              <a:lumMod val="40000"/>
              <a:lumOff val="60000"/>
            </a:schemeClr>
          </a:solidFill>
          <a:ln>
            <a:solidFill>
              <a:srgbClr val="0070C0"/>
            </a:solidFill>
          </a:ln>
        </p:spPr>
        <p:txBody>
          <a:bodyPr wrap="none">
            <a:spAutoFit/>
          </a:bodyPr>
          <a:lstStyle/>
          <a:p>
            <a:r>
              <a:rPr lang="en-US" sz="1600" dirty="0"/>
              <a:t>BRG_EMU Service Instance</a:t>
            </a:r>
          </a:p>
          <a:p>
            <a:pPr algn="ctr"/>
            <a:r>
              <a:rPr lang="en-US" sz="1600" i="1" dirty="0"/>
              <a:t>Instance “A”</a:t>
            </a:r>
          </a:p>
        </p:txBody>
      </p:sp>
      <p:sp>
        <p:nvSpPr>
          <p:cNvPr id="7" name="Rounded Rectangle 6"/>
          <p:cNvSpPr/>
          <p:nvPr/>
        </p:nvSpPr>
        <p:spPr>
          <a:xfrm>
            <a:off x="6026154" y="5143208"/>
            <a:ext cx="1612497" cy="578882"/>
          </a:xfrm>
          <a:prstGeom prst="roundRect">
            <a:avLst/>
          </a:prstGeom>
          <a:solidFill>
            <a:schemeClr val="accent6">
              <a:lumMod val="40000"/>
              <a:lumOff val="60000"/>
            </a:schemeClr>
          </a:solidFill>
          <a:ln>
            <a:solidFill>
              <a:srgbClr val="0070C0"/>
            </a:solidFill>
          </a:ln>
        </p:spPr>
        <p:txBody>
          <a:bodyPr wrap="none">
            <a:spAutoFit/>
          </a:bodyPr>
          <a:lstStyle/>
          <a:p>
            <a:r>
              <a:rPr lang="en-US" sz="1400" dirty="0" err="1"/>
              <a:t>vBRG</a:t>
            </a:r>
            <a:r>
              <a:rPr lang="en-US" sz="1400" dirty="0"/>
              <a:t> VNF Instance</a:t>
            </a:r>
          </a:p>
          <a:p>
            <a:pPr algn="ctr"/>
            <a:r>
              <a:rPr lang="en-US" sz="1400" i="1" dirty="0"/>
              <a:t>Instance “U”</a:t>
            </a:r>
          </a:p>
        </p:txBody>
      </p:sp>
      <p:cxnSp>
        <p:nvCxnSpPr>
          <p:cNvPr id="14" name="Straight Connector 13"/>
          <p:cNvCxnSpPr>
            <a:stCxn id="4" idx="3"/>
            <a:endCxn id="7" idx="1"/>
          </p:cNvCxnSpPr>
          <p:nvPr/>
        </p:nvCxnSpPr>
        <p:spPr>
          <a:xfrm>
            <a:off x="3770456" y="5427508"/>
            <a:ext cx="2255698" cy="5141"/>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27" name="Rounded Rectangle 26"/>
          <p:cNvSpPr/>
          <p:nvPr/>
        </p:nvSpPr>
        <p:spPr>
          <a:xfrm>
            <a:off x="8743688" y="5023765"/>
            <a:ext cx="2100617" cy="578882"/>
          </a:xfrm>
          <a:prstGeom prst="roundRect">
            <a:avLst/>
          </a:prstGeom>
          <a:solidFill>
            <a:schemeClr val="accent6">
              <a:lumMod val="40000"/>
              <a:lumOff val="60000"/>
            </a:schemeClr>
          </a:solidFill>
          <a:ln>
            <a:solidFill>
              <a:srgbClr val="0070C0"/>
            </a:solidFill>
          </a:ln>
        </p:spPr>
        <p:txBody>
          <a:bodyPr wrap="none">
            <a:spAutoFit/>
          </a:bodyPr>
          <a:lstStyle/>
          <a:p>
            <a:r>
              <a:rPr lang="en-US" sz="1400" dirty="0" err="1"/>
              <a:t>vBRG</a:t>
            </a:r>
            <a:r>
              <a:rPr lang="en-US" sz="1400" dirty="0"/>
              <a:t> VF Module Instance</a:t>
            </a:r>
          </a:p>
          <a:p>
            <a:pPr algn="ctr"/>
            <a:r>
              <a:rPr lang="en-US" sz="1400" i="1" dirty="0"/>
              <a:t>Instance “J”</a:t>
            </a:r>
          </a:p>
        </p:txBody>
      </p:sp>
      <p:cxnSp>
        <p:nvCxnSpPr>
          <p:cNvPr id="28" name="Straight Connector 27"/>
          <p:cNvCxnSpPr>
            <a:stCxn id="7" idx="3"/>
            <a:endCxn id="27" idx="1"/>
          </p:cNvCxnSpPr>
          <p:nvPr/>
        </p:nvCxnSpPr>
        <p:spPr>
          <a:xfrm flipV="1">
            <a:off x="7638651" y="5313206"/>
            <a:ext cx="1105037" cy="119443"/>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8" name="Rounded Rectangle 4"/>
          <p:cNvSpPr/>
          <p:nvPr/>
        </p:nvSpPr>
        <p:spPr>
          <a:xfrm>
            <a:off x="907099" y="1832557"/>
            <a:ext cx="2731700" cy="542443"/>
          </a:xfrm>
          <a:prstGeom prst="roundRect">
            <a:avLst/>
          </a:prstGeom>
          <a:solidFill>
            <a:schemeClr val="accent2">
              <a:lumMod val="40000"/>
              <a:lumOff val="60000"/>
            </a:schemeClr>
          </a:solidFill>
          <a:ln>
            <a:solidFill>
              <a:srgbClr val="0070C0"/>
            </a:solidFill>
          </a:ln>
        </p:spPr>
        <p:txBody>
          <a:bodyPr wrap="none">
            <a:noAutofit/>
          </a:bodyPr>
          <a:lstStyle/>
          <a:p>
            <a:pPr algn="ctr"/>
            <a:r>
              <a:rPr lang="en-US" sz="1600" dirty="0"/>
              <a:t>vGMuxInfra Service Instance</a:t>
            </a:r>
          </a:p>
          <a:p>
            <a:pPr algn="ctr"/>
            <a:r>
              <a:rPr lang="en-US" sz="1600" i="1" dirty="0"/>
              <a:t>Instance “B”</a:t>
            </a:r>
          </a:p>
        </p:txBody>
      </p:sp>
      <p:sp>
        <p:nvSpPr>
          <p:cNvPr id="9" name="Rounded Rectangle 7"/>
          <p:cNvSpPr/>
          <p:nvPr/>
        </p:nvSpPr>
        <p:spPr>
          <a:xfrm>
            <a:off x="6051668" y="2407341"/>
            <a:ext cx="1785762" cy="578882"/>
          </a:xfrm>
          <a:prstGeom prst="roundRect">
            <a:avLst/>
          </a:prstGeom>
          <a:solidFill>
            <a:schemeClr val="accent2">
              <a:lumMod val="40000"/>
              <a:lumOff val="60000"/>
            </a:schemeClr>
          </a:solidFill>
          <a:ln>
            <a:solidFill>
              <a:srgbClr val="0070C0"/>
            </a:solidFill>
          </a:ln>
        </p:spPr>
        <p:txBody>
          <a:bodyPr wrap="none">
            <a:spAutoFit/>
          </a:bodyPr>
          <a:lstStyle/>
          <a:p>
            <a:r>
              <a:rPr lang="en-US" sz="1400" dirty="0"/>
              <a:t>vGMUX VNF Instance</a:t>
            </a:r>
          </a:p>
          <a:p>
            <a:pPr algn="ctr"/>
            <a:r>
              <a:rPr lang="en-US" sz="1400" i="1" dirty="0"/>
              <a:t>Instance “Z”</a:t>
            </a:r>
          </a:p>
        </p:txBody>
      </p:sp>
      <p:cxnSp>
        <p:nvCxnSpPr>
          <p:cNvPr id="10" name="Straight Connector 9"/>
          <p:cNvCxnSpPr>
            <a:stCxn id="8" idx="3"/>
            <a:endCxn id="9" idx="1"/>
          </p:cNvCxnSpPr>
          <p:nvPr/>
        </p:nvCxnSpPr>
        <p:spPr>
          <a:xfrm>
            <a:off x="3638799" y="2103779"/>
            <a:ext cx="2412869" cy="593003"/>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11" name="Rounded Rectangle 19"/>
          <p:cNvSpPr/>
          <p:nvPr/>
        </p:nvSpPr>
        <p:spPr>
          <a:xfrm>
            <a:off x="5735004" y="3520042"/>
            <a:ext cx="2276959" cy="578882"/>
          </a:xfrm>
          <a:prstGeom prst="roundRect">
            <a:avLst/>
          </a:prstGeom>
          <a:solidFill>
            <a:schemeClr val="accent2">
              <a:lumMod val="40000"/>
              <a:lumOff val="60000"/>
            </a:schemeClr>
          </a:solidFill>
          <a:ln>
            <a:solidFill>
              <a:srgbClr val="0070C0"/>
            </a:solidFill>
          </a:ln>
        </p:spPr>
        <p:txBody>
          <a:bodyPr wrap="none">
            <a:spAutoFit/>
          </a:bodyPr>
          <a:lstStyle/>
          <a:p>
            <a:r>
              <a:rPr lang="en-US" sz="1400" dirty="0"/>
              <a:t>MUX_GW Network Instance</a:t>
            </a:r>
          </a:p>
          <a:p>
            <a:pPr algn="ctr"/>
            <a:r>
              <a:rPr lang="en-US" sz="1400" i="1" dirty="0"/>
              <a:t>Instance “Z”</a:t>
            </a:r>
          </a:p>
        </p:txBody>
      </p:sp>
      <p:cxnSp>
        <p:nvCxnSpPr>
          <p:cNvPr id="12" name="Straight Connector 11"/>
          <p:cNvCxnSpPr>
            <a:endCxn id="11" idx="1"/>
          </p:cNvCxnSpPr>
          <p:nvPr/>
        </p:nvCxnSpPr>
        <p:spPr>
          <a:xfrm>
            <a:off x="3658035" y="2375000"/>
            <a:ext cx="2076969" cy="1434483"/>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13" name="Rounded Rectangle 26"/>
          <p:cNvSpPr/>
          <p:nvPr/>
        </p:nvSpPr>
        <p:spPr>
          <a:xfrm>
            <a:off x="9050278" y="2291092"/>
            <a:ext cx="2272253" cy="578882"/>
          </a:xfrm>
          <a:prstGeom prst="roundRect">
            <a:avLst/>
          </a:prstGeom>
          <a:solidFill>
            <a:schemeClr val="accent2">
              <a:lumMod val="40000"/>
              <a:lumOff val="60000"/>
            </a:schemeClr>
          </a:solidFill>
          <a:ln>
            <a:solidFill>
              <a:srgbClr val="0070C0"/>
            </a:solidFill>
          </a:ln>
        </p:spPr>
        <p:txBody>
          <a:bodyPr wrap="none">
            <a:spAutoFit/>
          </a:bodyPr>
          <a:lstStyle/>
          <a:p>
            <a:r>
              <a:rPr lang="en-US" sz="1400" dirty="0" err="1"/>
              <a:t>vGMUX</a:t>
            </a:r>
            <a:r>
              <a:rPr lang="en-US" sz="1400" dirty="0"/>
              <a:t> VF Module Instance</a:t>
            </a:r>
          </a:p>
          <a:p>
            <a:pPr algn="ctr"/>
            <a:r>
              <a:rPr lang="en-US" sz="1400" i="1" dirty="0"/>
              <a:t>Instance “K”</a:t>
            </a:r>
          </a:p>
        </p:txBody>
      </p:sp>
      <p:cxnSp>
        <p:nvCxnSpPr>
          <p:cNvPr id="15" name="Straight Connector 14"/>
          <p:cNvCxnSpPr>
            <a:stCxn id="9" idx="3"/>
            <a:endCxn id="13" idx="1"/>
          </p:cNvCxnSpPr>
          <p:nvPr/>
        </p:nvCxnSpPr>
        <p:spPr>
          <a:xfrm flipV="1">
            <a:off x="7837430" y="2580533"/>
            <a:ext cx="1212848" cy="116249"/>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61758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51422" y="517525"/>
            <a:ext cx="11059577" cy="768476"/>
          </a:xfrm>
        </p:spPr>
        <p:txBody>
          <a:bodyPr/>
          <a:lstStyle/>
          <a:p>
            <a:r>
              <a:rPr lang="en-US" dirty="0"/>
              <a:t>Residential Broadband </a:t>
            </a:r>
            <a:r>
              <a:rPr lang="en-US" dirty="0" err="1"/>
              <a:t>vCPE</a:t>
            </a:r>
            <a:r>
              <a:rPr lang="en-US" dirty="0"/>
              <a:t> Use Case Model: BRG_EMU </a:t>
            </a:r>
            <a:r>
              <a:rPr lang="en-US" altLang="zh-CN" dirty="0"/>
              <a:t>and vCpeCoreInfra</a:t>
            </a:r>
            <a:r>
              <a:rPr lang="en-US" dirty="0"/>
              <a:t> Inventory Instance Example</a:t>
            </a:r>
          </a:p>
        </p:txBody>
      </p:sp>
      <p:sp>
        <p:nvSpPr>
          <p:cNvPr id="17" name="Rounded Rectangle 16"/>
          <p:cNvSpPr/>
          <p:nvPr/>
        </p:nvSpPr>
        <p:spPr>
          <a:xfrm>
            <a:off x="350420" y="5236312"/>
            <a:ext cx="3213831" cy="542443"/>
          </a:xfrm>
          <a:prstGeom prst="roundRect">
            <a:avLst/>
          </a:prstGeom>
          <a:solidFill>
            <a:schemeClr val="accent2">
              <a:lumMod val="40000"/>
              <a:lumOff val="60000"/>
            </a:schemeClr>
          </a:solidFill>
          <a:ln>
            <a:solidFill>
              <a:srgbClr val="0070C0"/>
            </a:solidFill>
          </a:ln>
        </p:spPr>
        <p:txBody>
          <a:bodyPr wrap="none">
            <a:noAutofit/>
          </a:bodyPr>
          <a:lstStyle/>
          <a:p>
            <a:pPr algn="ctr"/>
            <a:r>
              <a:rPr lang="en-US" sz="1400" dirty="0" err="1"/>
              <a:t>vCpeCoreInfra_TOSCA</a:t>
            </a:r>
            <a:r>
              <a:rPr lang="en-US" sz="1400" dirty="0"/>
              <a:t> Service Instance</a:t>
            </a:r>
          </a:p>
          <a:p>
            <a:pPr algn="ctr"/>
            <a:r>
              <a:rPr lang="en-US" sz="1400" i="1" dirty="0"/>
              <a:t>Instance “D”</a:t>
            </a:r>
          </a:p>
        </p:txBody>
      </p:sp>
      <p:sp>
        <p:nvSpPr>
          <p:cNvPr id="23" name="Rounded Rectangle 16"/>
          <p:cNvSpPr/>
          <p:nvPr/>
        </p:nvSpPr>
        <p:spPr>
          <a:xfrm>
            <a:off x="350420" y="2344986"/>
            <a:ext cx="3370780" cy="562565"/>
          </a:xfrm>
          <a:prstGeom prst="roundRect">
            <a:avLst/>
          </a:prstGeom>
          <a:solidFill>
            <a:schemeClr val="accent2">
              <a:lumMod val="40000"/>
              <a:lumOff val="60000"/>
            </a:schemeClr>
          </a:solidFill>
          <a:ln>
            <a:solidFill>
              <a:srgbClr val="0070C0"/>
            </a:solidFill>
          </a:ln>
        </p:spPr>
        <p:txBody>
          <a:bodyPr wrap="none">
            <a:noAutofit/>
          </a:bodyPr>
          <a:lstStyle/>
          <a:p>
            <a:pPr algn="ctr"/>
            <a:r>
              <a:rPr lang="en-US" sz="1400" dirty="0" err="1"/>
              <a:t>vCpeCoreInfra_HEAT</a:t>
            </a:r>
            <a:r>
              <a:rPr lang="en-US" sz="1400" dirty="0"/>
              <a:t> Service Instance</a:t>
            </a:r>
          </a:p>
          <a:p>
            <a:pPr algn="ctr"/>
            <a:r>
              <a:rPr lang="en-US" sz="1400" i="1" dirty="0"/>
              <a:t>Instance “C”</a:t>
            </a:r>
          </a:p>
        </p:txBody>
      </p:sp>
      <p:sp>
        <p:nvSpPr>
          <p:cNvPr id="38" name="Rounded Rectangle 21"/>
          <p:cNvSpPr/>
          <p:nvPr/>
        </p:nvSpPr>
        <p:spPr>
          <a:xfrm>
            <a:off x="4443105" y="1633258"/>
            <a:ext cx="3028872" cy="578882"/>
          </a:xfrm>
          <a:prstGeom prst="roundRect">
            <a:avLst/>
          </a:prstGeom>
          <a:solidFill>
            <a:schemeClr val="accent2">
              <a:lumMod val="40000"/>
              <a:lumOff val="60000"/>
            </a:schemeClr>
          </a:solidFill>
          <a:ln>
            <a:solidFill>
              <a:srgbClr val="0070C0"/>
            </a:solidFill>
          </a:ln>
        </p:spPr>
        <p:txBody>
          <a:bodyPr wrap="none">
            <a:spAutoFit/>
          </a:bodyPr>
          <a:lstStyle/>
          <a:p>
            <a:r>
              <a:rPr lang="en-US" sz="1400" dirty="0" err="1"/>
              <a:t>vCpeCoreInfraVnfs_HEAT</a:t>
            </a:r>
            <a:r>
              <a:rPr lang="en-US" sz="1400" dirty="0"/>
              <a:t> VNF Instance</a:t>
            </a:r>
          </a:p>
          <a:p>
            <a:pPr algn="ctr"/>
            <a:r>
              <a:rPr lang="en-US" sz="1400" i="1" dirty="0"/>
              <a:t>Instance “X”</a:t>
            </a:r>
          </a:p>
        </p:txBody>
      </p:sp>
      <p:cxnSp>
        <p:nvCxnSpPr>
          <p:cNvPr id="39" name="Straight Connector 38"/>
          <p:cNvCxnSpPr>
            <a:endCxn id="38" idx="1"/>
          </p:cNvCxnSpPr>
          <p:nvPr/>
        </p:nvCxnSpPr>
        <p:spPr>
          <a:xfrm flipV="1">
            <a:off x="3721200" y="1922699"/>
            <a:ext cx="721905" cy="583250"/>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42" name="Rounded Rectangle 30"/>
          <p:cNvSpPr/>
          <p:nvPr/>
        </p:nvSpPr>
        <p:spPr>
          <a:xfrm>
            <a:off x="8169573" y="1637773"/>
            <a:ext cx="3527372" cy="578882"/>
          </a:xfrm>
          <a:prstGeom prst="roundRect">
            <a:avLst/>
          </a:prstGeom>
          <a:solidFill>
            <a:schemeClr val="accent2">
              <a:lumMod val="40000"/>
              <a:lumOff val="60000"/>
            </a:schemeClr>
          </a:solidFill>
          <a:ln>
            <a:solidFill>
              <a:srgbClr val="0070C0"/>
            </a:solidFill>
          </a:ln>
        </p:spPr>
        <p:txBody>
          <a:bodyPr wrap="none">
            <a:spAutoFit/>
          </a:bodyPr>
          <a:lstStyle/>
          <a:p>
            <a:r>
              <a:rPr lang="en-US" sz="1400" dirty="0" err="1"/>
              <a:t>vCpeCoreInfraVnfs_HEAT</a:t>
            </a:r>
            <a:r>
              <a:rPr lang="en-US" sz="1400" dirty="0"/>
              <a:t> VF Module Instance</a:t>
            </a:r>
          </a:p>
          <a:p>
            <a:pPr algn="ctr"/>
            <a:r>
              <a:rPr lang="en-US" sz="1400" i="1" dirty="0"/>
              <a:t>Instance “L”</a:t>
            </a:r>
          </a:p>
        </p:txBody>
      </p:sp>
      <p:cxnSp>
        <p:nvCxnSpPr>
          <p:cNvPr id="43" name="Straight Connector 42"/>
          <p:cNvCxnSpPr>
            <a:stCxn id="38" idx="3"/>
            <a:endCxn id="42" idx="1"/>
          </p:cNvCxnSpPr>
          <p:nvPr/>
        </p:nvCxnSpPr>
        <p:spPr>
          <a:xfrm>
            <a:off x="7471977" y="1922699"/>
            <a:ext cx="697596" cy="4515"/>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48" name="Rounded Rectangle 19"/>
          <p:cNvSpPr/>
          <p:nvPr/>
        </p:nvSpPr>
        <p:spPr>
          <a:xfrm>
            <a:off x="4535040" y="2385988"/>
            <a:ext cx="2444412" cy="578882"/>
          </a:xfrm>
          <a:prstGeom prst="roundRect">
            <a:avLst/>
          </a:prstGeom>
          <a:solidFill>
            <a:schemeClr val="accent2">
              <a:lumMod val="40000"/>
              <a:lumOff val="60000"/>
            </a:schemeClr>
          </a:solidFill>
          <a:ln>
            <a:solidFill>
              <a:srgbClr val="0070C0"/>
            </a:solidFill>
          </a:ln>
        </p:spPr>
        <p:txBody>
          <a:bodyPr wrap="none">
            <a:spAutoFit/>
          </a:bodyPr>
          <a:lstStyle/>
          <a:p>
            <a:r>
              <a:rPr lang="en-US" sz="1400" dirty="0"/>
              <a:t>CPE_PUBLIC Network Instance</a:t>
            </a:r>
          </a:p>
          <a:p>
            <a:pPr algn="ctr"/>
            <a:r>
              <a:rPr lang="en-US" sz="1400" i="1" dirty="0"/>
              <a:t>Instance “Y”</a:t>
            </a:r>
          </a:p>
        </p:txBody>
      </p:sp>
      <p:sp>
        <p:nvSpPr>
          <p:cNvPr id="49" name="Rounded Rectangle 19"/>
          <p:cNvSpPr/>
          <p:nvPr/>
        </p:nvSpPr>
        <p:spPr>
          <a:xfrm>
            <a:off x="4535040" y="3197648"/>
            <a:ext cx="2457484" cy="578882"/>
          </a:xfrm>
          <a:prstGeom prst="roundRect">
            <a:avLst/>
          </a:prstGeom>
          <a:solidFill>
            <a:schemeClr val="accent2">
              <a:lumMod val="40000"/>
              <a:lumOff val="60000"/>
            </a:schemeClr>
          </a:solidFill>
          <a:ln>
            <a:solidFill>
              <a:srgbClr val="0070C0"/>
            </a:solidFill>
          </a:ln>
        </p:spPr>
        <p:txBody>
          <a:bodyPr wrap="none">
            <a:spAutoFit/>
          </a:bodyPr>
          <a:lstStyle/>
          <a:p>
            <a:r>
              <a:rPr lang="en-US" sz="1400" dirty="0"/>
              <a:t>CPE_SIGNAL Network Instance</a:t>
            </a:r>
          </a:p>
          <a:p>
            <a:pPr algn="ctr"/>
            <a:r>
              <a:rPr lang="en-US" sz="1400" i="1" dirty="0"/>
              <a:t>Instance “Z”</a:t>
            </a:r>
          </a:p>
        </p:txBody>
      </p:sp>
      <p:cxnSp>
        <p:nvCxnSpPr>
          <p:cNvPr id="50" name="Straight Connector 49"/>
          <p:cNvCxnSpPr>
            <a:stCxn id="23" idx="3"/>
            <a:endCxn id="48" idx="1"/>
          </p:cNvCxnSpPr>
          <p:nvPr/>
        </p:nvCxnSpPr>
        <p:spPr>
          <a:xfrm>
            <a:off x="3721200" y="2626269"/>
            <a:ext cx="813840" cy="49160"/>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endCxn id="49" idx="1"/>
          </p:cNvCxnSpPr>
          <p:nvPr/>
        </p:nvCxnSpPr>
        <p:spPr>
          <a:xfrm>
            <a:off x="3736045" y="2778627"/>
            <a:ext cx="798995" cy="708462"/>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53" name="Rounded Rectangle 21"/>
          <p:cNvSpPr/>
          <p:nvPr/>
        </p:nvSpPr>
        <p:spPr>
          <a:xfrm>
            <a:off x="4270682" y="4472597"/>
            <a:ext cx="3136989" cy="578882"/>
          </a:xfrm>
          <a:prstGeom prst="roundRect">
            <a:avLst/>
          </a:prstGeom>
          <a:solidFill>
            <a:schemeClr val="accent2">
              <a:lumMod val="40000"/>
              <a:lumOff val="60000"/>
            </a:schemeClr>
          </a:solidFill>
          <a:ln>
            <a:solidFill>
              <a:srgbClr val="0070C0"/>
            </a:solidFill>
          </a:ln>
        </p:spPr>
        <p:txBody>
          <a:bodyPr wrap="none">
            <a:spAutoFit/>
          </a:bodyPr>
          <a:lstStyle/>
          <a:p>
            <a:r>
              <a:rPr lang="en-US" sz="1400" dirty="0" err="1"/>
              <a:t>vCpeCoreInfraVnfs_TOSCA</a:t>
            </a:r>
            <a:r>
              <a:rPr lang="en-US" sz="1400" dirty="0"/>
              <a:t> VNF Instance</a:t>
            </a:r>
          </a:p>
          <a:p>
            <a:pPr algn="ctr"/>
            <a:r>
              <a:rPr lang="en-US" sz="1400" i="1" dirty="0"/>
              <a:t>Instance “X”</a:t>
            </a:r>
          </a:p>
        </p:txBody>
      </p:sp>
      <p:cxnSp>
        <p:nvCxnSpPr>
          <p:cNvPr id="54" name="Straight Connector 53"/>
          <p:cNvCxnSpPr>
            <a:endCxn id="53" idx="1"/>
          </p:cNvCxnSpPr>
          <p:nvPr/>
        </p:nvCxnSpPr>
        <p:spPr>
          <a:xfrm flipV="1">
            <a:off x="3548777" y="4762038"/>
            <a:ext cx="721905" cy="583250"/>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57" name="Rounded Rectangle 19"/>
          <p:cNvSpPr/>
          <p:nvPr/>
        </p:nvSpPr>
        <p:spPr>
          <a:xfrm>
            <a:off x="4362617" y="5225327"/>
            <a:ext cx="2444412" cy="578882"/>
          </a:xfrm>
          <a:prstGeom prst="roundRect">
            <a:avLst/>
          </a:prstGeom>
          <a:solidFill>
            <a:schemeClr val="accent2">
              <a:lumMod val="40000"/>
              <a:lumOff val="60000"/>
            </a:schemeClr>
          </a:solidFill>
          <a:ln>
            <a:solidFill>
              <a:srgbClr val="0070C0"/>
            </a:solidFill>
          </a:ln>
        </p:spPr>
        <p:txBody>
          <a:bodyPr wrap="none">
            <a:spAutoFit/>
          </a:bodyPr>
          <a:lstStyle/>
          <a:p>
            <a:r>
              <a:rPr lang="en-US" sz="1400" dirty="0"/>
              <a:t>CPE_PUBLIC Network Instance</a:t>
            </a:r>
          </a:p>
          <a:p>
            <a:pPr algn="ctr"/>
            <a:r>
              <a:rPr lang="en-US" sz="1400" i="1" dirty="0"/>
              <a:t>Instance “Y”</a:t>
            </a:r>
          </a:p>
        </p:txBody>
      </p:sp>
      <p:sp>
        <p:nvSpPr>
          <p:cNvPr id="58" name="Rounded Rectangle 19"/>
          <p:cNvSpPr/>
          <p:nvPr/>
        </p:nvSpPr>
        <p:spPr>
          <a:xfrm>
            <a:off x="4362617" y="6036987"/>
            <a:ext cx="2457484" cy="578882"/>
          </a:xfrm>
          <a:prstGeom prst="roundRect">
            <a:avLst/>
          </a:prstGeom>
          <a:solidFill>
            <a:schemeClr val="accent2">
              <a:lumMod val="40000"/>
              <a:lumOff val="60000"/>
            </a:schemeClr>
          </a:solidFill>
          <a:ln>
            <a:solidFill>
              <a:srgbClr val="0070C0"/>
            </a:solidFill>
          </a:ln>
        </p:spPr>
        <p:txBody>
          <a:bodyPr wrap="none">
            <a:spAutoFit/>
          </a:bodyPr>
          <a:lstStyle/>
          <a:p>
            <a:r>
              <a:rPr lang="en-US" sz="1400" dirty="0"/>
              <a:t>CPE_SIGNAL Network Instance</a:t>
            </a:r>
          </a:p>
          <a:p>
            <a:pPr algn="ctr"/>
            <a:r>
              <a:rPr lang="en-US" sz="1400" i="1" dirty="0"/>
              <a:t>Instance “Z”</a:t>
            </a:r>
          </a:p>
        </p:txBody>
      </p:sp>
      <p:cxnSp>
        <p:nvCxnSpPr>
          <p:cNvPr id="59" name="Straight Connector 58"/>
          <p:cNvCxnSpPr>
            <a:endCxn id="57" idx="1"/>
          </p:cNvCxnSpPr>
          <p:nvPr/>
        </p:nvCxnSpPr>
        <p:spPr>
          <a:xfrm>
            <a:off x="3548777" y="5465608"/>
            <a:ext cx="813840" cy="49160"/>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endCxn id="58" idx="1"/>
          </p:cNvCxnSpPr>
          <p:nvPr/>
        </p:nvCxnSpPr>
        <p:spPr>
          <a:xfrm>
            <a:off x="3563622" y="5617966"/>
            <a:ext cx="798995" cy="708462"/>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61" name="Rectangular Callout 21"/>
          <p:cNvSpPr/>
          <p:nvPr/>
        </p:nvSpPr>
        <p:spPr>
          <a:xfrm>
            <a:off x="8301789" y="5225327"/>
            <a:ext cx="2233336" cy="414528"/>
          </a:xfrm>
          <a:prstGeom prst="wedgeRectCallout">
            <a:avLst>
              <a:gd name="adj1" fmla="val -81390"/>
              <a:gd name="adj2" fmla="val -146834"/>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No VF Modules on the TOSCA VNF.</a:t>
            </a:r>
          </a:p>
        </p:txBody>
      </p:sp>
    </p:spTree>
    <p:extLst>
      <p:ext uri="{BB962C8B-B14F-4D97-AF65-F5344CB8AC3E}">
        <p14:creationId xmlns:p14="http://schemas.microsoft.com/office/powerpoint/2010/main" val="34172398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51421" y="517525"/>
            <a:ext cx="11145303" cy="454201"/>
          </a:xfrm>
        </p:spPr>
        <p:txBody>
          <a:bodyPr/>
          <a:lstStyle/>
          <a:p>
            <a:r>
              <a:rPr lang="en-US" dirty="0"/>
              <a:t>Residential Broadband </a:t>
            </a:r>
            <a:r>
              <a:rPr lang="en-US" dirty="0" err="1"/>
              <a:t>vCPE</a:t>
            </a:r>
            <a:r>
              <a:rPr lang="en-US" dirty="0"/>
              <a:t> Use Case Model: vCpeResCust &amp; vGMuxInfra Topology</a:t>
            </a:r>
          </a:p>
        </p:txBody>
      </p:sp>
      <p:sp>
        <p:nvSpPr>
          <p:cNvPr id="8" name="Rounded Rectangle 7"/>
          <p:cNvSpPr/>
          <p:nvPr/>
        </p:nvSpPr>
        <p:spPr>
          <a:xfrm>
            <a:off x="1190617" y="5304299"/>
            <a:ext cx="2731700" cy="542443"/>
          </a:xfrm>
          <a:prstGeom prst="roundRect">
            <a:avLst/>
          </a:prstGeom>
          <a:solidFill>
            <a:schemeClr val="accent2">
              <a:lumMod val="40000"/>
              <a:lumOff val="60000"/>
            </a:schemeClr>
          </a:solidFill>
          <a:ln>
            <a:solidFill>
              <a:srgbClr val="0070C0"/>
            </a:solidFill>
          </a:ln>
        </p:spPr>
        <p:txBody>
          <a:bodyPr wrap="none">
            <a:noAutofit/>
          </a:bodyPr>
          <a:lstStyle/>
          <a:p>
            <a:pPr algn="ctr"/>
            <a:r>
              <a:rPr lang="en-US" sz="1600" dirty="0"/>
              <a:t>BNG_MUX Service Instance</a:t>
            </a:r>
          </a:p>
          <a:p>
            <a:pPr algn="ctr"/>
            <a:r>
              <a:rPr lang="en-US" sz="1600" i="1" dirty="0"/>
              <a:t>Instance “C”</a:t>
            </a:r>
          </a:p>
        </p:txBody>
      </p:sp>
      <p:sp>
        <p:nvSpPr>
          <p:cNvPr id="9" name="Rounded Rectangle 8"/>
          <p:cNvSpPr/>
          <p:nvPr/>
        </p:nvSpPr>
        <p:spPr>
          <a:xfrm>
            <a:off x="5156720" y="5325579"/>
            <a:ext cx="2969052" cy="578882"/>
          </a:xfrm>
          <a:prstGeom prst="roundRect">
            <a:avLst/>
          </a:prstGeom>
          <a:solidFill>
            <a:schemeClr val="accent2">
              <a:lumMod val="40000"/>
              <a:lumOff val="60000"/>
            </a:schemeClr>
          </a:solidFill>
          <a:ln>
            <a:solidFill>
              <a:srgbClr val="0070C0"/>
            </a:solidFill>
          </a:ln>
        </p:spPr>
        <p:txBody>
          <a:bodyPr wrap="none">
            <a:spAutoFit/>
          </a:bodyPr>
          <a:lstStyle/>
          <a:p>
            <a:r>
              <a:rPr lang="en-US" sz="1400" dirty="0"/>
              <a:t>BNG_MUX Layer 3 Network Instance</a:t>
            </a:r>
          </a:p>
          <a:p>
            <a:pPr algn="ctr"/>
            <a:r>
              <a:rPr lang="en-US" sz="1400" i="1" dirty="0"/>
              <a:t>Instance “K”</a:t>
            </a:r>
          </a:p>
        </p:txBody>
      </p:sp>
      <p:cxnSp>
        <p:nvCxnSpPr>
          <p:cNvPr id="10" name="Straight Connector 9"/>
          <p:cNvCxnSpPr>
            <a:stCxn id="8" idx="3"/>
            <a:endCxn id="9" idx="1"/>
          </p:cNvCxnSpPr>
          <p:nvPr/>
        </p:nvCxnSpPr>
        <p:spPr>
          <a:xfrm>
            <a:off x="3922317" y="5575521"/>
            <a:ext cx="1234403" cy="39499"/>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1190617" y="2866791"/>
            <a:ext cx="2731700" cy="542443"/>
          </a:xfrm>
          <a:prstGeom prst="roundRect">
            <a:avLst/>
          </a:prstGeom>
          <a:solidFill>
            <a:schemeClr val="accent2">
              <a:lumMod val="40000"/>
              <a:lumOff val="60000"/>
            </a:schemeClr>
          </a:solidFill>
          <a:ln>
            <a:solidFill>
              <a:srgbClr val="0070C0"/>
            </a:solidFill>
          </a:ln>
        </p:spPr>
        <p:txBody>
          <a:bodyPr wrap="none">
            <a:noAutofit/>
          </a:bodyPr>
          <a:lstStyle/>
          <a:p>
            <a:pPr algn="ctr"/>
            <a:r>
              <a:rPr lang="en-US" sz="1600" dirty="0"/>
              <a:t>vBngInfra Service Instance</a:t>
            </a:r>
          </a:p>
          <a:p>
            <a:pPr algn="ctr"/>
            <a:r>
              <a:rPr lang="en-US" sz="1600" i="1" dirty="0"/>
              <a:t>Instance “B”</a:t>
            </a:r>
          </a:p>
        </p:txBody>
      </p:sp>
      <p:sp>
        <p:nvSpPr>
          <p:cNvPr id="22" name="Rounded Rectangle 21"/>
          <p:cNvSpPr/>
          <p:nvPr/>
        </p:nvSpPr>
        <p:spPr>
          <a:xfrm>
            <a:off x="6230410" y="2402809"/>
            <a:ext cx="1632357" cy="578882"/>
          </a:xfrm>
          <a:prstGeom prst="roundRect">
            <a:avLst/>
          </a:prstGeom>
          <a:solidFill>
            <a:schemeClr val="accent2">
              <a:lumMod val="40000"/>
              <a:lumOff val="60000"/>
            </a:schemeClr>
          </a:solidFill>
          <a:ln>
            <a:solidFill>
              <a:srgbClr val="0070C0"/>
            </a:solidFill>
          </a:ln>
        </p:spPr>
        <p:txBody>
          <a:bodyPr wrap="none">
            <a:spAutoFit/>
          </a:bodyPr>
          <a:lstStyle/>
          <a:p>
            <a:r>
              <a:rPr lang="en-US" sz="1400" dirty="0" err="1"/>
              <a:t>vBNG</a:t>
            </a:r>
            <a:r>
              <a:rPr lang="en-US" sz="1400" dirty="0"/>
              <a:t> VNF Instance</a:t>
            </a:r>
          </a:p>
          <a:p>
            <a:pPr algn="ctr"/>
            <a:r>
              <a:rPr lang="en-US" sz="1400" i="1" dirty="0"/>
              <a:t>Instance “V”</a:t>
            </a:r>
          </a:p>
        </p:txBody>
      </p:sp>
      <p:cxnSp>
        <p:nvCxnSpPr>
          <p:cNvPr id="23" name="Straight Connector 22"/>
          <p:cNvCxnSpPr>
            <a:endCxn id="22" idx="1"/>
          </p:cNvCxnSpPr>
          <p:nvPr/>
        </p:nvCxnSpPr>
        <p:spPr>
          <a:xfrm flipV="1">
            <a:off x="3922317" y="2692250"/>
            <a:ext cx="2308093" cy="320403"/>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9075615" y="2272686"/>
            <a:ext cx="2120290" cy="578882"/>
          </a:xfrm>
          <a:prstGeom prst="roundRect">
            <a:avLst/>
          </a:prstGeom>
          <a:solidFill>
            <a:schemeClr val="accent2">
              <a:lumMod val="40000"/>
              <a:lumOff val="60000"/>
            </a:schemeClr>
          </a:solidFill>
          <a:ln>
            <a:solidFill>
              <a:srgbClr val="0070C0"/>
            </a:solidFill>
          </a:ln>
        </p:spPr>
        <p:txBody>
          <a:bodyPr wrap="none">
            <a:spAutoFit/>
          </a:bodyPr>
          <a:lstStyle/>
          <a:p>
            <a:r>
              <a:rPr lang="en-US" sz="1400" dirty="0" err="1"/>
              <a:t>vBNG</a:t>
            </a:r>
            <a:r>
              <a:rPr lang="en-US" sz="1400" dirty="0"/>
              <a:t> VF Module Instance</a:t>
            </a:r>
          </a:p>
          <a:p>
            <a:pPr algn="ctr"/>
            <a:r>
              <a:rPr lang="en-US" sz="1400" i="1" dirty="0"/>
              <a:t>Instance “K”</a:t>
            </a:r>
          </a:p>
        </p:txBody>
      </p:sp>
      <p:cxnSp>
        <p:nvCxnSpPr>
          <p:cNvPr id="28" name="Straight Connector 27"/>
          <p:cNvCxnSpPr>
            <a:stCxn id="22" idx="3"/>
            <a:endCxn id="26" idx="1"/>
          </p:cNvCxnSpPr>
          <p:nvPr/>
        </p:nvCxnSpPr>
        <p:spPr>
          <a:xfrm flipV="1">
            <a:off x="7862767" y="2562127"/>
            <a:ext cx="1212848" cy="130123"/>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5573435" y="3471690"/>
            <a:ext cx="2848862" cy="578882"/>
          </a:xfrm>
          <a:prstGeom prst="roundRect">
            <a:avLst/>
          </a:prstGeom>
          <a:solidFill>
            <a:schemeClr val="accent2">
              <a:lumMod val="40000"/>
              <a:lumOff val="60000"/>
            </a:schemeClr>
          </a:solidFill>
          <a:ln>
            <a:solidFill>
              <a:srgbClr val="0070C0"/>
            </a:solidFill>
          </a:ln>
        </p:spPr>
        <p:txBody>
          <a:bodyPr wrap="none">
            <a:spAutoFit/>
          </a:bodyPr>
          <a:lstStyle/>
          <a:p>
            <a:r>
              <a:rPr lang="en-US" sz="1400" dirty="0"/>
              <a:t>BRG_BNG Layer 3 Network Instance</a:t>
            </a:r>
          </a:p>
          <a:p>
            <a:pPr algn="ctr"/>
            <a:r>
              <a:rPr lang="en-US" sz="1400" i="1" dirty="0"/>
              <a:t>Instance “K”</a:t>
            </a:r>
          </a:p>
        </p:txBody>
      </p:sp>
      <p:cxnSp>
        <p:nvCxnSpPr>
          <p:cNvPr id="30" name="Straight Connector 29"/>
          <p:cNvCxnSpPr>
            <a:endCxn id="29" idx="1"/>
          </p:cNvCxnSpPr>
          <p:nvPr/>
        </p:nvCxnSpPr>
        <p:spPr>
          <a:xfrm>
            <a:off x="3922317" y="3262595"/>
            <a:ext cx="1651118" cy="498536"/>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01894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51423" y="517525"/>
            <a:ext cx="2994983" cy="768476"/>
          </a:xfrm>
        </p:spPr>
        <p:txBody>
          <a:bodyPr/>
          <a:lstStyle/>
          <a:p>
            <a:r>
              <a:rPr lang="en-US" dirty="0"/>
              <a:t>A&amp;AI Detail Example</a:t>
            </a:r>
          </a:p>
        </p:txBody>
      </p:sp>
      <p:sp>
        <p:nvSpPr>
          <p:cNvPr id="5" name="Rectangle 4"/>
          <p:cNvSpPr/>
          <p:nvPr/>
        </p:nvSpPr>
        <p:spPr>
          <a:xfrm>
            <a:off x="6833478" y="3360034"/>
            <a:ext cx="959433" cy="471086"/>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lumMod val="50000"/>
                  </a:schemeClr>
                </a:solidFill>
              </a:rPr>
              <a:t>L Interface</a:t>
            </a:r>
          </a:p>
        </p:txBody>
      </p:sp>
      <p:sp>
        <p:nvSpPr>
          <p:cNvPr id="6" name="Rectangle 5"/>
          <p:cNvSpPr/>
          <p:nvPr/>
        </p:nvSpPr>
        <p:spPr>
          <a:xfrm>
            <a:off x="6108679" y="1884305"/>
            <a:ext cx="1626312" cy="706400"/>
          </a:xfrm>
          <a:prstGeom prst="rect">
            <a:avLst/>
          </a:prstGeom>
          <a:solidFill>
            <a:schemeClr val="accent6">
              <a:lumMod val="75000"/>
            </a:schemeClr>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Generic VNF</a:t>
            </a:r>
          </a:p>
        </p:txBody>
      </p:sp>
      <p:cxnSp>
        <p:nvCxnSpPr>
          <p:cNvPr id="8" name="Elbow Connector 7"/>
          <p:cNvCxnSpPr>
            <a:stCxn id="9" idx="1"/>
            <a:endCxn id="5" idx="0"/>
          </p:cNvCxnSpPr>
          <p:nvPr/>
        </p:nvCxnSpPr>
        <p:spPr>
          <a:xfrm rot="10800000" flipV="1">
            <a:off x="7313195" y="3273420"/>
            <a:ext cx="1025622" cy="86614"/>
          </a:xfrm>
          <a:prstGeom prst="bentConnector2">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8338817" y="3061893"/>
            <a:ext cx="1146594" cy="423053"/>
          </a:xfrm>
          <a:prstGeom prst="rect">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vServer (VM)</a:t>
            </a:r>
          </a:p>
          <a:p>
            <a:pPr algn="ctr"/>
            <a:r>
              <a:rPr lang="en-US" sz="1400" dirty="0">
                <a:solidFill>
                  <a:schemeClr val="bg1"/>
                </a:solidFill>
              </a:rPr>
              <a:t>- Hostname</a:t>
            </a:r>
          </a:p>
        </p:txBody>
      </p:sp>
      <p:cxnSp>
        <p:nvCxnSpPr>
          <p:cNvPr id="14" name="Straight Connector 13"/>
          <p:cNvCxnSpPr>
            <a:stCxn id="48" idx="2"/>
            <a:endCxn id="9" idx="0"/>
          </p:cNvCxnSpPr>
          <p:nvPr/>
        </p:nvCxnSpPr>
        <p:spPr>
          <a:xfrm>
            <a:off x="8911187" y="2595933"/>
            <a:ext cx="927" cy="46596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6496708" y="5255065"/>
            <a:ext cx="1631979" cy="551553"/>
          </a:xfrm>
          <a:prstGeom prst="rect">
            <a:avLst/>
          </a:prstGeom>
          <a:solidFill>
            <a:schemeClr val="accent6">
              <a:lumMod val="75000"/>
            </a:schemeClr>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400" dirty="0">
                <a:solidFill>
                  <a:schemeClr val="bg1"/>
                </a:solidFill>
              </a:rPr>
              <a:t>L3 Network</a:t>
            </a:r>
          </a:p>
          <a:p>
            <a:pPr lvl="0" algn="ctr"/>
            <a:r>
              <a:rPr lang="en-US" sz="1050" dirty="0">
                <a:solidFill>
                  <a:schemeClr val="bg1"/>
                </a:solidFill>
              </a:rPr>
              <a:t>MUX_GW </a:t>
            </a:r>
            <a:r>
              <a:rPr lang="en-US" sz="1050" dirty="0" err="1">
                <a:solidFill>
                  <a:schemeClr val="bg1"/>
                </a:solidFill>
              </a:rPr>
              <a:t>Ntw</a:t>
            </a:r>
            <a:endParaRPr lang="en-US" sz="900" dirty="0">
              <a:solidFill>
                <a:schemeClr val="bg1"/>
              </a:solidFill>
            </a:endParaRPr>
          </a:p>
        </p:txBody>
      </p:sp>
      <p:cxnSp>
        <p:nvCxnSpPr>
          <p:cNvPr id="16" name="Elbow Connector 15"/>
          <p:cNvCxnSpPr>
            <a:stCxn id="5" idx="2"/>
            <a:endCxn id="96" idx="0"/>
          </p:cNvCxnSpPr>
          <p:nvPr/>
        </p:nvCxnSpPr>
        <p:spPr>
          <a:xfrm rot="5400000">
            <a:off x="7242142" y="3900985"/>
            <a:ext cx="140919" cy="1188"/>
          </a:xfrm>
          <a:prstGeom prst="bentConnector3">
            <a:avLst>
              <a:gd name="adj1" fmla="val 50000"/>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25" idx="2"/>
            <a:endCxn id="15" idx="1"/>
          </p:cNvCxnSpPr>
          <p:nvPr/>
        </p:nvCxnSpPr>
        <p:spPr>
          <a:xfrm rot="16200000" flipH="1">
            <a:off x="4991080" y="4025214"/>
            <a:ext cx="1308106" cy="1703149"/>
          </a:xfrm>
          <a:prstGeom prst="bentConnector2">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9674325" y="3879836"/>
            <a:ext cx="1921723" cy="640897"/>
          </a:xfrm>
          <a:prstGeom prst="rect">
            <a:avLst/>
          </a:prstGeom>
          <a:solidFill>
            <a:schemeClr val="bg1">
              <a:lumMod val="65000"/>
            </a:schemeClr>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prstClr val="black"/>
                </a:solidFill>
              </a:rPr>
              <a:t>Cloud Region</a:t>
            </a:r>
          </a:p>
          <a:p>
            <a:pPr algn="ctr"/>
            <a:r>
              <a:rPr lang="en-US" sz="1400" dirty="0">
                <a:solidFill>
                  <a:prstClr val="black"/>
                </a:solidFill>
              </a:rPr>
              <a:t>- Keystone Identity URL</a:t>
            </a:r>
          </a:p>
        </p:txBody>
      </p:sp>
      <p:sp>
        <p:nvSpPr>
          <p:cNvPr id="20" name="Rectangle 19"/>
          <p:cNvSpPr/>
          <p:nvPr/>
        </p:nvSpPr>
        <p:spPr>
          <a:xfrm>
            <a:off x="3953881" y="1890615"/>
            <a:ext cx="1676400" cy="685801"/>
          </a:xfrm>
          <a:prstGeom prst="rect">
            <a:avLst/>
          </a:prstGeom>
          <a:solidFill>
            <a:schemeClr val="accent6">
              <a:lumMod val="75000"/>
            </a:schemeClr>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prstClr val="white"/>
                </a:solidFill>
              </a:rPr>
              <a:t>Service Instance</a:t>
            </a:r>
          </a:p>
          <a:p>
            <a:pPr algn="ctr"/>
            <a:r>
              <a:rPr lang="en-US" sz="1200" i="1" dirty="0">
                <a:solidFill>
                  <a:prstClr val="white"/>
                </a:solidFill>
              </a:rPr>
              <a:t>“Lower Level”</a:t>
            </a:r>
            <a:endParaRPr lang="en-US" sz="1600" i="1" dirty="0">
              <a:solidFill>
                <a:prstClr val="white"/>
              </a:solidFill>
            </a:endParaRPr>
          </a:p>
        </p:txBody>
      </p:sp>
      <p:cxnSp>
        <p:nvCxnSpPr>
          <p:cNvPr id="21" name="Elbow Connector 20"/>
          <p:cNvCxnSpPr>
            <a:stCxn id="20" idx="3"/>
            <a:endCxn id="6" idx="1"/>
          </p:cNvCxnSpPr>
          <p:nvPr/>
        </p:nvCxnSpPr>
        <p:spPr>
          <a:xfrm>
            <a:off x="5630281" y="2233516"/>
            <a:ext cx="478398" cy="3989"/>
          </a:xfrm>
          <a:prstGeom prst="bentConnector3">
            <a:avLst>
              <a:gd name="adj1" fmla="val 50000"/>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Elbow Connector 21"/>
          <p:cNvCxnSpPr>
            <a:stCxn id="23" idx="1"/>
            <a:endCxn id="9" idx="3"/>
          </p:cNvCxnSpPr>
          <p:nvPr/>
        </p:nvCxnSpPr>
        <p:spPr>
          <a:xfrm rot="10800000" flipV="1">
            <a:off x="9485412" y="3010894"/>
            <a:ext cx="702045" cy="262525"/>
          </a:xfrm>
          <a:prstGeom prst="bentConnector3">
            <a:avLst>
              <a:gd name="adj1"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10187456" y="2799368"/>
            <a:ext cx="883141" cy="423053"/>
          </a:xfrm>
          <a:prstGeom prst="rect">
            <a:avLst/>
          </a:prstGeom>
          <a:solidFill>
            <a:schemeClr val="accent4">
              <a:lumMod val="75000"/>
            </a:schemeClr>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prstClr val="black"/>
                </a:solidFill>
              </a:rPr>
              <a:t>Tenant</a:t>
            </a:r>
          </a:p>
        </p:txBody>
      </p:sp>
      <p:cxnSp>
        <p:nvCxnSpPr>
          <p:cNvPr id="24" name="Elbow Connector 23"/>
          <p:cNvCxnSpPr>
            <a:stCxn id="18" idx="0"/>
            <a:endCxn id="23" idx="2"/>
          </p:cNvCxnSpPr>
          <p:nvPr/>
        </p:nvCxnSpPr>
        <p:spPr>
          <a:xfrm rot="16200000" flipV="1">
            <a:off x="10303400" y="3548049"/>
            <a:ext cx="657415" cy="6160"/>
          </a:xfrm>
          <a:prstGeom prst="bentConnector3">
            <a:avLst>
              <a:gd name="adj1" fmla="val 50000"/>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3955359" y="3536935"/>
            <a:ext cx="1676400" cy="685801"/>
          </a:xfrm>
          <a:prstGeom prst="rect">
            <a:avLst/>
          </a:prstGeom>
          <a:solidFill>
            <a:schemeClr val="accent6">
              <a:lumMod val="75000"/>
            </a:schemeClr>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prstClr val="white"/>
                </a:solidFill>
              </a:rPr>
              <a:t>Allotted </a:t>
            </a:r>
            <a:r>
              <a:rPr lang="en-US" sz="1600" dirty="0" err="1">
                <a:solidFill>
                  <a:prstClr val="white"/>
                </a:solidFill>
              </a:rPr>
              <a:t>Rsc</a:t>
            </a:r>
            <a:r>
              <a:rPr lang="en-US" sz="1600" dirty="0">
                <a:solidFill>
                  <a:prstClr val="white"/>
                </a:solidFill>
              </a:rPr>
              <a:t> Inst</a:t>
            </a:r>
          </a:p>
        </p:txBody>
      </p:sp>
      <p:cxnSp>
        <p:nvCxnSpPr>
          <p:cNvPr id="26" name="Elbow Connector 25"/>
          <p:cNvCxnSpPr>
            <a:stCxn id="20" idx="2"/>
            <a:endCxn id="25" idx="0"/>
          </p:cNvCxnSpPr>
          <p:nvPr/>
        </p:nvCxnSpPr>
        <p:spPr>
          <a:xfrm rot="16200000" flipH="1">
            <a:off x="4312561" y="3055936"/>
            <a:ext cx="960519" cy="1478"/>
          </a:xfrm>
          <a:prstGeom prst="bentConnector3">
            <a:avLst>
              <a:gd name="adj1" fmla="val 50000"/>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Elbow Connector 26"/>
          <p:cNvCxnSpPr>
            <a:stCxn id="25" idx="1"/>
            <a:endCxn id="28" idx="2"/>
          </p:cNvCxnSpPr>
          <p:nvPr/>
        </p:nvCxnSpPr>
        <p:spPr>
          <a:xfrm rot="10800000">
            <a:off x="2626479" y="2576416"/>
            <a:ext cx="1328881" cy="1303420"/>
          </a:xfrm>
          <a:prstGeom prst="bentConnector2">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1788278" y="1890615"/>
            <a:ext cx="1676400" cy="685801"/>
          </a:xfrm>
          <a:prstGeom prst="rect">
            <a:avLst/>
          </a:prstGeom>
          <a:solidFill>
            <a:schemeClr val="accent6">
              <a:lumMod val="75000"/>
            </a:schemeClr>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prstClr val="white"/>
                </a:solidFill>
              </a:rPr>
              <a:t>Service Instance</a:t>
            </a:r>
          </a:p>
          <a:p>
            <a:pPr algn="ctr"/>
            <a:r>
              <a:rPr lang="en-US" sz="1200" i="1" dirty="0">
                <a:solidFill>
                  <a:prstClr val="white"/>
                </a:solidFill>
              </a:rPr>
              <a:t>“Upper Level”</a:t>
            </a:r>
          </a:p>
        </p:txBody>
      </p:sp>
      <p:sp>
        <p:nvSpPr>
          <p:cNvPr id="96" name="Rectangle 95"/>
          <p:cNvSpPr/>
          <p:nvPr/>
        </p:nvSpPr>
        <p:spPr>
          <a:xfrm>
            <a:off x="6647179" y="3972039"/>
            <a:ext cx="1329655" cy="471086"/>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lumMod val="50000"/>
                  </a:schemeClr>
                </a:solidFill>
              </a:rPr>
              <a:t>IP Address List</a:t>
            </a:r>
          </a:p>
        </p:txBody>
      </p:sp>
      <p:cxnSp>
        <p:nvCxnSpPr>
          <p:cNvPr id="103" name="Elbow Connector 102"/>
          <p:cNvCxnSpPr>
            <a:stCxn id="143" idx="2"/>
            <a:endCxn id="15" idx="0"/>
          </p:cNvCxnSpPr>
          <p:nvPr/>
        </p:nvCxnSpPr>
        <p:spPr>
          <a:xfrm rot="5400000">
            <a:off x="7213465" y="5155121"/>
            <a:ext cx="199178" cy="711"/>
          </a:xfrm>
          <a:prstGeom prst="bentConnector3">
            <a:avLst>
              <a:gd name="adj1" fmla="val 50000"/>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143" name="Rectangle 142"/>
          <p:cNvSpPr/>
          <p:nvPr/>
        </p:nvSpPr>
        <p:spPr>
          <a:xfrm>
            <a:off x="6648581" y="4584801"/>
            <a:ext cx="1329655" cy="471086"/>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lumMod val="50000"/>
                  </a:schemeClr>
                </a:solidFill>
              </a:rPr>
              <a:t>Subnet</a:t>
            </a:r>
          </a:p>
        </p:txBody>
      </p:sp>
      <p:cxnSp>
        <p:nvCxnSpPr>
          <p:cNvPr id="145" name="Elbow Connector 144"/>
          <p:cNvCxnSpPr>
            <a:stCxn id="96" idx="2"/>
            <a:endCxn id="143" idx="0"/>
          </p:cNvCxnSpPr>
          <p:nvPr/>
        </p:nvCxnSpPr>
        <p:spPr>
          <a:xfrm rot="16200000" flipH="1">
            <a:off x="7241870" y="4513262"/>
            <a:ext cx="141676" cy="1402"/>
          </a:xfrm>
          <a:prstGeom prst="bentConnector3">
            <a:avLst>
              <a:gd name="adj1" fmla="val 50000"/>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166" name="Rectangle 165"/>
          <p:cNvSpPr/>
          <p:nvPr/>
        </p:nvSpPr>
        <p:spPr>
          <a:xfrm>
            <a:off x="189774" y="2851616"/>
            <a:ext cx="1646814" cy="383641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Rectangle 133"/>
          <p:cNvSpPr/>
          <p:nvPr/>
        </p:nvSpPr>
        <p:spPr>
          <a:xfrm>
            <a:off x="487096" y="3593854"/>
            <a:ext cx="1143000" cy="462643"/>
          </a:xfrm>
          <a:prstGeom prst="rect">
            <a:avLst/>
          </a:prstGeom>
          <a:solidFill>
            <a:schemeClr val="accent6">
              <a:lumMod val="75000"/>
            </a:schemeClr>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prstClr val="white"/>
                </a:solidFill>
              </a:rPr>
              <a:t>SO</a:t>
            </a:r>
          </a:p>
        </p:txBody>
      </p:sp>
      <p:sp>
        <p:nvSpPr>
          <p:cNvPr id="135" name="Rectangle 134"/>
          <p:cNvSpPr/>
          <p:nvPr/>
        </p:nvSpPr>
        <p:spPr>
          <a:xfrm>
            <a:off x="487096" y="5476909"/>
            <a:ext cx="1143000" cy="462643"/>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lumMod val="50000"/>
                  </a:schemeClr>
                </a:solidFill>
              </a:rPr>
              <a:t>???</a:t>
            </a:r>
            <a:br>
              <a:rPr lang="en-US" sz="1400" dirty="0">
                <a:solidFill>
                  <a:schemeClr val="bg1">
                    <a:lumMod val="50000"/>
                  </a:schemeClr>
                </a:solidFill>
              </a:rPr>
            </a:br>
            <a:r>
              <a:rPr lang="en-US" sz="1050" dirty="0">
                <a:solidFill>
                  <a:schemeClr val="bg1">
                    <a:lumMod val="50000"/>
                  </a:schemeClr>
                </a:solidFill>
              </a:rPr>
              <a:t>(and not critical for use case)</a:t>
            </a:r>
            <a:endParaRPr lang="en-US" sz="1400" dirty="0">
              <a:solidFill>
                <a:schemeClr val="bg1">
                  <a:lumMod val="50000"/>
                </a:schemeClr>
              </a:solidFill>
            </a:endParaRPr>
          </a:p>
        </p:txBody>
      </p:sp>
      <p:sp>
        <p:nvSpPr>
          <p:cNvPr id="154" name="Rectangle 153"/>
          <p:cNvSpPr/>
          <p:nvPr/>
        </p:nvSpPr>
        <p:spPr>
          <a:xfrm>
            <a:off x="493741" y="6106777"/>
            <a:ext cx="1143000" cy="462643"/>
          </a:xfrm>
          <a:prstGeom prst="rect">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400" dirty="0">
                <a:solidFill>
                  <a:schemeClr val="bg1"/>
                </a:solidFill>
              </a:rPr>
              <a:t>???</a:t>
            </a:r>
            <a:br>
              <a:rPr lang="en-US" sz="1400" dirty="0">
                <a:solidFill>
                  <a:schemeClr val="bg1"/>
                </a:solidFill>
              </a:rPr>
            </a:br>
            <a:r>
              <a:rPr lang="en-US" sz="1000" dirty="0">
                <a:solidFill>
                  <a:schemeClr val="bg1"/>
                </a:solidFill>
              </a:rPr>
              <a:t>(but critical for use case)</a:t>
            </a:r>
            <a:endParaRPr lang="en-US" sz="1400" dirty="0">
              <a:solidFill>
                <a:schemeClr val="bg1"/>
              </a:solidFill>
            </a:endParaRPr>
          </a:p>
        </p:txBody>
      </p:sp>
      <p:sp>
        <p:nvSpPr>
          <p:cNvPr id="168" name="TextBox 167"/>
          <p:cNvSpPr txBox="1"/>
          <p:nvPr/>
        </p:nvSpPr>
        <p:spPr>
          <a:xfrm>
            <a:off x="362843" y="2911222"/>
            <a:ext cx="1356525" cy="571728"/>
          </a:xfrm>
          <a:prstGeom prst="rect">
            <a:avLst/>
          </a:prstGeom>
          <a:noFill/>
        </p:spPr>
        <p:txBody>
          <a:bodyPr wrap="none" rtlCol="0">
            <a:spAutoFit/>
          </a:bodyPr>
          <a:lstStyle/>
          <a:p>
            <a:pPr algn="ctr"/>
            <a:r>
              <a:rPr lang="en-US" dirty="0"/>
              <a:t>Key:</a:t>
            </a:r>
          </a:p>
          <a:p>
            <a:pPr algn="ctr"/>
            <a:r>
              <a:rPr lang="en-US" dirty="0"/>
              <a:t>Created by…</a:t>
            </a:r>
          </a:p>
        </p:txBody>
      </p:sp>
      <p:sp>
        <p:nvSpPr>
          <p:cNvPr id="178" name="Rectangle 177"/>
          <p:cNvSpPr/>
          <p:nvPr/>
        </p:nvSpPr>
        <p:spPr>
          <a:xfrm>
            <a:off x="469605" y="4175933"/>
            <a:ext cx="1143000" cy="462643"/>
          </a:xfrm>
          <a:prstGeom prst="rect">
            <a:avLst/>
          </a:prstGeom>
          <a:solidFill>
            <a:schemeClr val="bg1">
              <a:lumMod val="65000"/>
            </a:schemeClr>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prstClr val="black"/>
                </a:solidFill>
              </a:rPr>
              <a:t>ESR</a:t>
            </a:r>
          </a:p>
        </p:txBody>
      </p:sp>
      <p:sp>
        <p:nvSpPr>
          <p:cNvPr id="181" name="Rectangle 180"/>
          <p:cNvSpPr/>
          <p:nvPr/>
        </p:nvSpPr>
        <p:spPr>
          <a:xfrm>
            <a:off x="10863495" y="3390983"/>
            <a:ext cx="915309" cy="267687"/>
          </a:xfrm>
          <a:prstGeom prst="rect">
            <a:avLst/>
          </a:prstGeom>
          <a:solidFill>
            <a:schemeClr val="bg1">
              <a:lumMod val="6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bg1">
                    <a:lumMod val="50000"/>
                  </a:schemeClr>
                </a:solidFill>
              </a:rPr>
              <a:t>Auth</a:t>
            </a:r>
            <a:r>
              <a:rPr lang="en-US" sz="1400" dirty="0">
                <a:solidFill>
                  <a:schemeClr val="bg1">
                    <a:lumMod val="50000"/>
                  </a:schemeClr>
                </a:solidFill>
              </a:rPr>
              <a:t> Info</a:t>
            </a:r>
          </a:p>
        </p:txBody>
      </p:sp>
      <p:sp>
        <p:nvSpPr>
          <p:cNvPr id="184" name="Freeform 183"/>
          <p:cNvSpPr/>
          <p:nvPr/>
        </p:nvSpPr>
        <p:spPr>
          <a:xfrm>
            <a:off x="6018384" y="2619553"/>
            <a:ext cx="804748" cy="2664866"/>
          </a:xfrm>
          <a:custGeom>
            <a:avLst/>
            <a:gdLst>
              <a:gd name="connsiteX0" fmla="*/ 1937084 w 1937084"/>
              <a:gd name="connsiteY0" fmla="*/ 0 h 2550695"/>
              <a:gd name="connsiteX1" fmla="*/ 60158 w 1937084"/>
              <a:gd name="connsiteY1" fmla="*/ 0 h 2550695"/>
              <a:gd name="connsiteX2" fmla="*/ 0 w 1937084"/>
              <a:gd name="connsiteY2" fmla="*/ 1696453 h 2550695"/>
              <a:gd name="connsiteX3" fmla="*/ 336884 w 1937084"/>
              <a:gd name="connsiteY3" fmla="*/ 2550695 h 2550695"/>
              <a:gd name="connsiteX0" fmla="*/ 1937084 w 1937084"/>
              <a:gd name="connsiteY0" fmla="*/ 0 h 2550695"/>
              <a:gd name="connsiteX1" fmla="*/ 15598 w 1937084"/>
              <a:gd name="connsiteY1" fmla="*/ 0 h 2550695"/>
              <a:gd name="connsiteX2" fmla="*/ 0 w 1937084"/>
              <a:gd name="connsiteY2" fmla="*/ 1696453 h 2550695"/>
              <a:gd name="connsiteX3" fmla="*/ 336884 w 1937084"/>
              <a:gd name="connsiteY3" fmla="*/ 2550695 h 2550695"/>
              <a:gd name="connsiteX0" fmla="*/ 1937084 w 1937084"/>
              <a:gd name="connsiteY0" fmla="*/ 0 h 2550695"/>
              <a:gd name="connsiteX1" fmla="*/ 37878 w 1937084"/>
              <a:gd name="connsiteY1" fmla="*/ 0 h 2550695"/>
              <a:gd name="connsiteX2" fmla="*/ 0 w 1937084"/>
              <a:gd name="connsiteY2" fmla="*/ 1696453 h 2550695"/>
              <a:gd name="connsiteX3" fmla="*/ 336884 w 1937084"/>
              <a:gd name="connsiteY3" fmla="*/ 2550695 h 2550695"/>
              <a:gd name="connsiteX0" fmla="*/ 1937084 w 1937084"/>
              <a:gd name="connsiteY0" fmla="*/ 0 h 2550695"/>
              <a:gd name="connsiteX1" fmla="*/ 26738 w 1937084"/>
              <a:gd name="connsiteY1" fmla="*/ 0 h 2550695"/>
              <a:gd name="connsiteX2" fmla="*/ 0 w 1937084"/>
              <a:gd name="connsiteY2" fmla="*/ 1696453 h 2550695"/>
              <a:gd name="connsiteX3" fmla="*/ 336884 w 1937084"/>
              <a:gd name="connsiteY3" fmla="*/ 2550695 h 2550695"/>
              <a:gd name="connsiteX0" fmla="*/ 1937084 w 1937084"/>
              <a:gd name="connsiteY0" fmla="*/ 0 h 2562727"/>
              <a:gd name="connsiteX1" fmla="*/ 26738 w 1937084"/>
              <a:gd name="connsiteY1" fmla="*/ 0 h 2562727"/>
              <a:gd name="connsiteX2" fmla="*/ 0 w 1937084"/>
              <a:gd name="connsiteY2" fmla="*/ 1696453 h 2562727"/>
              <a:gd name="connsiteX3" fmla="*/ 448284 w 1937084"/>
              <a:gd name="connsiteY3" fmla="*/ 2562727 h 2562727"/>
              <a:gd name="connsiteX0" fmla="*/ 1937084 w 1937084"/>
              <a:gd name="connsiteY0" fmla="*/ 0 h 2562727"/>
              <a:gd name="connsiteX1" fmla="*/ 15598 w 1937084"/>
              <a:gd name="connsiteY1" fmla="*/ 0 h 2562727"/>
              <a:gd name="connsiteX2" fmla="*/ 0 w 1937084"/>
              <a:gd name="connsiteY2" fmla="*/ 1696453 h 2562727"/>
              <a:gd name="connsiteX3" fmla="*/ 448284 w 1937084"/>
              <a:gd name="connsiteY3" fmla="*/ 2562727 h 2562727"/>
              <a:gd name="connsiteX0" fmla="*/ 1937084 w 1937084"/>
              <a:gd name="connsiteY0" fmla="*/ 0 h 2562727"/>
              <a:gd name="connsiteX1" fmla="*/ 4457 w 1937084"/>
              <a:gd name="connsiteY1" fmla="*/ 0 h 2562727"/>
              <a:gd name="connsiteX2" fmla="*/ 0 w 1937084"/>
              <a:gd name="connsiteY2" fmla="*/ 1696453 h 2562727"/>
              <a:gd name="connsiteX3" fmla="*/ 448284 w 1937084"/>
              <a:gd name="connsiteY3" fmla="*/ 2562727 h 2562727"/>
              <a:gd name="connsiteX0" fmla="*/ 1937084 w 1937084"/>
              <a:gd name="connsiteY0" fmla="*/ 64278 h 2627005"/>
              <a:gd name="connsiteX1" fmla="*/ 1935949 w 1937084"/>
              <a:gd name="connsiteY1" fmla="*/ 0 h 2627005"/>
              <a:gd name="connsiteX2" fmla="*/ 4457 w 1937084"/>
              <a:gd name="connsiteY2" fmla="*/ 64278 h 2627005"/>
              <a:gd name="connsiteX3" fmla="*/ 0 w 1937084"/>
              <a:gd name="connsiteY3" fmla="*/ 1760731 h 2627005"/>
              <a:gd name="connsiteX4" fmla="*/ 448284 w 1937084"/>
              <a:gd name="connsiteY4" fmla="*/ 2627005 h 2627005"/>
              <a:gd name="connsiteX0" fmla="*/ 2215583 w 2215583"/>
              <a:gd name="connsiteY0" fmla="*/ 967 h 2927036"/>
              <a:gd name="connsiteX1" fmla="*/ 1935949 w 2215583"/>
              <a:gd name="connsiteY1" fmla="*/ 300031 h 2927036"/>
              <a:gd name="connsiteX2" fmla="*/ 4457 w 2215583"/>
              <a:gd name="connsiteY2" fmla="*/ 364309 h 2927036"/>
              <a:gd name="connsiteX3" fmla="*/ 0 w 2215583"/>
              <a:gd name="connsiteY3" fmla="*/ 2060762 h 2927036"/>
              <a:gd name="connsiteX4" fmla="*/ 448284 w 2215583"/>
              <a:gd name="connsiteY4" fmla="*/ 2927036 h 2927036"/>
              <a:gd name="connsiteX0" fmla="*/ 2059624 w 2059624"/>
              <a:gd name="connsiteY0" fmla="*/ 899 h 2953882"/>
              <a:gd name="connsiteX1" fmla="*/ 1935949 w 2059624"/>
              <a:gd name="connsiteY1" fmla="*/ 326877 h 2953882"/>
              <a:gd name="connsiteX2" fmla="*/ 4457 w 2059624"/>
              <a:gd name="connsiteY2" fmla="*/ 391155 h 2953882"/>
              <a:gd name="connsiteX3" fmla="*/ 0 w 2059624"/>
              <a:gd name="connsiteY3" fmla="*/ 2087608 h 2953882"/>
              <a:gd name="connsiteX4" fmla="*/ 448284 w 2059624"/>
              <a:gd name="connsiteY4" fmla="*/ 2953882 h 2953882"/>
              <a:gd name="connsiteX0" fmla="*/ 2059624 w 2059624"/>
              <a:gd name="connsiteY0" fmla="*/ 744 h 2953727"/>
              <a:gd name="connsiteX1" fmla="*/ 1924809 w 2059624"/>
              <a:gd name="connsiteY1" fmla="*/ 407464 h 2953727"/>
              <a:gd name="connsiteX2" fmla="*/ 4457 w 2059624"/>
              <a:gd name="connsiteY2" fmla="*/ 391000 h 2953727"/>
              <a:gd name="connsiteX3" fmla="*/ 0 w 2059624"/>
              <a:gd name="connsiteY3" fmla="*/ 2087453 h 2953727"/>
              <a:gd name="connsiteX4" fmla="*/ 448284 w 2059624"/>
              <a:gd name="connsiteY4" fmla="*/ 2953727 h 2953727"/>
              <a:gd name="connsiteX0" fmla="*/ 2326983 w 2326983"/>
              <a:gd name="connsiteY0" fmla="*/ 683 h 2994037"/>
              <a:gd name="connsiteX1" fmla="*/ 1924809 w 2326983"/>
              <a:gd name="connsiteY1" fmla="*/ 447774 h 2994037"/>
              <a:gd name="connsiteX2" fmla="*/ 4457 w 2326983"/>
              <a:gd name="connsiteY2" fmla="*/ 431310 h 2994037"/>
              <a:gd name="connsiteX3" fmla="*/ 0 w 2326983"/>
              <a:gd name="connsiteY3" fmla="*/ 2127763 h 2994037"/>
              <a:gd name="connsiteX4" fmla="*/ 448284 w 2326983"/>
              <a:gd name="connsiteY4" fmla="*/ 2994037 h 2994037"/>
              <a:gd name="connsiteX0" fmla="*/ 745110 w 1924809"/>
              <a:gd name="connsiteY0" fmla="*/ 702 h 2980598"/>
              <a:gd name="connsiteX1" fmla="*/ 1924809 w 1924809"/>
              <a:gd name="connsiteY1" fmla="*/ 434335 h 2980598"/>
              <a:gd name="connsiteX2" fmla="*/ 4457 w 1924809"/>
              <a:gd name="connsiteY2" fmla="*/ 417871 h 2980598"/>
              <a:gd name="connsiteX3" fmla="*/ 0 w 1924809"/>
              <a:gd name="connsiteY3" fmla="*/ 2114324 h 2980598"/>
              <a:gd name="connsiteX4" fmla="*/ 448284 w 1924809"/>
              <a:gd name="connsiteY4" fmla="*/ 2980598 h 2980598"/>
              <a:gd name="connsiteX0" fmla="*/ 745110 w 745110"/>
              <a:gd name="connsiteY0" fmla="*/ 721 h 2980617"/>
              <a:gd name="connsiteX1" fmla="*/ 732834 w 745110"/>
              <a:gd name="connsiteY1" fmla="*/ 420897 h 2980617"/>
              <a:gd name="connsiteX2" fmla="*/ 4457 w 745110"/>
              <a:gd name="connsiteY2" fmla="*/ 417890 h 2980617"/>
              <a:gd name="connsiteX3" fmla="*/ 0 w 745110"/>
              <a:gd name="connsiteY3" fmla="*/ 2114343 h 2980617"/>
              <a:gd name="connsiteX4" fmla="*/ 448284 w 745110"/>
              <a:gd name="connsiteY4" fmla="*/ 2980617 h 2980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5110" h="2980617">
                <a:moveTo>
                  <a:pt x="745110" y="721"/>
                </a:moveTo>
                <a:cubicBezTo>
                  <a:pt x="744732" y="-20705"/>
                  <a:pt x="733212" y="442323"/>
                  <a:pt x="732834" y="420897"/>
                </a:cubicBezTo>
                <a:lnTo>
                  <a:pt x="4457" y="417890"/>
                </a:lnTo>
                <a:cubicBezTo>
                  <a:pt x="2971" y="983374"/>
                  <a:pt x="1486" y="1548859"/>
                  <a:pt x="0" y="2114343"/>
                </a:cubicBezTo>
                <a:lnTo>
                  <a:pt x="448284" y="2980617"/>
                </a:ln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a:endCxn id="64" idx="0"/>
          </p:cNvCxnSpPr>
          <p:nvPr/>
        </p:nvCxnSpPr>
        <p:spPr>
          <a:xfrm>
            <a:off x="10917794" y="4508973"/>
            <a:ext cx="7315" cy="492383"/>
          </a:xfrm>
          <a:prstGeom prst="lin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0" name="Straight Connector 29"/>
          <p:cNvCxnSpPr/>
          <p:nvPr/>
        </p:nvCxnSpPr>
        <p:spPr>
          <a:xfrm>
            <a:off x="10049046" y="4520733"/>
            <a:ext cx="0" cy="451150"/>
          </a:xfrm>
          <a:prstGeom prst="line">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35" name="Freeform: Shape 34"/>
          <p:cNvSpPr/>
          <p:nvPr/>
        </p:nvSpPr>
        <p:spPr>
          <a:xfrm>
            <a:off x="8086447" y="3443587"/>
            <a:ext cx="2719137" cy="2514600"/>
          </a:xfrm>
          <a:custGeom>
            <a:avLst/>
            <a:gdLst>
              <a:gd name="connsiteX0" fmla="*/ 240632 w 2719137"/>
              <a:gd name="connsiteY0" fmla="*/ 0 h 2514600"/>
              <a:gd name="connsiteX1" fmla="*/ 180474 w 2719137"/>
              <a:gd name="connsiteY1" fmla="*/ 36095 h 2514600"/>
              <a:gd name="connsiteX2" fmla="*/ 144379 w 2719137"/>
              <a:gd name="connsiteY2" fmla="*/ 60158 h 2514600"/>
              <a:gd name="connsiteX3" fmla="*/ 84221 w 2719137"/>
              <a:gd name="connsiteY3" fmla="*/ 144379 h 2514600"/>
              <a:gd name="connsiteX4" fmla="*/ 60158 w 2719137"/>
              <a:gd name="connsiteY4" fmla="*/ 300789 h 2514600"/>
              <a:gd name="connsiteX5" fmla="*/ 36095 w 2719137"/>
              <a:gd name="connsiteY5" fmla="*/ 445168 h 2514600"/>
              <a:gd name="connsiteX6" fmla="*/ 0 w 2719137"/>
              <a:gd name="connsiteY6" fmla="*/ 721895 h 2514600"/>
              <a:gd name="connsiteX7" fmla="*/ 12032 w 2719137"/>
              <a:gd name="connsiteY7" fmla="*/ 1239252 h 2514600"/>
              <a:gd name="connsiteX8" fmla="*/ 24063 w 2719137"/>
              <a:gd name="connsiteY8" fmla="*/ 1311442 h 2514600"/>
              <a:gd name="connsiteX9" fmla="*/ 48126 w 2719137"/>
              <a:gd name="connsiteY9" fmla="*/ 1383631 h 2514600"/>
              <a:gd name="connsiteX10" fmla="*/ 96253 w 2719137"/>
              <a:gd name="connsiteY10" fmla="*/ 1467852 h 2514600"/>
              <a:gd name="connsiteX11" fmla="*/ 132347 w 2719137"/>
              <a:gd name="connsiteY11" fmla="*/ 1564105 h 2514600"/>
              <a:gd name="connsiteX12" fmla="*/ 144379 w 2719137"/>
              <a:gd name="connsiteY12" fmla="*/ 1600200 h 2514600"/>
              <a:gd name="connsiteX13" fmla="*/ 168442 w 2719137"/>
              <a:gd name="connsiteY13" fmla="*/ 1636295 h 2514600"/>
              <a:gd name="connsiteX14" fmla="*/ 204537 w 2719137"/>
              <a:gd name="connsiteY14" fmla="*/ 1708484 h 2514600"/>
              <a:gd name="connsiteX15" fmla="*/ 216568 w 2719137"/>
              <a:gd name="connsiteY15" fmla="*/ 1744579 h 2514600"/>
              <a:gd name="connsiteX16" fmla="*/ 240632 w 2719137"/>
              <a:gd name="connsiteY16" fmla="*/ 1768642 h 2514600"/>
              <a:gd name="connsiteX17" fmla="*/ 264695 w 2719137"/>
              <a:gd name="connsiteY17" fmla="*/ 1804737 h 2514600"/>
              <a:gd name="connsiteX18" fmla="*/ 300789 w 2719137"/>
              <a:gd name="connsiteY18" fmla="*/ 1864895 h 2514600"/>
              <a:gd name="connsiteX19" fmla="*/ 312821 w 2719137"/>
              <a:gd name="connsiteY19" fmla="*/ 1900989 h 2514600"/>
              <a:gd name="connsiteX20" fmla="*/ 360947 w 2719137"/>
              <a:gd name="connsiteY20" fmla="*/ 1973179 h 2514600"/>
              <a:gd name="connsiteX21" fmla="*/ 385010 w 2719137"/>
              <a:gd name="connsiteY21" fmla="*/ 2021305 h 2514600"/>
              <a:gd name="connsiteX22" fmla="*/ 409074 w 2719137"/>
              <a:gd name="connsiteY22" fmla="*/ 2045368 h 2514600"/>
              <a:gd name="connsiteX23" fmla="*/ 433137 w 2719137"/>
              <a:gd name="connsiteY23" fmla="*/ 2081463 h 2514600"/>
              <a:gd name="connsiteX24" fmla="*/ 469232 w 2719137"/>
              <a:gd name="connsiteY24" fmla="*/ 2117558 h 2514600"/>
              <a:gd name="connsiteX25" fmla="*/ 493295 w 2719137"/>
              <a:gd name="connsiteY25" fmla="*/ 2153652 h 2514600"/>
              <a:gd name="connsiteX26" fmla="*/ 625642 w 2719137"/>
              <a:gd name="connsiteY26" fmla="*/ 2261937 h 2514600"/>
              <a:gd name="connsiteX27" fmla="*/ 673768 w 2719137"/>
              <a:gd name="connsiteY27" fmla="*/ 2298031 h 2514600"/>
              <a:gd name="connsiteX28" fmla="*/ 733926 w 2719137"/>
              <a:gd name="connsiteY28" fmla="*/ 2322095 h 2514600"/>
              <a:gd name="connsiteX29" fmla="*/ 782053 w 2719137"/>
              <a:gd name="connsiteY29" fmla="*/ 2346158 h 2514600"/>
              <a:gd name="connsiteX30" fmla="*/ 854242 w 2719137"/>
              <a:gd name="connsiteY30" fmla="*/ 2370221 h 2514600"/>
              <a:gd name="connsiteX31" fmla="*/ 902368 w 2719137"/>
              <a:gd name="connsiteY31" fmla="*/ 2394284 h 2514600"/>
              <a:gd name="connsiteX32" fmla="*/ 1034716 w 2719137"/>
              <a:gd name="connsiteY32" fmla="*/ 2430379 h 2514600"/>
              <a:gd name="connsiteX33" fmla="*/ 1106905 w 2719137"/>
              <a:gd name="connsiteY33" fmla="*/ 2442410 h 2514600"/>
              <a:gd name="connsiteX34" fmla="*/ 1275347 w 2719137"/>
              <a:gd name="connsiteY34" fmla="*/ 2478505 h 2514600"/>
              <a:gd name="connsiteX35" fmla="*/ 1419726 w 2719137"/>
              <a:gd name="connsiteY35" fmla="*/ 2490537 h 2514600"/>
              <a:gd name="connsiteX36" fmla="*/ 1564105 w 2719137"/>
              <a:gd name="connsiteY36" fmla="*/ 2514600 h 2514600"/>
              <a:gd name="connsiteX37" fmla="*/ 2177716 w 2719137"/>
              <a:gd name="connsiteY37" fmla="*/ 2502568 h 2514600"/>
              <a:gd name="connsiteX38" fmla="*/ 2310063 w 2719137"/>
              <a:gd name="connsiteY38" fmla="*/ 2466473 h 2514600"/>
              <a:gd name="connsiteX39" fmla="*/ 2382253 w 2719137"/>
              <a:gd name="connsiteY39" fmla="*/ 2430379 h 2514600"/>
              <a:gd name="connsiteX40" fmla="*/ 2406316 w 2719137"/>
              <a:gd name="connsiteY40" fmla="*/ 2394284 h 2514600"/>
              <a:gd name="connsiteX41" fmla="*/ 2466474 w 2719137"/>
              <a:gd name="connsiteY41" fmla="*/ 2346158 h 2514600"/>
              <a:gd name="connsiteX42" fmla="*/ 2526632 w 2719137"/>
              <a:gd name="connsiteY42" fmla="*/ 2286000 h 2514600"/>
              <a:gd name="connsiteX43" fmla="*/ 2574758 w 2719137"/>
              <a:gd name="connsiteY43" fmla="*/ 2213810 h 2514600"/>
              <a:gd name="connsiteX44" fmla="*/ 2598821 w 2719137"/>
              <a:gd name="connsiteY44" fmla="*/ 2177716 h 2514600"/>
              <a:gd name="connsiteX45" fmla="*/ 2658979 w 2719137"/>
              <a:gd name="connsiteY45" fmla="*/ 2069431 h 2514600"/>
              <a:gd name="connsiteX46" fmla="*/ 2695074 w 2719137"/>
              <a:gd name="connsiteY46" fmla="*/ 1997242 h 2514600"/>
              <a:gd name="connsiteX47" fmla="*/ 2719137 w 2719137"/>
              <a:gd name="connsiteY47" fmla="*/ 1961147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719137" h="2514600">
                <a:moveTo>
                  <a:pt x="240632" y="0"/>
                </a:moveTo>
                <a:cubicBezTo>
                  <a:pt x="220579" y="12032"/>
                  <a:pt x="200305" y="23701"/>
                  <a:pt x="180474" y="36095"/>
                </a:cubicBezTo>
                <a:cubicBezTo>
                  <a:pt x="168212" y="43759"/>
                  <a:pt x="154604" y="49933"/>
                  <a:pt x="144379" y="60158"/>
                </a:cubicBezTo>
                <a:cubicBezTo>
                  <a:pt x="129453" y="75084"/>
                  <a:pt x="97885" y="123882"/>
                  <a:pt x="84221" y="144379"/>
                </a:cubicBezTo>
                <a:cubicBezTo>
                  <a:pt x="67163" y="229666"/>
                  <a:pt x="72646" y="194643"/>
                  <a:pt x="60158" y="300789"/>
                </a:cubicBezTo>
                <a:cubicBezTo>
                  <a:pt x="45505" y="425339"/>
                  <a:pt x="60036" y="373341"/>
                  <a:pt x="36095" y="445168"/>
                </a:cubicBezTo>
                <a:cubicBezTo>
                  <a:pt x="10301" y="690213"/>
                  <a:pt x="30616" y="599435"/>
                  <a:pt x="0" y="721895"/>
                </a:cubicBezTo>
                <a:cubicBezTo>
                  <a:pt x="4011" y="894347"/>
                  <a:pt x="4997" y="1066897"/>
                  <a:pt x="12032" y="1239252"/>
                </a:cubicBezTo>
                <a:cubicBezTo>
                  <a:pt x="13027" y="1263627"/>
                  <a:pt x="18146" y="1287775"/>
                  <a:pt x="24063" y="1311442"/>
                </a:cubicBezTo>
                <a:cubicBezTo>
                  <a:pt x="30215" y="1336049"/>
                  <a:pt x="36783" y="1360944"/>
                  <a:pt x="48126" y="1383631"/>
                </a:cubicBezTo>
                <a:cubicBezTo>
                  <a:pt x="78656" y="1444692"/>
                  <a:pt x="62240" y="1416835"/>
                  <a:pt x="96253" y="1467852"/>
                </a:cubicBezTo>
                <a:cubicBezTo>
                  <a:pt x="123555" y="1549764"/>
                  <a:pt x="89198" y="1449040"/>
                  <a:pt x="132347" y="1564105"/>
                </a:cubicBezTo>
                <a:cubicBezTo>
                  <a:pt x="136800" y="1575980"/>
                  <a:pt x="138707" y="1588856"/>
                  <a:pt x="144379" y="1600200"/>
                </a:cubicBezTo>
                <a:cubicBezTo>
                  <a:pt x="150846" y="1613134"/>
                  <a:pt x="161975" y="1623361"/>
                  <a:pt x="168442" y="1636295"/>
                </a:cubicBezTo>
                <a:cubicBezTo>
                  <a:pt x="218255" y="1735921"/>
                  <a:pt x="135575" y="1605040"/>
                  <a:pt x="204537" y="1708484"/>
                </a:cubicBezTo>
                <a:cubicBezTo>
                  <a:pt x="208547" y="1720516"/>
                  <a:pt x="210043" y="1733704"/>
                  <a:pt x="216568" y="1744579"/>
                </a:cubicBezTo>
                <a:cubicBezTo>
                  <a:pt x="222404" y="1754306"/>
                  <a:pt x="233546" y="1759784"/>
                  <a:pt x="240632" y="1768642"/>
                </a:cubicBezTo>
                <a:cubicBezTo>
                  <a:pt x="249665" y="1779933"/>
                  <a:pt x="256674" y="1792705"/>
                  <a:pt x="264695" y="1804737"/>
                </a:cubicBezTo>
                <a:cubicBezTo>
                  <a:pt x="298774" y="1906978"/>
                  <a:pt x="251246" y="1782323"/>
                  <a:pt x="300789" y="1864895"/>
                </a:cubicBezTo>
                <a:cubicBezTo>
                  <a:pt x="307314" y="1875770"/>
                  <a:pt x="306662" y="1889903"/>
                  <a:pt x="312821" y="1900989"/>
                </a:cubicBezTo>
                <a:cubicBezTo>
                  <a:pt x="326866" y="1926270"/>
                  <a:pt x="348013" y="1947312"/>
                  <a:pt x="360947" y="1973179"/>
                </a:cubicBezTo>
                <a:cubicBezTo>
                  <a:pt x="368968" y="1989221"/>
                  <a:pt x="375061" y="2006382"/>
                  <a:pt x="385010" y="2021305"/>
                </a:cubicBezTo>
                <a:cubicBezTo>
                  <a:pt x="391302" y="2030743"/>
                  <a:pt x="401988" y="2036510"/>
                  <a:pt x="409074" y="2045368"/>
                </a:cubicBezTo>
                <a:cubicBezTo>
                  <a:pt x="418107" y="2056659"/>
                  <a:pt x="423880" y="2070354"/>
                  <a:pt x="433137" y="2081463"/>
                </a:cubicBezTo>
                <a:cubicBezTo>
                  <a:pt x="444030" y="2094535"/>
                  <a:pt x="458339" y="2104486"/>
                  <a:pt x="469232" y="2117558"/>
                </a:cubicBezTo>
                <a:cubicBezTo>
                  <a:pt x="478489" y="2128666"/>
                  <a:pt x="483688" y="2142844"/>
                  <a:pt x="493295" y="2153652"/>
                </a:cubicBezTo>
                <a:cubicBezTo>
                  <a:pt x="576732" y="2247519"/>
                  <a:pt x="539937" y="2204800"/>
                  <a:pt x="625642" y="2261937"/>
                </a:cubicBezTo>
                <a:cubicBezTo>
                  <a:pt x="642327" y="2273060"/>
                  <a:pt x="656239" y="2288293"/>
                  <a:pt x="673768" y="2298031"/>
                </a:cubicBezTo>
                <a:cubicBezTo>
                  <a:pt x="692648" y="2308520"/>
                  <a:pt x="714190" y="2313323"/>
                  <a:pt x="733926" y="2322095"/>
                </a:cubicBezTo>
                <a:cubicBezTo>
                  <a:pt x="750316" y="2329379"/>
                  <a:pt x="765400" y="2339497"/>
                  <a:pt x="782053" y="2346158"/>
                </a:cubicBezTo>
                <a:cubicBezTo>
                  <a:pt x="805603" y="2355578"/>
                  <a:pt x="830692" y="2360801"/>
                  <a:pt x="854242" y="2370221"/>
                </a:cubicBezTo>
                <a:cubicBezTo>
                  <a:pt x="870895" y="2376882"/>
                  <a:pt x="885715" y="2387623"/>
                  <a:pt x="902368" y="2394284"/>
                </a:cubicBezTo>
                <a:cubicBezTo>
                  <a:pt x="957179" y="2416208"/>
                  <a:pt x="979338" y="2420310"/>
                  <a:pt x="1034716" y="2430379"/>
                </a:cubicBezTo>
                <a:cubicBezTo>
                  <a:pt x="1058717" y="2434743"/>
                  <a:pt x="1083052" y="2437299"/>
                  <a:pt x="1106905" y="2442410"/>
                </a:cubicBezTo>
                <a:cubicBezTo>
                  <a:pt x="1191820" y="2460606"/>
                  <a:pt x="1196357" y="2469728"/>
                  <a:pt x="1275347" y="2478505"/>
                </a:cubicBezTo>
                <a:cubicBezTo>
                  <a:pt x="1323345" y="2483838"/>
                  <a:pt x="1371806" y="2484547"/>
                  <a:pt x="1419726" y="2490537"/>
                </a:cubicBezTo>
                <a:cubicBezTo>
                  <a:pt x="1468139" y="2496589"/>
                  <a:pt x="1564105" y="2514600"/>
                  <a:pt x="1564105" y="2514600"/>
                </a:cubicBezTo>
                <a:lnTo>
                  <a:pt x="2177716" y="2502568"/>
                </a:lnTo>
                <a:cubicBezTo>
                  <a:pt x="2201599" y="2501715"/>
                  <a:pt x="2294318" y="2476970"/>
                  <a:pt x="2310063" y="2466473"/>
                </a:cubicBezTo>
                <a:cubicBezTo>
                  <a:pt x="2356710" y="2435375"/>
                  <a:pt x="2332440" y="2446982"/>
                  <a:pt x="2382253" y="2430379"/>
                </a:cubicBezTo>
                <a:cubicBezTo>
                  <a:pt x="2390274" y="2418347"/>
                  <a:pt x="2396091" y="2404509"/>
                  <a:pt x="2406316" y="2394284"/>
                </a:cubicBezTo>
                <a:cubicBezTo>
                  <a:pt x="2468849" y="2331750"/>
                  <a:pt x="2418849" y="2405689"/>
                  <a:pt x="2466474" y="2346158"/>
                </a:cubicBezTo>
                <a:cubicBezTo>
                  <a:pt x="2512310" y="2288863"/>
                  <a:pt x="2464753" y="2327252"/>
                  <a:pt x="2526632" y="2286000"/>
                </a:cubicBezTo>
                <a:lnTo>
                  <a:pt x="2574758" y="2213810"/>
                </a:lnTo>
                <a:cubicBezTo>
                  <a:pt x="2582779" y="2201779"/>
                  <a:pt x="2594248" y="2191434"/>
                  <a:pt x="2598821" y="2177716"/>
                </a:cubicBezTo>
                <a:cubicBezTo>
                  <a:pt x="2619998" y="2114185"/>
                  <a:pt x="2603819" y="2152172"/>
                  <a:pt x="2658979" y="2069431"/>
                </a:cubicBezTo>
                <a:cubicBezTo>
                  <a:pt x="2727940" y="1965989"/>
                  <a:pt x="2645261" y="2096869"/>
                  <a:pt x="2695074" y="1997242"/>
                </a:cubicBezTo>
                <a:cubicBezTo>
                  <a:pt x="2701541" y="1984308"/>
                  <a:pt x="2719137" y="1961147"/>
                  <a:pt x="2719137" y="1961147"/>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Shape 35"/>
          <p:cNvSpPr/>
          <p:nvPr/>
        </p:nvSpPr>
        <p:spPr>
          <a:xfrm>
            <a:off x="8206763" y="3467650"/>
            <a:ext cx="1070810" cy="1818237"/>
          </a:xfrm>
          <a:custGeom>
            <a:avLst/>
            <a:gdLst>
              <a:gd name="connsiteX0" fmla="*/ 168442 w 1070810"/>
              <a:gd name="connsiteY0" fmla="*/ 0 h 1818237"/>
              <a:gd name="connsiteX1" fmla="*/ 144379 w 1070810"/>
              <a:gd name="connsiteY1" fmla="*/ 60158 h 1818237"/>
              <a:gd name="connsiteX2" fmla="*/ 120316 w 1070810"/>
              <a:gd name="connsiteY2" fmla="*/ 132347 h 1818237"/>
              <a:gd name="connsiteX3" fmla="*/ 108284 w 1070810"/>
              <a:gd name="connsiteY3" fmla="*/ 168442 h 1818237"/>
              <a:gd name="connsiteX4" fmla="*/ 84221 w 1070810"/>
              <a:gd name="connsiteY4" fmla="*/ 240632 h 1818237"/>
              <a:gd name="connsiteX5" fmla="*/ 72189 w 1070810"/>
              <a:gd name="connsiteY5" fmla="*/ 288758 h 1818237"/>
              <a:gd name="connsiteX6" fmla="*/ 36094 w 1070810"/>
              <a:gd name="connsiteY6" fmla="*/ 397042 h 1818237"/>
              <a:gd name="connsiteX7" fmla="*/ 24063 w 1070810"/>
              <a:gd name="connsiteY7" fmla="*/ 433137 h 1818237"/>
              <a:gd name="connsiteX8" fmla="*/ 0 w 1070810"/>
              <a:gd name="connsiteY8" fmla="*/ 565484 h 1818237"/>
              <a:gd name="connsiteX9" fmla="*/ 12031 w 1070810"/>
              <a:gd name="connsiteY9" fmla="*/ 854242 h 1818237"/>
              <a:gd name="connsiteX10" fmla="*/ 36094 w 1070810"/>
              <a:gd name="connsiteY10" fmla="*/ 986589 h 1818237"/>
              <a:gd name="connsiteX11" fmla="*/ 60158 w 1070810"/>
              <a:gd name="connsiteY11" fmla="*/ 1143000 h 1818237"/>
              <a:gd name="connsiteX12" fmla="*/ 72189 w 1070810"/>
              <a:gd name="connsiteY12" fmla="*/ 1179095 h 1818237"/>
              <a:gd name="connsiteX13" fmla="*/ 84221 w 1070810"/>
              <a:gd name="connsiteY13" fmla="*/ 1239253 h 1818237"/>
              <a:gd name="connsiteX14" fmla="*/ 120316 w 1070810"/>
              <a:gd name="connsiteY14" fmla="*/ 1383632 h 1818237"/>
              <a:gd name="connsiteX15" fmla="*/ 144379 w 1070810"/>
              <a:gd name="connsiteY15" fmla="*/ 1467853 h 1818237"/>
              <a:gd name="connsiteX16" fmla="*/ 204537 w 1070810"/>
              <a:gd name="connsiteY16" fmla="*/ 1540042 h 1818237"/>
              <a:gd name="connsiteX17" fmla="*/ 228600 w 1070810"/>
              <a:gd name="connsiteY17" fmla="*/ 1576137 h 1818237"/>
              <a:gd name="connsiteX18" fmla="*/ 324852 w 1070810"/>
              <a:gd name="connsiteY18" fmla="*/ 1672389 h 1818237"/>
              <a:gd name="connsiteX19" fmla="*/ 348916 w 1070810"/>
              <a:gd name="connsiteY19" fmla="*/ 1696453 h 1818237"/>
              <a:gd name="connsiteX20" fmla="*/ 385010 w 1070810"/>
              <a:gd name="connsiteY20" fmla="*/ 1732547 h 1818237"/>
              <a:gd name="connsiteX21" fmla="*/ 421105 w 1070810"/>
              <a:gd name="connsiteY21" fmla="*/ 1756610 h 1818237"/>
              <a:gd name="connsiteX22" fmla="*/ 481263 w 1070810"/>
              <a:gd name="connsiteY22" fmla="*/ 1792705 h 1818237"/>
              <a:gd name="connsiteX23" fmla="*/ 589547 w 1070810"/>
              <a:gd name="connsiteY23" fmla="*/ 1804737 h 1818237"/>
              <a:gd name="connsiteX24" fmla="*/ 673768 w 1070810"/>
              <a:gd name="connsiteY24" fmla="*/ 1816768 h 1818237"/>
              <a:gd name="connsiteX25" fmla="*/ 1070810 w 1070810"/>
              <a:gd name="connsiteY25" fmla="*/ 1816768 h 1818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070810" h="1818237">
                <a:moveTo>
                  <a:pt x="168442" y="0"/>
                </a:moveTo>
                <a:cubicBezTo>
                  <a:pt x="160421" y="20053"/>
                  <a:pt x="151760" y="39861"/>
                  <a:pt x="144379" y="60158"/>
                </a:cubicBezTo>
                <a:cubicBezTo>
                  <a:pt x="135711" y="83996"/>
                  <a:pt x="128337" y="108284"/>
                  <a:pt x="120316" y="132347"/>
                </a:cubicBezTo>
                <a:lnTo>
                  <a:pt x="108284" y="168442"/>
                </a:lnTo>
                <a:lnTo>
                  <a:pt x="84221" y="240632"/>
                </a:lnTo>
                <a:cubicBezTo>
                  <a:pt x="80210" y="256674"/>
                  <a:pt x="76941" y="272920"/>
                  <a:pt x="72189" y="288758"/>
                </a:cubicBezTo>
                <a:cubicBezTo>
                  <a:pt x="72177" y="288796"/>
                  <a:pt x="42116" y="378976"/>
                  <a:pt x="36094" y="397042"/>
                </a:cubicBezTo>
                <a:cubicBezTo>
                  <a:pt x="32084" y="409074"/>
                  <a:pt x="26148" y="420627"/>
                  <a:pt x="24063" y="433137"/>
                </a:cubicBezTo>
                <a:cubicBezTo>
                  <a:pt x="8669" y="525497"/>
                  <a:pt x="16815" y="481405"/>
                  <a:pt x="0" y="565484"/>
                </a:cubicBezTo>
                <a:cubicBezTo>
                  <a:pt x="4010" y="661737"/>
                  <a:pt x="6022" y="758093"/>
                  <a:pt x="12031" y="854242"/>
                </a:cubicBezTo>
                <a:cubicBezTo>
                  <a:pt x="17263" y="937960"/>
                  <a:pt x="17122" y="929672"/>
                  <a:pt x="36094" y="986589"/>
                </a:cubicBezTo>
                <a:cubicBezTo>
                  <a:pt x="39933" y="1013458"/>
                  <a:pt x="53480" y="1112949"/>
                  <a:pt x="60158" y="1143000"/>
                </a:cubicBezTo>
                <a:cubicBezTo>
                  <a:pt x="62909" y="1155380"/>
                  <a:pt x="69113" y="1166791"/>
                  <a:pt x="72189" y="1179095"/>
                </a:cubicBezTo>
                <a:cubicBezTo>
                  <a:pt x="77149" y="1198934"/>
                  <a:pt x="80563" y="1219133"/>
                  <a:pt x="84221" y="1239253"/>
                </a:cubicBezTo>
                <a:cubicBezTo>
                  <a:pt x="126208" y="1470180"/>
                  <a:pt x="61726" y="1149263"/>
                  <a:pt x="120316" y="1383632"/>
                </a:cubicBezTo>
                <a:cubicBezTo>
                  <a:pt x="124172" y="1399056"/>
                  <a:pt x="135747" y="1450589"/>
                  <a:pt x="144379" y="1467853"/>
                </a:cubicBezTo>
                <a:cubicBezTo>
                  <a:pt x="166783" y="1512660"/>
                  <a:pt x="171276" y="1500129"/>
                  <a:pt x="204537" y="1540042"/>
                </a:cubicBezTo>
                <a:cubicBezTo>
                  <a:pt x="213794" y="1551151"/>
                  <a:pt x="219078" y="1565255"/>
                  <a:pt x="228600" y="1576137"/>
                </a:cubicBezTo>
                <a:lnTo>
                  <a:pt x="324852" y="1672389"/>
                </a:lnTo>
                <a:lnTo>
                  <a:pt x="348916" y="1696453"/>
                </a:lnTo>
                <a:cubicBezTo>
                  <a:pt x="360947" y="1708484"/>
                  <a:pt x="370853" y="1723109"/>
                  <a:pt x="385010" y="1732547"/>
                </a:cubicBezTo>
                <a:cubicBezTo>
                  <a:pt x="397042" y="1740568"/>
                  <a:pt x="409814" y="1747577"/>
                  <a:pt x="421105" y="1756610"/>
                </a:cubicBezTo>
                <a:cubicBezTo>
                  <a:pt x="453540" y="1782558"/>
                  <a:pt x="435072" y="1785007"/>
                  <a:pt x="481263" y="1792705"/>
                </a:cubicBezTo>
                <a:cubicBezTo>
                  <a:pt x="517086" y="1798675"/>
                  <a:pt x="553511" y="1800232"/>
                  <a:pt x="589547" y="1804737"/>
                </a:cubicBezTo>
                <a:cubicBezTo>
                  <a:pt x="617687" y="1808254"/>
                  <a:pt x="645418" y="1816059"/>
                  <a:pt x="673768" y="1816768"/>
                </a:cubicBezTo>
                <a:cubicBezTo>
                  <a:pt x="806074" y="1820075"/>
                  <a:pt x="938463" y="1816768"/>
                  <a:pt x="1070810" y="1816768"/>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4" name="Group 53"/>
          <p:cNvGrpSpPr/>
          <p:nvPr/>
        </p:nvGrpSpPr>
        <p:grpSpPr>
          <a:xfrm>
            <a:off x="6120787" y="405622"/>
            <a:ext cx="5582653" cy="955522"/>
            <a:chOff x="5645133" y="466054"/>
            <a:chExt cx="5582653" cy="955522"/>
          </a:xfrm>
        </p:grpSpPr>
        <p:pic>
          <p:nvPicPr>
            <p:cNvPr id="177" name="Picture 176"/>
            <p:cNvPicPr>
              <a:picLocks noChangeAspect="1"/>
            </p:cNvPicPr>
            <p:nvPr/>
          </p:nvPicPr>
          <p:blipFill rotWithShape="1">
            <a:blip r:embed="rId2"/>
            <a:srcRect l="18220" t="37336" r="38872" b="49835"/>
            <a:stretch/>
          </p:blipFill>
          <p:spPr>
            <a:xfrm>
              <a:off x="5645133" y="483112"/>
              <a:ext cx="5582653" cy="938464"/>
            </a:xfrm>
            <a:prstGeom prst="rect">
              <a:avLst/>
            </a:prstGeom>
          </p:spPr>
        </p:pic>
        <p:sp>
          <p:nvSpPr>
            <p:cNvPr id="53" name="TextBox 52"/>
            <p:cNvSpPr txBox="1"/>
            <p:nvPr/>
          </p:nvSpPr>
          <p:spPr>
            <a:xfrm>
              <a:off x="5671362" y="466054"/>
              <a:ext cx="3902030" cy="253916"/>
            </a:xfrm>
            <a:prstGeom prst="rect">
              <a:avLst/>
            </a:prstGeom>
            <a:solidFill>
              <a:schemeClr val="bg1"/>
            </a:solidFill>
          </p:spPr>
          <p:txBody>
            <a:bodyPr wrap="none" rtlCol="0">
              <a:spAutoFit/>
            </a:bodyPr>
            <a:lstStyle/>
            <a:p>
              <a:r>
                <a:rPr lang="en-US" sz="1050" dirty="0">
                  <a:solidFill>
                    <a:schemeClr val="tx2"/>
                  </a:solidFill>
                </a:rPr>
                <a:t>The Cloud Region object in A&amp;AI is created via the ESR (A&amp;AI) portal</a:t>
              </a:r>
            </a:p>
          </p:txBody>
        </p:sp>
      </p:grpSp>
      <p:sp>
        <p:nvSpPr>
          <p:cNvPr id="86" name="Rectangular Callout 21"/>
          <p:cNvSpPr/>
          <p:nvPr/>
        </p:nvSpPr>
        <p:spPr>
          <a:xfrm>
            <a:off x="6647180" y="6128354"/>
            <a:ext cx="4365694" cy="663765"/>
          </a:xfrm>
          <a:prstGeom prst="wedgeRectCallout">
            <a:avLst>
              <a:gd name="adj1" fmla="val 2666"/>
              <a:gd name="adj2" fmla="val -16325"/>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a:t>
            </a:r>
            <a:r>
              <a:rPr lang="en-US" sz="1100" dirty="0" err="1">
                <a:solidFill>
                  <a:schemeClr val="tx1">
                    <a:lumMod val="65000"/>
                    <a:lumOff val="35000"/>
                  </a:schemeClr>
                </a:solidFill>
              </a:rPr>
              <a:t>Cloud_Region</a:t>
            </a:r>
            <a:r>
              <a:rPr lang="en-US" sz="1100" dirty="0">
                <a:solidFill>
                  <a:schemeClr val="tx1">
                    <a:lumMod val="65000"/>
                    <a:lumOff val="35000"/>
                  </a:schemeClr>
                </a:solidFill>
              </a:rPr>
              <a:t>” is a representation of a unique cloud instance which has geographical significance. Multi-VIM expects SO to pass the </a:t>
            </a:r>
            <a:r>
              <a:rPr lang="en-US" sz="1100" dirty="0" err="1">
                <a:solidFill>
                  <a:schemeClr val="tx1">
                    <a:lumMod val="65000"/>
                    <a:lumOff val="35000"/>
                  </a:schemeClr>
                </a:solidFill>
              </a:rPr>
              <a:t>Cloud_Region</a:t>
            </a:r>
            <a:r>
              <a:rPr lang="en-US" sz="1100" dirty="0">
                <a:solidFill>
                  <a:schemeClr val="tx1">
                    <a:lumMod val="65000"/>
                    <a:lumOff val="35000"/>
                  </a:schemeClr>
                </a:solidFill>
              </a:rPr>
              <a:t> Id in with the request along with the Keystone Identity URL. </a:t>
            </a:r>
          </a:p>
        </p:txBody>
      </p:sp>
      <p:sp>
        <p:nvSpPr>
          <p:cNvPr id="44" name="Rectangle 43"/>
          <p:cNvSpPr/>
          <p:nvPr/>
        </p:nvSpPr>
        <p:spPr>
          <a:xfrm>
            <a:off x="487096" y="4832190"/>
            <a:ext cx="1143000" cy="462643"/>
          </a:xfrm>
          <a:prstGeom prst="rect">
            <a:avLst/>
          </a:prstGeom>
          <a:solidFill>
            <a:schemeClr val="accent4">
              <a:lumMod val="75000"/>
            </a:schemeClr>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prstClr val="black"/>
                </a:solidFill>
              </a:rPr>
              <a:t>Multi-VIM</a:t>
            </a:r>
          </a:p>
        </p:txBody>
      </p:sp>
      <p:sp>
        <p:nvSpPr>
          <p:cNvPr id="45" name="Rectangular Callout 21"/>
          <p:cNvSpPr/>
          <p:nvPr/>
        </p:nvSpPr>
        <p:spPr>
          <a:xfrm>
            <a:off x="2108420" y="5050707"/>
            <a:ext cx="2331811" cy="725852"/>
          </a:xfrm>
          <a:prstGeom prst="wedgeRectCallout">
            <a:avLst>
              <a:gd name="adj1" fmla="val -67507"/>
              <a:gd name="adj2" fmla="val -37873"/>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Multi-VIM plans to create the Tenant, Flavor, and Image objects in A&amp;AI when a new VIM is instantiated.</a:t>
            </a:r>
          </a:p>
        </p:txBody>
      </p:sp>
      <p:sp>
        <p:nvSpPr>
          <p:cNvPr id="64" name="Rectangle 63"/>
          <p:cNvSpPr/>
          <p:nvPr/>
        </p:nvSpPr>
        <p:spPr>
          <a:xfrm>
            <a:off x="10445392" y="5001356"/>
            <a:ext cx="959433" cy="471086"/>
          </a:xfrm>
          <a:prstGeom prst="rect">
            <a:avLst/>
          </a:prstGeom>
          <a:solidFill>
            <a:schemeClr val="accent4">
              <a:lumMod val="75000"/>
            </a:schemeClr>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prstClr val="black"/>
                </a:solidFill>
              </a:rPr>
              <a:t>Image</a:t>
            </a:r>
          </a:p>
        </p:txBody>
      </p:sp>
      <p:sp>
        <p:nvSpPr>
          <p:cNvPr id="63" name="Rectangle 62"/>
          <p:cNvSpPr/>
          <p:nvPr/>
        </p:nvSpPr>
        <p:spPr>
          <a:xfrm>
            <a:off x="9245553" y="4992647"/>
            <a:ext cx="959433" cy="471086"/>
          </a:xfrm>
          <a:prstGeom prst="rect">
            <a:avLst/>
          </a:prstGeom>
          <a:solidFill>
            <a:schemeClr val="accent4">
              <a:lumMod val="75000"/>
            </a:schemeClr>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prstClr val="black"/>
                </a:solidFill>
              </a:rPr>
              <a:t>Flavor</a:t>
            </a:r>
          </a:p>
        </p:txBody>
      </p:sp>
      <p:sp>
        <p:nvSpPr>
          <p:cNvPr id="48" name="Rectangle 47"/>
          <p:cNvSpPr/>
          <p:nvPr/>
        </p:nvSpPr>
        <p:spPr>
          <a:xfrm>
            <a:off x="8098031" y="1889533"/>
            <a:ext cx="1626312" cy="706400"/>
          </a:xfrm>
          <a:prstGeom prst="rect">
            <a:avLst/>
          </a:prstGeom>
          <a:solidFill>
            <a:schemeClr val="accent6">
              <a:lumMod val="75000"/>
            </a:schemeClr>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Generic</a:t>
            </a:r>
            <a:br>
              <a:rPr lang="en-US" sz="1400" dirty="0">
                <a:solidFill>
                  <a:schemeClr val="bg1"/>
                </a:solidFill>
              </a:rPr>
            </a:br>
            <a:r>
              <a:rPr lang="en-US" sz="1400" dirty="0">
                <a:solidFill>
                  <a:schemeClr val="bg1"/>
                </a:solidFill>
              </a:rPr>
              <a:t>VF Module</a:t>
            </a:r>
          </a:p>
        </p:txBody>
      </p:sp>
      <p:cxnSp>
        <p:nvCxnSpPr>
          <p:cNvPr id="55" name="Elbow Connector 20"/>
          <p:cNvCxnSpPr>
            <a:stCxn id="6" idx="3"/>
            <a:endCxn id="48" idx="1"/>
          </p:cNvCxnSpPr>
          <p:nvPr/>
        </p:nvCxnSpPr>
        <p:spPr>
          <a:xfrm>
            <a:off x="7734991" y="2237505"/>
            <a:ext cx="363040" cy="5228"/>
          </a:xfrm>
          <a:prstGeom prst="bentConnector3">
            <a:avLst>
              <a:gd name="adj1" fmla="val 50000"/>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07185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393690" y="2437643"/>
            <a:ext cx="2688601" cy="1802761"/>
          </a:xfrm>
          <a:prstGeom prst="rect">
            <a:avLst/>
          </a:prstGeom>
          <a:solidFill>
            <a:schemeClr val="bg2"/>
          </a:solidFill>
          <a:ln>
            <a:solidFill>
              <a:srgbClr val="0070C0"/>
            </a:solidFill>
          </a:ln>
        </p:spPr>
        <p:txBody>
          <a:bodyPr wrap="none">
            <a:noAutofit/>
          </a:bodyPr>
          <a:lstStyle/>
          <a:p>
            <a:r>
              <a:rPr lang="en-US" sz="1400" dirty="0" err="1"/>
              <a:t>vCpeCoreInfra_X</a:t>
            </a:r>
            <a:r>
              <a:rPr lang="en-US" sz="1400" dirty="0"/>
              <a:t> Service:</a:t>
            </a:r>
          </a:p>
          <a:p>
            <a:r>
              <a:rPr lang="en-US" sz="1400" dirty="0" err="1"/>
              <a:t>topology_template</a:t>
            </a:r>
            <a:r>
              <a:rPr lang="en-US" sz="1400" dirty="0"/>
              <a:t>:   </a:t>
            </a:r>
          </a:p>
          <a:p>
            <a:r>
              <a:rPr lang="en-US" sz="1400" dirty="0"/>
              <a:t>     </a:t>
            </a:r>
            <a:r>
              <a:rPr lang="en-US" sz="1400" dirty="0" err="1"/>
              <a:t>node_templates</a:t>
            </a:r>
            <a:r>
              <a:rPr lang="en-US" sz="1400" dirty="0"/>
              <a:t>:  </a:t>
            </a:r>
          </a:p>
          <a:p>
            <a:r>
              <a:rPr lang="en-US" sz="1400" dirty="0"/>
              <a:t>          CPE_PUBLIC</a:t>
            </a:r>
            <a:r>
              <a:rPr lang="en-US" altLang="zh-CN" sz="1400" dirty="0"/>
              <a:t> (Network)</a:t>
            </a:r>
          </a:p>
          <a:p>
            <a:r>
              <a:rPr lang="en-US" altLang="zh-CN" sz="1400" dirty="0"/>
              <a:t>          </a:t>
            </a:r>
            <a:r>
              <a:rPr lang="en-US" sz="1400" dirty="0"/>
              <a:t>CPE_SIGNAL</a:t>
            </a:r>
            <a:r>
              <a:rPr lang="en-US" altLang="zh-CN" sz="1400" dirty="0"/>
              <a:t> (Network)</a:t>
            </a:r>
          </a:p>
          <a:p>
            <a:r>
              <a:rPr lang="en-US" altLang="zh-CN" sz="1400" dirty="0"/>
              <a:t>          </a:t>
            </a:r>
            <a:r>
              <a:rPr lang="en-US" sz="1400" dirty="0" err="1"/>
              <a:t>vCpeCoreInfraVnfs_X</a:t>
            </a:r>
            <a:r>
              <a:rPr lang="en-US" sz="1400" dirty="0"/>
              <a:t> (VNF)</a:t>
            </a:r>
          </a:p>
          <a:p>
            <a:r>
              <a:rPr lang="en-US" altLang="zh-CN" sz="1400" dirty="0"/>
              <a:t>Input Attributes:</a:t>
            </a:r>
          </a:p>
          <a:p>
            <a:r>
              <a:rPr lang="en-US" altLang="zh-CN" sz="1400" dirty="0"/>
              <a:t>     {NULL Set}</a:t>
            </a:r>
          </a:p>
        </p:txBody>
      </p:sp>
      <p:sp>
        <p:nvSpPr>
          <p:cNvPr id="3" name="Title 2"/>
          <p:cNvSpPr>
            <a:spLocks noGrp="1"/>
          </p:cNvSpPr>
          <p:nvPr>
            <p:ph type="title"/>
          </p:nvPr>
        </p:nvSpPr>
        <p:spPr>
          <a:xfrm>
            <a:off x="751421" y="517525"/>
            <a:ext cx="5781901" cy="454201"/>
          </a:xfrm>
        </p:spPr>
        <p:txBody>
          <a:bodyPr/>
          <a:lstStyle/>
          <a:p>
            <a:r>
              <a:rPr lang="en-US" altLang="zh-CN" dirty="0"/>
              <a:t>Residential Broadband </a:t>
            </a:r>
            <a:r>
              <a:rPr lang="en-US" altLang="zh-CN" dirty="0" err="1"/>
              <a:t>vCpeCoreInfra_X</a:t>
            </a:r>
            <a:r>
              <a:rPr lang="en-US" altLang="zh-CN" dirty="0"/>
              <a:t> Data</a:t>
            </a:r>
            <a:endParaRPr lang="en-US" dirty="0"/>
          </a:p>
        </p:txBody>
      </p:sp>
      <p:sp>
        <p:nvSpPr>
          <p:cNvPr id="51" name="TextBox 50"/>
          <p:cNvSpPr txBox="1"/>
          <p:nvPr/>
        </p:nvSpPr>
        <p:spPr>
          <a:xfrm>
            <a:off x="5159142" y="1270957"/>
            <a:ext cx="1579663" cy="369332"/>
          </a:xfrm>
          <a:prstGeom prst="rect">
            <a:avLst/>
          </a:prstGeom>
          <a:noFill/>
        </p:spPr>
        <p:txBody>
          <a:bodyPr wrap="none" rtlCol="0">
            <a:spAutoFit/>
          </a:bodyPr>
          <a:lstStyle/>
          <a:p>
            <a:pPr algn="ctr"/>
            <a:r>
              <a:rPr lang="en-US" dirty="0"/>
              <a:t>Resource Level</a:t>
            </a:r>
          </a:p>
        </p:txBody>
      </p:sp>
      <p:sp>
        <p:nvSpPr>
          <p:cNvPr id="36" name="Rectangle 35"/>
          <p:cNvSpPr/>
          <p:nvPr/>
        </p:nvSpPr>
        <p:spPr>
          <a:xfrm>
            <a:off x="4666874" y="4488018"/>
            <a:ext cx="2419188" cy="2031325"/>
          </a:xfrm>
          <a:prstGeom prst="rect">
            <a:avLst/>
          </a:prstGeom>
          <a:solidFill>
            <a:schemeClr val="bg2"/>
          </a:solidFill>
          <a:ln>
            <a:solidFill>
              <a:srgbClr val="0070C0"/>
            </a:solidFill>
          </a:ln>
        </p:spPr>
        <p:txBody>
          <a:bodyPr wrap="none">
            <a:spAutoFit/>
          </a:bodyPr>
          <a:lstStyle/>
          <a:p>
            <a:r>
              <a:rPr lang="en-US" sz="1400" dirty="0" err="1"/>
              <a:t>vCpeCoreInfraVnfs_X</a:t>
            </a:r>
            <a:r>
              <a:rPr lang="en-US" sz="1400" dirty="0"/>
              <a:t> VNF:</a:t>
            </a:r>
          </a:p>
          <a:p>
            <a:r>
              <a:rPr lang="en-US" sz="1400" dirty="0"/>
              <a:t>Input Attributes:</a:t>
            </a:r>
          </a:p>
          <a:p>
            <a:r>
              <a:rPr lang="en-US" sz="1400" dirty="0"/>
              <a:t>      {NULL Set}</a:t>
            </a:r>
          </a:p>
          <a:p>
            <a:r>
              <a:rPr lang="en-US" sz="1400" dirty="0"/>
              <a:t>Assignable Attributes:</a:t>
            </a:r>
          </a:p>
          <a:p>
            <a:r>
              <a:rPr lang="en-US" sz="1400" dirty="0"/>
              <a:t>      </a:t>
            </a:r>
            <a:r>
              <a:rPr lang="en-US" sz="1400" dirty="0" err="1"/>
              <a:t>Ext_Conn_Pt</a:t>
            </a:r>
            <a:r>
              <a:rPr lang="en-US" sz="1400" dirty="0"/>
              <a:t> (CPE_PUBLIC)</a:t>
            </a:r>
          </a:p>
          <a:p>
            <a:r>
              <a:rPr lang="en-US" sz="1400" dirty="0"/>
              <a:t>      </a:t>
            </a:r>
            <a:r>
              <a:rPr lang="en-US" sz="1400" dirty="0" err="1"/>
              <a:t>Ext_Conn_Pt</a:t>
            </a:r>
            <a:r>
              <a:rPr lang="en-US" sz="1400" dirty="0"/>
              <a:t> (CPE_SIGNAL)</a:t>
            </a:r>
          </a:p>
          <a:p>
            <a:r>
              <a:rPr lang="en-US" sz="1400" dirty="0"/>
              <a:t>      </a:t>
            </a:r>
            <a:r>
              <a:rPr lang="en-US" sz="1400" dirty="0" err="1"/>
              <a:t>Ext_Conn_Pt</a:t>
            </a:r>
            <a:r>
              <a:rPr lang="en-US" sz="1400" dirty="0"/>
              <a:t> (ONAP_OAM)</a:t>
            </a:r>
          </a:p>
          <a:p>
            <a:r>
              <a:rPr lang="en-US" sz="1400" dirty="0"/>
              <a:t>Configuration Attributes:</a:t>
            </a:r>
          </a:p>
          <a:p>
            <a:r>
              <a:rPr lang="en-US" sz="1400" dirty="0"/>
              <a:t>       {NULL Set}</a:t>
            </a:r>
          </a:p>
        </p:txBody>
      </p:sp>
      <p:sp>
        <p:nvSpPr>
          <p:cNvPr id="39" name="TextBox 38"/>
          <p:cNvSpPr txBox="1"/>
          <p:nvPr/>
        </p:nvSpPr>
        <p:spPr>
          <a:xfrm>
            <a:off x="1053008" y="1384119"/>
            <a:ext cx="1393650" cy="369332"/>
          </a:xfrm>
          <a:prstGeom prst="rect">
            <a:avLst/>
          </a:prstGeom>
          <a:noFill/>
        </p:spPr>
        <p:txBody>
          <a:bodyPr wrap="none" rtlCol="0">
            <a:spAutoFit/>
          </a:bodyPr>
          <a:lstStyle/>
          <a:p>
            <a:pPr algn="ctr"/>
            <a:r>
              <a:rPr lang="en-US" dirty="0"/>
              <a:t>Service Level</a:t>
            </a:r>
          </a:p>
        </p:txBody>
      </p:sp>
      <p:sp>
        <p:nvSpPr>
          <p:cNvPr id="11" name="Rounded Rectangle 10"/>
          <p:cNvSpPr/>
          <p:nvPr/>
        </p:nvSpPr>
        <p:spPr>
          <a:xfrm>
            <a:off x="2339418" y="2272469"/>
            <a:ext cx="109734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Generic Service Flow [Existing]</a:t>
            </a:r>
          </a:p>
        </p:txBody>
      </p:sp>
      <p:sp>
        <p:nvSpPr>
          <p:cNvPr id="10" name="TextBox 9"/>
          <p:cNvSpPr txBox="1"/>
          <p:nvPr/>
        </p:nvSpPr>
        <p:spPr>
          <a:xfrm>
            <a:off x="9268163" y="1746773"/>
            <a:ext cx="2416174" cy="369332"/>
          </a:xfrm>
          <a:prstGeom prst="rect">
            <a:avLst/>
          </a:prstGeom>
          <a:noFill/>
        </p:spPr>
        <p:txBody>
          <a:bodyPr wrap="none" rtlCol="0">
            <a:spAutoFit/>
          </a:bodyPr>
          <a:lstStyle/>
          <a:p>
            <a:pPr algn="ctr"/>
            <a:r>
              <a:rPr lang="en-US" dirty="0"/>
              <a:t>VF Module Level (HEAT)</a:t>
            </a:r>
          </a:p>
        </p:txBody>
      </p:sp>
      <p:sp>
        <p:nvSpPr>
          <p:cNvPr id="12" name="Rectangle 11"/>
          <p:cNvSpPr/>
          <p:nvPr/>
        </p:nvSpPr>
        <p:spPr>
          <a:xfrm>
            <a:off x="9153805" y="2386050"/>
            <a:ext cx="2928687" cy="2246769"/>
          </a:xfrm>
          <a:prstGeom prst="rect">
            <a:avLst/>
          </a:prstGeom>
          <a:solidFill>
            <a:schemeClr val="bg2"/>
          </a:solidFill>
          <a:ln>
            <a:solidFill>
              <a:srgbClr val="0070C0"/>
            </a:solidFill>
          </a:ln>
        </p:spPr>
        <p:txBody>
          <a:bodyPr wrap="none">
            <a:spAutoFit/>
          </a:bodyPr>
          <a:lstStyle/>
          <a:p>
            <a:r>
              <a:rPr lang="en-US" sz="1400" dirty="0" err="1"/>
              <a:t>vCpeCoreInfraVnfs</a:t>
            </a:r>
            <a:r>
              <a:rPr lang="en-US" sz="1400" dirty="0"/>
              <a:t> _HEAT VF Module:</a:t>
            </a:r>
          </a:p>
          <a:p>
            <a:r>
              <a:rPr lang="en-US" sz="1400" dirty="0"/>
              <a:t>Input Attributes:</a:t>
            </a:r>
          </a:p>
          <a:p>
            <a:r>
              <a:rPr lang="en-US" sz="1400" dirty="0"/>
              <a:t>      {NULL Set}</a:t>
            </a:r>
          </a:p>
          <a:p>
            <a:r>
              <a:rPr lang="en-US" sz="1400" dirty="0"/>
              <a:t>Assignable Attributes:</a:t>
            </a:r>
          </a:p>
          <a:p>
            <a:r>
              <a:rPr lang="en-US" sz="1400" dirty="0"/>
              <a:t>     CPE_PUBLIC_IP</a:t>
            </a:r>
          </a:p>
          <a:p>
            <a:r>
              <a:rPr lang="en-US" sz="1400" dirty="0"/>
              <a:t>     CPE_SIGNAL_IP_DHCP</a:t>
            </a:r>
          </a:p>
          <a:p>
            <a:r>
              <a:rPr lang="en-US" sz="1400" dirty="0"/>
              <a:t>     CPE_SIGNAL_IP_AAA</a:t>
            </a:r>
          </a:p>
          <a:p>
            <a:r>
              <a:rPr lang="en-US" sz="1400" dirty="0"/>
              <a:t>     OAM_IP_DHCP</a:t>
            </a:r>
          </a:p>
          <a:p>
            <a:r>
              <a:rPr lang="en-US" sz="1400" dirty="0"/>
              <a:t>     OAM_IP_AAA</a:t>
            </a:r>
          </a:p>
          <a:p>
            <a:r>
              <a:rPr lang="en-US" sz="1400" dirty="0"/>
              <a:t>     </a:t>
            </a:r>
            <a:r>
              <a:rPr lang="en-US" sz="1400" dirty="0" err="1"/>
              <a:t>OAM_IP_DNSnDHCP</a:t>
            </a:r>
            <a:endParaRPr lang="en-US" sz="1400" dirty="0"/>
          </a:p>
        </p:txBody>
      </p:sp>
      <p:sp>
        <p:nvSpPr>
          <p:cNvPr id="15" name="Rectangle 14"/>
          <p:cNvSpPr/>
          <p:nvPr/>
        </p:nvSpPr>
        <p:spPr>
          <a:xfrm>
            <a:off x="5412554" y="3143041"/>
            <a:ext cx="1805879" cy="1169551"/>
          </a:xfrm>
          <a:prstGeom prst="rect">
            <a:avLst/>
          </a:prstGeom>
          <a:solidFill>
            <a:schemeClr val="bg2"/>
          </a:solidFill>
          <a:ln>
            <a:solidFill>
              <a:srgbClr val="0070C0"/>
            </a:solidFill>
          </a:ln>
        </p:spPr>
        <p:txBody>
          <a:bodyPr wrap="none">
            <a:spAutoFit/>
          </a:bodyPr>
          <a:lstStyle/>
          <a:p>
            <a:r>
              <a:rPr lang="en-US" sz="1400" dirty="0"/>
              <a:t>CPE_SIGNAL Network:</a:t>
            </a:r>
          </a:p>
          <a:p>
            <a:r>
              <a:rPr lang="en-US" sz="1400" dirty="0"/>
              <a:t>Input Attributes:</a:t>
            </a:r>
          </a:p>
          <a:p>
            <a:r>
              <a:rPr lang="en-US" sz="1400" dirty="0"/>
              <a:t>     {NULL Set}</a:t>
            </a:r>
          </a:p>
          <a:p>
            <a:r>
              <a:rPr lang="en-US" sz="1400" dirty="0"/>
              <a:t>Assignable Attributes:</a:t>
            </a:r>
          </a:p>
          <a:p>
            <a:r>
              <a:rPr lang="en-US" sz="1400" dirty="0"/>
              <a:t>     Subnet</a:t>
            </a:r>
          </a:p>
        </p:txBody>
      </p:sp>
      <p:sp>
        <p:nvSpPr>
          <p:cNvPr id="16" name="Rectangular Callout 25"/>
          <p:cNvSpPr/>
          <p:nvPr/>
        </p:nvSpPr>
        <p:spPr>
          <a:xfrm>
            <a:off x="1176422" y="4488018"/>
            <a:ext cx="2936461" cy="608852"/>
          </a:xfrm>
          <a:prstGeom prst="wedgeRectCallout">
            <a:avLst>
              <a:gd name="adj1" fmla="val 90744"/>
              <a:gd name="adj2" fmla="val -150935"/>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 As part of the Network-level “Assign” operation, SDNC assigns the network name and the “10.4” subnet to this network instance.</a:t>
            </a:r>
          </a:p>
        </p:txBody>
      </p:sp>
      <p:sp>
        <p:nvSpPr>
          <p:cNvPr id="17" name="Rectangular Callout 26"/>
          <p:cNvSpPr/>
          <p:nvPr/>
        </p:nvSpPr>
        <p:spPr>
          <a:xfrm>
            <a:off x="512135" y="5673530"/>
            <a:ext cx="3330618" cy="845813"/>
          </a:xfrm>
          <a:prstGeom prst="wedgeRectCallout">
            <a:avLst>
              <a:gd name="adj1" fmla="val 75148"/>
              <a:gd name="adj2" fmla="val -53245"/>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 As part of the VNF-level “Assign” operation, SDNC determines that this VNF must connect to three network types.  There is no infrastructure-level configuration of the VNFs needed.</a:t>
            </a:r>
          </a:p>
        </p:txBody>
      </p:sp>
      <p:sp>
        <p:nvSpPr>
          <p:cNvPr id="18" name="Rectangular Callout 26"/>
          <p:cNvSpPr/>
          <p:nvPr/>
        </p:nvSpPr>
        <p:spPr>
          <a:xfrm>
            <a:off x="7386327" y="4943265"/>
            <a:ext cx="2058916" cy="656079"/>
          </a:xfrm>
          <a:prstGeom prst="wedgeRectCallout">
            <a:avLst>
              <a:gd name="adj1" fmla="val 44780"/>
              <a:gd name="adj2" fmla="val -117536"/>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 As part of the VF Module-level “Assign” operation, SDNC assigns the IPs on each of the networks</a:t>
            </a:r>
          </a:p>
        </p:txBody>
      </p:sp>
      <p:sp>
        <p:nvSpPr>
          <p:cNvPr id="22" name="Rectangle 21"/>
          <p:cNvSpPr/>
          <p:nvPr/>
        </p:nvSpPr>
        <p:spPr>
          <a:xfrm>
            <a:off x="5280183" y="1815715"/>
            <a:ext cx="1805879" cy="1169551"/>
          </a:xfrm>
          <a:prstGeom prst="rect">
            <a:avLst/>
          </a:prstGeom>
          <a:solidFill>
            <a:schemeClr val="bg2"/>
          </a:solidFill>
          <a:ln>
            <a:solidFill>
              <a:srgbClr val="0070C0"/>
            </a:solidFill>
          </a:ln>
        </p:spPr>
        <p:txBody>
          <a:bodyPr wrap="none">
            <a:spAutoFit/>
          </a:bodyPr>
          <a:lstStyle/>
          <a:p>
            <a:r>
              <a:rPr lang="en-US" sz="1400" dirty="0"/>
              <a:t>CPE_PUBLIC Network:</a:t>
            </a:r>
          </a:p>
          <a:p>
            <a:r>
              <a:rPr lang="en-US" sz="1400" dirty="0"/>
              <a:t>Input Attributes:</a:t>
            </a:r>
          </a:p>
          <a:p>
            <a:r>
              <a:rPr lang="en-US" sz="1400" dirty="0"/>
              <a:t>     {NULL Set}</a:t>
            </a:r>
          </a:p>
          <a:p>
            <a:r>
              <a:rPr lang="en-US" sz="1400" dirty="0"/>
              <a:t>Assignable Attributes:</a:t>
            </a:r>
          </a:p>
          <a:p>
            <a:r>
              <a:rPr lang="en-US" sz="1400" dirty="0"/>
              <a:t>     Subnet</a:t>
            </a:r>
          </a:p>
        </p:txBody>
      </p:sp>
      <p:sp>
        <p:nvSpPr>
          <p:cNvPr id="23" name="Rectangular Callout 25"/>
          <p:cNvSpPr/>
          <p:nvPr/>
        </p:nvSpPr>
        <p:spPr>
          <a:xfrm>
            <a:off x="7539790" y="1049717"/>
            <a:ext cx="2936461" cy="608852"/>
          </a:xfrm>
          <a:prstGeom prst="wedgeRectCallout">
            <a:avLst>
              <a:gd name="adj1" fmla="val -67412"/>
              <a:gd name="adj2" fmla="val 139554"/>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 As part of the Network-level “Assign” operation, SDNC assigns the network name and the “10.2” subnet to this network instance.</a:t>
            </a:r>
          </a:p>
        </p:txBody>
      </p:sp>
      <p:grpSp>
        <p:nvGrpSpPr>
          <p:cNvPr id="24" name="Group 23"/>
          <p:cNvGrpSpPr/>
          <p:nvPr/>
        </p:nvGrpSpPr>
        <p:grpSpPr>
          <a:xfrm>
            <a:off x="255671" y="2219093"/>
            <a:ext cx="276038" cy="307777"/>
            <a:chOff x="8426818" y="3340855"/>
            <a:chExt cx="276038" cy="307777"/>
          </a:xfrm>
        </p:grpSpPr>
        <p:sp>
          <p:nvSpPr>
            <p:cNvPr id="25" name="Oval 24"/>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8426818" y="3340855"/>
              <a:ext cx="276038" cy="307777"/>
            </a:xfrm>
            <a:prstGeom prst="rect">
              <a:avLst/>
            </a:prstGeom>
            <a:noFill/>
          </p:spPr>
          <p:txBody>
            <a:bodyPr wrap="none" rtlCol="0">
              <a:spAutoFit/>
            </a:bodyPr>
            <a:lstStyle/>
            <a:p>
              <a:r>
                <a:rPr lang="en-US" sz="1400" dirty="0">
                  <a:solidFill>
                    <a:schemeClr val="bg1"/>
                  </a:solidFill>
                </a:rPr>
                <a:t>1</a:t>
              </a:r>
            </a:p>
          </p:txBody>
        </p:sp>
      </p:grpSp>
      <p:grpSp>
        <p:nvGrpSpPr>
          <p:cNvPr id="27" name="Group 26"/>
          <p:cNvGrpSpPr/>
          <p:nvPr/>
        </p:nvGrpSpPr>
        <p:grpSpPr>
          <a:xfrm>
            <a:off x="5142164" y="1661826"/>
            <a:ext cx="276038" cy="307777"/>
            <a:chOff x="8426818" y="3340855"/>
            <a:chExt cx="276038" cy="307777"/>
          </a:xfrm>
        </p:grpSpPr>
        <p:sp>
          <p:nvSpPr>
            <p:cNvPr id="28" name="Oval 27"/>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8426818" y="3340855"/>
              <a:ext cx="276038" cy="307777"/>
            </a:xfrm>
            <a:prstGeom prst="rect">
              <a:avLst/>
            </a:prstGeom>
            <a:noFill/>
          </p:spPr>
          <p:txBody>
            <a:bodyPr wrap="none" rtlCol="0">
              <a:spAutoFit/>
            </a:bodyPr>
            <a:lstStyle/>
            <a:p>
              <a:r>
                <a:rPr lang="en-US" sz="1400" dirty="0">
                  <a:solidFill>
                    <a:schemeClr val="bg1"/>
                  </a:solidFill>
                </a:rPr>
                <a:t>2</a:t>
              </a:r>
            </a:p>
          </p:txBody>
        </p:sp>
      </p:grpSp>
      <p:grpSp>
        <p:nvGrpSpPr>
          <p:cNvPr id="30" name="Group 29"/>
          <p:cNvGrpSpPr/>
          <p:nvPr/>
        </p:nvGrpSpPr>
        <p:grpSpPr>
          <a:xfrm>
            <a:off x="5254782" y="3031247"/>
            <a:ext cx="276038" cy="307777"/>
            <a:chOff x="8426818" y="3340855"/>
            <a:chExt cx="276038" cy="307777"/>
          </a:xfrm>
        </p:grpSpPr>
        <p:sp>
          <p:nvSpPr>
            <p:cNvPr id="31" name="Oval 30"/>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8426818" y="3340855"/>
              <a:ext cx="276038" cy="307777"/>
            </a:xfrm>
            <a:prstGeom prst="rect">
              <a:avLst/>
            </a:prstGeom>
            <a:noFill/>
          </p:spPr>
          <p:txBody>
            <a:bodyPr wrap="none" rtlCol="0">
              <a:spAutoFit/>
            </a:bodyPr>
            <a:lstStyle/>
            <a:p>
              <a:r>
                <a:rPr lang="en-US" sz="1400" dirty="0">
                  <a:solidFill>
                    <a:schemeClr val="bg1"/>
                  </a:solidFill>
                </a:rPr>
                <a:t>3</a:t>
              </a:r>
            </a:p>
          </p:txBody>
        </p:sp>
      </p:grpSp>
      <p:grpSp>
        <p:nvGrpSpPr>
          <p:cNvPr id="33" name="Group 32"/>
          <p:cNvGrpSpPr/>
          <p:nvPr/>
        </p:nvGrpSpPr>
        <p:grpSpPr>
          <a:xfrm>
            <a:off x="4528855" y="4308009"/>
            <a:ext cx="276038" cy="307777"/>
            <a:chOff x="8426818" y="3340855"/>
            <a:chExt cx="276038" cy="307777"/>
          </a:xfrm>
        </p:grpSpPr>
        <p:sp>
          <p:nvSpPr>
            <p:cNvPr id="34" name="Oval 33"/>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8426818" y="3340855"/>
              <a:ext cx="276038" cy="307777"/>
            </a:xfrm>
            <a:prstGeom prst="rect">
              <a:avLst/>
            </a:prstGeom>
            <a:noFill/>
          </p:spPr>
          <p:txBody>
            <a:bodyPr wrap="none" rtlCol="0">
              <a:spAutoFit/>
            </a:bodyPr>
            <a:lstStyle/>
            <a:p>
              <a:r>
                <a:rPr lang="en-US" sz="1400" dirty="0">
                  <a:solidFill>
                    <a:schemeClr val="bg1"/>
                  </a:solidFill>
                </a:rPr>
                <a:t>4</a:t>
              </a:r>
            </a:p>
          </p:txBody>
        </p:sp>
      </p:grpSp>
      <p:sp>
        <p:nvSpPr>
          <p:cNvPr id="37" name="Rectangular Callout 25"/>
          <p:cNvSpPr/>
          <p:nvPr/>
        </p:nvSpPr>
        <p:spPr>
          <a:xfrm>
            <a:off x="2575067" y="877041"/>
            <a:ext cx="2524567" cy="1098542"/>
          </a:xfrm>
          <a:prstGeom prst="wedgeRectCallout">
            <a:avLst>
              <a:gd name="adj1" fmla="val -35191"/>
              <a:gd name="adj2" fmla="val 71932"/>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The Generic Service flow doesn’t call “homing”.  Rather it works off of separate (non-TOSCA) fielded attributes in the Svc Instantiation API for Cloud Configuration Data, which includes </a:t>
            </a:r>
            <a:r>
              <a:rPr lang="en-US" sz="1100" dirty="0" err="1">
                <a:solidFill>
                  <a:schemeClr val="tx1">
                    <a:lumMod val="65000"/>
                    <a:lumOff val="35000"/>
                  </a:schemeClr>
                </a:solidFill>
              </a:rPr>
              <a:t>Cloud_Region</a:t>
            </a:r>
            <a:r>
              <a:rPr lang="en-US" sz="1100" dirty="0">
                <a:solidFill>
                  <a:schemeClr val="tx1">
                    <a:lumMod val="65000"/>
                    <a:lumOff val="35000"/>
                  </a:schemeClr>
                </a:solidFill>
              </a:rPr>
              <a:t> and </a:t>
            </a:r>
            <a:r>
              <a:rPr lang="en-US" sz="1100" dirty="0" err="1">
                <a:solidFill>
                  <a:schemeClr val="tx1">
                    <a:lumMod val="65000"/>
                    <a:lumOff val="35000"/>
                  </a:schemeClr>
                </a:solidFill>
              </a:rPr>
              <a:t>Cloud_Tenant</a:t>
            </a:r>
            <a:r>
              <a:rPr lang="en-US" sz="1100" dirty="0">
                <a:solidFill>
                  <a:schemeClr val="tx1">
                    <a:lumMod val="65000"/>
                    <a:lumOff val="35000"/>
                  </a:schemeClr>
                </a:solidFill>
              </a:rPr>
              <a:t>.</a:t>
            </a:r>
          </a:p>
        </p:txBody>
      </p:sp>
    </p:spTree>
    <p:extLst>
      <p:ext uri="{BB962C8B-B14F-4D97-AF65-F5344CB8AC3E}">
        <p14:creationId xmlns:p14="http://schemas.microsoft.com/office/powerpoint/2010/main" val="39607487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51421" y="517525"/>
            <a:ext cx="11145303" cy="454201"/>
          </a:xfrm>
        </p:spPr>
        <p:txBody>
          <a:bodyPr/>
          <a:lstStyle/>
          <a:p>
            <a:r>
              <a:rPr lang="en-US" dirty="0"/>
              <a:t>Residential Broadband </a:t>
            </a:r>
            <a:r>
              <a:rPr lang="en-US" dirty="0" err="1"/>
              <a:t>vCPE</a:t>
            </a:r>
            <a:r>
              <a:rPr lang="en-US" dirty="0"/>
              <a:t> Use Case Model: BRG_EMU Service Data Mappings</a:t>
            </a:r>
          </a:p>
        </p:txBody>
      </p:sp>
      <p:sp>
        <p:nvSpPr>
          <p:cNvPr id="30" name="Rectangle 29"/>
          <p:cNvSpPr/>
          <p:nvPr/>
        </p:nvSpPr>
        <p:spPr>
          <a:xfrm>
            <a:off x="1449415" y="3324404"/>
            <a:ext cx="2146742" cy="1384995"/>
          </a:xfrm>
          <a:prstGeom prst="rect">
            <a:avLst/>
          </a:prstGeom>
          <a:solidFill>
            <a:schemeClr val="bg2"/>
          </a:solidFill>
          <a:ln>
            <a:solidFill>
              <a:srgbClr val="0070C0"/>
            </a:solidFill>
          </a:ln>
        </p:spPr>
        <p:txBody>
          <a:bodyPr wrap="none">
            <a:spAutoFit/>
          </a:bodyPr>
          <a:lstStyle/>
          <a:p>
            <a:r>
              <a:rPr lang="en-US" sz="1400" dirty="0"/>
              <a:t>BNG_MUX Service:</a:t>
            </a:r>
          </a:p>
          <a:p>
            <a:r>
              <a:rPr lang="en-US" sz="1400" dirty="0" err="1"/>
              <a:t>topology_template</a:t>
            </a:r>
            <a:r>
              <a:rPr lang="en-US" sz="1400" dirty="0"/>
              <a:t>:   </a:t>
            </a:r>
          </a:p>
          <a:p>
            <a:r>
              <a:rPr lang="en-US" sz="1400" dirty="0"/>
              <a:t>        </a:t>
            </a:r>
            <a:r>
              <a:rPr lang="en-US" sz="1400" dirty="0" err="1"/>
              <a:t>node_templates</a:t>
            </a:r>
            <a:r>
              <a:rPr lang="en-US" sz="1400" dirty="0"/>
              <a:t>:     </a:t>
            </a:r>
          </a:p>
          <a:p>
            <a:r>
              <a:rPr lang="en-US" sz="1400" dirty="0"/>
              <a:t>                 </a:t>
            </a:r>
            <a:r>
              <a:rPr lang="en-US" altLang="zh-CN" sz="1400" dirty="0"/>
              <a:t>BNG_MUX (</a:t>
            </a:r>
            <a:r>
              <a:rPr lang="en-US" altLang="zh-CN" sz="1400" dirty="0" err="1"/>
              <a:t>Ntw</a:t>
            </a:r>
            <a:r>
              <a:rPr lang="en-US" altLang="zh-CN" sz="1400" dirty="0"/>
              <a:t>):</a:t>
            </a:r>
          </a:p>
          <a:p>
            <a:r>
              <a:rPr lang="en-US" altLang="zh-CN" sz="1400" dirty="0"/>
              <a:t>Input Attributes:</a:t>
            </a:r>
          </a:p>
          <a:p>
            <a:r>
              <a:rPr lang="en-US" altLang="zh-CN" sz="1400" dirty="0"/>
              <a:t>         {NULL Set}</a:t>
            </a:r>
          </a:p>
        </p:txBody>
      </p:sp>
      <p:sp>
        <p:nvSpPr>
          <p:cNvPr id="31" name="TextBox 30"/>
          <p:cNvSpPr txBox="1"/>
          <p:nvPr/>
        </p:nvSpPr>
        <p:spPr>
          <a:xfrm>
            <a:off x="1977765" y="2843640"/>
            <a:ext cx="1393650" cy="369332"/>
          </a:xfrm>
          <a:prstGeom prst="rect">
            <a:avLst/>
          </a:prstGeom>
          <a:noFill/>
        </p:spPr>
        <p:txBody>
          <a:bodyPr wrap="none" rtlCol="0">
            <a:spAutoFit/>
          </a:bodyPr>
          <a:lstStyle/>
          <a:p>
            <a:pPr algn="ctr"/>
            <a:r>
              <a:rPr lang="en-US" dirty="0"/>
              <a:t>Service Level</a:t>
            </a:r>
          </a:p>
        </p:txBody>
      </p:sp>
      <p:sp>
        <p:nvSpPr>
          <p:cNvPr id="35" name="TextBox 34"/>
          <p:cNvSpPr txBox="1"/>
          <p:nvPr/>
        </p:nvSpPr>
        <p:spPr>
          <a:xfrm>
            <a:off x="6225140" y="2843640"/>
            <a:ext cx="1579663" cy="369332"/>
          </a:xfrm>
          <a:prstGeom prst="rect">
            <a:avLst/>
          </a:prstGeom>
          <a:noFill/>
        </p:spPr>
        <p:txBody>
          <a:bodyPr wrap="none" rtlCol="0">
            <a:spAutoFit/>
          </a:bodyPr>
          <a:lstStyle/>
          <a:p>
            <a:pPr algn="ctr"/>
            <a:r>
              <a:rPr lang="en-US" dirty="0"/>
              <a:t>Resource Level</a:t>
            </a:r>
          </a:p>
        </p:txBody>
      </p:sp>
      <p:sp>
        <p:nvSpPr>
          <p:cNvPr id="41" name="Rectangle 40"/>
          <p:cNvSpPr/>
          <p:nvPr/>
        </p:nvSpPr>
        <p:spPr>
          <a:xfrm>
            <a:off x="6110772" y="3432125"/>
            <a:ext cx="1783437" cy="1169551"/>
          </a:xfrm>
          <a:prstGeom prst="rect">
            <a:avLst/>
          </a:prstGeom>
          <a:solidFill>
            <a:schemeClr val="bg2"/>
          </a:solidFill>
          <a:ln>
            <a:solidFill>
              <a:srgbClr val="0070C0"/>
            </a:solidFill>
          </a:ln>
        </p:spPr>
        <p:txBody>
          <a:bodyPr wrap="none">
            <a:spAutoFit/>
          </a:bodyPr>
          <a:lstStyle/>
          <a:p>
            <a:r>
              <a:rPr lang="en-US" sz="1400" dirty="0"/>
              <a:t>BNG_MUX Network:</a:t>
            </a:r>
          </a:p>
          <a:p>
            <a:r>
              <a:rPr lang="en-US" sz="1400" dirty="0"/>
              <a:t>Input Attributes:</a:t>
            </a:r>
          </a:p>
          <a:p>
            <a:r>
              <a:rPr lang="en-US" sz="1400" dirty="0"/>
              <a:t>      {NULL Set}</a:t>
            </a:r>
          </a:p>
          <a:p>
            <a:r>
              <a:rPr lang="en-US" sz="1400" dirty="0"/>
              <a:t>Assignable Attributes:</a:t>
            </a:r>
          </a:p>
          <a:p>
            <a:r>
              <a:rPr lang="en-US" sz="1400" dirty="0"/>
              <a:t>      Subnet</a:t>
            </a:r>
          </a:p>
        </p:txBody>
      </p:sp>
      <p:sp>
        <p:nvSpPr>
          <p:cNvPr id="19" name="Rounded Rectangle 18"/>
          <p:cNvSpPr/>
          <p:nvPr/>
        </p:nvSpPr>
        <p:spPr>
          <a:xfrm>
            <a:off x="3519877" y="3187169"/>
            <a:ext cx="109734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Generic Service Flow [Existing]</a:t>
            </a:r>
          </a:p>
        </p:txBody>
      </p:sp>
      <p:sp>
        <p:nvSpPr>
          <p:cNvPr id="15" name="Rectangular Callout 25"/>
          <p:cNvSpPr/>
          <p:nvPr/>
        </p:nvSpPr>
        <p:spPr>
          <a:xfrm>
            <a:off x="8739100" y="2468368"/>
            <a:ext cx="2936461" cy="608852"/>
          </a:xfrm>
          <a:prstGeom prst="wedgeRectCallout">
            <a:avLst>
              <a:gd name="adj1" fmla="val -67412"/>
              <a:gd name="adj2" fmla="val 139554"/>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 As part of the Network-level “Assign” operation, SDNC assigns the network name and the “10.1” subnet to this network instance.</a:t>
            </a:r>
          </a:p>
        </p:txBody>
      </p:sp>
      <p:grpSp>
        <p:nvGrpSpPr>
          <p:cNvPr id="16" name="Group 15"/>
          <p:cNvGrpSpPr/>
          <p:nvPr/>
        </p:nvGrpSpPr>
        <p:grpSpPr>
          <a:xfrm>
            <a:off x="1311396" y="3170515"/>
            <a:ext cx="276038" cy="307777"/>
            <a:chOff x="8414786" y="3328823"/>
            <a:chExt cx="276038" cy="307777"/>
          </a:xfrm>
        </p:grpSpPr>
        <p:sp>
          <p:nvSpPr>
            <p:cNvPr id="17" name="Oval 16"/>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8414786" y="3328823"/>
              <a:ext cx="276038" cy="307777"/>
            </a:xfrm>
            <a:prstGeom prst="rect">
              <a:avLst/>
            </a:prstGeom>
            <a:noFill/>
          </p:spPr>
          <p:txBody>
            <a:bodyPr wrap="none" rtlCol="0">
              <a:spAutoFit/>
            </a:bodyPr>
            <a:lstStyle/>
            <a:p>
              <a:r>
                <a:rPr lang="en-US" sz="1400" dirty="0">
                  <a:solidFill>
                    <a:schemeClr val="bg1"/>
                  </a:solidFill>
                </a:rPr>
                <a:t>5</a:t>
              </a:r>
            </a:p>
          </p:txBody>
        </p:sp>
      </p:grpSp>
      <p:grpSp>
        <p:nvGrpSpPr>
          <p:cNvPr id="20" name="Group 19"/>
          <p:cNvGrpSpPr/>
          <p:nvPr/>
        </p:nvGrpSpPr>
        <p:grpSpPr>
          <a:xfrm>
            <a:off x="5949102" y="3296846"/>
            <a:ext cx="276038" cy="307777"/>
            <a:chOff x="8426818" y="3340855"/>
            <a:chExt cx="276038" cy="307777"/>
          </a:xfrm>
        </p:grpSpPr>
        <p:sp>
          <p:nvSpPr>
            <p:cNvPr id="21" name="Oval 20"/>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8426818" y="3340855"/>
              <a:ext cx="276038" cy="307777"/>
            </a:xfrm>
            <a:prstGeom prst="rect">
              <a:avLst/>
            </a:prstGeom>
            <a:noFill/>
          </p:spPr>
          <p:txBody>
            <a:bodyPr wrap="none" rtlCol="0">
              <a:spAutoFit/>
            </a:bodyPr>
            <a:lstStyle/>
            <a:p>
              <a:r>
                <a:rPr lang="en-US" sz="1400" dirty="0">
                  <a:solidFill>
                    <a:schemeClr val="bg1"/>
                  </a:solidFill>
                </a:rPr>
                <a:t>6</a:t>
              </a:r>
            </a:p>
          </p:txBody>
        </p:sp>
      </p:grpSp>
      <p:sp>
        <p:nvSpPr>
          <p:cNvPr id="24" name="Rectangular Callout 25"/>
          <p:cNvSpPr/>
          <p:nvPr/>
        </p:nvSpPr>
        <p:spPr>
          <a:xfrm>
            <a:off x="3371415" y="1797844"/>
            <a:ext cx="2524567" cy="1098542"/>
          </a:xfrm>
          <a:prstGeom prst="wedgeRectCallout">
            <a:avLst>
              <a:gd name="adj1" fmla="val -35191"/>
              <a:gd name="adj2" fmla="val 71932"/>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The Generic Service flow doesn’t call “homing”.  Rather it works off of separate (non-TOSCA) fielded attributes in the Svc Instantiation API for Cloud Configuration Data, which includes </a:t>
            </a:r>
            <a:r>
              <a:rPr lang="en-US" sz="1100" dirty="0" err="1">
                <a:solidFill>
                  <a:schemeClr val="tx1">
                    <a:lumMod val="65000"/>
                    <a:lumOff val="35000"/>
                  </a:schemeClr>
                </a:solidFill>
              </a:rPr>
              <a:t>Cloud_Region</a:t>
            </a:r>
            <a:r>
              <a:rPr lang="en-US" sz="1100" dirty="0">
                <a:solidFill>
                  <a:schemeClr val="tx1">
                    <a:lumMod val="65000"/>
                    <a:lumOff val="35000"/>
                  </a:schemeClr>
                </a:solidFill>
              </a:rPr>
              <a:t> and </a:t>
            </a:r>
            <a:r>
              <a:rPr lang="en-US" sz="1100" dirty="0" err="1">
                <a:solidFill>
                  <a:schemeClr val="tx1">
                    <a:lumMod val="65000"/>
                    <a:lumOff val="35000"/>
                  </a:schemeClr>
                </a:solidFill>
              </a:rPr>
              <a:t>Cloud_Tenant</a:t>
            </a:r>
            <a:r>
              <a:rPr lang="en-US" sz="1100" dirty="0">
                <a:solidFill>
                  <a:schemeClr val="tx1">
                    <a:lumMod val="65000"/>
                    <a:lumOff val="35000"/>
                  </a:schemeClr>
                </a:solidFill>
              </a:rPr>
              <a:t>.</a:t>
            </a:r>
          </a:p>
        </p:txBody>
      </p:sp>
    </p:spTree>
    <p:extLst>
      <p:ext uri="{BB962C8B-B14F-4D97-AF65-F5344CB8AC3E}">
        <p14:creationId xmlns:p14="http://schemas.microsoft.com/office/powerpoint/2010/main" val="11761164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51421" y="517525"/>
            <a:ext cx="11145303" cy="454201"/>
          </a:xfrm>
        </p:spPr>
        <p:txBody>
          <a:bodyPr/>
          <a:lstStyle/>
          <a:p>
            <a:r>
              <a:rPr lang="en-US" dirty="0"/>
              <a:t>Residential Broadband </a:t>
            </a:r>
            <a:r>
              <a:rPr lang="en-US" dirty="0" err="1"/>
              <a:t>vCPE</a:t>
            </a:r>
            <a:r>
              <a:rPr lang="en-US" dirty="0"/>
              <a:t> Use Case Model: vGMuxInfra Service Data Mappings</a:t>
            </a:r>
          </a:p>
        </p:txBody>
      </p:sp>
      <p:sp>
        <p:nvSpPr>
          <p:cNvPr id="31" name="TextBox 30"/>
          <p:cNvSpPr txBox="1"/>
          <p:nvPr/>
        </p:nvSpPr>
        <p:spPr>
          <a:xfrm>
            <a:off x="1409806" y="1242080"/>
            <a:ext cx="1393650" cy="369332"/>
          </a:xfrm>
          <a:prstGeom prst="rect">
            <a:avLst/>
          </a:prstGeom>
          <a:noFill/>
        </p:spPr>
        <p:txBody>
          <a:bodyPr wrap="none" rtlCol="0">
            <a:spAutoFit/>
          </a:bodyPr>
          <a:lstStyle/>
          <a:p>
            <a:pPr algn="ctr"/>
            <a:r>
              <a:rPr lang="en-US" dirty="0"/>
              <a:t>Service Level</a:t>
            </a:r>
          </a:p>
        </p:txBody>
      </p:sp>
      <p:sp>
        <p:nvSpPr>
          <p:cNvPr id="35" name="TextBox 34"/>
          <p:cNvSpPr txBox="1"/>
          <p:nvPr/>
        </p:nvSpPr>
        <p:spPr>
          <a:xfrm>
            <a:off x="5638581" y="1108998"/>
            <a:ext cx="1579663" cy="369332"/>
          </a:xfrm>
          <a:prstGeom prst="rect">
            <a:avLst/>
          </a:prstGeom>
          <a:noFill/>
        </p:spPr>
        <p:txBody>
          <a:bodyPr wrap="none" rtlCol="0">
            <a:spAutoFit/>
          </a:bodyPr>
          <a:lstStyle/>
          <a:p>
            <a:pPr algn="ctr"/>
            <a:r>
              <a:rPr lang="en-US" dirty="0"/>
              <a:t>Resource Level</a:t>
            </a:r>
          </a:p>
        </p:txBody>
      </p:sp>
      <p:sp>
        <p:nvSpPr>
          <p:cNvPr id="14" name="Rectangle 13"/>
          <p:cNvSpPr/>
          <p:nvPr/>
        </p:nvSpPr>
        <p:spPr>
          <a:xfrm>
            <a:off x="923149" y="3500856"/>
            <a:ext cx="2812619" cy="1597769"/>
          </a:xfrm>
          <a:prstGeom prst="rect">
            <a:avLst/>
          </a:prstGeom>
          <a:solidFill>
            <a:schemeClr val="bg2"/>
          </a:solidFill>
          <a:ln>
            <a:solidFill>
              <a:srgbClr val="0070C0"/>
            </a:solidFill>
          </a:ln>
        </p:spPr>
        <p:txBody>
          <a:bodyPr wrap="none">
            <a:noAutofit/>
          </a:bodyPr>
          <a:lstStyle/>
          <a:p>
            <a:r>
              <a:rPr lang="en-US" sz="1400" dirty="0"/>
              <a:t>vGMuxInfra Service:</a:t>
            </a:r>
          </a:p>
          <a:p>
            <a:r>
              <a:rPr lang="en-US" sz="1400" dirty="0" err="1"/>
              <a:t>topology_template</a:t>
            </a:r>
            <a:r>
              <a:rPr lang="en-US" sz="1400" dirty="0"/>
              <a:t>:   </a:t>
            </a:r>
          </a:p>
          <a:p>
            <a:r>
              <a:rPr lang="en-US" sz="1400" dirty="0"/>
              <a:t>        </a:t>
            </a:r>
            <a:r>
              <a:rPr lang="en-US" sz="1400" dirty="0" err="1"/>
              <a:t>node_templates</a:t>
            </a:r>
            <a:r>
              <a:rPr lang="en-US" sz="1400" dirty="0"/>
              <a:t>:     </a:t>
            </a:r>
          </a:p>
          <a:p>
            <a:r>
              <a:rPr lang="en-US" sz="1400" dirty="0"/>
              <a:t>                 </a:t>
            </a:r>
            <a:r>
              <a:rPr lang="en-US" altLang="zh-CN" sz="1400" dirty="0" err="1"/>
              <a:t>vGMux</a:t>
            </a:r>
            <a:r>
              <a:rPr lang="en-US" altLang="zh-CN" sz="1400" dirty="0"/>
              <a:t> (vGMUX):</a:t>
            </a:r>
          </a:p>
          <a:p>
            <a:r>
              <a:rPr lang="en-US" altLang="zh-CN" sz="1400" dirty="0"/>
              <a:t>                 MUX_GW (Network):</a:t>
            </a:r>
          </a:p>
          <a:p>
            <a:r>
              <a:rPr lang="en-US" altLang="zh-CN" sz="1400" dirty="0"/>
              <a:t>Input Attributes:</a:t>
            </a:r>
          </a:p>
          <a:p>
            <a:r>
              <a:rPr lang="en-US" altLang="zh-CN" sz="1400" dirty="0"/>
              <a:t>        {NULL Set}</a:t>
            </a:r>
          </a:p>
        </p:txBody>
      </p:sp>
      <p:sp>
        <p:nvSpPr>
          <p:cNvPr id="15" name="Rectangle 14"/>
          <p:cNvSpPr/>
          <p:nvPr/>
        </p:nvSpPr>
        <p:spPr>
          <a:xfrm>
            <a:off x="5403902" y="3731564"/>
            <a:ext cx="2412392" cy="2246769"/>
          </a:xfrm>
          <a:prstGeom prst="rect">
            <a:avLst/>
          </a:prstGeom>
          <a:solidFill>
            <a:schemeClr val="bg2"/>
          </a:solidFill>
          <a:ln>
            <a:solidFill>
              <a:srgbClr val="0070C0"/>
            </a:solidFill>
          </a:ln>
        </p:spPr>
        <p:txBody>
          <a:bodyPr wrap="none">
            <a:spAutoFit/>
          </a:bodyPr>
          <a:lstStyle/>
          <a:p>
            <a:r>
              <a:rPr lang="en-US" sz="1400" dirty="0"/>
              <a:t>vGMUX VNF:</a:t>
            </a:r>
          </a:p>
          <a:p>
            <a:r>
              <a:rPr lang="en-US" sz="1400" dirty="0"/>
              <a:t>Input Attributes:</a:t>
            </a:r>
          </a:p>
          <a:p>
            <a:r>
              <a:rPr lang="en-US" sz="1400" dirty="0"/>
              <a:t>      {NULL Set}</a:t>
            </a:r>
          </a:p>
          <a:p>
            <a:r>
              <a:rPr lang="en-US" sz="1400" dirty="0"/>
              <a:t>Assignable Attributes:</a:t>
            </a:r>
          </a:p>
          <a:p>
            <a:r>
              <a:rPr lang="en-US" sz="1400" dirty="0"/>
              <a:t>      </a:t>
            </a:r>
            <a:r>
              <a:rPr lang="en-US" sz="1400" dirty="0" err="1"/>
              <a:t>Ext_Conn_Pt</a:t>
            </a:r>
            <a:r>
              <a:rPr lang="en-US" sz="1400" dirty="0"/>
              <a:t> (BNG_MUX)</a:t>
            </a:r>
          </a:p>
          <a:p>
            <a:r>
              <a:rPr lang="en-US" sz="1400" dirty="0"/>
              <a:t>      </a:t>
            </a:r>
            <a:r>
              <a:rPr lang="en-US" sz="1400" dirty="0" err="1"/>
              <a:t>Ext_Conn_Pt</a:t>
            </a:r>
            <a:r>
              <a:rPr lang="en-US" sz="1400" dirty="0"/>
              <a:t> (MUX_GW)</a:t>
            </a:r>
          </a:p>
          <a:p>
            <a:r>
              <a:rPr lang="en-US" sz="1400" dirty="0"/>
              <a:t>      </a:t>
            </a:r>
            <a:r>
              <a:rPr lang="en-US" sz="1400" dirty="0" err="1"/>
              <a:t>Ext_Conn_Pt</a:t>
            </a:r>
            <a:r>
              <a:rPr lang="en-US" sz="1400" dirty="0"/>
              <a:t> (ONAP_OAM)</a:t>
            </a:r>
          </a:p>
          <a:p>
            <a:r>
              <a:rPr lang="en-US" sz="1400" dirty="0"/>
              <a:t>      VNI Pool</a:t>
            </a:r>
          </a:p>
          <a:p>
            <a:r>
              <a:rPr lang="en-US" sz="1400" dirty="0"/>
              <a:t>Configuration Attributes:</a:t>
            </a:r>
          </a:p>
          <a:p>
            <a:r>
              <a:rPr lang="en-US" sz="1400" dirty="0"/>
              <a:t>       {NULL Set}</a:t>
            </a:r>
          </a:p>
        </p:txBody>
      </p:sp>
      <p:sp>
        <p:nvSpPr>
          <p:cNvPr id="18" name="Rounded Rectangle 17"/>
          <p:cNvSpPr/>
          <p:nvPr/>
        </p:nvSpPr>
        <p:spPr>
          <a:xfrm>
            <a:off x="2934547" y="3418067"/>
            <a:ext cx="109734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Generic Service Flow [Existing]</a:t>
            </a:r>
          </a:p>
        </p:txBody>
      </p:sp>
      <p:sp>
        <p:nvSpPr>
          <p:cNvPr id="23" name="Rectangle 22"/>
          <p:cNvSpPr/>
          <p:nvPr/>
        </p:nvSpPr>
        <p:spPr>
          <a:xfrm>
            <a:off x="5646975" y="2123496"/>
            <a:ext cx="1783437" cy="1169551"/>
          </a:xfrm>
          <a:prstGeom prst="rect">
            <a:avLst/>
          </a:prstGeom>
          <a:solidFill>
            <a:schemeClr val="bg2"/>
          </a:solidFill>
          <a:ln>
            <a:solidFill>
              <a:srgbClr val="0070C0"/>
            </a:solidFill>
          </a:ln>
        </p:spPr>
        <p:txBody>
          <a:bodyPr wrap="none">
            <a:spAutoFit/>
          </a:bodyPr>
          <a:lstStyle/>
          <a:p>
            <a:r>
              <a:rPr lang="en-US" altLang="zh-CN" sz="1400" dirty="0"/>
              <a:t>MUX_GW Network</a:t>
            </a:r>
            <a:r>
              <a:rPr lang="en-US" sz="1400" dirty="0"/>
              <a:t>:</a:t>
            </a:r>
          </a:p>
          <a:p>
            <a:r>
              <a:rPr lang="en-US" sz="1400" dirty="0"/>
              <a:t>Input Attributes:</a:t>
            </a:r>
          </a:p>
          <a:p>
            <a:r>
              <a:rPr lang="en-US" sz="1400" dirty="0"/>
              <a:t>      {NULL Set}</a:t>
            </a:r>
          </a:p>
          <a:p>
            <a:r>
              <a:rPr lang="en-US" sz="1400" dirty="0"/>
              <a:t>Assignable Attributes:</a:t>
            </a:r>
          </a:p>
          <a:p>
            <a:r>
              <a:rPr lang="en-US" sz="1400" dirty="0"/>
              <a:t>      Subnet</a:t>
            </a:r>
          </a:p>
        </p:txBody>
      </p:sp>
      <p:grpSp>
        <p:nvGrpSpPr>
          <p:cNvPr id="11" name="Group 10"/>
          <p:cNvGrpSpPr/>
          <p:nvPr/>
        </p:nvGrpSpPr>
        <p:grpSpPr>
          <a:xfrm>
            <a:off x="813247" y="3247041"/>
            <a:ext cx="276038" cy="307777"/>
            <a:chOff x="8426818" y="3340855"/>
            <a:chExt cx="276038" cy="307777"/>
          </a:xfrm>
        </p:grpSpPr>
        <p:sp>
          <p:nvSpPr>
            <p:cNvPr id="12" name="Oval 11"/>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8426818" y="3340855"/>
              <a:ext cx="276038" cy="307777"/>
            </a:xfrm>
            <a:prstGeom prst="rect">
              <a:avLst/>
            </a:prstGeom>
            <a:noFill/>
          </p:spPr>
          <p:txBody>
            <a:bodyPr wrap="none" rtlCol="0">
              <a:spAutoFit/>
            </a:bodyPr>
            <a:lstStyle/>
            <a:p>
              <a:r>
                <a:rPr lang="en-US" sz="1400" dirty="0">
                  <a:solidFill>
                    <a:schemeClr val="bg1"/>
                  </a:solidFill>
                </a:rPr>
                <a:t>7</a:t>
              </a:r>
            </a:p>
          </p:txBody>
        </p:sp>
      </p:grpSp>
      <p:grpSp>
        <p:nvGrpSpPr>
          <p:cNvPr id="17" name="Group 16"/>
          <p:cNvGrpSpPr/>
          <p:nvPr/>
        </p:nvGrpSpPr>
        <p:grpSpPr>
          <a:xfrm>
            <a:off x="7205513" y="1969608"/>
            <a:ext cx="276038" cy="307777"/>
            <a:chOff x="8426818" y="3340855"/>
            <a:chExt cx="276038" cy="307777"/>
          </a:xfrm>
        </p:grpSpPr>
        <p:sp>
          <p:nvSpPr>
            <p:cNvPr id="19" name="Oval 18"/>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8426818" y="3340855"/>
              <a:ext cx="276038" cy="307777"/>
            </a:xfrm>
            <a:prstGeom prst="rect">
              <a:avLst/>
            </a:prstGeom>
            <a:noFill/>
          </p:spPr>
          <p:txBody>
            <a:bodyPr wrap="none" rtlCol="0">
              <a:spAutoFit/>
            </a:bodyPr>
            <a:lstStyle/>
            <a:p>
              <a:r>
                <a:rPr lang="en-US" sz="1400" dirty="0">
                  <a:solidFill>
                    <a:schemeClr val="bg1"/>
                  </a:solidFill>
                </a:rPr>
                <a:t>8</a:t>
              </a:r>
            </a:p>
          </p:txBody>
        </p:sp>
      </p:grpSp>
      <p:grpSp>
        <p:nvGrpSpPr>
          <p:cNvPr id="22" name="Group 21"/>
          <p:cNvGrpSpPr/>
          <p:nvPr/>
        </p:nvGrpSpPr>
        <p:grpSpPr>
          <a:xfrm>
            <a:off x="7084220" y="3714742"/>
            <a:ext cx="276038" cy="307777"/>
            <a:chOff x="8426818" y="3340855"/>
            <a:chExt cx="276038" cy="307777"/>
          </a:xfrm>
        </p:grpSpPr>
        <p:sp>
          <p:nvSpPr>
            <p:cNvPr id="24" name="Oval 23"/>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8426818" y="3340855"/>
              <a:ext cx="276038" cy="307777"/>
            </a:xfrm>
            <a:prstGeom prst="rect">
              <a:avLst/>
            </a:prstGeom>
            <a:noFill/>
          </p:spPr>
          <p:txBody>
            <a:bodyPr wrap="none" rtlCol="0">
              <a:spAutoFit/>
            </a:bodyPr>
            <a:lstStyle/>
            <a:p>
              <a:r>
                <a:rPr lang="en-US" sz="1400" dirty="0">
                  <a:solidFill>
                    <a:schemeClr val="bg1"/>
                  </a:solidFill>
                </a:rPr>
                <a:t>9</a:t>
              </a:r>
            </a:p>
          </p:txBody>
        </p:sp>
      </p:grpSp>
      <p:sp>
        <p:nvSpPr>
          <p:cNvPr id="26" name="Rectangular Callout 25"/>
          <p:cNvSpPr/>
          <p:nvPr/>
        </p:nvSpPr>
        <p:spPr>
          <a:xfrm>
            <a:off x="3026471" y="1161772"/>
            <a:ext cx="2389095" cy="584251"/>
          </a:xfrm>
          <a:prstGeom prst="wedgeRectCallout">
            <a:avLst>
              <a:gd name="adj1" fmla="val 59260"/>
              <a:gd name="adj2" fmla="val 133482"/>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 As part of the Network-level “Assign” operation, SDNC assigns the “10.5” subnet to this network instance.</a:t>
            </a:r>
          </a:p>
        </p:txBody>
      </p:sp>
      <p:sp>
        <p:nvSpPr>
          <p:cNvPr id="27" name="Rectangular Callout 26"/>
          <p:cNvSpPr/>
          <p:nvPr/>
        </p:nvSpPr>
        <p:spPr>
          <a:xfrm>
            <a:off x="751421" y="5312852"/>
            <a:ext cx="3992858" cy="1192882"/>
          </a:xfrm>
          <a:prstGeom prst="wedgeRectCallout">
            <a:avLst>
              <a:gd name="adj1" fmla="val 63174"/>
              <a:gd name="adj2" fmla="val -56564"/>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 As part of the VNF-level “Assign” operation, SDNC determines that the </a:t>
            </a:r>
            <a:r>
              <a:rPr lang="en-US" sz="1100" dirty="0" err="1">
                <a:solidFill>
                  <a:schemeClr val="tx1">
                    <a:lumMod val="65000"/>
                    <a:lumOff val="35000"/>
                  </a:schemeClr>
                </a:solidFill>
              </a:rPr>
              <a:t>vGMUX</a:t>
            </a:r>
            <a:r>
              <a:rPr lang="en-US" sz="1100" dirty="0">
                <a:solidFill>
                  <a:schemeClr val="tx1">
                    <a:lumMod val="65000"/>
                    <a:lumOff val="35000"/>
                  </a:schemeClr>
                </a:solidFill>
              </a:rPr>
              <a:t> must connect to three network types. SDNC assigns the network names for each. SDNC uses the TOSCA to determine that these connection points need to be assigned; SDNC returns a structure to SO, which SO maps to the HEAT.  There is no infrastructure-level configuration of the </a:t>
            </a:r>
            <a:r>
              <a:rPr lang="en-US" sz="1100" dirty="0" err="1">
                <a:solidFill>
                  <a:schemeClr val="tx1">
                    <a:lumMod val="65000"/>
                    <a:lumOff val="35000"/>
                  </a:schemeClr>
                </a:solidFill>
              </a:rPr>
              <a:t>vGMUX</a:t>
            </a:r>
            <a:r>
              <a:rPr lang="en-US" sz="1100" dirty="0">
                <a:solidFill>
                  <a:schemeClr val="tx1">
                    <a:lumMod val="65000"/>
                    <a:lumOff val="35000"/>
                  </a:schemeClr>
                </a:solidFill>
              </a:rPr>
              <a:t> needed.</a:t>
            </a:r>
          </a:p>
        </p:txBody>
      </p:sp>
      <p:sp>
        <p:nvSpPr>
          <p:cNvPr id="21" name="TextBox 20"/>
          <p:cNvSpPr txBox="1"/>
          <p:nvPr/>
        </p:nvSpPr>
        <p:spPr>
          <a:xfrm>
            <a:off x="9173401" y="1111199"/>
            <a:ext cx="1740989" cy="369332"/>
          </a:xfrm>
          <a:prstGeom prst="rect">
            <a:avLst/>
          </a:prstGeom>
          <a:noFill/>
        </p:spPr>
        <p:txBody>
          <a:bodyPr wrap="none" rtlCol="0">
            <a:spAutoFit/>
          </a:bodyPr>
          <a:lstStyle/>
          <a:p>
            <a:pPr algn="ctr"/>
            <a:r>
              <a:rPr lang="en-US" dirty="0"/>
              <a:t>VF Module Level</a:t>
            </a:r>
          </a:p>
        </p:txBody>
      </p:sp>
      <p:sp>
        <p:nvSpPr>
          <p:cNvPr id="28" name="Rectangle 27"/>
          <p:cNvSpPr/>
          <p:nvPr/>
        </p:nvSpPr>
        <p:spPr>
          <a:xfrm>
            <a:off x="9173401" y="3282743"/>
            <a:ext cx="2600264" cy="1600438"/>
          </a:xfrm>
          <a:prstGeom prst="rect">
            <a:avLst/>
          </a:prstGeom>
          <a:solidFill>
            <a:schemeClr val="bg2"/>
          </a:solidFill>
          <a:ln>
            <a:solidFill>
              <a:srgbClr val="0070C0"/>
            </a:solidFill>
          </a:ln>
        </p:spPr>
        <p:txBody>
          <a:bodyPr wrap="none">
            <a:spAutoFit/>
          </a:bodyPr>
          <a:lstStyle/>
          <a:p>
            <a:r>
              <a:rPr lang="en-US" sz="1400" dirty="0" err="1"/>
              <a:t>vGMUX</a:t>
            </a:r>
            <a:r>
              <a:rPr lang="en-US" sz="1400" dirty="0"/>
              <a:t> VF Module:</a:t>
            </a:r>
          </a:p>
          <a:p>
            <a:r>
              <a:rPr lang="en-US" sz="1400" dirty="0"/>
              <a:t>Input Attributes:</a:t>
            </a:r>
          </a:p>
          <a:p>
            <a:r>
              <a:rPr lang="en-US" sz="1400" dirty="0"/>
              <a:t>      {NULL Set}</a:t>
            </a:r>
          </a:p>
          <a:p>
            <a:r>
              <a:rPr lang="en-US" sz="1400" dirty="0"/>
              <a:t>Assignable Attributes:</a:t>
            </a:r>
          </a:p>
          <a:p>
            <a:r>
              <a:rPr lang="en-US" sz="1400" dirty="0"/>
              <a:t>      </a:t>
            </a:r>
            <a:r>
              <a:rPr lang="en-US" sz="1400" dirty="0" err="1"/>
              <a:t>vGMUX_WAN_IP</a:t>
            </a:r>
            <a:r>
              <a:rPr lang="en-US" sz="1400" dirty="0"/>
              <a:t> (BNG_MUX)</a:t>
            </a:r>
          </a:p>
          <a:p>
            <a:r>
              <a:rPr lang="en-US" sz="1400" dirty="0"/>
              <a:t>      </a:t>
            </a:r>
            <a:r>
              <a:rPr lang="en-US" sz="1400" dirty="0" err="1"/>
              <a:t>vGMUX_LAN_IP</a:t>
            </a:r>
            <a:r>
              <a:rPr lang="en-US" sz="1400" dirty="0"/>
              <a:t> (MUX_GW)</a:t>
            </a:r>
          </a:p>
          <a:p>
            <a:r>
              <a:rPr lang="en-US" sz="1400" dirty="0"/>
              <a:t>      OA&amp;M_IP (ONAP_OAM)</a:t>
            </a:r>
          </a:p>
        </p:txBody>
      </p:sp>
      <p:sp>
        <p:nvSpPr>
          <p:cNvPr id="29" name="Rectangular Callout 26"/>
          <p:cNvSpPr/>
          <p:nvPr/>
        </p:nvSpPr>
        <p:spPr>
          <a:xfrm>
            <a:off x="9040089" y="1901724"/>
            <a:ext cx="2515036" cy="872213"/>
          </a:xfrm>
          <a:prstGeom prst="wedgeRectCallout">
            <a:avLst>
              <a:gd name="adj1" fmla="val 22540"/>
              <a:gd name="adj2" fmla="val 123236"/>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 As part of the VF Module-level “Assign” operation, SDNC assigns the IPs “10.1.0.20”, “10.5.0.20” and “10.0.101.20”  on these three networks</a:t>
            </a:r>
          </a:p>
        </p:txBody>
      </p:sp>
      <p:sp>
        <p:nvSpPr>
          <p:cNvPr id="32" name="Rectangular Callout 25"/>
          <p:cNvSpPr/>
          <p:nvPr/>
        </p:nvSpPr>
        <p:spPr>
          <a:xfrm>
            <a:off x="1764187" y="2072280"/>
            <a:ext cx="2524567" cy="1098542"/>
          </a:xfrm>
          <a:prstGeom prst="wedgeRectCallout">
            <a:avLst>
              <a:gd name="adj1" fmla="val -35191"/>
              <a:gd name="adj2" fmla="val 71932"/>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The Generic Service flow doesn’t call “homing”.  Rather it works off of separate (non-TOSCA) fielded attributes in the Svc Instantiation API for Cloud Configuration Data, which includes </a:t>
            </a:r>
            <a:r>
              <a:rPr lang="en-US" sz="1100" dirty="0" err="1">
                <a:solidFill>
                  <a:schemeClr val="tx1">
                    <a:lumMod val="65000"/>
                    <a:lumOff val="35000"/>
                  </a:schemeClr>
                </a:solidFill>
              </a:rPr>
              <a:t>Cloud_Region</a:t>
            </a:r>
            <a:r>
              <a:rPr lang="en-US" sz="1100" dirty="0">
                <a:solidFill>
                  <a:schemeClr val="tx1">
                    <a:lumMod val="65000"/>
                    <a:lumOff val="35000"/>
                  </a:schemeClr>
                </a:solidFill>
              </a:rPr>
              <a:t> and </a:t>
            </a:r>
            <a:r>
              <a:rPr lang="en-US" sz="1100" dirty="0" err="1">
                <a:solidFill>
                  <a:schemeClr val="tx1">
                    <a:lumMod val="65000"/>
                    <a:lumOff val="35000"/>
                  </a:schemeClr>
                </a:solidFill>
              </a:rPr>
              <a:t>Cloud_Tenant</a:t>
            </a:r>
            <a:r>
              <a:rPr lang="en-US" sz="1100" dirty="0">
                <a:solidFill>
                  <a:schemeClr val="tx1">
                    <a:lumMod val="65000"/>
                    <a:lumOff val="35000"/>
                  </a:schemeClr>
                </a:solidFill>
              </a:rPr>
              <a:t>.</a:t>
            </a:r>
          </a:p>
        </p:txBody>
      </p:sp>
    </p:spTree>
    <p:extLst>
      <p:ext uri="{BB962C8B-B14F-4D97-AF65-F5344CB8AC3E}">
        <p14:creationId xmlns:p14="http://schemas.microsoft.com/office/powerpoint/2010/main" val="3024264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t>vCPE</a:t>
            </a:r>
            <a:r>
              <a:rPr lang="en-US" dirty="0"/>
              <a:t> Use Case Used in These Examples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525"/>
            <a:ext cx="12192000" cy="6838950"/>
          </a:xfrm>
          <a:prstGeom prst="rect">
            <a:avLst/>
          </a:prstGeom>
        </p:spPr>
      </p:pic>
    </p:spTree>
    <p:extLst>
      <p:ext uri="{BB962C8B-B14F-4D97-AF65-F5344CB8AC3E}">
        <p14:creationId xmlns:p14="http://schemas.microsoft.com/office/powerpoint/2010/main" val="36012778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51421" y="517525"/>
            <a:ext cx="9770805" cy="454201"/>
          </a:xfrm>
        </p:spPr>
        <p:txBody>
          <a:bodyPr/>
          <a:lstStyle/>
          <a:p>
            <a:r>
              <a:rPr lang="en-US" dirty="0"/>
              <a:t>Residential Broadband </a:t>
            </a:r>
            <a:r>
              <a:rPr lang="en-US" dirty="0" err="1"/>
              <a:t>vCPE</a:t>
            </a:r>
            <a:r>
              <a:rPr lang="en-US" dirty="0"/>
              <a:t> Use Case Model: </a:t>
            </a:r>
            <a:r>
              <a:rPr lang="en-US" dirty="0" err="1"/>
              <a:t>vBNG</a:t>
            </a:r>
            <a:r>
              <a:rPr lang="en-US" dirty="0"/>
              <a:t> Service Data Mappings</a:t>
            </a:r>
          </a:p>
        </p:txBody>
      </p:sp>
      <p:sp>
        <p:nvSpPr>
          <p:cNvPr id="51" name="TextBox 50"/>
          <p:cNvSpPr txBox="1"/>
          <p:nvPr/>
        </p:nvSpPr>
        <p:spPr>
          <a:xfrm>
            <a:off x="6244359" y="1471922"/>
            <a:ext cx="1579663" cy="369332"/>
          </a:xfrm>
          <a:prstGeom prst="rect">
            <a:avLst/>
          </a:prstGeom>
          <a:noFill/>
        </p:spPr>
        <p:txBody>
          <a:bodyPr wrap="none" rtlCol="0">
            <a:spAutoFit/>
          </a:bodyPr>
          <a:lstStyle/>
          <a:p>
            <a:pPr algn="ctr"/>
            <a:r>
              <a:rPr lang="en-US" dirty="0"/>
              <a:t>Resource Level</a:t>
            </a:r>
          </a:p>
        </p:txBody>
      </p:sp>
      <p:sp>
        <p:nvSpPr>
          <p:cNvPr id="92" name="Rectangle 91"/>
          <p:cNvSpPr/>
          <p:nvPr/>
        </p:nvSpPr>
        <p:spPr>
          <a:xfrm>
            <a:off x="1115508" y="2966588"/>
            <a:ext cx="1852634" cy="1639906"/>
          </a:xfrm>
          <a:prstGeom prst="rect">
            <a:avLst/>
          </a:prstGeom>
          <a:solidFill>
            <a:schemeClr val="bg2"/>
          </a:solidFill>
          <a:ln>
            <a:solidFill>
              <a:srgbClr val="0070C0"/>
            </a:solidFill>
          </a:ln>
        </p:spPr>
        <p:txBody>
          <a:bodyPr wrap="none">
            <a:noAutofit/>
          </a:bodyPr>
          <a:lstStyle/>
          <a:p>
            <a:r>
              <a:rPr lang="en-US" sz="1400" dirty="0"/>
              <a:t>vBngInfra Service:</a:t>
            </a:r>
          </a:p>
          <a:p>
            <a:r>
              <a:rPr lang="en-US" sz="1400" dirty="0" err="1"/>
              <a:t>topology_template</a:t>
            </a:r>
            <a:r>
              <a:rPr lang="en-US" sz="1400" dirty="0"/>
              <a:t>:   </a:t>
            </a:r>
          </a:p>
          <a:p>
            <a:r>
              <a:rPr lang="en-US" sz="1400" dirty="0"/>
              <a:t>        </a:t>
            </a:r>
            <a:r>
              <a:rPr lang="en-US" sz="1400" dirty="0" err="1"/>
              <a:t>node_templates</a:t>
            </a:r>
            <a:r>
              <a:rPr lang="en-US" sz="1400" dirty="0"/>
              <a:t>:     </a:t>
            </a:r>
          </a:p>
          <a:p>
            <a:r>
              <a:rPr lang="en-US" sz="1400" dirty="0"/>
              <a:t>                 </a:t>
            </a:r>
            <a:r>
              <a:rPr lang="en-US" altLang="zh-CN" sz="1400" dirty="0" err="1"/>
              <a:t>vBNG</a:t>
            </a:r>
            <a:r>
              <a:rPr lang="en-US" altLang="zh-CN" sz="1400" dirty="0"/>
              <a:t>:</a:t>
            </a:r>
          </a:p>
          <a:p>
            <a:r>
              <a:rPr lang="en-US" altLang="zh-CN" sz="1400" dirty="0"/>
              <a:t>                 BRG_BNG</a:t>
            </a:r>
          </a:p>
          <a:p>
            <a:r>
              <a:rPr lang="en-US" altLang="zh-CN" sz="1400" dirty="0"/>
              <a:t>Input parameters:</a:t>
            </a:r>
          </a:p>
          <a:p>
            <a:r>
              <a:rPr lang="en-US" altLang="zh-CN" sz="1400" dirty="0"/>
              <a:t>        {NULL Set}</a:t>
            </a:r>
          </a:p>
        </p:txBody>
      </p:sp>
      <p:sp>
        <p:nvSpPr>
          <p:cNvPr id="104" name="Rectangle 103"/>
          <p:cNvSpPr/>
          <p:nvPr/>
        </p:nvSpPr>
        <p:spPr>
          <a:xfrm>
            <a:off x="6259070" y="4190746"/>
            <a:ext cx="2459263" cy="2246769"/>
          </a:xfrm>
          <a:prstGeom prst="rect">
            <a:avLst/>
          </a:prstGeom>
          <a:solidFill>
            <a:schemeClr val="bg2"/>
          </a:solidFill>
          <a:ln>
            <a:solidFill>
              <a:srgbClr val="0070C0"/>
            </a:solidFill>
          </a:ln>
        </p:spPr>
        <p:txBody>
          <a:bodyPr wrap="none">
            <a:spAutoFit/>
          </a:bodyPr>
          <a:lstStyle/>
          <a:p>
            <a:r>
              <a:rPr lang="en-US" sz="1400" dirty="0" err="1"/>
              <a:t>vBNG</a:t>
            </a:r>
            <a:r>
              <a:rPr lang="en-US" sz="1400" dirty="0"/>
              <a:t> VNF:</a:t>
            </a:r>
          </a:p>
          <a:p>
            <a:r>
              <a:rPr lang="en-US" sz="1400" dirty="0"/>
              <a:t>Input Attributes:</a:t>
            </a:r>
          </a:p>
          <a:p>
            <a:r>
              <a:rPr lang="en-US" sz="1400" dirty="0"/>
              <a:t>      {NULL Set}</a:t>
            </a:r>
          </a:p>
          <a:p>
            <a:r>
              <a:rPr lang="en-US" sz="1400" dirty="0"/>
              <a:t>Assignable Attributes:</a:t>
            </a:r>
          </a:p>
          <a:p>
            <a:r>
              <a:rPr lang="en-US" sz="1400" dirty="0"/>
              <a:t>      </a:t>
            </a:r>
            <a:r>
              <a:rPr lang="en-US" sz="1400" dirty="0" err="1"/>
              <a:t>Ext_Conn_Pt</a:t>
            </a:r>
            <a:r>
              <a:rPr lang="en-US" sz="1400" dirty="0"/>
              <a:t> (CPE_SIGNAL)</a:t>
            </a:r>
          </a:p>
          <a:p>
            <a:r>
              <a:rPr lang="en-US" sz="1400" dirty="0"/>
              <a:t>      </a:t>
            </a:r>
            <a:r>
              <a:rPr lang="en-US" sz="1400" dirty="0" err="1"/>
              <a:t>Ext_Conn_Pt</a:t>
            </a:r>
            <a:r>
              <a:rPr lang="en-US" sz="1400" dirty="0"/>
              <a:t> (BNG_MUX)</a:t>
            </a:r>
          </a:p>
          <a:p>
            <a:r>
              <a:rPr lang="en-US" sz="1400" dirty="0"/>
              <a:t>      </a:t>
            </a:r>
            <a:r>
              <a:rPr lang="en-US" sz="1400" dirty="0" err="1"/>
              <a:t>Ext_Conn_Pt</a:t>
            </a:r>
            <a:r>
              <a:rPr lang="en-US" sz="1400" dirty="0"/>
              <a:t> (BRG_BNG)</a:t>
            </a:r>
          </a:p>
          <a:p>
            <a:r>
              <a:rPr lang="en-US" sz="1400" dirty="0"/>
              <a:t>      </a:t>
            </a:r>
            <a:r>
              <a:rPr lang="en-US" sz="1400" dirty="0" err="1"/>
              <a:t>Ext_Conn_Pt</a:t>
            </a:r>
            <a:r>
              <a:rPr lang="en-US" sz="1400" dirty="0"/>
              <a:t> (ONAP_OAM)</a:t>
            </a:r>
          </a:p>
          <a:p>
            <a:r>
              <a:rPr lang="en-US" sz="1400" dirty="0"/>
              <a:t>Configuration Attributes:</a:t>
            </a:r>
          </a:p>
          <a:p>
            <a:r>
              <a:rPr lang="en-US" sz="1400" dirty="0"/>
              <a:t>       {NULL SET}</a:t>
            </a:r>
          </a:p>
        </p:txBody>
      </p:sp>
      <p:sp>
        <p:nvSpPr>
          <p:cNvPr id="39" name="TextBox 38"/>
          <p:cNvSpPr txBox="1"/>
          <p:nvPr/>
        </p:nvSpPr>
        <p:spPr>
          <a:xfrm>
            <a:off x="1192937" y="1426027"/>
            <a:ext cx="1393650" cy="369332"/>
          </a:xfrm>
          <a:prstGeom prst="rect">
            <a:avLst/>
          </a:prstGeom>
          <a:noFill/>
        </p:spPr>
        <p:txBody>
          <a:bodyPr wrap="none" rtlCol="0">
            <a:spAutoFit/>
          </a:bodyPr>
          <a:lstStyle/>
          <a:p>
            <a:pPr algn="ctr"/>
            <a:r>
              <a:rPr lang="en-US" dirty="0"/>
              <a:t>Service Level</a:t>
            </a:r>
          </a:p>
        </p:txBody>
      </p:sp>
      <p:sp>
        <p:nvSpPr>
          <p:cNvPr id="11" name="Rounded Rectangle 10"/>
          <p:cNvSpPr/>
          <p:nvPr/>
        </p:nvSpPr>
        <p:spPr>
          <a:xfrm>
            <a:off x="2677726" y="2905267"/>
            <a:ext cx="109734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Generic Service Flow [Existing]</a:t>
            </a:r>
          </a:p>
        </p:txBody>
      </p:sp>
      <p:sp>
        <p:nvSpPr>
          <p:cNvPr id="8" name="Rectangle 7"/>
          <p:cNvSpPr/>
          <p:nvPr/>
        </p:nvSpPr>
        <p:spPr>
          <a:xfrm>
            <a:off x="6468118" y="2344089"/>
            <a:ext cx="1783437" cy="1169551"/>
          </a:xfrm>
          <a:prstGeom prst="rect">
            <a:avLst/>
          </a:prstGeom>
          <a:solidFill>
            <a:schemeClr val="bg2"/>
          </a:solidFill>
          <a:ln>
            <a:solidFill>
              <a:srgbClr val="0070C0"/>
            </a:solidFill>
          </a:ln>
        </p:spPr>
        <p:txBody>
          <a:bodyPr wrap="none">
            <a:spAutoFit/>
          </a:bodyPr>
          <a:lstStyle/>
          <a:p>
            <a:r>
              <a:rPr lang="en-US" altLang="zh-CN" sz="1400" dirty="0"/>
              <a:t>BRG_BNG Network</a:t>
            </a:r>
            <a:r>
              <a:rPr lang="en-US" sz="1400" dirty="0"/>
              <a:t>:</a:t>
            </a:r>
          </a:p>
          <a:p>
            <a:r>
              <a:rPr lang="en-US" sz="1400" dirty="0"/>
              <a:t>Input Attributes:</a:t>
            </a:r>
          </a:p>
          <a:p>
            <a:r>
              <a:rPr lang="en-US" sz="1400" dirty="0"/>
              <a:t>      {NULL Set}</a:t>
            </a:r>
          </a:p>
          <a:p>
            <a:r>
              <a:rPr lang="en-US" sz="1400" dirty="0"/>
              <a:t>Assignable Attributes:</a:t>
            </a:r>
          </a:p>
          <a:p>
            <a:r>
              <a:rPr lang="en-US" sz="1400" dirty="0"/>
              <a:t>      Subnet</a:t>
            </a:r>
          </a:p>
        </p:txBody>
      </p:sp>
      <p:sp>
        <p:nvSpPr>
          <p:cNvPr id="10" name="Rectangular Callout 25"/>
          <p:cNvSpPr/>
          <p:nvPr/>
        </p:nvSpPr>
        <p:spPr>
          <a:xfrm>
            <a:off x="3877874" y="1941631"/>
            <a:ext cx="2389095" cy="584251"/>
          </a:xfrm>
          <a:prstGeom prst="wedgeRectCallout">
            <a:avLst>
              <a:gd name="adj1" fmla="val 59260"/>
              <a:gd name="adj2" fmla="val 133482"/>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 As part of the Network-level “Assign” operation, SDNC assigns the “10.3” subnet to this network instance.</a:t>
            </a:r>
          </a:p>
        </p:txBody>
      </p:sp>
      <p:sp>
        <p:nvSpPr>
          <p:cNvPr id="12" name="Rectangular Callout 26"/>
          <p:cNvSpPr/>
          <p:nvPr/>
        </p:nvSpPr>
        <p:spPr>
          <a:xfrm>
            <a:off x="1781537" y="5237865"/>
            <a:ext cx="3981590" cy="1199650"/>
          </a:xfrm>
          <a:prstGeom prst="wedgeRectCallout">
            <a:avLst>
              <a:gd name="adj1" fmla="val 63136"/>
              <a:gd name="adj2" fmla="val -51978"/>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 As part of the VNF-level “Assign” operation, SDNC determines that the </a:t>
            </a:r>
            <a:r>
              <a:rPr lang="en-US" sz="1100" dirty="0" err="1">
                <a:solidFill>
                  <a:schemeClr val="tx1">
                    <a:lumMod val="65000"/>
                    <a:lumOff val="35000"/>
                  </a:schemeClr>
                </a:solidFill>
              </a:rPr>
              <a:t>vBNG</a:t>
            </a:r>
            <a:r>
              <a:rPr lang="en-US" sz="1100" dirty="0">
                <a:solidFill>
                  <a:schemeClr val="tx1">
                    <a:lumMod val="65000"/>
                    <a:lumOff val="35000"/>
                  </a:schemeClr>
                </a:solidFill>
              </a:rPr>
              <a:t> must connect to four network types.  SDNC assigns the network names for each. SDNC uses the TOSCA to determine that these connection points need to be assigned; SDNC returns a structure to SO, which SO maps to the HEAT.  There is no infrastructure-level configuration of the </a:t>
            </a:r>
            <a:r>
              <a:rPr lang="en-US" sz="1100" dirty="0" err="1">
                <a:solidFill>
                  <a:schemeClr val="tx1">
                    <a:lumMod val="65000"/>
                    <a:lumOff val="35000"/>
                  </a:schemeClr>
                </a:solidFill>
              </a:rPr>
              <a:t>vBNG</a:t>
            </a:r>
            <a:r>
              <a:rPr lang="en-US" sz="1100" dirty="0">
                <a:solidFill>
                  <a:schemeClr val="tx1">
                    <a:lumMod val="65000"/>
                    <a:lumOff val="35000"/>
                  </a:schemeClr>
                </a:solidFill>
              </a:rPr>
              <a:t> needed.</a:t>
            </a:r>
          </a:p>
        </p:txBody>
      </p:sp>
      <p:grpSp>
        <p:nvGrpSpPr>
          <p:cNvPr id="14" name="Group 13"/>
          <p:cNvGrpSpPr/>
          <p:nvPr/>
        </p:nvGrpSpPr>
        <p:grpSpPr>
          <a:xfrm>
            <a:off x="857254" y="2775923"/>
            <a:ext cx="367408" cy="307777"/>
            <a:chOff x="8378690" y="3328823"/>
            <a:chExt cx="367408" cy="307777"/>
          </a:xfrm>
        </p:grpSpPr>
        <p:sp>
          <p:nvSpPr>
            <p:cNvPr id="15" name="Oval 14"/>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8378690" y="3328823"/>
              <a:ext cx="367408" cy="307777"/>
            </a:xfrm>
            <a:prstGeom prst="rect">
              <a:avLst/>
            </a:prstGeom>
            <a:noFill/>
          </p:spPr>
          <p:txBody>
            <a:bodyPr wrap="none" rtlCol="0">
              <a:spAutoFit/>
            </a:bodyPr>
            <a:lstStyle/>
            <a:p>
              <a:r>
                <a:rPr lang="en-US" sz="1400" dirty="0">
                  <a:solidFill>
                    <a:schemeClr val="bg1"/>
                  </a:solidFill>
                </a:rPr>
                <a:t>10</a:t>
              </a:r>
            </a:p>
          </p:txBody>
        </p:sp>
      </p:grpSp>
      <p:grpSp>
        <p:nvGrpSpPr>
          <p:cNvPr id="17" name="Group 16"/>
          <p:cNvGrpSpPr/>
          <p:nvPr/>
        </p:nvGrpSpPr>
        <p:grpSpPr>
          <a:xfrm>
            <a:off x="6075366" y="3997268"/>
            <a:ext cx="367408" cy="307777"/>
            <a:chOff x="8381735" y="3328823"/>
            <a:chExt cx="367408" cy="307777"/>
          </a:xfrm>
        </p:grpSpPr>
        <p:sp>
          <p:nvSpPr>
            <p:cNvPr id="18" name="Oval 17"/>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8381735" y="3328823"/>
              <a:ext cx="367408" cy="307777"/>
            </a:xfrm>
            <a:prstGeom prst="rect">
              <a:avLst/>
            </a:prstGeom>
            <a:noFill/>
          </p:spPr>
          <p:txBody>
            <a:bodyPr wrap="none" rtlCol="0">
              <a:spAutoFit/>
            </a:bodyPr>
            <a:lstStyle/>
            <a:p>
              <a:r>
                <a:rPr lang="en-US" sz="1400" dirty="0">
                  <a:solidFill>
                    <a:schemeClr val="bg1"/>
                  </a:solidFill>
                </a:rPr>
                <a:t>12</a:t>
              </a:r>
            </a:p>
          </p:txBody>
        </p:sp>
      </p:grpSp>
      <p:grpSp>
        <p:nvGrpSpPr>
          <p:cNvPr id="20" name="Group 19"/>
          <p:cNvGrpSpPr/>
          <p:nvPr/>
        </p:nvGrpSpPr>
        <p:grpSpPr>
          <a:xfrm>
            <a:off x="6284414" y="2132851"/>
            <a:ext cx="367408" cy="307777"/>
            <a:chOff x="8378690" y="3340855"/>
            <a:chExt cx="367408" cy="307777"/>
          </a:xfrm>
        </p:grpSpPr>
        <p:sp>
          <p:nvSpPr>
            <p:cNvPr id="21" name="Oval 20"/>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8378690" y="3340855"/>
              <a:ext cx="367408" cy="307777"/>
            </a:xfrm>
            <a:prstGeom prst="rect">
              <a:avLst/>
            </a:prstGeom>
            <a:noFill/>
          </p:spPr>
          <p:txBody>
            <a:bodyPr wrap="none" rtlCol="0">
              <a:spAutoFit/>
            </a:bodyPr>
            <a:lstStyle/>
            <a:p>
              <a:r>
                <a:rPr lang="en-US" sz="1400" dirty="0">
                  <a:solidFill>
                    <a:schemeClr val="bg1"/>
                  </a:solidFill>
                </a:rPr>
                <a:t>11</a:t>
              </a:r>
            </a:p>
          </p:txBody>
        </p:sp>
      </p:grpSp>
      <p:sp>
        <p:nvSpPr>
          <p:cNvPr id="23" name="Rectangle 22"/>
          <p:cNvSpPr/>
          <p:nvPr/>
        </p:nvSpPr>
        <p:spPr>
          <a:xfrm>
            <a:off x="9549998" y="3310004"/>
            <a:ext cx="1783437" cy="1815882"/>
          </a:xfrm>
          <a:prstGeom prst="rect">
            <a:avLst/>
          </a:prstGeom>
          <a:solidFill>
            <a:schemeClr val="bg2"/>
          </a:solidFill>
          <a:ln>
            <a:solidFill>
              <a:srgbClr val="0070C0"/>
            </a:solidFill>
          </a:ln>
        </p:spPr>
        <p:txBody>
          <a:bodyPr wrap="none">
            <a:spAutoFit/>
          </a:bodyPr>
          <a:lstStyle/>
          <a:p>
            <a:r>
              <a:rPr lang="en-US" sz="1400" dirty="0" err="1"/>
              <a:t>vBNG</a:t>
            </a:r>
            <a:r>
              <a:rPr lang="en-US" sz="1400" dirty="0"/>
              <a:t> VF Module:</a:t>
            </a:r>
          </a:p>
          <a:p>
            <a:r>
              <a:rPr lang="en-US" sz="1400" dirty="0"/>
              <a:t>Input Attributes:</a:t>
            </a:r>
          </a:p>
          <a:p>
            <a:r>
              <a:rPr lang="en-US" sz="1400" dirty="0"/>
              <a:t>     {NULL Set}</a:t>
            </a:r>
          </a:p>
          <a:p>
            <a:r>
              <a:rPr lang="en-US" sz="1400" dirty="0"/>
              <a:t>Assignable Attributes:</a:t>
            </a:r>
          </a:p>
          <a:p>
            <a:r>
              <a:rPr lang="en-US" sz="1400" dirty="0"/>
              <a:t>      CPE_SIGNAL_IP</a:t>
            </a:r>
          </a:p>
          <a:p>
            <a:r>
              <a:rPr lang="en-US" sz="1400" dirty="0"/>
              <a:t>      BNG_WAN_IP</a:t>
            </a:r>
          </a:p>
          <a:p>
            <a:r>
              <a:rPr lang="en-US" sz="1400" dirty="0"/>
              <a:t>      BRG_BNG_IP</a:t>
            </a:r>
          </a:p>
          <a:p>
            <a:r>
              <a:rPr lang="en-US" sz="1400" dirty="0"/>
              <a:t>      OA&amp;M_IP</a:t>
            </a:r>
          </a:p>
        </p:txBody>
      </p:sp>
      <p:sp>
        <p:nvSpPr>
          <p:cNvPr id="27" name="Rectangular Callout 26"/>
          <p:cNvSpPr/>
          <p:nvPr/>
        </p:nvSpPr>
        <p:spPr>
          <a:xfrm>
            <a:off x="9119937" y="1795358"/>
            <a:ext cx="2661907" cy="905619"/>
          </a:xfrm>
          <a:prstGeom prst="wedgeRectCallout">
            <a:avLst>
              <a:gd name="adj1" fmla="val 21107"/>
              <a:gd name="adj2" fmla="val 125425"/>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 As part of the VF Module-level “Assign” operation, SDNC assigns the IPs “10.4.0.3”, “10.1.0.10”, “10.3.0.1”, and “10.0.101.10” to these networks, respectively. </a:t>
            </a:r>
            <a:endParaRPr lang="en-US" sz="1100" dirty="0">
              <a:solidFill>
                <a:schemeClr val="tx2"/>
              </a:solidFill>
            </a:endParaRPr>
          </a:p>
        </p:txBody>
      </p:sp>
      <p:sp>
        <p:nvSpPr>
          <p:cNvPr id="25" name="Rectangular Callout 25"/>
          <p:cNvSpPr/>
          <p:nvPr/>
        </p:nvSpPr>
        <p:spPr>
          <a:xfrm>
            <a:off x="3134966" y="3683709"/>
            <a:ext cx="2524567" cy="1098542"/>
          </a:xfrm>
          <a:prstGeom prst="wedgeRectCallout">
            <a:avLst>
              <a:gd name="adj1" fmla="val -66372"/>
              <a:gd name="adj2" fmla="val 16199"/>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The Generic Service flow doesn’t call “homing”.  Rather it works off of separate (non-TOSCA) fielded attributes in the Svc Instantiation API for Cloud Configuration Data, which includes </a:t>
            </a:r>
            <a:r>
              <a:rPr lang="en-US" sz="1100" dirty="0" err="1">
                <a:solidFill>
                  <a:schemeClr val="tx1">
                    <a:lumMod val="65000"/>
                    <a:lumOff val="35000"/>
                  </a:schemeClr>
                </a:solidFill>
              </a:rPr>
              <a:t>Cloud_Region</a:t>
            </a:r>
            <a:r>
              <a:rPr lang="en-US" sz="1100" dirty="0">
                <a:solidFill>
                  <a:schemeClr val="tx1">
                    <a:lumMod val="65000"/>
                    <a:lumOff val="35000"/>
                  </a:schemeClr>
                </a:solidFill>
              </a:rPr>
              <a:t> and </a:t>
            </a:r>
            <a:r>
              <a:rPr lang="en-US" sz="1100" dirty="0" err="1">
                <a:solidFill>
                  <a:schemeClr val="tx1">
                    <a:lumMod val="65000"/>
                    <a:lumOff val="35000"/>
                  </a:schemeClr>
                </a:solidFill>
              </a:rPr>
              <a:t>Cloud_Tenant</a:t>
            </a:r>
            <a:r>
              <a:rPr lang="en-US" sz="1100" dirty="0">
                <a:solidFill>
                  <a:schemeClr val="tx1">
                    <a:lumMod val="65000"/>
                    <a:lumOff val="35000"/>
                  </a:schemeClr>
                </a:solidFill>
              </a:rPr>
              <a:t>.</a:t>
            </a:r>
          </a:p>
        </p:txBody>
      </p:sp>
    </p:spTree>
    <p:extLst>
      <p:ext uri="{BB962C8B-B14F-4D97-AF65-F5344CB8AC3E}">
        <p14:creationId xmlns:p14="http://schemas.microsoft.com/office/powerpoint/2010/main" val="27963815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51421" y="517525"/>
            <a:ext cx="11145303" cy="454201"/>
          </a:xfrm>
        </p:spPr>
        <p:txBody>
          <a:bodyPr/>
          <a:lstStyle/>
          <a:p>
            <a:r>
              <a:rPr lang="en-US" dirty="0"/>
              <a:t>Residential Broadband </a:t>
            </a:r>
            <a:r>
              <a:rPr lang="en-US" dirty="0" err="1"/>
              <a:t>vCPE</a:t>
            </a:r>
            <a:r>
              <a:rPr lang="en-US" dirty="0"/>
              <a:t> Use Case Model: BRG_EMU Service Data Mappings</a:t>
            </a:r>
          </a:p>
        </p:txBody>
      </p:sp>
      <p:sp>
        <p:nvSpPr>
          <p:cNvPr id="30" name="Rectangle 29"/>
          <p:cNvSpPr/>
          <p:nvPr/>
        </p:nvSpPr>
        <p:spPr>
          <a:xfrm>
            <a:off x="1306023" y="3415090"/>
            <a:ext cx="2431371" cy="1384995"/>
          </a:xfrm>
          <a:prstGeom prst="rect">
            <a:avLst/>
          </a:prstGeom>
          <a:solidFill>
            <a:schemeClr val="bg2"/>
          </a:solidFill>
          <a:ln>
            <a:solidFill>
              <a:srgbClr val="0070C0"/>
            </a:solidFill>
          </a:ln>
        </p:spPr>
        <p:txBody>
          <a:bodyPr wrap="none">
            <a:spAutoFit/>
          </a:bodyPr>
          <a:lstStyle/>
          <a:p>
            <a:r>
              <a:rPr lang="en-US" sz="1400" dirty="0"/>
              <a:t>BRG_EMU Service:</a:t>
            </a:r>
          </a:p>
          <a:p>
            <a:r>
              <a:rPr lang="en-US" sz="1400" dirty="0" err="1"/>
              <a:t>topology_template</a:t>
            </a:r>
            <a:r>
              <a:rPr lang="en-US" sz="1400" dirty="0"/>
              <a:t>:   </a:t>
            </a:r>
          </a:p>
          <a:p>
            <a:r>
              <a:rPr lang="en-US" sz="1400" dirty="0"/>
              <a:t>      </a:t>
            </a:r>
            <a:r>
              <a:rPr lang="en-US" sz="1400" dirty="0" err="1"/>
              <a:t>node_templates</a:t>
            </a:r>
            <a:r>
              <a:rPr lang="en-US" sz="1400" dirty="0"/>
              <a:t>:     </a:t>
            </a:r>
          </a:p>
          <a:p>
            <a:r>
              <a:rPr lang="en-US" altLang="zh-CN" sz="1400" dirty="0"/>
              <a:t>         BRG_EMU (VNF):</a:t>
            </a:r>
          </a:p>
          <a:p>
            <a:r>
              <a:rPr lang="en-US" altLang="zh-CN" sz="1400" dirty="0"/>
              <a:t>Input Attributes:</a:t>
            </a:r>
          </a:p>
          <a:p>
            <a:r>
              <a:rPr lang="en-US" altLang="zh-CN" sz="1400" dirty="0"/>
              <a:t>         </a:t>
            </a:r>
            <a:r>
              <a:rPr lang="en-US" altLang="zh-CN" sz="1400" dirty="0" err="1"/>
              <a:t>BRG_WAN_MAC_Address</a:t>
            </a:r>
            <a:endParaRPr lang="en-US" altLang="zh-CN" sz="1400" dirty="0"/>
          </a:p>
        </p:txBody>
      </p:sp>
      <p:sp>
        <p:nvSpPr>
          <p:cNvPr id="31" name="TextBox 30"/>
          <p:cNvSpPr txBox="1"/>
          <p:nvPr/>
        </p:nvSpPr>
        <p:spPr>
          <a:xfrm>
            <a:off x="1834373" y="2934326"/>
            <a:ext cx="1393650" cy="369332"/>
          </a:xfrm>
          <a:prstGeom prst="rect">
            <a:avLst/>
          </a:prstGeom>
          <a:noFill/>
        </p:spPr>
        <p:txBody>
          <a:bodyPr wrap="none" rtlCol="0">
            <a:spAutoFit/>
          </a:bodyPr>
          <a:lstStyle/>
          <a:p>
            <a:pPr algn="ctr"/>
            <a:r>
              <a:rPr lang="en-US" dirty="0"/>
              <a:t>Service Level</a:t>
            </a:r>
          </a:p>
        </p:txBody>
      </p:sp>
      <p:sp>
        <p:nvSpPr>
          <p:cNvPr id="35" name="TextBox 34"/>
          <p:cNvSpPr txBox="1"/>
          <p:nvPr/>
        </p:nvSpPr>
        <p:spPr>
          <a:xfrm>
            <a:off x="5707335" y="2947035"/>
            <a:ext cx="1579663" cy="369332"/>
          </a:xfrm>
          <a:prstGeom prst="rect">
            <a:avLst/>
          </a:prstGeom>
          <a:noFill/>
        </p:spPr>
        <p:txBody>
          <a:bodyPr wrap="none" rtlCol="0">
            <a:spAutoFit/>
          </a:bodyPr>
          <a:lstStyle/>
          <a:p>
            <a:pPr algn="ctr"/>
            <a:r>
              <a:rPr lang="en-US" dirty="0"/>
              <a:t>Resource Level</a:t>
            </a:r>
          </a:p>
        </p:txBody>
      </p:sp>
      <p:sp>
        <p:nvSpPr>
          <p:cNvPr id="41" name="Rectangle 40"/>
          <p:cNvSpPr/>
          <p:nvPr/>
        </p:nvSpPr>
        <p:spPr>
          <a:xfrm>
            <a:off x="5604999" y="3845976"/>
            <a:ext cx="2271071" cy="1600438"/>
          </a:xfrm>
          <a:prstGeom prst="rect">
            <a:avLst/>
          </a:prstGeom>
          <a:solidFill>
            <a:schemeClr val="bg2"/>
          </a:solidFill>
          <a:ln>
            <a:solidFill>
              <a:srgbClr val="0070C0"/>
            </a:solidFill>
          </a:ln>
        </p:spPr>
        <p:txBody>
          <a:bodyPr wrap="none">
            <a:spAutoFit/>
          </a:bodyPr>
          <a:lstStyle/>
          <a:p>
            <a:r>
              <a:rPr lang="en-US" sz="1400" dirty="0" err="1"/>
              <a:t>vBRG_EMU</a:t>
            </a:r>
            <a:r>
              <a:rPr lang="en-US" sz="1400" dirty="0"/>
              <a:t> VNF:</a:t>
            </a:r>
          </a:p>
          <a:p>
            <a:r>
              <a:rPr lang="en-US" sz="1400" dirty="0"/>
              <a:t>Input Attributes:</a:t>
            </a:r>
          </a:p>
          <a:p>
            <a:r>
              <a:rPr lang="en-US" sz="1400" dirty="0"/>
              <a:t>     </a:t>
            </a:r>
            <a:r>
              <a:rPr lang="en-US" sz="1400" dirty="0" err="1"/>
              <a:t>BRG_WAN_</a:t>
            </a:r>
            <a:r>
              <a:rPr lang="en-US" altLang="zh-CN" sz="1400" dirty="0" err="1"/>
              <a:t>MAC_Address</a:t>
            </a:r>
            <a:endParaRPr lang="en-US" sz="1400" dirty="0"/>
          </a:p>
          <a:p>
            <a:r>
              <a:rPr lang="en-US" sz="1400" dirty="0"/>
              <a:t>Assignable Attributes:</a:t>
            </a:r>
          </a:p>
          <a:p>
            <a:r>
              <a:rPr lang="en-US" sz="1400" dirty="0"/>
              <a:t>      </a:t>
            </a:r>
            <a:r>
              <a:rPr lang="en-US" sz="1400" dirty="0" err="1"/>
              <a:t>Ext_Conn_Pt</a:t>
            </a:r>
            <a:r>
              <a:rPr lang="en-US" sz="1400" dirty="0"/>
              <a:t> (BRG_BNG)</a:t>
            </a:r>
          </a:p>
          <a:p>
            <a:r>
              <a:rPr lang="en-US" sz="1400" dirty="0"/>
              <a:t>Configurable Attributes:</a:t>
            </a:r>
          </a:p>
          <a:p>
            <a:r>
              <a:rPr lang="en-US" sz="1400" dirty="0"/>
              <a:t>      {NULL SET}</a:t>
            </a:r>
          </a:p>
        </p:txBody>
      </p:sp>
      <p:sp>
        <p:nvSpPr>
          <p:cNvPr id="11" name="Freeform 10"/>
          <p:cNvSpPr/>
          <p:nvPr/>
        </p:nvSpPr>
        <p:spPr>
          <a:xfrm flipV="1">
            <a:off x="3841530" y="4485049"/>
            <a:ext cx="1763469" cy="148675"/>
          </a:xfrm>
          <a:custGeom>
            <a:avLst/>
            <a:gdLst>
              <a:gd name="connsiteX0" fmla="*/ 0 w 4612341"/>
              <a:gd name="connsiteY0" fmla="*/ 0 h 537882"/>
              <a:gd name="connsiteX1" fmla="*/ 2070847 w 4612341"/>
              <a:gd name="connsiteY1" fmla="*/ 80682 h 537882"/>
              <a:gd name="connsiteX2" fmla="*/ 2971800 w 4612341"/>
              <a:gd name="connsiteY2" fmla="*/ 457200 h 537882"/>
              <a:gd name="connsiteX3" fmla="*/ 4612341 w 4612341"/>
              <a:gd name="connsiteY3" fmla="*/ 537882 h 537882"/>
            </a:gdLst>
            <a:ahLst/>
            <a:cxnLst>
              <a:cxn ang="0">
                <a:pos x="connsiteX0" y="connsiteY0"/>
              </a:cxn>
              <a:cxn ang="0">
                <a:pos x="connsiteX1" y="connsiteY1"/>
              </a:cxn>
              <a:cxn ang="0">
                <a:pos x="connsiteX2" y="connsiteY2"/>
              </a:cxn>
              <a:cxn ang="0">
                <a:pos x="connsiteX3" y="connsiteY3"/>
              </a:cxn>
            </a:cxnLst>
            <a:rect l="l" t="t" r="r" b="b"/>
            <a:pathLst>
              <a:path w="4612341" h="537882">
                <a:moveTo>
                  <a:pt x="0" y="0"/>
                </a:moveTo>
                <a:cubicBezTo>
                  <a:pt x="787773" y="2241"/>
                  <a:pt x="1575547" y="4482"/>
                  <a:pt x="2070847" y="80682"/>
                </a:cubicBezTo>
                <a:cubicBezTo>
                  <a:pt x="2566147" y="156882"/>
                  <a:pt x="2548218" y="381000"/>
                  <a:pt x="2971800" y="457200"/>
                </a:cubicBezTo>
                <a:cubicBezTo>
                  <a:pt x="3395382" y="533400"/>
                  <a:pt x="4003861" y="535641"/>
                  <a:pt x="4612341" y="537882"/>
                </a:cubicBezTo>
              </a:path>
            </a:pathLst>
          </a:custGeom>
          <a:noFill/>
          <a:ln>
            <a:prstDash val="sysDot"/>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054521" y="4458834"/>
            <a:ext cx="1068626" cy="276999"/>
          </a:xfrm>
          <a:prstGeom prst="rect">
            <a:avLst/>
          </a:prstGeom>
          <a:solidFill>
            <a:schemeClr val="bg2"/>
          </a:solidFill>
          <a:effectLst>
            <a:softEdge rad="63500"/>
          </a:effectLst>
        </p:spPr>
        <p:txBody>
          <a:bodyPr wrap="none" rtlCol="0">
            <a:spAutoFit/>
          </a:bodyPr>
          <a:lstStyle/>
          <a:p>
            <a:r>
              <a:rPr lang="en-US" sz="1200" i="1" dirty="0"/>
              <a:t>Mapped From</a:t>
            </a:r>
          </a:p>
        </p:txBody>
      </p:sp>
      <p:sp>
        <p:nvSpPr>
          <p:cNvPr id="19" name="Rounded Rectangle 18"/>
          <p:cNvSpPr/>
          <p:nvPr/>
        </p:nvSpPr>
        <p:spPr>
          <a:xfrm>
            <a:off x="3376485" y="3277855"/>
            <a:ext cx="109734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Generic Service Flow [Existing]</a:t>
            </a:r>
          </a:p>
        </p:txBody>
      </p:sp>
      <p:grpSp>
        <p:nvGrpSpPr>
          <p:cNvPr id="15" name="Group 14"/>
          <p:cNvGrpSpPr/>
          <p:nvPr/>
        </p:nvGrpSpPr>
        <p:grpSpPr>
          <a:xfrm>
            <a:off x="1122319" y="3303658"/>
            <a:ext cx="367408" cy="307777"/>
            <a:chOff x="8360194" y="3340855"/>
            <a:chExt cx="367408" cy="307777"/>
          </a:xfrm>
        </p:grpSpPr>
        <p:sp>
          <p:nvSpPr>
            <p:cNvPr id="16" name="Oval 15"/>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8360194" y="3340855"/>
              <a:ext cx="367408" cy="307777"/>
            </a:xfrm>
            <a:prstGeom prst="rect">
              <a:avLst/>
            </a:prstGeom>
            <a:noFill/>
          </p:spPr>
          <p:txBody>
            <a:bodyPr wrap="none" rtlCol="0">
              <a:spAutoFit/>
            </a:bodyPr>
            <a:lstStyle/>
            <a:p>
              <a:r>
                <a:rPr lang="en-US" sz="1400" dirty="0">
                  <a:solidFill>
                    <a:schemeClr val="bg1"/>
                  </a:solidFill>
                </a:rPr>
                <a:t>13</a:t>
              </a:r>
            </a:p>
          </p:txBody>
        </p:sp>
      </p:grpSp>
      <p:grpSp>
        <p:nvGrpSpPr>
          <p:cNvPr id="18" name="Group 17"/>
          <p:cNvGrpSpPr/>
          <p:nvPr/>
        </p:nvGrpSpPr>
        <p:grpSpPr>
          <a:xfrm>
            <a:off x="5410662" y="3687253"/>
            <a:ext cx="367408" cy="307777"/>
            <a:chOff x="8363209" y="3340855"/>
            <a:chExt cx="367408" cy="307777"/>
          </a:xfrm>
        </p:grpSpPr>
        <p:sp>
          <p:nvSpPr>
            <p:cNvPr id="20" name="Oval 19"/>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8363209" y="3340855"/>
              <a:ext cx="367408" cy="307777"/>
            </a:xfrm>
            <a:prstGeom prst="rect">
              <a:avLst/>
            </a:prstGeom>
            <a:noFill/>
          </p:spPr>
          <p:txBody>
            <a:bodyPr wrap="none" rtlCol="0">
              <a:spAutoFit/>
            </a:bodyPr>
            <a:lstStyle/>
            <a:p>
              <a:r>
                <a:rPr lang="en-US" sz="1400" dirty="0">
                  <a:solidFill>
                    <a:schemeClr val="bg1"/>
                  </a:solidFill>
                </a:rPr>
                <a:t>14</a:t>
              </a:r>
            </a:p>
          </p:txBody>
        </p:sp>
      </p:grpSp>
      <p:sp>
        <p:nvSpPr>
          <p:cNvPr id="22" name="Rectangle 21"/>
          <p:cNvSpPr/>
          <p:nvPr/>
        </p:nvSpPr>
        <p:spPr>
          <a:xfrm>
            <a:off x="9293545" y="3681025"/>
            <a:ext cx="2311146" cy="1169551"/>
          </a:xfrm>
          <a:prstGeom prst="rect">
            <a:avLst/>
          </a:prstGeom>
          <a:solidFill>
            <a:schemeClr val="bg2"/>
          </a:solidFill>
          <a:ln>
            <a:solidFill>
              <a:srgbClr val="0070C0"/>
            </a:solidFill>
          </a:ln>
        </p:spPr>
        <p:txBody>
          <a:bodyPr wrap="none">
            <a:spAutoFit/>
          </a:bodyPr>
          <a:lstStyle/>
          <a:p>
            <a:r>
              <a:rPr lang="en-US" sz="1400" dirty="0" err="1"/>
              <a:t>vBRG_EMU</a:t>
            </a:r>
            <a:r>
              <a:rPr lang="en-US" sz="1400" dirty="0"/>
              <a:t> VF Module:</a:t>
            </a:r>
          </a:p>
          <a:p>
            <a:r>
              <a:rPr lang="en-US" sz="1400" dirty="0"/>
              <a:t>Input Attributes:</a:t>
            </a:r>
          </a:p>
          <a:p>
            <a:r>
              <a:rPr lang="en-US" sz="1400" dirty="0"/>
              <a:t>      </a:t>
            </a:r>
            <a:r>
              <a:rPr lang="en-US" sz="1400" dirty="0" err="1"/>
              <a:t>BRG_WAN_</a:t>
            </a:r>
            <a:r>
              <a:rPr lang="en-US" altLang="zh-CN" sz="1400" dirty="0" err="1"/>
              <a:t>MAC_Address</a:t>
            </a:r>
            <a:endParaRPr lang="en-US" altLang="zh-CN" sz="1400" dirty="0"/>
          </a:p>
          <a:p>
            <a:r>
              <a:rPr lang="en-US" sz="1400" dirty="0"/>
              <a:t>Assignable Attributes:</a:t>
            </a:r>
          </a:p>
          <a:p>
            <a:r>
              <a:rPr lang="en-US" sz="1400" dirty="0"/>
              <a:t>      {NULL SET}</a:t>
            </a:r>
          </a:p>
        </p:txBody>
      </p:sp>
      <p:sp>
        <p:nvSpPr>
          <p:cNvPr id="23" name="Rectangular Callout 26"/>
          <p:cNvSpPr/>
          <p:nvPr/>
        </p:nvSpPr>
        <p:spPr>
          <a:xfrm>
            <a:off x="9809901" y="2042849"/>
            <a:ext cx="2206781" cy="434250"/>
          </a:xfrm>
          <a:prstGeom prst="wedgeRectCallout">
            <a:avLst>
              <a:gd name="adj1" fmla="val 7917"/>
              <a:gd name="adj2" fmla="val 312229"/>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2"/>
                </a:solidFill>
              </a:rPr>
              <a:t>The </a:t>
            </a:r>
            <a:r>
              <a:rPr lang="en-US" sz="1100" dirty="0" err="1">
                <a:solidFill>
                  <a:schemeClr val="tx2"/>
                </a:solidFill>
              </a:rPr>
              <a:t>BRG_WAN_MAC_Address</a:t>
            </a:r>
            <a:r>
              <a:rPr lang="en-US" sz="1100" dirty="0">
                <a:solidFill>
                  <a:schemeClr val="tx2"/>
                </a:solidFill>
              </a:rPr>
              <a:t> is communicated via the BRG HEAT.</a:t>
            </a:r>
          </a:p>
        </p:txBody>
      </p:sp>
      <p:sp>
        <p:nvSpPr>
          <p:cNvPr id="24" name="Freeform 10"/>
          <p:cNvSpPr/>
          <p:nvPr/>
        </p:nvSpPr>
        <p:spPr>
          <a:xfrm flipV="1">
            <a:off x="7828224" y="4282078"/>
            <a:ext cx="1763469" cy="148675"/>
          </a:xfrm>
          <a:custGeom>
            <a:avLst/>
            <a:gdLst>
              <a:gd name="connsiteX0" fmla="*/ 0 w 4612341"/>
              <a:gd name="connsiteY0" fmla="*/ 0 h 537882"/>
              <a:gd name="connsiteX1" fmla="*/ 2070847 w 4612341"/>
              <a:gd name="connsiteY1" fmla="*/ 80682 h 537882"/>
              <a:gd name="connsiteX2" fmla="*/ 2971800 w 4612341"/>
              <a:gd name="connsiteY2" fmla="*/ 457200 h 537882"/>
              <a:gd name="connsiteX3" fmla="*/ 4612341 w 4612341"/>
              <a:gd name="connsiteY3" fmla="*/ 537882 h 537882"/>
            </a:gdLst>
            <a:ahLst/>
            <a:cxnLst>
              <a:cxn ang="0">
                <a:pos x="connsiteX0" y="connsiteY0"/>
              </a:cxn>
              <a:cxn ang="0">
                <a:pos x="connsiteX1" y="connsiteY1"/>
              </a:cxn>
              <a:cxn ang="0">
                <a:pos x="connsiteX2" y="connsiteY2"/>
              </a:cxn>
              <a:cxn ang="0">
                <a:pos x="connsiteX3" y="connsiteY3"/>
              </a:cxn>
            </a:cxnLst>
            <a:rect l="l" t="t" r="r" b="b"/>
            <a:pathLst>
              <a:path w="4612341" h="537882">
                <a:moveTo>
                  <a:pt x="0" y="0"/>
                </a:moveTo>
                <a:cubicBezTo>
                  <a:pt x="787773" y="2241"/>
                  <a:pt x="1575547" y="4482"/>
                  <a:pt x="2070847" y="80682"/>
                </a:cubicBezTo>
                <a:cubicBezTo>
                  <a:pt x="2566147" y="156882"/>
                  <a:pt x="2548218" y="381000"/>
                  <a:pt x="2971800" y="457200"/>
                </a:cubicBezTo>
                <a:cubicBezTo>
                  <a:pt x="3395382" y="533400"/>
                  <a:pt x="4003861" y="535641"/>
                  <a:pt x="4612341" y="537882"/>
                </a:cubicBezTo>
              </a:path>
            </a:pathLst>
          </a:custGeom>
          <a:noFill/>
          <a:ln>
            <a:prstDash val="sysDot"/>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8041215" y="4255863"/>
            <a:ext cx="1068626" cy="276999"/>
          </a:xfrm>
          <a:prstGeom prst="rect">
            <a:avLst/>
          </a:prstGeom>
          <a:solidFill>
            <a:schemeClr val="bg2"/>
          </a:solidFill>
          <a:effectLst>
            <a:softEdge rad="63500"/>
          </a:effectLst>
        </p:spPr>
        <p:txBody>
          <a:bodyPr wrap="none" rtlCol="0">
            <a:spAutoFit/>
          </a:bodyPr>
          <a:lstStyle/>
          <a:p>
            <a:r>
              <a:rPr lang="en-US" sz="1200" i="1" dirty="0"/>
              <a:t>Mapped From</a:t>
            </a:r>
          </a:p>
        </p:txBody>
      </p:sp>
      <p:sp>
        <p:nvSpPr>
          <p:cNvPr id="26" name="TextBox 25"/>
          <p:cNvSpPr txBox="1"/>
          <p:nvPr/>
        </p:nvSpPr>
        <p:spPr>
          <a:xfrm>
            <a:off x="9293545" y="2954674"/>
            <a:ext cx="1740989" cy="369332"/>
          </a:xfrm>
          <a:prstGeom prst="rect">
            <a:avLst/>
          </a:prstGeom>
          <a:noFill/>
        </p:spPr>
        <p:txBody>
          <a:bodyPr wrap="none" rtlCol="0">
            <a:spAutoFit/>
          </a:bodyPr>
          <a:lstStyle/>
          <a:p>
            <a:pPr algn="ctr"/>
            <a:r>
              <a:rPr lang="en-US" dirty="0"/>
              <a:t>VF Module Level</a:t>
            </a:r>
          </a:p>
        </p:txBody>
      </p:sp>
      <p:sp>
        <p:nvSpPr>
          <p:cNvPr id="28" name="Rectangular Callout 25"/>
          <p:cNvSpPr/>
          <p:nvPr/>
        </p:nvSpPr>
        <p:spPr>
          <a:xfrm>
            <a:off x="3228023" y="5669428"/>
            <a:ext cx="7467940" cy="855546"/>
          </a:xfrm>
          <a:prstGeom prst="wedgeRectCallout">
            <a:avLst>
              <a:gd name="adj1" fmla="val -20563"/>
              <a:gd name="adj2" fmla="val 11737"/>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There is a feature in 1710 whereby the generic Service Level flow converts Service-Level Input Attributes into a MAP that is then sent as an input into every subtending building block (VNF level and VF Module level).  We will rely on that feature.  If for some reason that feature doesn’t make it into ONAP R1, we will depend on the “a la carte” method to instantiate the BRG_EMU Service, VNF, and VF Module.  In an “a la carte” method, the MAC Address would only be on the VF Module level input.</a:t>
            </a:r>
          </a:p>
        </p:txBody>
      </p:sp>
      <p:sp>
        <p:nvSpPr>
          <p:cNvPr id="29" name="Rectangular Callout 25"/>
          <p:cNvSpPr/>
          <p:nvPr/>
        </p:nvSpPr>
        <p:spPr>
          <a:xfrm>
            <a:off x="2792237" y="1712109"/>
            <a:ext cx="2524567" cy="1098542"/>
          </a:xfrm>
          <a:prstGeom prst="wedgeRectCallout">
            <a:avLst>
              <a:gd name="adj1" fmla="val -35191"/>
              <a:gd name="adj2" fmla="val 71932"/>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The Generic Service flow doesn’t call “homing”.  Rather it works off of separate (non-TOSCA) fielded attributes in the Svc Instantiation API for Cloud Configuration Data, which includes </a:t>
            </a:r>
            <a:r>
              <a:rPr lang="en-US" sz="1100" dirty="0" err="1">
                <a:solidFill>
                  <a:schemeClr val="tx1">
                    <a:lumMod val="65000"/>
                    <a:lumOff val="35000"/>
                  </a:schemeClr>
                </a:solidFill>
              </a:rPr>
              <a:t>Cloud_Region</a:t>
            </a:r>
            <a:r>
              <a:rPr lang="en-US" sz="1100" dirty="0">
                <a:solidFill>
                  <a:schemeClr val="tx1">
                    <a:lumMod val="65000"/>
                    <a:lumOff val="35000"/>
                  </a:schemeClr>
                </a:solidFill>
              </a:rPr>
              <a:t> and </a:t>
            </a:r>
            <a:r>
              <a:rPr lang="en-US" sz="1100" dirty="0" err="1">
                <a:solidFill>
                  <a:schemeClr val="tx1">
                    <a:lumMod val="65000"/>
                    <a:lumOff val="35000"/>
                  </a:schemeClr>
                </a:solidFill>
              </a:rPr>
              <a:t>Cloud_Tenant</a:t>
            </a:r>
            <a:r>
              <a:rPr lang="en-US" sz="1100" dirty="0">
                <a:solidFill>
                  <a:schemeClr val="tx1">
                    <a:lumMod val="65000"/>
                    <a:lumOff val="35000"/>
                  </a:schemeClr>
                </a:solidFill>
              </a:rPr>
              <a:t>.</a:t>
            </a:r>
          </a:p>
        </p:txBody>
      </p:sp>
    </p:spTree>
    <p:extLst>
      <p:ext uri="{BB962C8B-B14F-4D97-AF65-F5344CB8AC3E}">
        <p14:creationId xmlns:p14="http://schemas.microsoft.com/office/powerpoint/2010/main" val="6197075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51421" y="517525"/>
            <a:ext cx="11145303" cy="454201"/>
          </a:xfrm>
        </p:spPr>
        <p:txBody>
          <a:bodyPr/>
          <a:lstStyle/>
          <a:p>
            <a:r>
              <a:rPr lang="en-US" dirty="0"/>
              <a:t>Residential Broadband </a:t>
            </a:r>
            <a:r>
              <a:rPr lang="en-US" dirty="0" err="1"/>
              <a:t>vCPE</a:t>
            </a:r>
            <a:r>
              <a:rPr lang="en-US" dirty="0"/>
              <a:t> Use Case Model: vCpeResCust Input Data Mappings (R1)</a:t>
            </a:r>
          </a:p>
        </p:txBody>
      </p:sp>
      <p:sp>
        <p:nvSpPr>
          <p:cNvPr id="30" name="Rectangle 29"/>
          <p:cNvSpPr/>
          <p:nvPr/>
        </p:nvSpPr>
        <p:spPr>
          <a:xfrm>
            <a:off x="278328" y="1972902"/>
            <a:ext cx="3276090" cy="2677656"/>
          </a:xfrm>
          <a:prstGeom prst="rect">
            <a:avLst/>
          </a:prstGeom>
          <a:solidFill>
            <a:schemeClr val="bg2"/>
          </a:solidFill>
          <a:ln>
            <a:solidFill>
              <a:srgbClr val="0070C0"/>
            </a:solidFill>
          </a:ln>
        </p:spPr>
        <p:txBody>
          <a:bodyPr wrap="none">
            <a:spAutoFit/>
          </a:bodyPr>
          <a:lstStyle/>
          <a:p>
            <a:r>
              <a:rPr lang="en-US" sz="1400" dirty="0"/>
              <a:t>vCpeResCust Service:</a:t>
            </a:r>
          </a:p>
          <a:p>
            <a:r>
              <a:rPr lang="en-US" sz="1400" dirty="0" err="1"/>
              <a:t>topology_template</a:t>
            </a:r>
            <a:r>
              <a:rPr lang="en-US" sz="1400" dirty="0"/>
              <a:t>:   </a:t>
            </a:r>
          </a:p>
          <a:p>
            <a:r>
              <a:rPr lang="en-US" sz="1400" dirty="0"/>
              <a:t>        </a:t>
            </a:r>
            <a:r>
              <a:rPr lang="en-US" sz="1400" dirty="0" err="1"/>
              <a:t>node_templates</a:t>
            </a:r>
            <a:r>
              <a:rPr lang="en-US" sz="1400" dirty="0"/>
              <a:t>:     </a:t>
            </a:r>
          </a:p>
          <a:p>
            <a:r>
              <a:rPr lang="en-US" altLang="zh-CN" sz="1400" dirty="0"/>
              <a:t>                  vG (VNF):</a:t>
            </a:r>
          </a:p>
          <a:p>
            <a:r>
              <a:rPr lang="en-US" altLang="zh-CN" sz="1400" dirty="0"/>
              <a:t>                 TunnelXConn (</a:t>
            </a:r>
            <a:r>
              <a:rPr lang="en-US" altLang="zh-CN" sz="1400" dirty="0" err="1"/>
              <a:t>AllottedResource</a:t>
            </a:r>
            <a:r>
              <a:rPr lang="en-US" altLang="zh-CN" sz="1400" dirty="0"/>
              <a:t>):</a:t>
            </a:r>
          </a:p>
          <a:p>
            <a:r>
              <a:rPr lang="en-US" altLang="zh-CN" sz="1400" dirty="0"/>
              <a:t>           </a:t>
            </a:r>
            <a:r>
              <a:rPr lang="en-US" sz="1400" dirty="0"/>
              <a:t>      </a:t>
            </a:r>
            <a:r>
              <a:rPr lang="en-US" altLang="zh-CN" sz="1400" dirty="0"/>
              <a:t>BRG (</a:t>
            </a:r>
            <a:r>
              <a:rPr lang="en-US" altLang="zh-CN" sz="1400" dirty="0" err="1"/>
              <a:t>AllottedResource</a:t>
            </a:r>
            <a:r>
              <a:rPr lang="en-US" altLang="zh-CN" sz="1400" dirty="0"/>
              <a:t>):</a:t>
            </a:r>
          </a:p>
          <a:p>
            <a:r>
              <a:rPr lang="en-US" altLang="zh-CN" sz="1400" dirty="0"/>
              <a:t>Input Attributes:</a:t>
            </a:r>
          </a:p>
          <a:p>
            <a:r>
              <a:rPr lang="en-US" altLang="zh-CN" sz="1400" dirty="0"/>
              <a:t>         </a:t>
            </a:r>
            <a:r>
              <a:rPr lang="en-US" altLang="zh-CN" sz="1400" dirty="0" err="1"/>
              <a:t>BRG_WAN_MAC_Address</a:t>
            </a:r>
            <a:endParaRPr lang="en-US" altLang="zh-CN" sz="1400" dirty="0"/>
          </a:p>
          <a:p>
            <a:r>
              <a:rPr lang="en-US" altLang="zh-CN" sz="1400" dirty="0"/>
              <a:t>         </a:t>
            </a:r>
            <a:r>
              <a:rPr lang="en-US" altLang="zh-CN" sz="1400" dirty="0" err="1"/>
              <a:t>vGMxuInfra_UUID</a:t>
            </a:r>
            <a:endParaRPr lang="en-US" altLang="zh-CN" sz="1400" dirty="0"/>
          </a:p>
          <a:p>
            <a:r>
              <a:rPr lang="en-US" altLang="zh-CN" sz="1400" dirty="0"/>
              <a:t>         </a:t>
            </a:r>
            <a:r>
              <a:rPr lang="en-US" altLang="zh-CN" sz="1400" dirty="0" err="1"/>
              <a:t>vGMux_Cloud_Region</a:t>
            </a:r>
            <a:endParaRPr lang="en-US" altLang="zh-CN" sz="1400" dirty="0"/>
          </a:p>
          <a:p>
            <a:r>
              <a:rPr lang="en-US" altLang="zh-CN" sz="1400" dirty="0"/>
              <a:t>Homing Attributes:</a:t>
            </a:r>
          </a:p>
          <a:p>
            <a:r>
              <a:rPr lang="en-US" altLang="zh-CN" sz="1400" dirty="0"/>
              <a:t>         </a:t>
            </a:r>
            <a:r>
              <a:rPr lang="en-US" altLang="zh-CN" sz="1400" dirty="0" err="1"/>
              <a:t>vGMuxInfra_UUID</a:t>
            </a:r>
            <a:endParaRPr lang="en-US" altLang="zh-CN" sz="1400" dirty="0"/>
          </a:p>
        </p:txBody>
      </p:sp>
      <p:sp>
        <p:nvSpPr>
          <p:cNvPr id="31" name="TextBox 30"/>
          <p:cNvSpPr txBox="1"/>
          <p:nvPr/>
        </p:nvSpPr>
        <p:spPr>
          <a:xfrm>
            <a:off x="1257585" y="1193862"/>
            <a:ext cx="1393650" cy="369332"/>
          </a:xfrm>
          <a:prstGeom prst="rect">
            <a:avLst/>
          </a:prstGeom>
          <a:noFill/>
        </p:spPr>
        <p:txBody>
          <a:bodyPr wrap="none" rtlCol="0">
            <a:spAutoFit/>
          </a:bodyPr>
          <a:lstStyle/>
          <a:p>
            <a:pPr algn="ctr"/>
            <a:r>
              <a:rPr lang="en-US" dirty="0"/>
              <a:t>Service Level</a:t>
            </a:r>
          </a:p>
        </p:txBody>
      </p:sp>
      <p:sp>
        <p:nvSpPr>
          <p:cNvPr id="35" name="TextBox 34"/>
          <p:cNvSpPr txBox="1"/>
          <p:nvPr/>
        </p:nvSpPr>
        <p:spPr>
          <a:xfrm>
            <a:off x="9247042" y="1655037"/>
            <a:ext cx="1106200" cy="369332"/>
          </a:xfrm>
          <a:prstGeom prst="rect">
            <a:avLst/>
          </a:prstGeom>
          <a:noFill/>
        </p:spPr>
        <p:txBody>
          <a:bodyPr wrap="none" rtlCol="0">
            <a:spAutoFit/>
          </a:bodyPr>
          <a:lstStyle/>
          <a:p>
            <a:pPr algn="ctr"/>
            <a:r>
              <a:rPr lang="en-US" dirty="0"/>
              <a:t>VNF Level</a:t>
            </a:r>
          </a:p>
        </p:txBody>
      </p:sp>
      <p:sp>
        <p:nvSpPr>
          <p:cNvPr id="37" name="TextBox 36"/>
          <p:cNvSpPr txBox="1"/>
          <p:nvPr/>
        </p:nvSpPr>
        <p:spPr>
          <a:xfrm>
            <a:off x="4228328" y="920839"/>
            <a:ext cx="1843390" cy="369332"/>
          </a:xfrm>
          <a:prstGeom prst="rect">
            <a:avLst/>
          </a:prstGeom>
          <a:noFill/>
        </p:spPr>
        <p:txBody>
          <a:bodyPr wrap="none" rtlCol="0">
            <a:spAutoFit/>
          </a:bodyPr>
          <a:lstStyle/>
          <a:p>
            <a:pPr algn="ctr"/>
            <a:r>
              <a:rPr lang="en-US" dirty="0"/>
              <a:t>Allotted Resource</a:t>
            </a:r>
          </a:p>
        </p:txBody>
      </p:sp>
      <p:sp>
        <p:nvSpPr>
          <p:cNvPr id="39" name="Rectangle 38"/>
          <p:cNvSpPr/>
          <p:nvPr/>
        </p:nvSpPr>
        <p:spPr>
          <a:xfrm>
            <a:off x="4332822" y="3839511"/>
            <a:ext cx="2271071" cy="2893100"/>
          </a:xfrm>
          <a:prstGeom prst="rect">
            <a:avLst/>
          </a:prstGeom>
          <a:solidFill>
            <a:schemeClr val="bg2"/>
          </a:solidFill>
          <a:ln>
            <a:solidFill>
              <a:srgbClr val="0070C0"/>
            </a:solidFill>
          </a:ln>
        </p:spPr>
        <p:txBody>
          <a:bodyPr wrap="none">
            <a:spAutoFit/>
          </a:bodyPr>
          <a:lstStyle/>
          <a:p>
            <a:r>
              <a:rPr lang="en-US" sz="1400" dirty="0"/>
              <a:t>BRG </a:t>
            </a:r>
            <a:r>
              <a:rPr lang="en-US" sz="1400" dirty="0" err="1"/>
              <a:t>AllottedResource</a:t>
            </a:r>
            <a:r>
              <a:rPr lang="en-US" sz="1400" dirty="0"/>
              <a:t>:</a:t>
            </a:r>
          </a:p>
          <a:p>
            <a:r>
              <a:rPr lang="en-US" sz="1400" dirty="0"/>
              <a:t>Key:</a:t>
            </a:r>
          </a:p>
          <a:p>
            <a:r>
              <a:rPr lang="en-US" sz="1400" dirty="0"/>
              <a:t>     </a:t>
            </a:r>
            <a:r>
              <a:rPr lang="en-US" sz="1400" dirty="0" err="1"/>
              <a:t>BRG_WAN_MAC_Address</a:t>
            </a:r>
            <a:endParaRPr lang="en-US" sz="1400" dirty="0"/>
          </a:p>
          <a:p>
            <a:r>
              <a:rPr lang="en-US" sz="1400" dirty="0"/>
              <a:t>Input Attributes:</a:t>
            </a:r>
          </a:p>
          <a:p>
            <a:r>
              <a:rPr lang="en-US" sz="1400" dirty="0"/>
              <a:t>     </a:t>
            </a:r>
            <a:r>
              <a:rPr lang="en-US" sz="1400" dirty="0" err="1"/>
              <a:t>vGMUX_Bearer_IP</a:t>
            </a:r>
            <a:endParaRPr lang="en-US" sz="1400" dirty="0"/>
          </a:p>
          <a:p>
            <a:r>
              <a:rPr lang="en-US" sz="1400" dirty="0"/>
              <a:t>     VNI</a:t>
            </a:r>
          </a:p>
          <a:p>
            <a:r>
              <a:rPr lang="en-US" sz="1400" dirty="0"/>
              <a:t>     </a:t>
            </a:r>
            <a:r>
              <a:rPr lang="en-US" sz="1400" dirty="0" err="1"/>
              <a:t>BRG_WAN_MAC</a:t>
            </a:r>
            <a:r>
              <a:rPr lang="en-US" altLang="zh-CN" sz="1400" dirty="0" err="1"/>
              <a:t>_Address</a:t>
            </a:r>
            <a:endParaRPr lang="en-US" sz="1400" dirty="0"/>
          </a:p>
          <a:p>
            <a:r>
              <a:rPr lang="en-US" sz="1400" dirty="0"/>
              <a:t>Assignable Attributes:</a:t>
            </a:r>
          </a:p>
          <a:p>
            <a:r>
              <a:rPr lang="en-US" sz="1400" dirty="0"/>
              <a:t>     {NULL Set}</a:t>
            </a:r>
          </a:p>
          <a:p>
            <a:r>
              <a:rPr lang="en-US" sz="1400" dirty="0"/>
              <a:t>Configuration Attributes:</a:t>
            </a:r>
          </a:p>
          <a:p>
            <a:r>
              <a:rPr lang="en-US" sz="1400" dirty="0"/>
              <a:t>      </a:t>
            </a:r>
            <a:r>
              <a:rPr lang="en-US" sz="1400" dirty="0" err="1"/>
              <a:t>vBRG_WAN_IP</a:t>
            </a:r>
            <a:endParaRPr lang="en-US" sz="1400" dirty="0"/>
          </a:p>
          <a:p>
            <a:r>
              <a:rPr lang="en-US" sz="1400" dirty="0"/>
              <a:t>      VNI</a:t>
            </a:r>
          </a:p>
          <a:p>
            <a:r>
              <a:rPr lang="en-US" sz="1400" dirty="0"/>
              <a:t>      </a:t>
            </a:r>
            <a:r>
              <a:rPr lang="en-US" sz="1400" dirty="0" err="1"/>
              <a:t>vGMUX_Bearer_IP</a:t>
            </a:r>
            <a:endParaRPr lang="en-US" sz="1400" dirty="0"/>
          </a:p>
        </p:txBody>
      </p:sp>
      <p:sp>
        <p:nvSpPr>
          <p:cNvPr id="41" name="Rectangle 40"/>
          <p:cNvSpPr/>
          <p:nvPr/>
        </p:nvSpPr>
        <p:spPr>
          <a:xfrm>
            <a:off x="8568353" y="2056758"/>
            <a:ext cx="2412392" cy="2677656"/>
          </a:xfrm>
          <a:prstGeom prst="rect">
            <a:avLst/>
          </a:prstGeom>
          <a:solidFill>
            <a:schemeClr val="bg2"/>
          </a:solidFill>
          <a:ln>
            <a:solidFill>
              <a:srgbClr val="0070C0"/>
            </a:solidFill>
          </a:ln>
        </p:spPr>
        <p:txBody>
          <a:bodyPr wrap="none">
            <a:spAutoFit/>
          </a:bodyPr>
          <a:lstStyle/>
          <a:p>
            <a:r>
              <a:rPr lang="en-US" sz="1400" dirty="0"/>
              <a:t>vG VNF:</a:t>
            </a:r>
          </a:p>
          <a:p>
            <a:r>
              <a:rPr lang="en-US" sz="1400" dirty="0"/>
              <a:t>Input Attributes:</a:t>
            </a:r>
          </a:p>
          <a:p>
            <a:r>
              <a:rPr lang="en-US" sz="1400" dirty="0"/>
              <a:t>      VNI</a:t>
            </a:r>
          </a:p>
          <a:p>
            <a:r>
              <a:rPr lang="en-US" sz="1400" dirty="0"/>
              <a:t>      </a:t>
            </a:r>
            <a:r>
              <a:rPr lang="en-US" sz="1400" dirty="0" err="1"/>
              <a:t>vGMUX_LAN_IP</a:t>
            </a:r>
            <a:endParaRPr lang="en-US" sz="1400" dirty="0"/>
          </a:p>
          <a:p>
            <a:r>
              <a:rPr lang="en-US" sz="1400" dirty="0"/>
              <a:t>Assignable Attributes:</a:t>
            </a:r>
          </a:p>
          <a:p>
            <a:r>
              <a:rPr lang="en-US" sz="1400" dirty="0"/>
              <a:t>      </a:t>
            </a:r>
            <a:r>
              <a:rPr lang="en-US" sz="1400" dirty="0" err="1"/>
              <a:t>Ext_Conn_Pt</a:t>
            </a:r>
            <a:r>
              <a:rPr lang="en-US" sz="1400" dirty="0"/>
              <a:t> (CPE_PUBLIC)</a:t>
            </a:r>
          </a:p>
          <a:p>
            <a:r>
              <a:rPr lang="en-US" sz="1400" dirty="0"/>
              <a:t>      </a:t>
            </a:r>
            <a:r>
              <a:rPr lang="en-US" sz="1400" dirty="0" err="1"/>
              <a:t>Ext_Conn_Pt</a:t>
            </a:r>
            <a:r>
              <a:rPr lang="en-US" sz="1400" dirty="0"/>
              <a:t> (MUX_GW)</a:t>
            </a:r>
          </a:p>
          <a:p>
            <a:r>
              <a:rPr lang="en-US" sz="1400" dirty="0"/>
              <a:t>      </a:t>
            </a:r>
            <a:r>
              <a:rPr lang="en-US" sz="1400" dirty="0" err="1"/>
              <a:t>Ext_Conn_Pt</a:t>
            </a:r>
            <a:r>
              <a:rPr lang="en-US" sz="1400" dirty="0"/>
              <a:t> (ONAP_OAM)</a:t>
            </a:r>
          </a:p>
          <a:p>
            <a:r>
              <a:rPr lang="en-US" sz="1400" dirty="0"/>
              <a:t>Configuration Attributes:</a:t>
            </a:r>
          </a:p>
          <a:p>
            <a:r>
              <a:rPr lang="en-US" sz="1400" dirty="0"/>
              <a:t>      </a:t>
            </a:r>
            <a:r>
              <a:rPr lang="en-US" sz="1400" dirty="0" err="1"/>
              <a:t>vG_LAN_IP</a:t>
            </a:r>
            <a:endParaRPr lang="en-US" sz="1400" dirty="0"/>
          </a:p>
          <a:p>
            <a:r>
              <a:rPr lang="en-US" sz="1400" dirty="0"/>
              <a:t>      VNI</a:t>
            </a:r>
          </a:p>
          <a:p>
            <a:r>
              <a:rPr lang="en-US" sz="1400" dirty="0"/>
              <a:t>      </a:t>
            </a:r>
            <a:r>
              <a:rPr lang="en-US" sz="1400" dirty="0" err="1"/>
              <a:t>vGMUX_LAN_IP</a:t>
            </a:r>
            <a:endParaRPr lang="en-US" sz="1400" dirty="0"/>
          </a:p>
        </p:txBody>
      </p:sp>
      <p:sp>
        <p:nvSpPr>
          <p:cNvPr id="46" name="Rectangle 45"/>
          <p:cNvSpPr/>
          <p:nvPr/>
        </p:nvSpPr>
        <p:spPr>
          <a:xfrm>
            <a:off x="3982092" y="1364320"/>
            <a:ext cx="2537263" cy="1989056"/>
          </a:xfrm>
          <a:prstGeom prst="rect">
            <a:avLst/>
          </a:prstGeom>
          <a:solidFill>
            <a:schemeClr val="bg2"/>
          </a:solidFill>
          <a:ln>
            <a:solidFill>
              <a:srgbClr val="0070C0"/>
            </a:solidFill>
          </a:ln>
        </p:spPr>
        <p:txBody>
          <a:bodyPr wrap="none">
            <a:noAutofit/>
          </a:bodyPr>
          <a:lstStyle/>
          <a:p>
            <a:r>
              <a:rPr lang="en-US" sz="1400" dirty="0"/>
              <a:t>TunnelXConn </a:t>
            </a:r>
            <a:r>
              <a:rPr lang="en-US" sz="1400" dirty="0" err="1"/>
              <a:t>AllottedResource</a:t>
            </a:r>
            <a:r>
              <a:rPr lang="en-US" sz="1400" dirty="0"/>
              <a:t>:</a:t>
            </a:r>
          </a:p>
          <a:p>
            <a:r>
              <a:rPr lang="en-US" sz="1400" dirty="0"/>
              <a:t>Input Attributes:</a:t>
            </a:r>
          </a:p>
          <a:p>
            <a:r>
              <a:rPr lang="en-US" sz="1400" dirty="0"/>
              <a:t>     </a:t>
            </a:r>
            <a:r>
              <a:rPr lang="en-US" sz="1400" dirty="0" err="1"/>
              <a:t>BRG_WAN_MAC_Address</a:t>
            </a:r>
            <a:endParaRPr lang="en-US" sz="1400" dirty="0"/>
          </a:p>
          <a:p>
            <a:r>
              <a:rPr lang="en-US" sz="1400" dirty="0"/>
              <a:t>Assignable Attributes:</a:t>
            </a:r>
          </a:p>
          <a:p>
            <a:r>
              <a:rPr lang="en-US" sz="1400" dirty="0"/>
              <a:t>     VNI</a:t>
            </a:r>
          </a:p>
          <a:p>
            <a:r>
              <a:rPr lang="en-US" sz="1400" dirty="0"/>
              <a:t>     </a:t>
            </a:r>
            <a:r>
              <a:rPr lang="en-US" sz="1400" dirty="0" err="1"/>
              <a:t>vGMUX_LAN_IP</a:t>
            </a:r>
            <a:endParaRPr lang="en-US" sz="1400" dirty="0"/>
          </a:p>
          <a:p>
            <a:r>
              <a:rPr lang="en-US" sz="1400" dirty="0"/>
              <a:t>     </a:t>
            </a:r>
            <a:r>
              <a:rPr lang="en-US" sz="1400" dirty="0" err="1"/>
              <a:t>vGMUX_Bearer_IP</a:t>
            </a:r>
            <a:endParaRPr lang="en-US" sz="1400" dirty="0"/>
          </a:p>
          <a:p>
            <a:r>
              <a:rPr lang="en-US" sz="1400" dirty="0"/>
              <a:t>Configuration Attributes:</a:t>
            </a:r>
          </a:p>
          <a:p>
            <a:r>
              <a:rPr lang="en-US" sz="1400" dirty="0"/>
              <a:t>     </a:t>
            </a:r>
            <a:r>
              <a:rPr lang="en-US" sz="1400" dirty="0" err="1"/>
              <a:t>Xconn</a:t>
            </a:r>
            <a:r>
              <a:rPr lang="en-US" sz="1400" dirty="0"/>
              <a:t>: {BRG_WAN_IP, VNI}</a:t>
            </a:r>
          </a:p>
        </p:txBody>
      </p:sp>
      <p:sp>
        <p:nvSpPr>
          <p:cNvPr id="9" name="Freeform 8"/>
          <p:cNvSpPr/>
          <p:nvPr/>
        </p:nvSpPr>
        <p:spPr>
          <a:xfrm>
            <a:off x="2651235" y="3655315"/>
            <a:ext cx="1913836" cy="1611194"/>
          </a:xfrm>
          <a:custGeom>
            <a:avLst/>
            <a:gdLst>
              <a:gd name="connsiteX0" fmla="*/ 0 w 4612341"/>
              <a:gd name="connsiteY0" fmla="*/ 0 h 537882"/>
              <a:gd name="connsiteX1" fmla="*/ 2070847 w 4612341"/>
              <a:gd name="connsiteY1" fmla="*/ 80682 h 537882"/>
              <a:gd name="connsiteX2" fmla="*/ 2971800 w 4612341"/>
              <a:gd name="connsiteY2" fmla="*/ 457200 h 537882"/>
              <a:gd name="connsiteX3" fmla="*/ 4612341 w 4612341"/>
              <a:gd name="connsiteY3" fmla="*/ 537882 h 537882"/>
            </a:gdLst>
            <a:ahLst/>
            <a:cxnLst>
              <a:cxn ang="0">
                <a:pos x="connsiteX0" y="connsiteY0"/>
              </a:cxn>
              <a:cxn ang="0">
                <a:pos x="connsiteX1" y="connsiteY1"/>
              </a:cxn>
              <a:cxn ang="0">
                <a:pos x="connsiteX2" y="connsiteY2"/>
              </a:cxn>
              <a:cxn ang="0">
                <a:pos x="connsiteX3" y="connsiteY3"/>
              </a:cxn>
            </a:cxnLst>
            <a:rect l="l" t="t" r="r" b="b"/>
            <a:pathLst>
              <a:path w="4612341" h="537882">
                <a:moveTo>
                  <a:pt x="0" y="0"/>
                </a:moveTo>
                <a:cubicBezTo>
                  <a:pt x="787773" y="2241"/>
                  <a:pt x="1575547" y="4482"/>
                  <a:pt x="2070847" y="80682"/>
                </a:cubicBezTo>
                <a:cubicBezTo>
                  <a:pt x="2566147" y="156882"/>
                  <a:pt x="2548218" y="381000"/>
                  <a:pt x="2971800" y="457200"/>
                </a:cubicBezTo>
                <a:cubicBezTo>
                  <a:pt x="3395382" y="533400"/>
                  <a:pt x="4003861" y="535641"/>
                  <a:pt x="4612341" y="537882"/>
                </a:cubicBezTo>
              </a:path>
            </a:pathLst>
          </a:custGeom>
          <a:noFill/>
          <a:ln>
            <a:prstDash val="sysDot"/>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4720884" y="4052437"/>
            <a:ext cx="1061060" cy="276999"/>
          </a:xfrm>
          <a:prstGeom prst="rect">
            <a:avLst/>
          </a:prstGeom>
          <a:solidFill>
            <a:schemeClr val="bg2"/>
          </a:solidFill>
          <a:effectLst>
            <a:softEdge rad="63500"/>
          </a:effectLst>
        </p:spPr>
        <p:txBody>
          <a:bodyPr wrap="none" rtlCol="0">
            <a:spAutoFit/>
          </a:bodyPr>
          <a:lstStyle/>
          <a:p>
            <a:r>
              <a:rPr lang="en-US" sz="1200" i="1" dirty="0"/>
              <a:t>Mapped From</a:t>
            </a:r>
          </a:p>
        </p:txBody>
      </p:sp>
      <p:sp>
        <p:nvSpPr>
          <p:cNvPr id="42" name="Rectangular Callout 41"/>
          <p:cNvSpPr/>
          <p:nvPr/>
        </p:nvSpPr>
        <p:spPr>
          <a:xfrm>
            <a:off x="278328" y="4776132"/>
            <a:ext cx="2866884" cy="1121370"/>
          </a:xfrm>
          <a:prstGeom prst="wedgeRectCallout">
            <a:avLst>
              <a:gd name="adj1" fmla="val 13288"/>
              <a:gd name="adj2" fmla="val -15365"/>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The Input Data for the vCpeResCust Resources will be mapped by the custom vCpeResCust SO Service-Level workflow in Release 1.  In Release 2+ we hope a generic Service-Level workflow can derive this data mapping from information contained in the SDC model.</a:t>
            </a:r>
          </a:p>
        </p:txBody>
      </p:sp>
      <p:sp>
        <p:nvSpPr>
          <p:cNvPr id="45" name="Rounded Rectangle 44"/>
          <p:cNvSpPr/>
          <p:nvPr/>
        </p:nvSpPr>
        <p:spPr>
          <a:xfrm>
            <a:off x="2877817" y="1855730"/>
            <a:ext cx="73152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Custom [New]</a:t>
            </a:r>
          </a:p>
        </p:txBody>
      </p:sp>
      <p:sp>
        <p:nvSpPr>
          <p:cNvPr id="2" name="Freeform: Shape 1"/>
          <p:cNvSpPr/>
          <p:nvPr/>
        </p:nvSpPr>
        <p:spPr>
          <a:xfrm>
            <a:off x="4572000" y="2360291"/>
            <a:ext cx="4180057" cy="301939"/>
          </a:xfrm>
          <a:custGeom>
            <a:avLst/>
            <a:gdLst>
              <a:gd name="connsiteX0" fmla="*/ 0 w 3320716"/>
              <a:gd name="connsiteY0" fmla="*/ 16208 h 186344"/>
              <a:gd name="connsiteX1" fmla="*/ 1660358 w 3320716"/>
              <a:gd name="connsiteY1" fmla="*/ 16208 h 186344"/>
              <a:gd name="connsiteX2" fmla="*/ 2538663 w 3320716"/>
              <a:gd name="connsiteY2" fmla="*/ 184650 h 186344"/>
              <a:gd name="connsiteX3" fmla="*/ 3320716 w 3320716"/>
              <a:gd name="connsiteY3" fmla="*/ 88398 h 186344"/>
              <a:gd name="connsiteX0" fmla="*/ 0 w 3310424"/>
              <a:gd name="connsiteY0" fmla="*/ 44627 h 213341"/>
              <a:gd name="connsiteX1" fmla="*/ 1660358 w 3310424"/>
              <a:gd name="connsiteY1" fmla="*/ 44627 h 213341"/>
              <a:gd name="connsiteX2" fmla="*/ 2538663 w 3310424"/>
              <a:gd name="connsiteY2" fmla="*/ 213069 h 213341"/>
              <a:gd name="connsiteX3" fmla="*/ 3310424 w 3310424"/>
              <a:gd name="connsiteY3" fmla="*/ 0 h 213341"/>
              <a:gd name="connsiteX0" fmla="*/ 0 w 3310424"/>
              <a:gd name="connsiteY0" fmla="*/ 44627 h 111464"/>
              <a:gd name="connsiteX1" fmla="*/ 1660358 w 3310424"/>
              <a:gd name="connsiteY1" fmla="*/ 44627 h 111464"/>
              <a:gd name="connsiteX2" fmla="*/ 2569539 w 3310424"/>
              <a:gd name="connsiteY2" fmla="*/ 110853 h 111464"/>
              <a:gd name="connsiteX3" fmla="*/ 3310424 w 3310424"/>
              <a:gd name="connsiteY3" fmla="*/ 0 h 111464"/>
              <a:gd name="connsiteX0" fmla="*/ 0 w 3516258"/>
              <a:gd name="connsiteY0" fmla="*/ 10174 h 772013"/>
              <a:gd name="connsiteX1" fmla="*/ 1660358 w 3516258"/>
              <a:gd name="connsiteY1" fmla="*/ 10174 h 772013"/>
              <a:gd name="connsiteX2" fmla="*/ 2569539 w 3516258"/>
              <a:gd name="connsiteY2" fmla="*/ 76400 h 772013"/>
              <a:gd name="connsiteX3" fmla="*/ 3516258 w 3516258"/>
              <a:gd name="connsiteY3" fmla="*/ 768673 h 772013"/>
              <a:gd name="connsiteX0" fmla="*/ 0 w 3516258"/>
              <a:gd name="connsiteY0" fmla="*/ 10174 h 772013"/>
              <a:gd name="connsiteX1" fmla="*/ 1660358 w 3516258"/>
              <a:gd name="connsiteY1" fmla="*/ 10174 h 772013"/>
              <a:gd name="connsiteX2" fmla="*/ 2569539 w 3516258"/>
              <a:gd name="connsiteY2" fmla="*/ 76400 h 772013"/>
              <a:gd name="connsiteX3" fmla="*/ 3516258 w 3516258"/>
              <a:gd name="connsiteY3" fmla="*/ 768673 h 772013"/>
              <a:gd name="connsiteX0" fmla="*/ 0 w 3516258"/>
              <a:gd name="connsiteY0" fmla="*/ 27804 h 791845"/>
              <a:gd name="connsiteX1" fmla="*/ 1660358 w 3516258"/>
              <a:gd name="connsiteY1" fmla="*/ 27804 h 791845"/>
              <a:gd name="connsiteX2" fmla="*/ 2466623 w 3516258"/>
              <a:gd name="connsiteY2" fmla="*/ 356870 h 791845"/>
              <a:gd name="connsiteX3" fmla="*/ 3516258 w 3516258"/>
              <a:gd name="connsiteY3" fmla="*/ 786303 h 791845"/>
            </a:gdLst>
            <a:ahLst/>
            <a:cxnLst>
              <a:cxn ang="0">
                <a:pos x="connsiteX0" y="connsiteY0"/>
              </a:cxn>
              <a:cxn ang="0">
                <a:pos x="connsiteX1" y="connsiteY1"/>
              </a:cxn>
              <a:cxn ang="0">
                <a:pos x="connsiteX2" y="connsiteY2"/>
              </a:cxn>
              <a:cxn ang="0">
                <a:pos x="connsiteX3" y="connsiteY3"/>
              </a:cxn>
            </a:cxnLst>
            <a:rect l="l" t="t" r="r" b="b"/>
            <a:pathLst>
              <a:path w="3516258" h="791845">
                <a:moveTo>
                  <a:pt x="0" y="27804"/>
                </a:moveTo>
                <a:cubicBezTo>
                  <a:pt x="618623" y="13767"/>
                  <a:pt x="1249254" y="-27040"/>
                  <a:pt x="1660358" y="27804"/>
                </a:cubicBezTo>
                <a:cubicBezTo>
                  <a:pt x="2071462" y="82648"/>
                  <a:pt x="2157306" y="230454"/>
                  <a:pt x="2466623" y="356870"/>
                </a:cubicBezTo>
                <a:cubicBezTo>
                  <a:pt x="2775940" y="483286"/>
                  <a:pt x="2923967" y="840444"/>
                  <a:pt x="3516258" y="786303"/>
                </a:cubicBezTo>
              </a:path>
            </a:pathLst>
          </a:custGeom>
          <a:noFill/>
          <a:ln>
            <a:prstDash val="sysDot"/>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p:cNvSpPr/>
          <p:nvPr/>
        </p:nvSpPr>
        <p:spPr>
          <a:xfrm>
            <a:off x="5752681" y="2846426"/>
            <a:ext cx="1416562" cy="1969145"/>
          </a:xfrm>
          <a:custGeom>
            <a:avLst/>
            <a:gdLst>
              <a:gd name="connsiteX0" fmla="*/ 0 w 1517796"/>
              <a:gd name="connsiteY0" fmla="*/ 0 h 2201779"/>
              <a:gd name="connsiteX1" fmla="*/ 541421 w 1517796"/>
              <a:gd name="connsiteY1" fmla="*/ 132348 h 2201779"/>
              <a:gd name="connsiteX2" fmla="*/ 1082842 w 1517796"/>
              <a:gd name="connsiteY2" fmla="*/ 457200 h 2201779"/>
              <a:gd name="connsiteX3" fmla="*/ 1431758 w 1517796"/>
              <a:gd name="connsiteY3" fmla="*/ 950495 h 2201779"/>
              <a:gd name="connsiteX4" fmla="*/ 1503947 w 1517796"/>
              <a:gd name="connsiteY4" fmla="*/ 1672390 h 2201779"/>
              <a:gd name="connsiteX5" fmla="*/ 1215190 w 1517796"/>
              <a:gd name="connsiteY5" fmla="*/ 2093495 h 2201779"/>
              <a:gd name="connsiteX6" fmla="*/ 589547 w 1517796"/>
              <a:gd name="connsiteY6" fmla="*/ 2201779 h 2201779"/>
              <a:gd name="connsiteX0" fmla="*/ 0 w 1213473"/>
              <a:gd name="connsiteY0" fmla="*/ 0 h 2168085"/>
              <a:gd name="connsiteX1" fmla="*/ 237098 w 1213473"/>
              <a:gd name="connsiteY1" fmla="*/ 98654 h 2168085"/>
              <a:gd name="connsiteX2" fmla="*/ 778519 w 1213473"/>
              <a:gd name="connsiteY2" fmla="*/ 423506 h 2168085"/>
              <a:gd name="connsiteX3" fmla="*/ 1127435 w 1213473"/>
              <a:gd name="connsiteY3" fmla="*/ 916801 h 2168085"/>
              <a:gd name="connsiteX4" fmla="*/ 1199624 w 1213473"/>
              <a:gd name="connsiteY4" fmla="*/ 1638696 h 2168085"/>
              <a:gd name="connsiteX5" fmla="*/ 910867 w 1213473"/>
              <a:gd name="connsiteY5" fmla="*/ 2059801 h 2168085"/>
              <a:gd name="connsiteX6" fmla="*/ 285224 w 1213473"/>
              <a:gd name="connsiteY6" fmla="*/ 2168085 h 2168085"/>
              <a:gd name="connsiteX0" fmla="*/ 0 w 1213473"/>
              <a:gd name="connsiteY0" fmla="*/ 0 h 2168085"/>
              <a:gd name="connsiteX1" fmla="*/ 403093 w 1213473"/>
              <a:gd name="connsiteY1" fmla="*/ 109886 h 2168085"/>
              <a:gd name="connsiteX2" fmla="*/ 778519 w 1213473"/>
              <a:gd name="connsiteY2" fmla="*/ 423506 h 2168085"/>
              <a:gd name="connsiteX3" fmla="*/ 1127435 w 1213473"/>
              <a:gd name="connsiteY3" fmla="*/ 916801 h 2168085"/>
              <a:gd name="connsiteX4" fmla="*/ 1199624 w 1213473"/>
              <a:gd name="connsiteY4" fmla="*/ 1638696 h 2168085"/>
              <a:gd name="connsiteX5" fmla="*/ 910867 w 1213473"/>
              <a:gd name="connsiteY5" fmla="*/ 2059801 h 2168085"/>
              <a:gd name="connsiteX6" fmla="*/ 285224 w 1213473"/>
              <a:gd name="connsiteY6" fmla="*/ 2168085 h 2168085"/>
              <a:gd name="connsiteX0" fmla="*/ 0 w 1210528"/>
              <a:gd name="connsiteY0" fmla="*/ 0 h 2168085"/>
              <a:gd name="connsiteX1" fmla="*/ 403093 w 1210528"/>
              <a:gd name="connsiteY1" fmla="*/ 109886 h 2168085"/>
              <a:gd name="connsiteX2" fmla="*/ 916849 w 1210528"/>
              <a:gd name="connsiteY2" fmla="*/ 434738 h 2168085"/>
              <a:gd name="connsiteX3" fmla="*/ 1127435 w 1210528"/>
              <a:gd name="connsiteY3" fmla="*/ 916801 h 2168085"/>
              <a:gd name="connsiteX4" fmla="*/ 1199624 w 1210528"/>
              <a:gd name="connsiteY4" fmla="*/ 1638696 h 2168085"/>
              <a:gd name="connsiteX5" fmla="*/ 910867 w 1210528"/>
              <a:gd name="connsiteY5" fmla="*/ 2059801 h 2168085"/>
              <a:gd name="connsiteX6" fmla="*/ 285224 w 1210528"/>
              <a:gd name="connsiteY6" fmla="*/ 2168085 h 2168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528" h="2168085">
                <a:moveTo>
                  <a:pt x="0" y="0"/>
                </a:moveTo>
                <a:cubicBezTo>
                  <a:pt x="180473" y="28074"/>
                  <a:pt x="250285" y="37430"/>
                  <a:pt x="403093" y="109886"/>
                </a:cubicBezTo>
                <a:cubicBezTo>
                  <a:pt x="555901" y="182342"/>
                  <a:pt x="796125" y="300252"/>
                  <a:pt x="916849" y="434738"/>
                </a:cubicBezTo>
                <a:cubicBezTo>
                  <a:pt x="1037573" y="569224"/>
                  <a:pt x="1080306" y="716141"/>
                  <a:pt x="1127435" y="916801"/>
                </a:cubicBezTo>
                <a:cubicBezTo>
                  <a:pt x="1174564" y="1117461"/>
                  <a:pt x="1235719" y="1448196"/>
                  <a:pt x="1199624" y="1638696"/>
                </a:cubicBezTo>
                <a:cubicBezTo>
                  <a:pt x="1163529" y="1829196"/>
                  <a:pt x="1063267" y="1971570"/>
                  <a:pt x="910867" y="2059801"/>
                </a:cubicBezTo>
                <a:cubicBezTo>
                  <a:pt x="758467" y="2148033"/>
                  <a:pt x="521845" y="2158059"/>
                  <a:pt x="285224" y="2168085"/>
                </a:cubicBezTo>
              </a:path>
            </a:pathLst>
          </a:custGeom>
          <a:noFill/>
          <a:ln>
            <a:prstDash val="sysDot"/>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6723282" y="3943194"/>
            <a:ext cx="1061060" cy="276999"/>
          </a:xfrm>
          <a:prstGeom prst="rect">
            <a:avLst/>
          </a:prstGeom>
          <a:solidFill>
            <a:schemeClr val="bg2"/>
          </a:solidFill>
          <a:effectLst>
            <a:softEdge rad="63500"/>
          </a:effectLst>
        </p:spPr>
        <p:txBody>
          <a:bodyPr wrap="none" rtlCol="0">
            <a:spAutoFit/>
          </a:bodyPr>
          <a:lstStyle/>
          <a:p>
            <a:r>
              <a:rPr lang="en-US" sz="1200" i="1" dirty="0"/>
              <a:t>Mapped From</a:t>
            </a:r>
          </a:p>
        </p:txBody>
      </p:sp>
      <p:sp>
        <p:nvSpPr>
          <p:cNvPr id="36" name="Rectangle 35"/>
          <p:cNvSpPr/>
          <p:nvPr/>
        </p:nvSpPr>
        <p:spPr>
          <a:xfrm>
            <a:off x="9636859" y="5266509"/>
            <a:ext cx="2184124" cy="1384995"/>
          </a:xfrm>
          <a:prstGeom prst="rect">
            <a:avLst/>
          </a:prstGeom>
          <a:solidFill>
            <a:schemeClr val="bg2"/>
          </a:solidFill>
          <a:ln>
            <a:solidFill>
              <a:srgbClr val="0070C0"/>
            </a:solidFill>
          </a:ln>
        </p:spPr>
        <p:txBody>
          <a:bodyPr wrap="none">
            <a:spAutoFit/>
          </a:bodyPr>
          <a:lstStyle/>
          <a:p>
            <a:r>
              <a:rPr lang="en-US" sz="1400" dirty="0" err="1"/>
              <a:t>vG</a:t>
            </a:r>
            <a:r>
              <a:rPr lang="en-US" sz="1400" dirty="0"/>
              <a:t> VF Module:</a:t>
            </a:r>
          </a:p>
          <a:p>
            <a:r>
              <a:rPr lang="en-US" sz="1400" dirty="0"/>
              <a:t>Input Attributes:</a:t>
            </a:r>
          </a:p>
          <a:p>
            <a:r>
              <a:rPr lang="en-US" sz="1400" dirty="0"/>
              <a:t>      {NULL Set}</a:t>
            </a:r>
          </a:p>
          <a:p>
            <a:r>
              <a:rPr lang="en-US" sz="1400" dirty="0"/>
              <a:t>Assignable Attributes:</a:t>
            </a:r>
          </a:p>
          <a:p>
            <a:r>
              <a:rPr lang="en-US" sz="1400" dirty="0"/>
              <a:t>      </a:t>
            </a:r>
            <a:r>
              <a:rPr lang="en-US" sz="1400" dirty="0" err="1"/>
              <a:t>vG_LAN_IP</a:t>
            </a:r>
            <a:r>
              <a:rPr lang="en-US" sz="1400" dirty="0"/>
              <a:t> (MUX_GW)</a:t>
            </a:r>
          </a:p>
          <a:p>
            <a:r>
              <a:rPr lang="en-US" sz="1400" dirty="0"/>
              <a:t>      OA&amp;M_IP (ONAP_OAM)</a:t>
            </a:r>
          </a:p>
        </p:txBody>
      </p:sp>
      <p:sp>
        <p:nvSpPr>
          <p:cNvPr id="40" name="TextBox 39"/>
          <p:cNvSpPr txBox="1"/>
          <p:nvPr/>
        </p:nvSpPr>
        <p:spPr>
          <a:xfrm>
            <a:off x="9654897" y="4875092"/>
            <a:ext cx="1740989" cy="369332"/>
          </a:xfrm>
          <a:prstGeom prst="rect">
            <a:avLst/>
          </a:prstGeom>
          <a:noFill/>
        </p:spPr>
        <p:txBody>
          <a:bodyPr wrap="none" rtlCol="0">
            <a:spAutoFit/>
          </a:bodyPr>
          <a:lstStyle/>
          <a:p>
            <a:pPr algn="ctr"/>
            <a:r>
              <a:rPr lang="en-US" dirty="0"/>
              <a:t>VF Module Level</a:t>
            </a:r>
          </a:p>
        </p:txBody>
      </p:sp>
      <p:sp>
        <p:nvSpPr>
          <p:cNvPr id="43" name="Rectangular Callout 26"/>
          <p:cNvSpPr/>
          <p:nvPr/>
        </p:nvSpPr>
        <p:spPr>
          <a:xfrm>
            <a:off x="6906711" y="5900195"/>
            <a:ext cx="2515036" cy="769013"/>
          </a:xfrm>
          <a:prstGeom prst="wedgeRectCallout">
            <a:avLst>
              <a:gd name="adj1" fmla="val 65100"/>
              <a:gd name="adj2" fmla="val 4573"/>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 As part of the VF Module-level “Assign” operation, SDNC assigns the IPs “10.5.0.21” and “10.0.101.30”  on these the MUX_GW and ONAP_OAM networks</a:t>
            </a:r>
          </a:p>
        </p:txBody>
      </p:sp>
      <p:grpSp>
        <p:nvGrpSpPr>
          <p:cNvPr id="12" name="Group 11"/>
          <p:cNvGrpSpPr/>
          <p:nvPr/>
        </p:nvGrpSpPr>
        <p:grpSpPr>
          <a:xfrm>
            <a:off x="6711000" y="977441"/>
            <a:ext cx="5464659" cy="1263287"/>
            <a:chOff x="7502669" y="953140"/>
            <a:chExt cx="4487034" cy="1263287"/>
          </a:xfrm>
        </p:grpSpPr>
        <p:sp>
          <p:nvSpPr>
            <p:cNvPr id="44" name="Rectangular Callout 26"/>
            <p:cNvSpPr/>
            <p:nvPr/>
          </p:nvSpPr>
          <p:spPr>
            <a:xfrm>
              <a:off x="7502669" y="963328"/>
              <a:ext cx="4447705" cy="1253099"/>
            </a:xfrm>
            <a:custGeom>
              <a:avLst/>
              <a:gdLst>
                <a:gd name="connsiteX0" fmla="*/ 0 w 4447705"/>
                <a:gd name="connsiteY0" fmla="*/ 0 h 624579"/>
                <a:gd name="connsiteX1" fmla="*/ 2594495 w 4447705"/>
                <a:gd name="connsiteY1" fmla="*/ 0 h 624579"/>
                <a:gd name="connsiteX2" fmla="*/ 2594495 w 4447705"/>
                <a:gd name="connsiteY2" fmla="*/ 0 h 624579"/>
                <a:gd name="connsiteX3" fmla="*/ 3706421 w 4447705"/>
                <a:gd name="connsiteY3" fmla="*/ 0 h 624579"/>
                <a:gd name="connsiteX4" fmla="*/ 4447705 w 4447705"/>
                <a:gd name="connsiteY4" fmla="*/ 0 h 624579"/>
                <a:gd name="connsiteX5" fmla="*/ 4447705 w 4447705"/>
                <a:gd name="connsiteY5" fmla="*/ 364338 h 624579"/>
                <a:gd name="connsiteX6" fmla="*/ 4447705 w 4447705"/>
                <a:gd name="connsiteY6" fmla="*/ 364338 h 624579"/>
                <a:gd name="connsiteX7" fmla="*/ 4447705 w 4447705"/>
                <a:gd name="connsiteY7" fmla="*/ 520483 h 624579"/>
                <a:gd name="connsiteX8" fmla="*/ 4447705 w 4447705"/>
                <a:gd name="connsiteY8" fmla="*/ 624579 h 624579"/>
                <a:gd name="connsiteX9" fmla="*/ 3706421 w 4447705"/>
                <a:gd name="connsiteY9" fmla="*/ 624579 h 624579"/>
                <a:gd name="connsiteX10" fmla="*/ 3243533 w 4447705"/>
                <a:gd name="connsiteY10" fmla="*/ 1253099 h 624579"/>
                <a:gd name="connsiteX11" fmla="*/ 2594495 w 4447705"/>
                <a:gd name="connsiteY11" fmla="*/ 624579 h 624579"/>
                <a:gd name="connsiteX12" fmla="*/ 0 w 4447705"/>
                <a:gd name="connsiteY12" fmla="*/ 624579 h 624579"/>
                <a:gd name="connsiteX13" fmla="*/ 0 w 4447705"/>
                <a:gd name="connsiteY13" fmla="*/ 520483 h 624579"/>
                <a:gd name="connsiteX14" fmla="*/ 0 w 4447705"/>
                <a:gd name="connsiteY14" fmla="*/ 364338 h 624579"/>
                <a:gd name="connsiteX15" fmla="*/ 0 w 4447705"/>
                <a:gd name="connsiteY15" fmla="*/ 364338 h 624579"/>
                <a:gd name="connsiteX16" fmla="*/ 0 w 4447705"/>
                <a:gd name="connsiteY16" fmla="*/ 0 h 624579"/>
                <a:gd name="connsiteX0" fmla="*/ 0 w 4447705"/>
                <a:gd name="connsiteY0" fmla="*/ 0 h 1253099"/>
                <a:gd name="connsiteX1" fmla="*/ 2594495 w 4447705"/>
                <a:gd name="connsiteY1" fmla="*/ 0 h 1253099"/>
                <a:gd name="connsiteX2" fmla="*/ 2594495 w 4447705"/>
                <a:gd name="connsiteY2" fmla="*/ 0 h 1253099"/>
                <a:gd name="connsiteX3" fmla="*/ 3706421 w 4447705"/>
                <a:gd name="connsiteY3" fmla="*/ 0 h 1253099"/>
                <a:gd name="connsiteX4" fmla="*/ 4447705 w 4447705"/>
                <a:gd name="connsiteY4" fmla="*/ 0 h 1253099"/>
                <a:gd name="connsiteX5" fmla="*/ 4447705 w 4447705"/>
                <a:gd name="connsiteY5" fmla="*/ 364338 h 1253099"/>
                <a:gd name="connsiteX6" fmla="*/ 4447705 w 4447705"/>
                <a:gd name="connsiteY6" fmla="*/ 364338 h 1253099"/>
                <a:gd name="connsiteX7" fmla="*/ 4447705 w 4447705"/>
                <a:gd name="connsiteY7" fmla="*/ 520483 h 1253099"/>
                <a:gd name="connsiteX8" fmla="*/ 4447705 w 4447705"/>
                <a:gd name="connsiteY8" fmla="*/ 624579 h 1253099"/>
                <a:gd name="connsiteX9" fmla="*/ 3706421 w 4447705"/>
                <a:gd name="connsiteY9" fmla="*/ 624579 h 1253099"/>
                <a:gd name="connsiteX10" fmla="*/ 3243533 w 4447705"/>
                <a:gd name="connsiteY10" fmla="*/ 1253099 h 1253099"/>
                <a:gd name="connsiteX11" fmla="*/ 3172011 w 4447705"/>
                <a:gd name="connsiteY11" fmla="*/ 612548 h 1253099"/>
                <a:gd name="connsiteX12" fmla="*/ 0 w 4447705"/>
                <a:gd name="connsiteY12" fmla="*/ 624579 h 1253099"/>
                <a:gd name="connsiteX13" fmla="*/ 0 w 4447705"/>
                <a:gd name="connsiteY13" fmla="*/ 520483 h 1253099"/>
                <a:gd name="connsiteX14" fmla="*/ 0 w 4447705"/>
                <a:gd name="connsiteY14" fmla="*/ 364338 h 1253099"/>
                <a:gd name="connsiteX15" fmla="*/ 0 w 4447705"/>
                <a:gd name="connsiteY15" fmla="*/ 364338 h 1253099"/>
                <a:gd name="connsiteX16" fmla="*/ 0 w 4447705"/>
                <a:gd name="connsiteY16" fmla="*/ 0 h 1253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47705" h="1253099">
                  <a:moveTo>
                    <a:pt x="0" y="0"/>
                  </a:moveTo>
                  <a:lnTo>
                    <a:pt x="2594495" y="0"/>
                  </a:lnTo>
                  <a:lnTo>
                    <a:pt x="2594495" y="0"/>
                  </a:lnTo>
                  <a:lnTo>
                    <a:pt x="3706421" y="0"/>
                  </a:lnTo>
                  <a:lnTo>
                    <a:pt x="4447705" y="0"/>
                  </a:lnTo>
                  <a:lnTo>
                    <a:pt x="4447705" y="364338"/>
                  </a:lnTo>
                  <a:lnTo>
                    <a:pt x="4447705" y="364338"/>
                  </a:lnTo>
                  <a:lnTo>
                    <a:pt x="4447705" y="520483"/>
                  </a:lnTo>
                  <a:lnTo>
                    <a:pt x="4447705" y="624579"/>
                  </a:lnTo>
                  <a:lnTo>
                    <a:pt x="3706421" y="624579"/>
                  </a:lnTo>
                  <a:lnTo>
                    <a:pt x="3243533" y="1253099"/>
                  </a:lnTo>
                  <a:lnTo>
                    <a:pt x="3172011" y="612548"/>
                  </a:lnTo>
                  <a:lnTo>
                    <a:pt x="0" y="624579"/>
                  </a:lnTo>
                  <a:lnTo>
                    <a:pt x="0" y="520483"/>
                  </a:lnTo>
                  <a:lnTo>
                    <a:pt x="0" y="364338"/>
                  </a:lnTo>
                  <a:lnTo>
                    <a:pt x="0" y="364338"/>
                  </a:lnTo>
                  <a:lnTo>
                    <a:pt x="0" y="0"/>
                  </a:lnTo>
                  <a:close/>
                </a:path>
              </a:pathLst>
            </a:cu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65000"/>
                    <a:lumOff val="35000"/>
                  </a:schemeClr>
                </a:solidFill>
              </a:endParaRPr>
            </a:p>
          </p:txBody>
        </p:sp>
        <p:sp>
          <p:nvSpPr>
            <p:cNvPr id="11" name="TextBox 10"/>
            <p:cNvSpPr txBox="1"/>
            <p:nvPr/>
          </p:nvSpPr>
          <p:spPr>
            <a:xfrm>
              <a:off x="7512754" y="953140"/>
              <a:ext cx="4476949" cy="600164"/>
            </a:xfrm>
            <a:prstGeom prst="rect">
              <a:avLst/>
            </a:prstGeom>
            <a:noFill/>
          </p:spPr>
          <p:txBody>
            <a:bodyPr wrap="square" rtlCol="0">
              <a:spAutoFit/>
            </a:bodyPr>
            <a:lstStyle/>
            <a:p>
              <a:r>
                <a:rPr lang="en-US" sz="1100" dirty="0">
                  <a:solidFill>
                    <a:schemeClr val="tx1">
                      <a:lumMod val="65000"/>
                      <a:lumOff val="35000"/>
                    </a:schemeClr>
                  </a:solidFill>
                </a:rPr>
                <a:t>As part of the VNF-level “Assign” operation, SDNC determines that the </a:t>
              </a:r>
              <a:r>
                <a:rPr lang="en-US" sz="1100" dirty="0" err="1">
                  <a:solidFill>
                    <a:schemeClr val="tx1">
                      <a:lumMod val="65000"/>
                      <a:lumOff val="35000"/>
                    </a:schemeClr>
                  </a:solidFill>
                </a:rPr>
                <a:t>vG</a:t>
              </a:r>
              <a:r>
                <a:rPr lang="en-US" sz="1100" dirty="0">
                  <a:solidFill>
                    <a:schemeClr val="tx1">
                      <a:lumMod val="65000"/>
                      <a:lumOff val="35000"/>
                    </a:schemeClr>
                  </a:solidFill>
                </a:rPr>
                <a:t> must connect to three network types. SDNC assigns the network names for each.  SDNC also looks up the </a:t>
              </a:r>
              <a:r>
                <a:rPr lang="en-US" sz="1100" dirty="0" err="1">
                  <a:solidFill>
                    <a:schemeClr val="tx1">
                      <a:lumMod val="65000"/>
                      <a:lumOff val="35000"/>
                    </a:schemeClr>
                  </a:solidFill>
                </a:rPr>
                <a:t>vGMUX_LAN_IP</a:t>
              </a:r>
              <a:r>
                <a:rPr lang="en-US" sz="1100" dirty="0">
                  <a:solidFill>
                    <a:schemeClr val="tx1">
                      <a:lumMod val="65000"/>
                      <a:lumOff val="35000"/>
                    </a:schemeClr>
                  </a:solidFill>
                </a:rPr>
                <a:t> (10.5.0.20).  SDNC will configure the  </a:t>
              </a:r>
              <a:r>
                <a:rPr lang="en-US" sz="1100" dirty="0" err="1">
                  <a:solidFill>
                    <a:schemeClr val="tx1">
                      <a:lumMod val="65000"/>
                      <a:lumOff val="35000"/>
                    </a:schemeClr>
                  </a:solidFill>
                </a:rPr>
                <a:t>vG_LAN_IP</a:t>
              </a:r>
              <a:r>
                <a:rPr lang="en-US" sz="1100" dirty="0">
                  <a:solidFill>
                    <a:schemeClr val="tx1">
                      <a:lumMod val="65000"/>
                      <a:lumOff val="35000"/>
                    </a:schemeClr>
                  </a:solidFill>
                </a:rPr>
                <a:t>, VNI, and </a:t>
              </a:r>
              <a:r>
                <a:rPr lang="en-US" sz="1100" dirty="0" err="1">
                  <a:solidFill>
                    <a:schemeClr val="tx1">
                      <a:lumMod val="65000"/>
                      <a:lumOff val="35000"/>
                    </a:schemeClr>
                  </a:solidFill>
                </a:rPr>
                <a:t>vGMUX_LAN_IP</a:t>
              </a:r>
              <a:r>
                <a:rPr lang="en-US" sz="1100" dirty="0">
                  <a:solidFill>
                    <a:schemeClr val="tx1">
                      <a:lumMod val="65000"/>
                      <a:lumOff val="35000"/>
                    </a:schemeClr>
                  </a:solidFill>
                </a:rPr>
                <a:t>.</a:t>
              </a:r>
            </a:p>
          </p:txBody>
        </p:sp>
      </p:grpSp>
      <p:grpSp>
        <p:nvGrpSpPr>
          <p:cNvPr id="47" name="Group 46"/>
          <p:cNvGrpSpPr/>
          <p:nvPr/>
        </p:nvGrpSpPr>
        <p:grpSpPr>
          <a:xfrm>
            <a:off x="3732946" y="1173357"/>
            <a:ext cx="367408" cy="307777"/>
            <a:chOff x="8366658" y="3340855"/>
            <a:chExt cx="367408" cy="307777"/>
          </a:xfrm>
        </p:grpSpPr>
        <p:sp>
          <p:nvSpPr>
            <p:cNvPr id="48" name="Oval 47"/>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p:nvSpPr>
          <p:spPr>
            <a:xfrm>
              <a:off x="8366658" y="3340855"/>
              <a:ext cx="367408" cy="307777"/>
            </a:xfrm>
            <a:prstGeom prst="rect">
              <a:avLst/>
            </a:prstGeom>
            <a:noFill/>
          </p:spPr>
          <p:txBody>
            <a:bodyPr wrap="none" rtlCol="0">
              <a:spAutoFit/>
            </a:bodyPr>
            <a:lstStyle/>
            <a:p>
              <a:r>
                <a:rPr lang="en-US" sz="1400" dirty="0">
                  <a:solidFill>
                    <a:schemeClr val="bg1"/>
                  </a:solidFill>
                </a:rPr>
                <a:t>16</a:t>
              </a:r>
            </a:p>
          </p:txBody>
        </p:sp>
      </p:grpSp>
      <p:grpSp>
        <p:nvGrpSpPr>
          <p:cNvPr id="50" name="Group 49"/>
          <p:cNvGrpSpPr/>
          <p:nvPr/>
        </p:nvGrpSpPr>
        <p:grpSpPr>
          <a:xfrm>
            <a:off x="8384649" y="1966769"/>
            <a:ext cx="367408" cy="307777"/>
            <a:chOff x="8378690" y="3340855"/>
            <a:chExt cx="367408" cy="307777"/>
          </a:xfrm>
        </p:grpSpPr>
        <p:sp>
          <p:nvSpPr>
            <p:cNvPr id="52" name="Oval 51"/>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8378690" y="3340855"/>
              <a:ext cx="367408" cy="307777"/>
            </a:xfrm>
            <a:prstGeom prst="rect">
              <a:avLst/>
            </a:prstGeom>
            <a:noFill/>
          </p:spPr>
          <p:txBody>
            <a:bodyPr wrap="none" rtlCol="0">
              <a:spAutoFit/>
            </a:bodyPr>
            <a:lstStyle/>
            <a:p>
              <a:r>
                <a:rPr lang="en-US" sz="1400" dirty="0">
                  <a:solidFill>
                    <a:schemeClr val="bg1"/>
                  </a:solidFill>
                </a:rPr>
                <a:t>17</a:t>
              </a:r>
            </a:p>
          </p:txBody>
        </p:sp>
      </p:grpSp>
      <p:grpSp>
        <p:nvGrpSpPr>
          <p:cNvPr id="54" name="Group 53"/>
          <p:cNvGrpSpPr/>
          <p:nvPr/>
        </p:nvGrpSpPr>
        <p:grpSpPr>
          <a:xfrm>
            <a:off x="4115236" y="3701880"/>
            <a:ext cx="367408" cy="307777"/>
            <a:chOff x="8366658" y="3340855"/>
            <a:chExt cx="367408" cy="307777"/>
          </a:xfrm>
        </p:grpSpPr>
        <p:sp>
          <p:nvSpPr>
            <p:cNvPr id="55" name="Oval 54"/>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8366658" y="3340855"/>
              <a:ext cx="367408" cy="307777"/>
            </a:xfrm>
            <a:prstGeom prst="rect">
              <a:avLst/>
            </a:prstGeom>
            <a:noFill/>
          </p:spPr>
          <p:txBody>
            <a:bodyPr wrap="none" rtlCol="0">
              <a:spAutoFit/>
            </a:bodyPr>
            <a:lstStyle/>
            <a:p>
              <a:r>
                <a:rPr lang="en-US" sz="1400" dirty="0">
                  <a:solidFill>
                    <a:schemeClr val="bg1"/>
                  </a:solidFill>
                </a:rPr>
                <a:t>18</a:t>
              </a:r>
            </a:p>
          </p:txBody>
        </p:sp>
      </p:grpSp>
      <p:grpSp>
        <p:nvGrpSpPr>
          <p:cNvPr id="57" name="Group 56"/>
          <p:cNvGrpSpPr/>
          <p:nvPr/>
        </p:nvGrpSpPr>
        <p:grpSpPr>
          <a:xfrm>
            <a:off x="62080" y="1748981"/>
            <a:ext cx="367408" cy="307777"/>
            <a:chOff x="8373842" y="3340855"/>
            <a:chExt cx="367408" cy="307777"/>
          </a:xfrm>
        </p:grpSpPr>
        <p:sp>
          <p:nvSpPr>
            <p:cNvPr id="58" name="Oval 57"/>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p:cNvSpPr txBox="1"/>
            <p:nvPr/>
          </p:nvSpPr>
          <p:spPr>
            <a:xfrm>
              <a:off x="8373842" y="3340855"/>
              <a:ext cx="367408" cy="307777"/>
            </a:xfrm>
            <a:prstGeom prst="rect">
              <a:avLst/>
            </a:prstGeom>
            <a:noFill/>
          </p:spPr>
          <p:txBody>
            <a:bodyPr wrap="none" rtlCol="0">
              <a:spAutoFit/>
            </a:bodyPr>
            <a:lstStyle/>
            <a:p>
              <a:r>
                <a:rPr lang="en-US" sz="1400" dirty="0">
                  <a:solidFill>
                    <a:schemeClr val="bg1"/>
                  </a:solidFill>
                </a:rPr>
                <a:t>15</a:t>
              </a:r>
            </a:p>
          </p:txBody>
        </p:sp>
      </p:grpSp>
      <p:sp>
        <p:nvSpPr>
          <p:cNvPr id="69" name="Freeform 8"/>
          <p:cNvSpPr/>
          <p:nvPr/>
        </p:nvSpPr>
        <p:spPr>
          <a:xfrm flipV="1">
            <a:off x="2653915" y="1955788"/>
            <a:ext cx="1581149" cy="1649006"/>
          </a:xfrm>
          <a:custGeom>
            <a:avLst/>
            <a:gdLst>
              <a:gd name="connsiteX0" fmla="*/ 0 w 4612341"/>
              <a:gd name="connsiteY0" fmla="*/ 0 h 537882"/>
              <a:gd name="connsiteX1" fmla="*/ 2070847 w 4612341"/>
              <a:gd name="connsiteY1" fmla="*/ 80682 h 537882"/>
              <a:gd name="connsiteX2" fmla="*/ 2971800 w 4612341"/>
              <a:gd name="connsiteY2" fmla="*/ 457200 h 537882"/>
              <a:gd name="connsiteX3" fmla="*/ 4612341 w 4612341"/>
              <a:gd name="connsiteY3" fmla="*/ 537882 h 537882"/>
            </a:gdLst>
            <a:ahLst/>
            <a:cxnLst>
              <a:cxn ang="0">
                <a:pos x="connsiteX0" y="connsiteY0"/>
              </a:cxn>
              <a:cxn ang="0">
                <a:pos x="connsiteX1" y="connsiteY1"/>
              </a:cxn>
              <a:cxn ang="0">
                <a:pos x="connsiteX2" y="connsiteY2"/>
              </a:cxn>
              <a:cxn ang="0">
                <a:pos x="connsiteX3" y="connsiteY3"/>
              </a:cxn>
            </a:cxnLst>
            <a:rect l="l" t="t" r="r" b="b"/>
            <a:pathLst>
              <a:path w="4612341" h="537882">
                <a:moveTo>
                  <a:pt x="0" y="0"/>
                </a:moveTo>
                <a:cubicBezTo>
                  <a:pt x="787773" y="2241"/>
                  <a:pt x="1575547" y="4482"/>
                  <a:pt x="2070847" y="80682"/>
                </a:cubicBezTo>
                <a:cubicBezTo>
                  <a:pt x="2566147" y="156882"/>
                  <a:pt x="2548218" y="381000"/>
                  <a:pt x="2971800" y="457200"/>
                </a:cubicBezTo>
                <a:cubicBezTo>
                  <a:pt x="3395382" y="533400"/>
                  <a:pt x="4003861" y="535641"/>
                  <a:pt x="4612341" y="537882"/>
                </a:cubicBezTo>
              </a:path>
            </a:pathLst>
          </a:custGeom>
          <a:noFill/>
          <a:ln>
            <a:prstDash val="sysDot"/>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p:cNvSpPr/>
          <p:nvPr/>
        </p:nvSpPr>
        <p:spPr>
          <a:xfrm>
            <a:off x="3762069" y="2425607"/>
            <a:ext cx="809931" cy="2646124"/>
          </a:xfrm>
          <a:custGeom>
            <a:avLst/>
            <a:gdLst>
              <a:gd name="connsiteX0" fmla="*/ 427159 w 809931"/>
              <a:gd name="connsiteY0" fmla="*/ 0 h 2469192"/>
              <a:gd name="connsiteX1" fmla="*/ 97550 w 809931"/>
              <a:gd name="connsiteY1" fmla="*/ 180753 h 2469192"/>
              <a:gd name="connsiteX2" fmla="*/ 1857 w 809931"/>
              <a:gd name="connsiteY2" fmla="*/ 839972 h 2469192"/>
              <a:gd name="connsiteX3" fmla="*/ 161345 w 809931"/>
              <a:gd name="connsiteY3" fmla="*/ 1892595 h 2469192"/>
              <a:gd name="connsiteX4" fmla="*/ 501587 w 809931"/>
              <a:gd name="connsiteY4" fmla="*/ 2381693 h 2469192"/>
              <a:gd name="connsiteX5" fmla="*/ 809931 w 809931"/>
              <a:gd name="connsiteY5" fmla="*/ 2466753 h 2469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9931" h="2469192">
                <a:moveTo>
                  <a:pt x="427159" y="0"/>
                </a:moveTo>
                <a:cubicBezTo>
                  <a:pt x="297796" y="20379"/>
                  <a:pt x="168434" y="40758"/>
                  <a:pt x="97550" y="180753"/>
                </a:cubicBezTo>
                <a:cubicBezTo>
                  <a:pt x="26666" y="320748"/>
                  <a:pt x="-8776" y="554665"/>
                  <a:pt x="1857" y="839972"/>
                </a:cubicBezTo>
                <a:cubicBezTo>
                  <a:pt x="12489" y="1125279"/>
                  <a:pt x="78057" y="1635642"/>
                  <a:pt x="161345" y="1892595"/>
                </a:cubicBezTo>
                <a:cubicBezTo>
                  <a:pt x="244633" y="2149548"/>
                  <a:pt x="393489" y="2286000"/>
                  <a:pt x="501587" y="2381693"/>
                </a:cubicBezTo>
                <a:cubicBezTo>
                  <a:pt x="609685" y="2477386"/>
                  <a:pt x="709808" y="2472069"/>
                  <a:pt x="809931" y="2466753"/>
                </a:cubicBezTo>
              </a:path>
            </a:pathLst>
          </a:custGeom>
          <a:noFill/>
          <a:ln>
            <a:prstDash val="sysDot"/>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Shape 69"/>
          <p:cNvSpPr/>
          <p:nvPr/>
        </p:nvSpPr>
        <p:spPr>
          <a:xfrm>
            <a:off x="5486400" y="2599259"/>
            <a:ext cx="3343006" cy="301939"/>
          </a:xfrm>
          <a:custGeom>
            <a:avLst/>
            <a:gdLst>
              <a:gd name="connsiteX0" fmla="*/ 0 w 3320716"/>
              <a:gd name="connsiteY0" fmla="*/ 16208 h 186344"/>
              <a:gd name="connsiteX1" fmla="*/ 1660358 w 3320716"/>
              <a:gd name="connsiteY1" fmla="*/ 16208 h 186344"/>
              <a:gd name="connsiteX2" fmla="*/ 2538663 w 3320716"/>
              <a:gd name="connsiteY2" fmla="*/ 184650 h 186344"/>
              <a:gd name="connsiteX3" fmla="*/ 3320716 w 3320716"/>
              <a:gd name="connsiteY3" fmla="*/ 88398 h 186344"/>
              <a:gd name="connsiteX0" fmla="*/ 0 w 3310424"/>
              <a:gd name="connsiteY0" fmla="*/ 44627 h 213341"/>
              <a:gd name="connsiteX1" fmla="*/ 1660358 w 3310424"/>
              <a:gd name="connsiteY1" fmla="*/ 44627 h 213341"/>
              <a:gd name="connsiteX2" fmla="*/ 2538663 w 3310424"/>
              <a:gd name="connsiteY2" fmla="*/ 213069 h 213341"/>
              <a:gd name="connsiteX3" fmla="*/ 3310424 w 3310424"/>
              <a:gd name="connsiteY3" fmla="*/ 0 h 213341"/>
              <a:gd name="connsiteX0" fmla="*/ 0 w 3310424"/>
              <a:gd name="connsiteY0" fmla="*/ 44627 h 111464"/>
              <a:gd name="connsiteX1" fmla="*/ 1660358 w 3310424"/>
              <a:gd name="connsiteY1" fmla="*/ 44627 h 111464"/>
              <a:gd name="connsiteX2" fmla="*/ 2569539 w 3310424"/>
              <a:gd name="connsiteY2" fmla="*/ 110853 h 111464"/>
              <a:gd name="connsiteX3" fmla="*/ 3310424 w 3310424"/>
              <a:gd name="connsiteY3" fmla="*/ 0 h 111464"/>
              <a:gd name="connsiteX0" fmla="*/ 0 w 3516258"/>
              <a:gd name="connsiteY0" fmla="*/ 10174 h 772013"/>
              <a:gd name="connsiteX1" fmla="*/ 1660358 w 3516258"/>
              <a:gd name="connsiteY1" fmla="*/ 10174 h 772013"/>
              <a:gd name="connsiteX2" fmla="*/ 2569539 w 3516258"/>
              <a:gd name="connsiteY2" fmla="*/ 76400 h 772013"/>
              <a:gd name="connsiteX3" fmla="*/ 3516258 w 3516258"/>
              <a:gd name="connsiteY3" fmla="*/ 768673 h 772013"/>
              <a:gd name="connsiteX0" fmla="*/ 0 w 3516258"/>
              <a:gd name="connsiteY0" fmla="*/ 10174 h 772013"/>
              <a:gd name="connsiteX1" fmla="*/ 1660358 w 3516258"/>
              <a:gd name="connsiteY1" fmla="*/ 10174 h 772013"/>
              <a:gd name="connsiteX2" fmla="*/ 2569539 w 3516258"/>
              <a:gd name="connsiteY2" fmla="*/ 76400 h 772013"/>
              <a:gd name="connsiteX3" fmla="*/ 3516258 w 3516258"/>
              <a:gd name="connsiteY3" fmla="*/ 768673 h 772013"/>
              <a:gd name="connsiteX0" fmla="*/ 0 w 3516258"/>
              <a:gd name="connsiteY0" fmla="*/ 27804 h 791845"/>
              <a:gd name="connsiteX1" fmla="*/ 1660358 w 3516258"/>
              <a:gd name="connsiteY1" fmla="*/ 27804 h 791845"/>
              <a:gd name="connsiteX2" fmla="*/ 2466623 w 3516258"/>
              <a:gd name="connsiteY2" fmla="*/ 356870 h 791845"/>
              <a:gd name="connsiteX3" fmla="*/ 3516258 w 3516258"/>
              <a:gd name="connsiteY3" fmla="*/ 786303 h 791845"/>
            </a:gdLst>
            <a:ahLst/>
            <a:cxnLst>
              <a:cxn ang="0">
                <a:pos x="connsiteX0" y="connsiteY0"/>
              </a:cxn>
              <a:cxn ang="0">
                <a:pos x="connsiteX1" y="connsiteY1"/>
              </a:cxn>
              <a:cxn ang="0">
                <a:pos x="connsiteX2" y="connsiteY2"/>
              </a:cxn>
              <a:cxn ang="0">
                <a:pos x="connsiteX3" y="connsiteY3"/>
              </a:cxn>
            </a:cxnLst>
            <a:rect l="l" t="t" r="r" b="b"/>
            <a:pathLst>
              <a:path w="3516258" h="791845">
                <a:moveTo>
                  <a:pt x="0" y="27804"/>
                </a:moveTo>
                <a:cubicBezTo>
                  <a:pt x="618623" y="13767"/>
                  <a:pt x="1249254" y="-27040"/>
                  <a:pt x="1660358" y="27804"/>
                </a:cubicBezTo>
                <a:cubicBezTo>
                  <a:pt x="2071462" y="82648"/>
                  <a:pt x="2157306" y="230454"/>
                  <a:pt x="2466623" y="356870"/>
                </a:cubicBezTo>
                <a:cubicBezTo>
                  <a:pt x="2775940" y="483286"/>
                  <a:pt x="2923967" y="840444"/>
                  <a:pt x="3516258" y="786303"/>
                </a:cubicBezTo>
              </a:path>
            </a:pathLst>
          </a:custGeom>
          <a:noFill/>
          <a:ln>
            <a:prstDash val="sysDot"/>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rot="19403938">
            <a:off x="6946262" y="2425028"/>
            <a:ext cx="1061060" cy="276999"/>
          </a:xfrm>
          <a:prstGeom prst="rect">
            <a:avLst/>
          </a:prstGeom>
          <a:solidFill>
            <a:schemeClr val="bg2"/>
          </a:solidFill>
          <a:effectLst>
            <a:softEdge rad="63500"/>
          </a:effectLst>
        </p:spPr>
        <p:txBody>
          <a:bodyPr wrap="none" rtlCol="0">
            <a:spAutoFit/>
          </a:bodyPr>
          <a:lstStyle/>
          <a:p>
            <a:r>
              <a:rPr lang="en-US" sz="1200" i="1" dirty="0"/>
              <a:t>Mapped From</a:t>
            </a:r>
          </a:p>
        </p:txBody>
      </p:sp>
      <p:sp>
        <p:nvSpPr>
          <p:cNvPr id="71" name="TextBox 70"/>
          <p:cNvSpPr txBox="1"/>
          <p:nvPr/>
        </p:nvSpPr>
        <p:spPr>
          <a:xfrm>
            <a:off x="3257669" y="4509832"/>
            <a:ext cx="1061060" cy="276999"/>
          </a:xfrm>
          <a:prstGeom prst="rect">
            <a:avLst/>
          </a:prstGeom>
          <a:solidFill>
            <a:schemeClr val="bg2"/>
          </a:solidFill>
          <a:effectLst>
            <a:softEdge rad="63500"/>
          </a:effectLst>
        </p:spPr>
        <p:txBody>
          <a:bodyPr wrap="none" rtlCol="0">
            <a:spAutoFit/>
          </a:bodyPr>
          <a:lstStyle/>
          <a:p>
            <a:r>
              <a:rPr lang="en-US" sz="1200" i="1" dirty="0"/>
              <a:t>Mapped From</a:t>
            </a:r>
          </a:p>
        </p:txBody>
      </p:sp>
      <p:sp>
        <p:nvSpPr>
          <p:cNvPr id="72" name="TextBox 71"/>
          <p:cNvSpPr txBox="1"/>
          <p:nvPr/>
        </p:nvSpPr>
        <p:spPr>
          <a:xfrm>
            <a:off x="2888558" y="2276329"/>
            <a:ext cx="1061060" cy="276999"/>
          </a:xfrm>
          <a:prstGeom prst="rect">
            <a:avLst/>
          </a:prstGeom>
          <a:solidFill>
            <a:schemeClr val="bg2"/>
          </a:solidFill>
          <a:effectLst>
            <a:softEdge rad="63500"/>
          </a:effectLst>
        </p:spPr>
        <p:txBody>
          <a:bodyPr wrap="none" rtlCol="0">
            <a:spAutoFit/>
          </a:bodyPr>
          <a:lstStyle/>
          <a:p>
            <a:r>
              <a:rPr lang="en-US" sz="1200" i="1" dirty="0"/>
              <a:t>Mapped From</a:t>
            </a:r>
          </a:p>
        </p:txBody>
      </p:sp>
    </p:spTree>
    <p:extLst>
      <p:ext uri="{BB962C8B-B14F-4D97-AF65-F5344CB8AC3E}">
        <p14:creationId xmlns:p14="http://schemas.microsoft.com/office/powerpoint/2010/main" val="965358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51421" y="517525"/>
            <a:ext cx="11145303" cy="454201"/>
          </a:xfrm>
        </p:spPr>
        <p:txBody>
          <a:bodyPr/>
          <a:lstStyle/>
          <a:p>
            <a:r>
              <a:rPr lang="en-US" dirty="0"/>
              <a:t>Residential Broadband </a:t>
            </a:r>
            <a:r>
              <a:rPr lang="en-US" dirty="0" err="1"/>
              <a:t>vCPE</a:t>
            </a:r>
            <a:r>
              <a:rPr lang="en-US" dirty="0"/>
              <a:t> Use Case Model: vCpeResCust Input Data Mappings (R1)</a:t>
            </a:r>
          </a:p>
        </p:txBody>
      </p:sp>
      <p:sp>
        <p:nvSpPr>
          <p:cNvPr id="30" name="Rectangle 29"/>
          <p:cNvSpPr/>
          <p:nvPr/>
        </p:nvSpPr>
        <p:spPr>
          <a:xfrm>
            <a:off x="278328" y="1972902"/>
            <a:ext cx="3276090" cy="2462213"/>
          </a:xfrm>
          <a:prstGeom prst="rect">
            <a:avLst/>
          </a:prstGeom>
          <a:solidFill>
            <a:schemeClr val="bg2"/>
          </a:solidFill>
          <a:ln>
            <a:solidFill>
              <a:srgbClr val="0070C0"/>
            </a:solidFill>
          </a:ln>
        </p:spPr>
        <p:txBody>
          <a:bodyPr wrap="none">
            <a:spAutoFit/>
          </a:bodyPr>
          <a:lstStyle/>
          <a:p>
            <a:r>
              <a:rPr lang="en-US" sz="1400" dirty="0"/>
              <a:t>vCpeResCust Service:</a:t>
            </a:r>
          </a:p>
          <a:p>
            <a:r>
              <a:rPr lang="en-US" sz="1400" dirty="0" err="1"/>
              <a:t>topology_template</a:t>
            </a:r>
            <a:r>
              <a:rPr lang="en-US" sz="1400" dirty="0"/>
              <a:t>:   </a:t>
            </a:r>
          </a:p>
          <a:p>
            <a:r>
              <a:rPr lang="en-US" sz="1400" dirty="0"/>
              <a:t>        </a:t>
            </a:r>
            <a:r>
              <a:rPr lang="en-US" sz="1400" dirty="0" err="1"/>
              <a:t>node_templates</a:t>
            </a:r>
            <a:r>
              <a:rPr lang="en-US" sz="1400" dirty="0"/>
              <a:t>:     </a:t>
            </a:r>
          </a:p>
          <a:p>
            <a:r>
              <a:rPr lang="en-US" altLang="zh-CN" sz="1400" dirty="0"/>
              <a:t>                  vG (VNF):</a:t>
            </a:r>
          </a:p>
          <a:p>
            <a:r>
              <a:rPr lang="en-US" altLang="zh-CN" sz="1400" dirty="0"/>
              <a:t>                 TunnelXConn (</a:t>
            </a:r>
            <a:r>
              <a:rPr lang="en-US" altLang="zh-CN" sz="1400" dirty="0" err="1"/>
              <a:t>AllottedResource</a:t>
            </a:r>
            <a:r>
              <a:rPr lang="en-US" altLang="zh-CN" sz="1400" dirty="0"/>
              <a:t>):</a:t>
            </a:r>
          </a:p>
          <a:p>
            <a:r>
              <a:rPr lang="en-US" altLang="zh-CN" sz="1400" dirty="0"/>
              <a:t>           </a:t>
            </a:r>
            <a:r>
              <a:rPr lang="en-US" sz="1400" dirty="0"/>
              <a:t>      </a:t>
            </a:r>
            <a:r>
              <a:rPr lang="en-US" altLang="zh-CN" sz="1400" dirty="0"/>
              <a:t>BRG (</a:t>
            </a:r>
            <a:r>
              <a:rPr lang="en-US" altLang="zh-CN" sz="1400" dirty="0" err="1"/>
              <a:t>AllottedResource</a:t>
            </a:r>
            <a:r>
              <a:rPr lang="en-US" altLang="zh-CN" sz="1400" dirty="0"/>
              <a:t>):</a:t>
            </a:r>
          </a:p>
          <a:p>
            <a:r>
              <a:rPr lang="en-US" altLang="zh-CN" sz="1400" dirty="0"/>
              <a:t>Input Attributes:</a:t>
            </a:r>
          </a:p>
          <a:p>
            <a:r>
              <a:rPr lang="en-US" altLang="zh-CN" sz="1400" dirty="0"/>
              <a:t>         </a:t>
            </a:r>
            <a:r>
              <a:rPr lang="en-US" altLang="zh-CN" sz="1400" dirty="0" err="1"/>
              <a:t>BRG_WAN_MAC_Address</a:t>
            </a:r>
            <a:endParaRPr lang="en-US" altLang="zh-CN" sz="1400" dirty="0"/>
          </a:p>
          <a:p>
            <a:r>
              <a:rPr lang="en-US" altLang="zh-CN" sz="1400" dirty="0"/>
              <a:t>         </a:t>
            </a:r>
            <a:r>
              <a:rPr lang="en-US" altLang="zh-CN" sz="1400" dirty="0" err="1">
                <a:solidFill>
                  <a:srgbClr val="FF0000"/>
                </a:solidFill>
              </a:rPr>
              <a:t>Customer_Location</a:t>
            </a:r>
            <a:endParaRPr lang="en-US" altLang="zh-CN" sz="1400" dirty="0">
              <a:solidFill>
                <a:srgbClr val="FF0000"/>
              </a:solidFill>
            </a:endParaRPr>
          </a:p>
          <a:p>
            <a:r>
              <a:rPr lang="en-US" altLang="zh-CN" sz="1400" dirty="0">
                <a:solidFill>
                  <a:srgbClr val="FF0000"/>
                </a:solidFill>
              </a:rPr>
              <a:t>Homing Attributes:</a:t>
            </a:r>
          </a:p>
          <a:p>
            <a:r>
              <a:rPr lang="en-US" altLang="zh-CN" sz="1400" dirty="0">
                <a:solidFill>
                  <a:srgbClr val="FF0000"/>
                </a:solidFill>
              </a:rPr>
              <a:t>         </a:t>
            </a:r>
            <a:r>
              <a:rPr lang="en-US" altLang="zh-CN" sz="1400" dirty="0" err="1">
                <a:solidFill>
                  <a:srgbClr val="FF0000"/>
                </a:solidFill>
              </a:rPr>
              <a:t>Customer_Location</a:t>
            </a:r>
            <a:endParaRPr lang="en-US" altLang="zh-CN" sz="1400" dirty="0"/>
          </a:p>
        </p:txBody>
      </p:sp>
      <p:sp>
        <p:nvSpPr>
          <p:cNvPr id="31" name="TextBox 30"/>
          <p:cNvSpPr txBox="1"/>
          <p:nvPr/>
        </p:nvSpPr>
        <p:spPr>
          <a:xfrm>
            <a:off x="1257585" y="1193862"/>
            <a:ext cx="1393650" cy="369332"/>
          </a:xfrm>
          <a:prstGeom prst="rect">
            <a:avLst/>
          </a:prstGeom>
          <a:noFill/>
        </p:spPr>
        <p:txBody>
          <a:bodyPr wrap="none" rtlCol="0">
            <a:spAutoFit/>
          </a:bodyPr>
          <a:lstStyle/>
          <a:p>
            <a:pPr algn="ctr"/>
            <a:r>
              <a:rPr lang="en-US" dirty="0"/>
              <a:t>Service Level</a:t>
            </a:r>
          </a:p>
        </p:txBody>
      </p:sp>
      <p:sp>
        <p:nvSpPr>
          <p:cNvPr id="35" name="TextBox 34"/>
          <p:cNvSpPr txBox="1"/>
          <p:nvPr/>
        </p:nvSpPr>
        <p:spPr>
          <a:xfrm>
            <a:off x="9247042" y="1655037"/>
            <a:ext cx="1106200" cy="369332"/>
          </a:xfrm>
          <a:prstGeom prst="rect">
            <a:avLst/>
          </a:prstGeom>
          <a:noFill/>
        </p:spPr>
        <p:txBody>
          <a:bodyPr wrap="none" rtlCol="0">
            <a:spAutoFit/>
          </a:bodyPr>
          <a:lstStyle/>
          <a:p>
            <a:pPr algn="ctr"/>
            <a:r>
              <a:rPr lang="en-US" dirty="0"/>
              <a:t>VNF Level</a:t>
            </a:r>
          </a:p>
        </p:txBody>
      </p:sp>
      <p:sp>
        <p:nvSpPr>
          <p:cNvPr id="37" name="TextBox 36"/>
          <p:cNvSpPr txBox="1"/>
          <p:nvPr/>
        </p:nvSpPr>
        <p:spPr>
          <a:xfrm>
            <a:off x="4228328" y="920839"/>
            <a:ext cx="1843390" cy="369332"/>
          </a:xfrm>
          <a:prstGeom prst="rect">
            <a:avLst/>
          </a:prstGeom>
          <a:noFill/>
        </p:spPr>
        <p:txBody>
          <a:bodyPr wrap="none" rtlCol="0">
            <a:spAutoFit/>
          </a:bodyPr>
          <a:lstStyle/>
          <a:p>
            <a:pPr algn="ctr"/>
            <a:r>
              <a:rPr lang="en-US" dirty="0"/>
              <a:t>Allotted Resource</a:t>
            </a:r>
          </a:p>
        </p:txBody>
      </p:sp>
      <p:sp>
        <p:nvSpPr>
          <p:cNvPr id="39" name="Rectangle 38"/>
          <p:cNvSpPr/>
          <p:nvPr/>
        </p:nvSpPr>
        <p:spPr>
          <a:xfrm>
            <a:off x="4332822" y="3839511"/>
            <a:ext cx="2271071" cy="2893100"/>
          </a:xfrm>
          <a:prstGeom prst="rect">
            <a:avLst/>
          </a:prstGeom>
          <a:solidFill>
            <a:schemeClr val="bg2"/>
          </a:solidFill>
          <a:ln>
            <a:solidFill>
              <a:srgbClr val="0070C0"/>
            </a:solidFill>
          </a:ln>
        </p:spPr>
        <p:txBody>
          <a:bodyPr wrap="none">
            <a:spAutoFit/>
          </a:bodyPr>
          <a:lstStyle/>
          <a:p>
            <a:r>
              <a:rPr lang="en-US" sz="1400" dirty="0"/>
              <a:t>BRG </a:t>
            </a:r>
            <a:r>
              <a:rPr lang="en-US" sz="1400" dirty="0" err="1"/>
              <a:t>AllottedResource</a:t>
            </a:r>
            <a:r>
              <a:rPr lang="en-US" sz="1400" dirty="0"/>
              <a:t>:</a:t>
            </a:r>
          </a:p>
          <a:p>
            <a:r>
              <a:rPr lang="en-US" sz="1400" dirty="0"/>
              <a:t>Key:</a:t>
            </a:r>
          </a:p>
          <a:p>
            <a:r>
              <a:rPr lang="en-US" sz="1400" dirty="0"/>
              <a:t>     </a:t>
            </a:r>
            <a:r>
              <a:rPr lang="en-US" sz="1400" dirty="0" err="1"/>
              <a:t>BRG_WAN_MAC_Address</a:t>
            </a:r>
            <a:endParaRPr lang="en-US" sz="1400" dirty="0"/>
          </a:p>
          <a:p>
            <a:r>
              <a:rPr lang="en-US" sz="1400" dirty="0"/>
              <a:t>Input Attributes:</a:t>
            </a:r>
          </a:p>
          <a:p>
            <a:r>
              <a:rPr lang="en-US" sz="1400" dirty="0"/>
              <a:t>     </a:t>
            </a:r>
            <a:r>
              <a:rPr lang="en-US" sz="1400" dirty="0" err="1"/>
              <a:t>vGMUX_Bearer_IP</a:t>
            </a:r>
            <a:endParaRPr lang="en-US" sz="1400" dirty="0"/>
          </a:p>
          <a:p>
            <a:r>
              <a:rPr lang="en-US" sz="1400" dirty="0"/>
              <a:t>     VNI</a:t>
            </a:r>
          </a:p>
          <a:p>
            <a:r>
              <a:rPr lang="en-US" sz="1400" dirty="0"/>
              <a:t>     </a:t>
            </a:r>
            <a:r>
              <a:rPr lang="en-US" sz="1400" dirty="0" err="1"/>
              <a:t>BRG_WAN_MAC</a:t>
            </a:r>
            <a:r>
              <a:rPr lang="en-US" altLang="zh-CN" sz="1400" dirty="0" err="1"/>
              <a:t>_Address</a:t>
            </a:r>
            <a:endParaRPr lang="en-US" sz="1400" dirty="0"/>
          </a:p>
          <a:p>
            <a:r>
              <a:rPr lang="en-US" sz="1400" dirty="0"/>
              <a:t>Assignable Attributes:</a:t>
            </a:r>
          </a:p>
          <a:p>
            <a:r>
              <a:rPr lang="en-US" sz="1400" dirty="0"/>
              <a:t>     {NULL Set}</a:t>
            </a:r>
          </a:p>
          <a:p>
            <a:r>
              <a:rPr lang="en-US" sz="1400" dirty="0"/>
              <a:t>Configuration Attributes:</a:t>
            </a:r>
          </a:p>
          <a:p>
            <a:r>
              <a:rPr lang="en-US" sz="1400" dirty="0"/>
              <a:t>      </a:t>
            </a:r>
            <a:r>
              <a:rPr lang="en-US" sz="1400" dirty="0" err="1"/>
              <a:t>vBRG_WAN_IP</a:t>
            </a:r>
            <a:endParaRPr lang="en-US" sz="1400" dirty="0"/>
          </a:p>
          <a:p>
            <a:r>
              <a:rPr lang="en-US" sz="1400" dirty="0"/>
              <a:t>      VNI</a:t>
            </a:r>
          </a:p>
          <a:p>
            <a:r>
              <a:rPr lang="en-US" sz="1400" dirty="0"/>
              <a:t>      </a:t>
            </a:r>
            <a:r>
              <a:rPr lang="en-US" sz="1400" dirty="0" err="1"/>
              <a:t>vGMUX_Bearer_IP</a:t>
            </a:r>
            <a:endParaRPr lang="en-US" sz="1400" dirty="0"/>
          </a:p>
        </p:txBody>
      </p:sp>
      <p:sp>
        <p:nvSpPr>
          <p:cNvPr id="41" name="Rectangle 40"/>
          <p:cNvSpPr/>
          <p:nvPr/>
        </p:nvSpPr>
        <p:spPr>
          <a:xfrm>
            <a:off x="8568353" y="2056758"/>
            <a:ext cx="2412392" cy="2677656"/>
          </a:xfrm>
          <a:prstGeom prst="rect">
            <a:avLst/>
          </a:prstGeom>
          <a:solidFill>
            <a:schemeClr val="bg2"/>
          </a:solidFill>
          <a:ln>
            <a:solidFill>
              <a:srgbClr val="0070C0"/>
            </a:solidFill>
          </a:ln>
        </p:spPr>
        <p:txBody>
          <a:bodyPr wrap="none">
            <a:spAutoFit/>
          </a:bodyPr>
          <a:lstStyle/>
          <a:p>
            <a:r>
              <a:rPr lang="en-US" sz="1400" dirty="0"/>
              <a:t>vG VNF:</a:t>
            </a:r>
          </a:p>
          <a:p>
            <a:r>
              <a:rPr lang="en-US" sz="1400" dirty="0"/>
              <a:t>Input Attributes:</a:t>
            </a:r>
          </a:p>
          <a:p>
            <a:r>
              <a:rPr lang="en-US" sz="1400" dirty="0"/>
              <a:t>      VNI</a:t>
            </a:r>
          </a:p>
          <a:p>
            <a:r>
              <a:rPr lang="en-US" sz="1400" dirty="0"/>
              <a:t>      </a:t>
            </a:r>
            <a:r>
              <a:rPr lang="en-US" sz="1400" dirty="0" err="1"/>
              <a:t>vGMUX_LAN_IP</a:t>
            </a:r>
            <a:endParaRPr lang="en-US" sz="1400" dirty="0"/>
          </a:p>
          <a:p>
            <a:r>
              <a:rPr lang="en-US" sz="1400" dirty="0"/>
              <a:t>Assignable Attributes:</a:t>
            </a:r>
          </a:p>
          <a:p>
            <a:r>
              <a:rPr lang="en-US" sz="1400" dirty="0"/>
              <a:t>      </a:t>
            </a:r>
            <a:r>
              <a:rPr lang="en-US" sz="1400" dirty="0" err="1"/>
              <a:t>Ext_Conn_Pt</a:t>
            </a:r>
            <a:r>
              <a:rPr lang="en-US" sz="1400" dirty="0"/>
              <a:t> (CPE_PUBLIC)</a:t>
            </a:r>
          </a:p>
          <a:p>
            <a:r>
              <a:rPr lang="en-US" sz="1400" dirty="0"/>
              <a:t>      </a:t>
            </a:r>
            <a:r>
              <a:rPr lang="en-US" sz="1400" dirty="0" err="1"/>
              <a:t>Ext_Conn_Pt</a:t>
            </a:r>
            <a:r>
              <a:rPr lang="en-US" sz="1400" dirty="0"/>
              <a:t> (MUX_GW)</a:t>
            </a:r>
          </a:p>
          <a:p>
            <a:r>
              <a:rPr lang="en-US" sz="1400" dirty="0"/>
              <a:t>      </a:t>
            </a:r>
            <a:r>
              <a:rPr lang="en-US" sz="1400" dirty="0" err="1"/>
              <a:t>Ext_Conn_Pt</a:t>
            </a:r>
            <a:r>
              <a:rPr lang="en-US" sz="1400" dirty="0"/>
              <a:t> (ONAP_OAM)</a:t>
            </a:r>
          </a:p>
          <a:p>
            <a:r>
              <a:rPr lang="en-US" sz="1400" dirty="0"/>
              <a:t>Configuration Attributes:</a:t>
            </a:r>
          </a:p>
          <a:p>
            <a:r>
              <a:rPr lang="en-US" sz="1400" dirty="0"/>
              <a:t>      </a:t>
            </a:r>
            <a:r>
              <a:rPr lang="en-US" sz="1400" dirty="0" err="1"/>
              <a:t>vG_LAN_IP</a:t>
            </a:r>
            <a:endParaRPr lang="en-US" sz="1400" dirty="0"/>
          </a:p>
          <a:p>
            <a:r>
              <a:rPr lang="en-US" sz="1400" dirty="0"/>
              <a:t>      VNI</a:t>
            </a:r>
          </a:p>
          <a:p>
            <a:r>
              <a:rPr lang="en-US" sz="1400" dirty="0"/>
              <a:t>      </a:t>
            </a:r>
            <a:r>
              <a:rPr lang="en-US" sz="1400" dirty="0" err="1"/>
              <a:t>vGMUX_LAN_IP</a:t>
            </a:r>
            <a:endParaRPr lang="en-US" sz="1400" dirty="0"/>
          </a:p>
        </p:txBody>
      </p:sp>
      <p:sp>
        <p:nvSpPr>
          <p:cNvPr id="46" name="Rectangle 45"/>
          <p:cNvSpPr/>
          <p:nvPr/>
        </p:nvSpPr>
        <p:spPr>
          <a:xfrm>
            <a:off x="3982092" y="1364320"/>
            <a:ext cx="2537263" cy="1989056"/>
          </a:xfrm>
          <a:prstGeom prst="rect">
            <a:avLst/>
          </a:prstGeom>
          <a:solidFill>
            <a:schemeClr val="bg2"/>
          </a:solidFill>
          <a:ln>
            <a:solidFill>
              <a:srgbClr val="0070C0"/>
            </a:solidFill>
          </a:ln>
        </p:spPr>
        <p:txBody>
          <a:bodyPr wrap="none">
            <a:noAutofit/>
          </a:bodyPr>
          <a:lstStyle/>
          <a:p>
            <a:r>
              <a:rPr lang="en-US" sz="1400" dirty="0"/>
              <a:t>TunnelXConn </a:t>
            </a:r>
            <a:r>
              <a:rPr lang="en-US" sz="1400" dirty="0" err="1"/>
              <a:t>AllottedResource</a:t>
            </a:r>
            <a:r>
              <a:rPr lang="en-US" sz="1400" dirty="0"/>
              <a:t>:</a:t>
            </a:r>
          </a:p>
          <a:p>
            <a:r>
              <a:rPr lang="en-US" sz="1400" dirty="0"/>
              <a:t>Input Attributes:</a:t>
            </a:r>
          </a:p>
          <a:p>
            <a:r>
              <a:rPr lang="en-US" sz="1400" dirty="0"/>
              <a:t>     </a:t>
            </a:r>
            <a:r>
              <a:rPr lang="en-US" sz="1400" dirty="0" err="1"/>
              <a:t>BRG_WAN_MAC_Address</a:t>
            </a:r>
            <a:endParaRPr lang="en-US" sz="1400" dirty="0"/>
          </a:p>
          <a:p>
            <a:r>
              <a:rPr lang="en-US" sz="1400" dirty="0"/>
              <a:t>Assignable Attributes:</a:t>
            </a:r>
          </a:p>
          <a:p>
            <a:r>
              <a:rPr lang="en-US" sz="1400" dirty="0"/>
              <a:t>     VNI</a:t>
            </a:r>
          </a:p>
          <a:p>
            <a:r>
              <a:rPr lang="en-US" sz="1400" dirty="0"/>
              <a:t>     </a:t>
            </a:r>
            <a:r>
              <a:rPr lang="en-US" sz="1400" dirty="0" err="1"/>
              <a:t>vGMUX_LAN_IP</a:t>
            </a:r>
            <a:endParaRPr lang="en-US" sz="1400" dirty="0"/>
          </a:p>
          <a:p>
            <a:r>
              <a:rPr lang="en-US" sz="1400" dirty="0"/>
              <a:t>     </a:t>
            </a:r>
            <a:r>
              <a:rPr lang="en-US" sz="1400" dirty="0" err="1"/>
              <a:t>vGMUX_Bearer_IP</a:t>
            </a:r>
            <a:endParaRPr lang="en-US" sz="1400" dirty="0"/>
          </a:p>
          <a:p>
            <a:r>
              <a:rPr lang="en-US" sz="1400" dirty="0"/>
              <a:t>Configuration Attributes:</a:t>
            </a:r>
          </a:p>
          <a:p>
            <a:r>
              <a:rPr lang="en-US" sz="1400" dirty="0"/>
              <a:t>     </a:t>
            </a:r>
            <a:r>
              <a:rPr lang="en-US" sz="1400" dirty="0" err="1"/>
              <a:t>Xconn</a:t>
            </a:r>
            <a:r>
              <a:rPr lang="en-US" sz="1400" dirty="0"/>
              <a:t>: {BRG_WAN_IP, VNI}</a:t>
            </a:r>
          </a:p>
        </p:txBody>
      </p:sp>
      <p:sp>
        <p:nvSpPr>
          <p:cNvPr id="9" name="Freeform 8"/>
          <p:cNvSpPr/>
          <p:nvPr/>
        </p:nvSpPr>
        <p:spPr>
          <a:xfrm>
            <a:off x="2651235" y="3655315"/>
            <a:ext cx="1913836" cy="1611194"/>
          </a:xfrm>
          <a:custGeom>
            <a:avLst/>
            <a:gdLst>
              <a:gd name="connsiteX0" fmla="*/ 0 w 4612341"/>
              <a:gd name="connsiteY0" fmla="*/ 0 h 537882"/>
              <a:gd name="connsiteX1" fmla="*/ 2070847 w 4612341"/>
              <a:gd name="connsiteY1" fmla="*/ 80682 h 537882"/>
              <a:gd name="connsiteX2" fmla="*/ 2971800 w 4612341"/>
              <a:gd name="connsiteY2" fmla="*/ 457200 h 537882"/>
              <a:gd name="connsiteX3" fmla="*/ 4612341 w 4612341"/>
              <a:gd name="connsiteY3" fmla="*/ 537882 h 537882"/>
            </a:gdLst>
            <a:ahLst/>
            <a:cxnLst>
              <a:cxn ang="0">
                <a:pos x="connsiteX0" y="connsiteY0"/>
              </a:cxn>
              <a:cxn ang="0">
                <a:pos x="connsiteX1" y="connsiteY1"/>
              </a:cxn>
              <a:cxn ang="0">
                <a:pos x="connsiteX2" y="connsiteY2"/>
              </a:cxn>
              <a:cxn ang="0">
                <a:pos x="connsiteX3" y="connsiteY3"/>
              </a:cxn>
            </a:cxnLst>
            <a:rect l="l" t="t" r="r" b="b"/>
            <a:pathLst>
              <a:path w="4612341" h="537882">
                <a:moveTo>
                  <a:pt x="0" y="0"/>
                </a:moveTo>
                <a:cubicBezTo>
                  <a:pt x="787773" y="2241"/>
                  <a:pt x="1575547" y="4482"/>
                  <a:pt x="2070847" y="80682"/>
                </a:cubicBezTo>
                <a:cubicBezTo>
                  <a:pt x="2566147" y="156882"/>
                  <a:pt x="2548218" y="381000"/>
                  <a:pt x="2971800" y="457200"/>
                </a:cubicBezTo>
                <a:cubicBezTo>
                  <a:pt x="3395382" y="533400"/>
                  <a:pt x="4003861" y="535641"/>
                  <a:pt x="4612341" y="537882"/>
                </a:cubicBezTo>
              </a:path>
            </a:pathLst>
          </a:custGeom>
          <a:noFill/>
          <a:ln>
            <a:prstDash val="sysDot"/>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4720884" y="4052437"/>
            <a:ext cx="1061060" cy="276999"/>
          </a:xfrm>
          <a:prstGeom prst="rect">
            <a:avLst/>
          </a:prstGeom>
          <a:solidFill>
            <a:schemeClr val="bg2"/>
          </a:solidFill>
          <a:effectLst>
            <a:softEdge rad="63500"/>
          </a:effectLst>
        </p:spPr>
        <p:txBody>
          <a:bodyPr wrap="none" rtlCol="0">
            <a:spAutoFit/>
          </a:bodyPr>
          <a:lstStyle/>
          <a:p>
            <a:r>
              <a:rPr lang="en-US" sz="1200" i="1" dirty="0"/>
              <a:t>Mapped From</a:t>
            </a:r>
          </a:p>
        </p:txBody>
      </p:sp>
      <p:sp>
        <p:nvSpPr>
          <p:cNvPr id="42" name="Rectangular Callout 41"/>
          <p:cNvSpPr/>
          <p:nvPr/>
        </p:nvSpPr>
        <p:spPr>
          <a:xfrm>
            <a:off x="278328" y="4776132"/>
            <a:ext cx="2866884" cy="1121370"/>
          </a:xfrm>
          <a:prstGeom prst="wedgeRectCallout">
            <a:avLst>
              <a:gd name="adj1" fmla="val 13288"/>
              <a:gd name="adj2" fmla="val -15365"/>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The Input Data for the vCpeResCust Resources will be mapped by the custom vCpeResCust SO Service-Level workflow in Release 1.  In Release 2+ we hope a generic Service-Level workflow can derive this data mapping from information contained in the SDC model.</a:t>
            </a:r>
          </a:p>
        </p:txBody>
      </p:sp>
      <p:sp>
        <p:nvSpPr>
          <p:cNvPr id="45" name="Rounded Rectangle 44"/>
          <p:cNvSpPr/>
          <p:nvPr/>
        </p:nvSpPr>
        <p:spPr>
          <a:xfrm>
            <a:off x="2877817" y="1855730"/>
            <a:ext cx="73152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Custom [New]</a:t>
            </a:r>
          </a:p>
        </p:txBody>
      </p:sp>
      <p:sp>
        <p:nvSpPr>
          <p:cNvPr id="2" name="Freeform: Shape 1"/>
          <p:cNvSpPr/>
          <p:nvPr/>
        </p:nvSpPr>
        <p:spPr>
          <a:xfrm>
            <a:off x="4572000" y="2360291"/>
            <a:ext cx="4180057" cy="301939"/>
          </a:xfrm>
          <a:custGeom>
            <a:avLst/>
            <a:gdLst>
              <a:gd name="connsiteX0" fmla="*/ 0 w 3320716"/>
              <a:gd name="connsiteY0" fmla="*/ 16208 h 186344"/>
              <a:gd name="connsiteX1" fmla="*/ 1660358 w 3320716"/>
              <a:gd name="connsiteY1" fmla="*/ 16208 h 186344"/>
              <a:gd name="connsiteX2" fmla="*/ 2538663 w 3320716"/>
              <a:gd name="connsiteY2" fmla="*/ 184650 h 186344"/>
              <a:gd name="connsiteX3" fmla="*/ 3320716 w 3320716"/>
              <a:gd name="connsiteY3" fmla="*/ 88398 h 186344"/>
              <a:gd name="connsiteX0" fmla="*/ 0 w 3310424"/>
              <a:gd name="connsiteY0" fmla="*/ 44627 h 213341"/>
              <a:gd name="connsiteX1" fmla="*/ 1660358 w 3310424"/>
              <a:gd name="connsiteY1" fmla="*/ 44627 h 213341"/>
              <a:gd name="connsiteX2" fmla="*/ 2538663 w 3310424"/>
              <a:gd name="connsiteY2" fmla="*/ 213069 h 213341"/>
              <a:gd name="connsiteX3" fmla="*/ 3310424 w 3310424"/>
              <a:gd name="connsiteY3" fmla="*/ 0 h 213341"/>
              <a:gd name="connsiteX0" fmla="*/ 0 w 3310424"/>
              <a:gd name="connsiteY0" fmla="*/ 44627 h 111464"/>
              <a:gd name="connsiteX1" fmla="*/ 1660358 w 3310424"/>
              <a:gd name="connsiteY1" fmla="*/ 44627 h 111464"/>
              <a:gd name="connsiteX2" fmla="*/ 2569539 w 3310424"/>
              <a:gd name="connsiteY2" fmla="*/ 110853 h 111464"/>
              <a:gd name="connsiteX3" fmla="*/ 3310424 w 3310424"/>
              <a:gd name="connsiteY3" fmla="*/ 0 h 111464"/>
              <a:gd name="connsiteX0" fmla="*/ 0 w 3516258"/>
              <a:gd name="connsiteY0" fmla="*/ 10174 h 772013"/>
              <a:gd name="connsiteX1" fmla="*/ 1660358 w 3516258"/>
              <a:gd name="connsiteY1" fmla="*/ 10174 h 772013"/>
              <a:gd name="connsiteX2" fmla="*/ 2569539 w 3516258"/>
              <a:gd name="connsiteY2" fmla="*/ 76400 h 772013"/>
              <a:gd name="connsiteX3" fmla="*/ 3516258 w 3516258"/>
              <a:gd name="connsiteY3" fmla="*/ 768673 h 772013"/>
              <a:gd name="connsiteX0" fmla="*/ 0 w 3516258"/>
              <a:gd name="connsiteY0" fmla="*/ 10174 h 772013"/>
              <a:gd name="connsiteX1" fmla="*/ 1660358 w 3516258"/>
              <a:gd name="connsiteY1" fmla="*/ 10174 h 772013"/>
              <a:gd name="connsiteX2" fmla="*/ 2569539 w 3516258"/>
              <a:gd name="connsiteY2" fmla="*/ 76400 h 772013"/>
              <a:gd name="connsiteX3" fmla="*/ 3516258 w 3516258"/>
              <a:gd name="connsiteY3" fmla="*/ 768673 h 772013"/>
              <a:gd name="connsiteX0" fmla="*/ 0 w 3516258"/>
              <a:gd name="connsiteY0" fmla="*/ 27804 h 791845"/>
              <a:gd name="connsiteX1" fmla="*/ 1660358 w 3516258"/>
              <a:gd name="connsiteY1" fmla="*/ 27804 h 791845"/>
              <a:gd name="connsiteX2" fmla="*/ 2466623 w 3516258"/>
              <a:gd name="connsiteY2" fmla="*/ 356870 h 791845"/>
              <a:gd name="connsiteX3" fmla="*/ 3516258 w 3516258"/>
              <a:gd name="connsiteY3" fmla="*/ 786303 h 791845"/>
            </a:gdLst>
            <a:ahLst/>
            <a:cxnLst>
              <a:cxn ang="0">
                <a:pos x="connsiteX0" y="connsiteY0"/>
              </a:cxn>
              <a:cxn ang="0">
                <a:pos x="connsiteX1" y="connsiteY1"/>
              </a:cxn>
              <a:cxn ang="0">
                <a:pos x="connsiteX2" y="connsiteY2"/>
              </a:cxn>
              <a:cxn ang="0">
                <a:pos x="connsiteX3" y="connsiteY3"/>
              </a:cxn>
            </a:cxnLst>
            <a:rect l="l" t="t" r="r" b="b"/>
            <a:pathLst>
              <a:path w="3516258" h="791845">
                <a:moveTo>
                  <a:pt x="0" y="27804"/>
                </a:moveTo>
                <a:cubicBezTo>
                  <a:pt x="618623" y="13767"/>
                  <a:pt x="1249254" y="-27040"/>
                  <a:pt x="1660358" y="27804"/>
                </a:cubicBezTo>
                <a:cubicBezTo>
                  <a:pt x="2071462" y="82648"/>
                  <a:pt x="2157306" y="230454"/>
                  <a:pt x="2466623" y="356870"/>
                </a:cubicBezTo>
                <a:cubicBezTo>
                  <a:pt x="2775940" y="483286"/>
                  <a:pt x="2923967" y="840444"/>
                  <a:pt x="3516258" y="786303"/>
                </a:cubicBezTo>
              </a:path>
            </a:pathLst>
          </a:custGeom>
          <a:noFill/>
          <a:ln>
            <a:prstDash val="sysDot"/>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p:cNvSpPr/>
          <p:nvPr/>
        </p:nvSpPr>
        <p:spPr>
          <a:xfrm>
            <a:off x="5752681" y="2846426"/>
            <a:ext cx="1416562" cy="1969145"/>
          </a:xfrm>
          <a:custGeom>
            <a:avLst/>
            <a:gdLst>
              <a:gd name="connsiteX0" fmla="*/ 0 w 1517796"/>
              <a:gd name="connsiteY0" fmla="*/ 0 h 2201779"/>
              <a:gd name="connsiteX1" fmla="*/ 541421 w 1517796"/>
              <a:gd name="connsiteY1" fmla="*/ 132348 h 2201779"/>
              <a:gd name="connsiteX2" fmla="*/ 1082842 w 1517796"/>
              <a:gd name="connsiteY2" fmla="*/ 457200 h 2201779"/>
              <a:gd name="connsiteX3" fmla="*/ 1431758 w 1517796"/>
              <a:gd name="connsiteY3" fmla="*/ 950495 h 2201779"/>
              <a:gd name="connsiteX4" fmla="*/ 1503947 w 1517796"/>
              <a:gd name="connsiteY4" fmla="*/ 1672390 h 2201779"/>
              <a:gd name="connsiteX5" fmla="*/ 1215190 w 1517796"/>
              <a:gd name="connsiteY5" fmla="*/ 2093495 h 2201779"/>
              <a:gd name="connsiteX6" fmla="*/ 589547 w 1517796"/>
              <a:gd name="connsiteY6" fmla="*/ 2201779 h 2201779"/>
              <a:gd name="connsiteX0" fmla="*/ 0 w 1213473"/>
              <a:gd name="connsiteY0" fmla="*/ 0 h 2168085"/>
              <a:gd name="connsiteX1" fmla="*/ 237098 w 1213473"/>
              <a:gd name="connsiteY1" fmla="*/ 98654 h 2168085"/>
              <a:gd name="connsiteX2" fmla="*/ 778519 w 1213473"/>
              <a:gd name="connsiteY2" fmla="*/ 423506 h 2168085"/>
              <a:gd name="connsiteX3" fmla="*/ 1127435 w 1213473"/>
              <a:gd name="connsiteY3" fmla="*/ 916801 h 2168085"/>
              <a:gd name="connsiteX4" fmla="*/ 1199624 w 1213473"/>
              <a:gd name="connsiteY4" fmla="*/ 1638696 h 2168085"/>
              <a:gd name="connsiteX5" fmla="*/ 910867 w 1213473"/>
              <a:gd name="connsiteY5" fmla="*/ 2059801 h 2168085"/>
              <a:gd name="connsiteX6" fmla="*/ 285224 w 1213473"/>
              <a:gd name="connsiteY6" fmla="*/ 2168085 h 2168085"/>
              <a:gd name="connsiteX0" fmla="*/ 0 w 1213473"/>
              <a:gd name="connsiteY0" fmla="*/ 0 h 2168085"/>
              <a:gd name="connsiteX1" fmla="*/ 403093 w 1213473"/>
              <a:gd name="connsiteY1" fmla="*/ 109886 h 2168085"/>
              <a:gd name="connsiteX2" fmla="*/ 778519 w 1213473"/>
              <a:gd name="connsiteY2" fmla="*/ 423506 h 2168085"/>
              <a:gd name="connsiteX3" fmla="*/ 1127435 w 1213473"/>
              <a:gd name="connsiteY3" fmla="*/ 916801 h 2168085"/>
              <a:gd name="connsiteX4" fmla="*/ 1199624 w 1213473"/>
              <a:gd name="connsiteY4" fmla="*/ 1638696 h 2168085"/>
              <a:gd name="connsiteX5" fmla="*/ 910867 w 1213473"/>
              <a:gd name="connsiteY5" fmla="*/ 2059801 h 2168085"/>
              <a:gd name="connsiteX6" fmla="*/ 285224 w 1213473"/>
              <a:gd name="connsiteY6" fmla="*/ 2168085 h 2168085"/>
              <a:gd name="connsiteX0" fmla="*/ 0 w 1210528"/>
              <a:gd name="connsiteY0" fmla="*/ 0 h 2168085"/>
              <a:gd name="connsiteX1" fmla="*/ 403093 w 1210528"/>
              <a:gd name="connsiteY1" fmla="*/ 109886 h 2168085"/>
              <a:gd name="connsiteX2" fmla="*/ 916849 w 1210528"/>
              <a:gd name="connsiteY2" fmla="*/ 434738 h 2168085"/>
              <a:gd name="connsiteX3" fmla="*/ 1127435 w 1210528"/>
              <a:gd name="connsiteY3" fmla="*/ 916801 h 2168085"/>
              <a:gd name="connsiteX4" fmla="*/ 1199624 w 1210528"/>
              <a:gd name="connsiteY4" fmla="*/ 1638696 h 2168085"/>
              <a:gd name="connsiteX5" fmla="*/ 910867 w 1210528"/>
              <a:gd name="connsiteY5" fmla="*/ 2059801 h 2168085"/>
              <a:gd name="connsiteX6" fmla="*/ 285224 w 1210528"/>
              <a:gd name="connsiteY6" fmla="*/ 2168085 h 2168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528" h="2168085">
                <a:moveTo>
                  <a:pt x="0" y="0"/>
                </a:moveTo>
                <a:cubicBezTo>
                  <a:pt x="180473" y="28074"/>
                  <a:pt x="250285" y="37430"/>
                  <a:pt x="403093" y="109886"/>
                </a:cubicBezTo>
                <a:cubicBezTo>
                  <a:pt x="555901" y="182342"/>
                  <a:pt x="796125" y="300252"/>
                  <a:pt x="916849" y="434738"/>
                </a:cubicBezTo>
                <a:cubicBezTo>
                  <a:pt x="1037573" y="569224"/>
                  <a:pt x="1080306" y="716141"/>
                  <a:pt x="1127435" y="916801"/>
                </a:cubicBezTo>
                <a:cubicBezTo>
                  <a:pt x="1174564" y="1117461"/>
                  <a:pt x="1235719" y="1448196"/>
                  <a:pt x="1199624" y="1638696"/>
                </a:cubicBezTo>
                <a:cubicBezTo>
                  <a:pt x="1163529" y="1829196"/>
                  <a:pt x="1063267" y="1971570"/>
                  <a:pt x="910867" y="2059801"/>
                </a:cubicBezTo>
                <a:cubicBezTo>
                  <a:pt x="758467" y="2148033"/>
                  <a:pt x="521845" y="2158059"/>
                  <a:pt x="285224" y="2168085"/>
                </a:cubicBezTo>
              </a:path>
            </a:pathLst>
          </a:custGeom>
          <a:noFill/>
          <a:ln>
            <a:prstDash val="sysDot"/>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6723282" y="3943194"/>
            <a:ext cx="1061060" cy="276999"/>
          </a:xfrm>
          <a:prstGeom prst="rect">
            <a:avLst/>
          </a:prstGeom>
          <a:solidFill>
            <a:schemeClr val="bg2"/>
          </a:solidFill>
          <a:effectLst>
            <a:softEdge rad="63500"/>
          </a:effectLst>
        </p:spPr>
        <p:txBody>
          <a:bodyPr wrap="none" rtlCol="0">
            <a:spAutoFit/>
          </a:bodyPr>
          <a:lstStyle/>
          <a:p>
            <a:r>
              <a:rPr lang="en-US" sz="1200" i="1" dirty="0"/>
              <a:t>Mapped From</a:t>
            </a:r>
          </a:p>
        </p:txBody>
      </p:sp>
      <p:sp>
        <p:nvSpPr>
          <p:cNvPr id="36" name="Rectangle 35"/>
          <p:cNvSpPr/>
          <p:nvPr/>
        </p:nvSpPr>
        <p:spPr>
          <a:xfrm>
            <a:off x="9636859" y="5266509"/>
            <a:ext cx="2184124" cy="1384995"/>
          </a:xfrm>
          <a:prstGeom prst="rect">
            <a:avLst/>
          </a:prstGeom>
          <a:solidFill>
            <a:schemeClr val="bg2"/>
          </a:solidFill>
          <a:ln>
            <a:solidFill>
              <a:srgbClr val="0070C0"/>
            </a:solidFill>
          </a:ln>
        </p:spPr>
        <p:txBody>
          <a:bodyPr wrap="none">
            <a:spAutoFit/>
          </a:bodyPr>
          <a:lstStyle/>
          <a:p>
            <a:r>
              <a:rPr lang="en-US" sz="1400" dirty="0" err="1"/>
              <a:t>vG</a:t>
            </a:r>
            <a:r>
              <a:rPr lang="en-US" sz="1400" dirty="0"/>
              <a:t> VF Module:</a:t>
            </a:r>
          </a:p>
          <a:p>
            <a:r>
              <a:rPr lang="en-US" sz="1400" dirty="0"/>
              <a:t>Input Attributes:</a:t>
            </a:r>
          </a:p>
          <a:p>
            <a:r>
              <a:rPr lang="en-US" sz="1400" dirty="0"/>
              <a:t>      {NULL Set}</a:t>
            </a:r>
          </a:p>
          <a:p>
            <a:r>
              <a:rPr lang="en-US" sz="1400" dirty="0"/>
              <a:t>Assignable Attributes:</a:t>
            </a:r>
          </a:p>
          <a:p>
            <a:r>
              <a:rPr lang="en-US" sz="1400" dirty="0"/>
              <a:t>      </a:t>
            </a:r>
            <a:r>
              <a:rPr lang="en-US" sz="1400" dirty="0" err="1"/>
              <a:t>vG_LAN_IP</a:t>
            </a:r>
            <a:r>
              <a:rPr lang="en-US" sz="1400" dirty="0"/>
              <a:t> (MUX_GW)</a:t>
            </a:r>
          </a:p>
          <a:p>
            <a:r>
              <a:rPr lang="en-US" sz="1400" dirty="0"/>
              <a:t>      OA&amp;M_IP (ONAP_OAM)</a:t>
            </a:r>
          </a:p>
        </p:txBody>
      </p:sp>
      <p:sp>
        <p:nvSpPr>
          <p:cNvPr id="40" name="TextBox 39"/>
          <p:cNvSpPr txBox="1"/>
          <p:nvPr/>
        </p:nvSpPr>
        <p:spPr>
          <a:xfrm>
            <a:off x="9654897" y="4875092"/>
            <a:ext cx="1740989" cy="369332"/>
          </a:xfrm>
          <a:prstGeom prst="rect">
            <a:avLst/>
          </a:prstGeom>
          <a:noFill/>
        </p:spPr>
        <p:txBody>
          <a:bodyPr wrap="none" rtlCol="0">
            <a:spAutoFit/>
          </a:bodyPr>
          <a:lstStyle/>
          <a:p>
            <a:pPr algn="ctr"/>
            <a:r>
              <a:rPr lang="en-US" dirty="0"/>
              <a:t>VF Module Level</a:t>
            </a:r>
          </a:p>
        </p:txBody>
      </p:sp>
      <p:sp>
        <p:nvSpPr>
          <p:cNvPr id="43" name="Rectangular Callout 26"/>
          <p:cNvSpPr/>
          <p:nvPr/>
        </p:nvSpPr>
        <p:spPr>
          <a:xfrm>
            <a:off x="6906711" y="5900195"/>
            <a:ext cx="2515036" cy="769013"/>
          </a:xfrm>
          <a:prstGeom prst="wedgeRectCallout">
            <a:avLst>
              <a:gd name="adj1" fmla="val 65100"/>
              <a:gd name="adj2" fmla="val 4573"/>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 As part of the VF Module-level “Assign” operation, SDNC assigns the IPs “10.5.0.21” and “10.0.101.30”  on these the MUX_GW and ONAP_OAM networks</a:t>
            </a:r>
          </a:p>
        </p:txBody>
      </p:sp>
      <p:grpSp>
        <p:nvGrpSpPr>
          <p:cNvPr id="12" name="Group 11"/>
          <p:cNvGrpSpPr/>
          <p:nvPr/>
        </p:nvGrpSpPr>
        <p:grpSpPr>
          <a:xfrm>
            <a:off x="6711000" y="977441"/>
            <a:ext cx="5464659" cy="1263287"/>
            <a:chOff x="7502669" y="953140"/>
            <a:chExt cx="4487034" cy="1263287"/>
          </a:xfrm>
        </p:grpSpPr>
        <p:sp>
          <p:nvSpPr>
            <p:cNvPr id="44" name="Rectangular Callout 26"/>
            <p:cNvSpPr/>
            <p:nvPr/>
          </p:nvSpPr>
          <p:spPr>
            <a:xfrm>
              <a:off x="7502669" y="963328"/>
              <a:ext cx="4447705" cy="1253099"/>
            </a:xfrm>
            <a:custGeom>
              <a:avLst/>
              <a:gdLst>
                <a:gd name="connsiteX0" fmla="*/ 0 w 4447705"/>
                <a:gd name="connsiteY0" fmla="*/ 0 h 624579"/>
                <a:gd name="connsiteX1" fmla="*/ 2594495 w 4447705"/>
                <a:gd name="connsiteY1" fmla="*/ 0 h 624579"/>
                <a:gd name="connsiteX2" fmla="*/ 2594495 w 4447705"/>
                <a:gd name="connsiteY2" fmla="*/ 0 h 624579"/>
                <a:gd name="connsiteX3" fmla="*/ 3706421 w 4447705"/>
                <a:gd name="connsiteY3" fmla="*/ 0 h 624579"/>
                <a:gd name="connsiteX4" fmla="*/ 4447705 w 4447705"/>
                <a:gd name="connsiteY4" fmla="*/ 0 h 624579"/>
                <a:gd name="connsiteX5" fmla="*/ 4447705 w 4447705"/>
                <a:gd name="connsiteY5" fmla="*/ 364338 h 624579"/>
                <a:gd name="connsiteX6" fmla="*/ 4447705 w 4447705"/>
                <a:gd name="connsiteY6" fmla="*/ 364338 h 624579"/>
                <a:gd name="connsiteX7" fmla="*/ 4447705 w 4447705"/>
                <a:gd name="connsiteY7" fmla="*/ 520483 h 624579"/>
                <a:gd name="connsiteX8" fmla="*/ 4447705 w 4447705"/>
                <a:gd name="connsiteY8" fmla="*/ 624579 h 624579"/>
                <a:gd name="connsiteX9" fmla="*/ 3706421 w 4447705"/>
                <a:gd name="connsiteY9" fmla="*/ 624579 h 624579"/>
                <a:gd name="connsiteX10" fmla="*/ 3243533 w 4447705"/>
                <a:gd name="connsiteY10" fmla="*/ 1253099 h 624579"/>
                <a:gd name="connsiteX11" fmla="*/ 2594495 w 4447705"/>
                <a:gd name="connsiteY11" fmla="*/ 624579 h 624579"/>
                <a:gd name="connsiteX12" fmla="*/ 0 w 4447705"/>
                <a:gd name="connsiteY12" fmla="*/ 624579 h 624579"/>
                <a:gd name="connsiteX13" fmla="*/ 0 w 4447705"/>
                <a:gd name="connsiteY13" fmla="*/ 520483 h 624579"/>
                <a:gd name="connsiteX14" fmla="*/ 0 w 4447705"/>
                <a:gd name="connsiteY14" fmla="*/ 364338 h 624579"/>
                <a:gd name="connsiteX15" fmla="*/ 0 w 4447705"/>
                <a:gd name="connsiteY15" fmla="*/ 364338 h 624579"/>
                <a:gd name="connsiteX16" fmla="*/ 0 w 4447705"/>
                <a:gd name="connsiteY16" fmla="*/ 0 h 624579"/>
                <a:gd name="connsiteX0" fmla="*/ 0 w 4447705"/>
                <a:gd name="connsiteY0" fmla="*/ 0 h 1253099"/>
                <a:gd name="connsiteX1" fmla="*/ 2594495 w 4447705"/>
                <a:gd name="connsiteY1" fmla="*/ 0 h 1253099"/>
                <a:gd name="connsiteX2" fmla="*/ 2594495 w 4447705"/>
                <a:gd name="connsiteY2" fmla="*/ 0 h 1253099"/>
                <a:gd name="connsiteX3" fmla="*/ 3706421 w 4447705"/>
                <a:gd name="connsiteY3" fmla="*/ 0 h 1253099"/>
                <a:gd name="connsiteX4" fmla="*/ 4447705 w 4447705"/>
                <a:gd name="connsiteY4" fmla="*/ 0 h 1253099"/>
                <a:gd name="connsiteX5" fmla="*/ 4447705 w 4447705"/>
                <a:gd name="connsiteY5" fmla="*/ 364338 h 1253099"/>
                <a:gd name="connsiteX6" fmla="*/ 4447705 w 4447705"/>
                <a:gd name="connsiteY6" fmla="*/ 364338 h 1253099"/>
                <a:gd name="connsiteX7" fmla="*/ 4447705 w 4447705"/>
                <a:gd name="connsiteY7" fmla="*/ 520483 h 1253099"/>
                <a:gd name="connsiteX8" fmla="*/ 4447705 w 4447705"/>
                <a:gd name="connsiteY8" fmla="*/ 624579 h 1253099"/>
                <a:gd name="connsiteX9" fmla="*/ 3706421 w 4447705"/>
                <a:gd name="connsiteY9" fmla="*/ 624579 h 1253099"/>
                <a:gd name="connsiteX10" fmla="*/ 3243533 w 4447705"/>
                <a:gd name="connsiteY10" fmla="*/ 1253099 h 1253099"/>
                <a:gd name="connsiteX11" fmla="*/ 3172011 w 4447705"/>
                <a:gd name="connsiteY11" fmla="*/ 612548 h 1253099"/>
                <a:gd name="connsiteX12" fmla="*/ 0 w 4447705"/>
                <a:gd name="connsiteY12" fmla="*/ 624579 h 1253099"/>
                <a:gd name="connsiteX13" fmla="*/ 0 w 4447705"/>
                <a:gd name="connsiteY13" fmla="*/ 520483 h 1253099"/>
                <a:gd name="connsiteX14" fmla="*/ 0 w 4447705"/>
                <a:gd name="connsiteY14" fmla="*/ 364338 h 1253099"/>
                <a:gd name="connsiteX15" fmla="*/ 0 w 4447705"/>
                <a:gd name="connsiteY15" fmla="*/ 364338 h 1253099"/>
                <a:gd name="connsiteX16" fmla="*/ 0 w 4447705"/>
                <a:gd name="connsiteY16" fmla="*/ 0 h 1253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47705" h="1253099">
                  <a:moveTo>
                    <a:pt x="0" y="0"/>
                  </a:moveTo>
                  <a:lnTo>
                    <a:pt x="2594495" y="0"/>
                  </a:lnTo>
                  <a:lnTo>
                    <a:pt x="2594495" y="0"/>
                  </a:lnTo>
                  <a:lnTo>
                    <a:pt x="3706421" y="0"/>
                  </a:lnTo>
                  <a:lnTo>
                    <a:pt x="4447705" y="0"/>
                  </a:lnTo>
                  <a:lnTo>
                    <a:pt x="4447705" y="364338"/>
                  </a:lnTo>
                  <a:lnTo>
                    <a:pt x="4447705" y="364338"/>
                  </a:lnTo>
                  <a:lnTo>
                    <a:pt x="4447705" y="520483"/>
                  </a:lnTo>
                  <a:lnTo>
                    <a:pt x="4447705" y="624579"/>
                  </a:lnTo>
                  <a:lnTo>
                    <a:pt x="3706421" y="624579"/>
                  </a:lnTo>
                  <a:lnTo>
                    <a:pt x="3243533" y="1253099"/>
                  </a:lnTo>
                  <a:lnTo>
                    <a:pt x="3172011" y="612548"/>
                  </a:lnTo>
                  <a:lnTo>
                    <a:pt x="0" y="624579"/>
                  </a:lnTo>
                  <a:lnTo>
                    <a:pt x="0" y="520483"/>
                  </a:lnTo>
                  <a:lnTo>
                    <a:pt x="0" y="364338"/>
                  </a:lnTo>
                  <a:lnTo>
                    <a:pt x="0" y="364338"/>
                  </a:lnTo>
                  <a:lnTo>
                    <a:pt x="0" y="0"/>
                  </a:lnTo>
                  <a:close/>
                </a:path>
              </a:pathLst>
            </a:cu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65000"/>
                    <a:lumOff val="35000"/>
                  </a:schemeClr>
                </a:solidFill>
              </a:endParaRPr>
            </a:p>
          </p:txBody>
        </p:sp>
        <p:sp>
          <p:nvSpPr>
            <p:cNvPr id="11" name="TextBox 10"/>
            <p:cNvSpPr txBox="1"/>
            <p:nvPr/>
          </p:nvSpPr>
          <p:spPr>
            <a:xfrm>
              <a:off x="7512754" y="953140"/>
              <a:ext cx="4476949" cy="600164"/>
            </a:xfrm>
            <a:prstGeom prst="rect">
              <a:avLst/>
            </a:prstGeom>
            <a:noFill/>
          </p:spPr>
          <p:txBody>
            <a:bodyPr wrap="square" rtlCol="0">
              <a:spAutoFit/>
            </a:bodyPr>
            <a:lstStyle/>
            <a:p>
              <a:r>
                <a:rPr lang="en-US" sz="1100" dirty="0">
                  <a:solidFill>
                    <a:schemeClr val="tx1">
                      <a:lumMod val="65000"/>
                      <a:lumOff val="35000"/>
                    </a:schemeClr>
                  </a:solidFill>
                </a:rPr>
                <a:t>As part of the VNF-level “Assign” operation, SDNC determines that the </a:t>
              </a:r>
              <a:r>
                <a:rPr lang="en-US" sz="1100" dirty="0" err="1">
                  <a:solidFill>
                    <a:schemeClr val="tx1">
                      <a:lumMod val="65000"/>
                      <a:lumOff val="35000"/>
                    </a:schemeClr>
                  </a:solidFill>
                </a:rPr>
                <a:t>vG</a:t>
              </a:r>
              <a:r>
                <a:rPr lang="en-US" sz="1100" dirty="0">
                  <a:solidFill>
                    <a:schemeClr val="tx1">
                      <a:lumMod val="65000"/>
                      <a:lumOff val="35000"/>
                    </a:schemeClr>
                  </a:solidFill>
                </a:rPr>
                <a:t> must connect to three network types. SDNC assigns the network names for each.  SDNC also looks up the </a:t>
              </a:r>
              <a:r>
                <a:rPr lang="en-US" sz="1100" dirty="0" err="1">
                  <a:solidFill>
                    <a:schemeClr val="tx1">
                      <a:lumMod val="65000"/>
                      <a:lumOff val="35000"/>
                    </a:schemeClr>
                  </a:solidFill>
                </a:rPr>
                <a:t>vGMUX_LAN_IP</a:t>
              </a:r>
              <a:r>
                <a:rPr lang="en-US" sz="1100" dirty="0">
                  <a:solidFill>
                    <a:schemeClr val="tx1">
                      <a:lumMod val="65000"/>
                      <a:lumOff val="35000"/>
                    </a:schemeClr>
                  </a:solidFill>
                </a:rPr>
                <a:t> (10.5.0.20).  SDNC will configure the  </a:t>
              </a:r>
              <a:r>
                <a:rPr lang="en-US" sz="1100" dirty="0" err="1">
                  <a:solidFill>
                    <a:schemeClr val="tx1">
                      <a:lumMod val="65000"/>
                      <a:lumOff val="35000"/>
                    </a:schemeClr>
                  </a:solidFill>
                </a:rPr>
                <a:t>vG_LAN_IP</a:t>
              </a:r>
              <a:r>
                <a:rPr lang="en-US" sz="1100" dirty="0">
                  <a:solidFill>
                    <a:schemeClr val="tx1">
                      <a:lumMod val="65000"/>
                      <a:lumOff val="35000"/>
                    </a:schemeClr>
                  </a:solidFill>
                </a:rPr>
                <a:t>, VNI, and </a:t>
              </a:r>
              <a:r>
                <a:rPr lang="en-US" sz="1100" dirty="0" err="1">
                  <a:solidFill>
                    <a:schemeClr val="tx1">
                      <a:lumMod val="65000"/>
                      <a:lumOff val="35000"/>
                    </a:schemeClr>
                  </a:solidFill>
                </a:rPr>
                <a:t>vGMUX_LAN_IP</a:t>
              </a:r>
              <a:r>
                <a:rPr lang="en-US" sz="1100" dirty="0">
                  <a:solidFill>
                    <a:schemeClr val="tx1">
                      <a:lumMod val="65000"/>
                      <a:lumOff val="35000"/>
                    </a:schemeClr>
                  </a:solidFill>
                </a:rPr>
                <a:t>.</a:t>
              </a:r>
            </a:p>
          </p:txBody>
        </p:sp>
      </p:grpSp>
      <p:grpSp>
        <p:nvGrpSpPr>
          <p:cNvPr id="47" name="Group 46"/>
          <p:cNvGrpSpPr/>
          <p:nvPr/>
        </p:nvGrpSpPr>
        <p:grpSpPr>
          <a:xfrm>
            <a:off x="3732946" y="1173357"/>
            <a:ext cx="367408" cy="307777"/>
            <a:chOff x="8366658" y="3340855"/>
            <a:chExt cx="367408" cy="307777"/>
          </a:xfrm>
        </p:grpSpPr>
        <p:sp>
          <p:nvSpPr>
            <p:cNvPr id="48" name="Oval 47"/>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p:nvSpPr>
          <p:spPr>
            <a:xfrm>
              <a:off x="8366658" y="3340855"/>
              <a:ext cx="367408" cy="307777"/>
            </a:xfrm>
            <a:prstGeom prst="rect">
              <a:avLst/>
            </a:prstGeom>
            <a:noFill/>
          </p:spPr>
          <p:txBody>
            <a:bodyPr wrap="none" rtlCol="0">
              <a:spAutoFit/>
            </a:bodyPr>
            <a:lstStyle/>
            <a:p>
              <a:r>
                <a:rPr lang="en-US" sz="1400" dirty="0">
                  <a:solidFill>
                    <a:schemeClr val="bg1"/>
                  </a:solidFill>
                </a:rPr>
                <a:t>16</a:t>
              </a:r>
            </a:p>
          </p:txBody>
        </p:sp>
      </p:grpSp>
      <p:grpSp>
        <p:nvGrpSpPr>
          <p:cNvPr id="50" name="Group 49"/>
          <p:cNvGrpSpPr/>
          <p:nvPr/>
        </p:nvGrpSpPr>
        <p:grpSpPr>
          <a:xfrm>
            <a:off x="8384649" y="1966769"/>
            <a:ext cx="367408" cy="307777"/>
            <a:chOff x="8378690" y="3340855"/>
            <a:chExt cx="367408" cy="307777"/>
          </a:xfrm>
        </p:grpSpPr>
        <p:sp>
          <p:nvSpPr>
            <p:cNvPr id="52" name="Oval 51"/>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8378690" y="3340855"/>
              <a:ext cx="367408" cy="307777"/>
            </a:xfrm>
            <a:prstGeom prst="rect">
              <a:avLst/>
            </a:prstGeom>
            <a:noFill/>
          </p:spPr>
          <p:txBody>
            <a:bodyPr wrap="none" rtlCol="0">
              <a:spAutoFit/>
            </a:bodyPr>
            <a:lstStyle/>
            <a:p>
              <a:r>
                <a:rPr lang="en-US" sz="1400" dirty="0">
                  <a:solidFill>
                    <a:schemeClr val="bg1"/>
                  </a:solidFill>
                </a:rPr>
                <a:t>17</a:t>
              </a:r>
            </a:p>
          </p:txBody>
        </p:sp>
      </p:grpSp>
      <p:grpSp>
        <p:nvGrpSpPr>
          <p:cNvPr id="54" name="Group 53"/>
          <p:cNvGrpSpPr/>
          <p:nvPr/>
        </p:nvGrpSpPr>
        <p:grpSpPr>
          <a:xfrm>
            <a:off x="4115236" y="3701880"/>
            <a:ext cx="367408" cy="307777"/>
            <a:chOff x="8366658" y="3340855"/>
            <a:chExt cx="367408" cy="307777"/>
          </a:xfrm>
        </p:grpSpPr>
        <p:sp>
          <p:nvSpPr>
            <p:cNvPr id="55" name="Oval 54"/>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8366658" y="3340855"/>
              <a:ext cx="367408" cy="307777"/>
            </a:xfrm>
            <a:prstGeom prst="rect">
              <a:avLst/>
            </a:prstGeom>
            <a:noFill/>
          </p:spPr>
          <p:txBody>
            <a:bodyPr wrap="none" rtlCol="0">
              <a:spAutoFit/>
            </a:bodyPr>
            <a:lstStyle/>
            <a:p>
              <a:r>
                <a:rPr lang="en-US" sz="1400" dirty="0">
                  <a:solidFill>
                    <a:schemeClr val="bg1"/>
                  </a:solidFill>
                </a:rPr>
                <a:t>18</a:t>
              </a:r>
            </a:p>
          </p:txBody>
        </p:sp>
      </p:grpSp>
      <p:grpSp>
        <p:nvGrpSpPr>
          <p:cNvPr id="57" name="Group 56"/>
          <p:cNvGrpSpPr/>
          <p:nvPr/>
        </p:nvGrpSpPr>
        <p:grpSpPr>
          <a:xfrm>
            <a:off x="62080" y="1748981"/>
            <a:ext cx="367408" cy="307777"/>
            <a:chOff x="8373842" y="3340855"/>
            <a:chExt cx="367408" cy="307777"/>
          </a:xfrm>
        </p:grpSpPr>
        <p:sp>
          <p:nvSpPr>
            <p:cNvPr id="58" name="Oval 57"/>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p:cNvSpPr txBox="1"/>
            <p:nvPr/>
          </p:nvSpPr>
          <p:spPr>
            <a:xfrm>
              <a:off x="8373842" y="3340855"/>
              <a:ext cx="367408" cy="307777"/>
            </a:xfrm>
            <a:prstGeom prst="rect">
              <a:avLst/>
            </a:prstGeom>
            <a:noFill/>
          </p:spPr>
          <p:txBody>
            <a:bodyPr wrap="none" rtlCol="0">
              <a:spAutoFit/>
            </a:bodyPr>
            <a:lstStyle/>
            <a:p>
              <a:r>
                <a:rPr lang="en-US" sz="1400" dirty="0">
                  <a:solidFill>
                    <a:schemeClr val="bg1"/>
                  </a:solidFill>
                </a:rPr>
                <a:t>15</a:t>
              </a:r>
            </a:p>
          </p:txBody>
        </p:sp>
      </p:grpSp>
      <p:sp>
        <p:nvSpPr>
          <p:cNvPr id="69" name="Freeform 8"/>
          <p:cNvSpPr/>
          <p:nvPr/>
        </p:nvSpPr>
        <p:spPr>
          <a:xfrm flipV="1">
            <a:off x="2653915" y="1955788"/>
            <a:ext cx="1581149" cy="1649006"/>
          </a:xfrm>
          <a:custGeom>
            <a:avLst/>
            <a:gdLst>
              <a:gd name="connsiteX0" fmla="*/ 0 w 4612341"/>
              <a:gd name="connsiteY0" fmla="*/ 0 h 537882"/>
              <a:gd name="connsiteX1" fmla="*/ 2070847 w 4612341"/>
              <a:gd name="connsiteY1" fmla="*/ 80682 h 537882"/>
              <a:gd name="connsiteX2" fmla="*/ 2971800 w 4612341"/>
              <a:gd name="connsiteY2" fmla="*/ 457200 h 537882"/>
              <a:gd name="connsiteX3" fmla="*/ 4612341 w 4612341"/>
              <a:gd name="connsiteY3" fmla="*/ 537882 h 537882"/>
            </a:gdLst>
            <a:ahLst/>
            <a:cxnLst>
              <a:cxn ang="0">
                <a:pos x="connsiteX0" y="connsiteY0"/>
              </a:cxn>
              <a:cxn ang="0">
                <a:pos x="connsiteX1" y="connsiteY1"/>
              </a:cxn>
              <a:cxn ang="0">
                <a:pos x="connsiteX2" y="connsiteY2"/>
              </a:cxn>
              <a:cxn ang="0">
                <a:pos x="connsiteX3" y="connsiteY3"/>
              </a:cxn>
            </a:cxnLst>
            <a:rect l="l" t="t" r="r" b="b"/>
            <a:pathLst>
              <a:path w="4612341" h="537882">
                <a:moveTo>
                  <a:pt x="0" y="0"/>
                </a:moveTo>
                <a:cubicBezTo>
                  <a:pt x="787773" y="2241"/>
                  <a:pt x="1575547" y="4482"/>
                  <a:pt x="2070847" y="80682"/>
                </a:cubicBezTo>
                <a:cubicBezTo>
                  <a:pt x="2566147" y="156882"/>
                  <a:pt x="2548218" y="381000"/>
                  <a:pt x="2971800" y="457200"/>
                </a:cubicBezTo>
                <a:cubicBezTo>
                  <a:pt x="3395382" y="533400"/>
                  <a:pt x="4003861" y="535641"/>
                  <a:pt x="4612341" y="537882"/>
                </a:cubicBezTo>
              </a:path>
            </a:pathLst>
          </a:custGeom>
          <a:noFill/>
          <a:ln>
            <a:prstDash val="sysDot"/>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p:cNvSpPr/>
          <p:nvPr/>
        </p:nvSpPr>
        <p:spPr>
          <a:xfrm>
            <a:off x="3762069" y="2425607"/>
            <a:ext cx="809931" cy="2646124"/>
          </a:xfrm>
          <a:custGeom>
            <a:avLst/>
            <a:gdLst>
              <a:gd name="connsiteX0" fmla="*/ 427159 w 809931"/>
              <a:gd name="connsiteY0" fmla="*/ 0 h 2469192"/>
              <a:gd name="connsiteX1" fmla="*/ 97550 w 809931"/>
              <a:gd name="connsiteY1" fmla="*/ 180753 h 2469192"/>
              <a:gd name="connsiteX2" fmla="*/ 1857 w 809931"/>
              <a:gd name="connsiteY2" fmla="*/ 839972 h 2469192"/>
              <a:gd name="connsiteX3" fmla="*/ 161345 w 809931"/>
              <a:gd name="connsiteY3" fmla="*/ 1892595 h 2469192"/>
              <a:gd name="connsiteX4" fmla="*/ 501587 w 809931"/>
              <a:gd name="connsiteY4" fmla="*/ 2381693 h 2469192"/>
              <a:gd name="connsiteX5" fmla="*/ 809931 w 809931"/>
              <a:gd name="connsiteY5" fmla="*/ 2466753 h 2469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9931" h="2469192">
                <a:moveTo>
                  <a:pt x="427159" y="0"/>
                </a:moveTo>
                <a:cubicBezTo>
                  <a:pt x="297796" y="20379"/>
                  <a:pt x="168434" y="40758"/>
                  <a:pt x="97550" y="180753"/>
                </a:cubicBezTo>
                <a:cubicBezTo>
                  <a:pt x="26666" y="320748"/>
                  <a:pt x="-8776" y="554665"/>
                  <a:pt x="1857" y="839972"/>
                </a:cubicBezTo>
                <a:cubicBezTo>
                  <a:pt x="12489" y="1125279"/>
                  <a:pt x="78057" y="1635642"/>
                  <a:pt x="161345" y="1892595"/>
                </a:cubicBezTo>
                <a:cubicBezTo>
                  <a:pt x="244633" y="2149548"/>
                  <a:pt x="393489" y="2286000"/>
                  <a:pt x="501587" y="2381693"/>
                </a:cubicBezTo>
                <a:cubicBezTo>
                  <a:pt x="609685" y="2477386"/>
                  <a:pt x="709808" y="2472069"/>
                  <a:pt x="809931" y="2466753"/>
                </a:cubicBezTo>
              </a:path>
            </a:pathLst>
          </a:custGeom>
          <a:noFill/>
          <a:ln>
            <a:prstDash val="sysDot"/>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Shape 69"/>
          <p:cNvSpPr/>
          <p:nvPr/>
        </p:nvSpPr>
        <p:spPr>
          <a:xfrm>
            <a:off x="5486400" y="2599259"/>
            <a:ext cx="3343006" cy="301939"/>
          </a:xfrm>
          <a:custGeom>
            <a:avLst/>
            <a:gdLst>
              <a:gd name="connsiteX0" fmla="*/ 0 w 3320716"/>
              <a:gd name="connsiteY0" fmla="*/ 16208 h 186344"/>
              <a:gd name="connsiteX1" fmla="*/ 1660358 w 3320716"/>
              <a:gd name="connsiteY1" fmla="*/ 16208 h 186344"/>
              <a:gd name="connsiteX2" fmla="*/ 2538663 w 3320716"/>
              <a:gd name="connsiteY2" fmla="*/ 184650 h 186344"/>
              <a:gd name="connsiteX3" fmla="*/ 3320716 w 3320716"/>
              <a:gd name="connsiteY3" fmla="*/ 88398 h 186344"/>
              <a:gd name="connsiteX0" fmla="*/ 0 w 3310424"/>
              <a:gd name="connsiteY0" fmla="*/ 44627 h 213341"/>
              <a:gd name="connsiteX1" fmla="*/ 1660358 w 3310424"/>
              <a:gd name="connsiteY1" fmla="*/ 44627 h 213341"/>
              <a:gd name="connsiteX2" fmla="*/ 2538663 w 3310424"/>
              <a:gd name="connsiteY2" fmla="*/ 213069 h 213341"/>
              <a:gd name="connsiteX3" fmla="*/ 3310424 w 3310424"/>
              <a:gd name="connsiteY3" fmla="*/ 0 h 213341"/>
              <a:gd name="connsiteX0" fmla="*/ 0 w 3310424"/>
              <a:gd name="connsiteY0" fmla="*/ 44627 h 111464"/>
              <a:gd name="connsiteX1" fmla="*/ 1660358 w 3310424"/>
              <a:gd name="connsiteY1" fmla="*/ 44627 h 111464"/>
              <a:gd name="connsiteX2" fmla="*/ 2569539 w 3310424"/>
              <a:gd name="connsiteY2" fmla="*/ 110853 h 111464"/>
              <a:gd name="connsiteX3" fmla="*/ 3310424 w 3310424"/>
              <a:gd name="connsiteY3" fmla="*/ 0 h 111464"/>
              <a:gd name="connsiteX0" fmla="*/ 0 w 3516258"/>
              <a:gd name="connsiteY0" fmla="*/ 10174 h 772013"/>
              <a:gd name="connsiteX1" fmla="*/ 1660358 w 3516258"/>
              <a:gd name="connsiteY1" fmla="*/ 10174 h 772013"/>
              <a:gd name="connsiteX2" fmla="*/ 2569539 w 3516258"/>
              <a:gd name="connsiteY2" fmla="*/ 76400 h 772013"/>
              <a:gd name="connsiteX3" fmla="*/ 3516258 w 3516258"/>
              <a:gd name="connsiteY3" fmla="*/ 768673 h 772013"/>
              <a:gd name="connsiteX0" fmla="*/ 0 w 3516258"/>
              <a:gd name="connsiteY0" fmla="*/ 10174 h 772013"/>
              <a:gd name="connsiteX1" fmla="*/ 1660358 w 3516258"/>
              <a:gd name="connsiteY1" fmla="*/ 10174 h 772013"/>
              <a:gd name="connsiteX2" fmla="*/ 2569539 w 3516258"/>
              <a:gd name="connsiteY2" fmla="*/ 76400 h 772013"/>
              <a:gd name="connsiteX3" fmla="*/ 3516258 w 3516258"/>
              <a:gd name="connsiteY3" fmla="*/ 768673 h 772013"/>
              <a:gd name="connsiteX0" fmla="*/ 0 w 3516258"/>
              <a:gd name="connsiteY0" fmla="*/ 27804 h 791845"/>
              <a:gd name="connsiteX1" fmla="*/ 1660358 w 3516258"/>
              <a:gd name="connsiteY1" fmla="*/ 27804 h 791845"/>
              <a:gd name="connsiteX2" fmla="*/ 2466623 w 3516258"/>
              <a:gd name="connsiteY2" fmla="*/ 356870 h 791845"/>
              <a:gd name="connsiteX3" fmla="*/ 3516258 w 3516258"/>
              <a:gd name="connsiteY3" fmla="*/ 786303 h 791845"/>
            </a:gdLst>
            <a:ahLst/>
            <a:cxnLst>
              <a:cxn ang="0">
                <a:pos x="connsiteX0" y="connsiteY0"/>
              </a:cxn>
              <a:cxn ang="0">
                <a:pos x="connsiteX1" y="connsiteY1"/>
              </a:cxn>
              <a:cxn ang="0">
                <a:pos x="connsiteX2" y="connsiteY2"/>
              </a:cxn>
              <a:cxn ang="0">
                <a:pos x="connsiteX3" y="connsiteY3"/>
              </a:cxn>
            </a:cxnLst>
            <a:rect l="l" t="t" r="r" b="b"/>
            <a:pathLst>
              <a:path w="3516258" h="791845">
                <a:moveTo>
                  <a:pt x="0" y="27804"/>
                </a:moveTo>
                <a:cubicBezTo>
                  <a:pt x="618623" y="13767"/>
                  <a:pt x="1249254" y="-27040"/>
                  <a:pt x="1660358" y="27804"/>
                </a:cubicBezTo>
                <a:cubicBezTo>
                  <a:pt x="2071462" y="82648"/>
                  <a:pt x="2157306" y="230454"/>
                  <a:pt x="2466623" y="356870"/>
                </a:cubicBezTo>
                <a:cubicBezTo>
                  <a:pt x="2775940" y="483286"/>
                  <a:pt x="2923967" y="840444"/>
                  <a:pt x="3516258" y="786303"/>
                </a:cubicBezTo>
              </a:path>
            </a:pathLst>
          </a:custGeom>
          <a:noFill/>
          <a:ln>
            <a:prstDash val="sysDot"/>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rot="19403938">
            <a:off x="6946262" y="2425028"/>
            <a:ext cx="1061060" cy="276999"/>
          </a:xfrm>
          <a:prstGeom prst="rect">
            <a:avLst/>
          </a:prstGeom>
          <a:solidFill>
            <a:schemeClr val="bg2"/>
          </a:solidFill>
          <a:effectLst>
            <a:softEdge rad="63500"/>
          </a:effectLst>
        </p:spPr>
        <p:txBody>
          <a:bodyPr wrap="none" rtlCol="0">
            <a:spAutoFit/>
          </a:bodyPr>
          <a:lstStyle/>
          <a:p>
            <a:r>
              <a:rPr lang="en-US" sz="1200" i="1" dirty="0"/>
              <a:t>Mapped From</a:t>
            </a:r>
          </a:p>
        </p:txBody>
      </p:sp>
      <p:sp>
        <p:nvSpPr>
          <p:cNvPr id="71" name="TextBox 70"/>
          <p:cNvSpPr txBox="1"/>
          <p:nvPr/>
        </p:nvSpPr>
        <p:spPr>
          <a:xfrm>
            <a:off x="3257669" y="4509832"/>
            <a:ext cx="1061060" cy="276999"/>
          </a:xfrm>
          <a:prstGeom prst="rect">
            <a:avLst/>
          </a:prstGeom>
          <a:solidFill>
            <a:schemeClr val="bg2"/>
          </a:solidFill>
          <a:effectLst>
            <a:softEdge rad="63500"/>
          </a:effectLst>
        </p:spPr>
        <p:txBody>
          <a:bodyPr wrap="none" rtlCol="0">
            <a:spAutoFit/>
          </a:bodyPr>
          <a:lstStyle/>
          <a:p>
            <a:r>
              <a:rPr lang="en-US" sz="1200" i="1" dirty="0"/>
              <a:t>Mapped From</a:t>
            </a:r>
          </a:p>
        </p:txBody>
      </p:sp>
      <p:sp>
        <p:nvSpPr>
          <p:cNvPr id="72" name="TextBox 71"/>
          <p:cNvSpPr txBox="1"/>
          <p:nvPr/>
        </p:nvSpPr>
        <p:spPr>
          <a:xfrm>
            <a:off x="2888558" y="2276329"/>
            <a:ext cx="1061060" cy="276999"/>
          </a:xfrm>
          <a:prstGeom prst="rect">
            <a:avLst/>
          </a:prstGeom>
          <a:solidFill>
            <a:schemeClr val="bg2"/>
          </a:solidFill>
          <a:effectLst>
            <a:softEdge rad="63500"/>
          </a:effectLst>
        </p:spPr>
        <p:txBody>
          <a:bodyPr wrap="none" rtlCol="0">
            <a:spAutoFit/>
          </a:bodyPr>
          <a:lstStyle/>
          <a:p>
            <a:r>
              <a:rPr lang="en-US" sz="1200" i="1" dirty="0"/>
              <a:t>Mapped From</a:t>
            </a:r>
          </a:p>
        </p:txBody>
      </p:sp>
    </p:spTree>
    <p:extLst>
      <p:ext uri="{BB962C8B-B14F-4D97-AF65-F5344CB8AC3E}">
        <p14:creationId xmlns:p14="http://schemas.microsoft.com/office/powerpoint/2010/main" val="30891881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51421" y="517525"/>
            <a:ext cx="11145303" cy="454201"/>
          </a:xfrm>
        </p:spPr>
        <p:txBody>
          <a:bodyPr/>
          <a:lstStyle/>
          <a:p>
            <a:r>
              <a:rPr lang="en-US" dirty="0"/>
              <a:t>Residential Broadband </a:t>
            </a:r>
            <a:r>
              <a:rPr lang="en-US" dirty="0" err="1"/>
              <a:t>vCPE</a:t>
            </a:r>
            <a:r>
              <a:rPr lang="en-US" dirty="0"/>
              <a:t> Use Case Model: Homing Policies (Release 2)</a:t>
            </a:r>
          </a:p>
        </p:txBody>
      </p:sp>
      <p:sp>
        <p:nvSpPr>
          <p:cNvPr id="30" name="Rectangle 29"/>
          <p:cNvSpPr/>
          <p:nvPr/>
        </p:nvSpPr>
        <p:spPr>
          <a:xfrm>
            <a:off x="1205922" y="2373746"/>
            <a:ext cx="3035639" cy="1384995"/>
          </a:xfrm>
          <a:prstGeom prst="rect">
            <a:avLst/>
          </a:prstGeom>
          <a:solidFill>
            <a:schemeClr val="bg2"/>
          </a:solidFill>
          <a:ln>
            <a:solidFill>
              <a:srgbClr val="0070C0"/>
            </a:solidFill>
          </a:ln>
        </p:spPr>
        <p:txBody>
          <a:bodyPr wrap="none">
            <a:spAutoFit/>
          </a:bodyPr>
          <a:lstStyle/>
          <a:p>
            <a:r>
              <a:rPr lang="en-US" sz="1400" dirty="0"/>
              <a:t>vCpeResCust Service:</a:t>
            </a:r>
          </a:p>
          <a:p>
            <a:r>
              <a:rPr lang="en-US" sz="1400" dirty="0" err="1"/>
              <a:t>topology_template</a:t>
            </a:r>
            <a:r>
              <a:rPr lang="en-US" sz="1400" dirty="0"/>
              <a:t>:   </a:t>
            </a:r>
          </a:p>
          <a:p>
            <a:r>
              <a:rPr lang="en-US" sz="1400" dirty="0"/>
              <a:t>      </a:t>
            </a:r>
            <a:r>
              <a:rPr lang="en-US" sz="1400" dirty="0" err="1"/>
              <a:t>node_templates</a:t>
            </a:r>
            <a:r>
              <a:rPr lang="en-US" sz="1400" dirty="0"/>
              <a:t>:     </a:t>
            </a:r>
          </a:p>
          <a:p>
            <a:r>
              <a:rPr lang="en-US" altLang="zh-CN" sz="1400" dirty="0"/>
              <a:t>           TunnelXConn (</a:t>
            </a:r>
            <a:r>
              <a:rPr lang="en-US" altLang="zh-CN" sz="1400" dirty="0" err="1"/>
              <a:t>AllottedResource</a:t>
            </a:r>
            <a:r>
              <a:rPr lang="en-US" altLang="zh-CN" sz="1400" dirty="0"/>
              <a:t>):</a:t>
            </a:r>
          </a:p>
          <a:p>
            <a:r>
              <a:rPr lang="en-US" altLang="zh-CN" sz="1400" dirty="0"/>
              <a:t>           vG (VNF):</a:t>
            </a:r>
          </a:p>
          <a:p>
            <a:r>
              <a:rPr lang="en-US" altLang="zh-CN" sz="1400" dirty="0"/>
              <a:t>           BRG (</a:t>
            </a:r>
            <a:r>
              <a:rPr lang="en-US" altLang="zh-CN" sz="1400" dirty="0" err="1"/>
              <a:t>AllottedResource</a:t>
            </a:r>
            <a:r>
              <a:rPr lang="en-US" altLang="zh-CN" sz="1400" dirty="0"/>
              <a:t>):</a:t>
            </a:r>
          </a:p>
        </p:txBody>
      </p:sp>
      <p:sp>
        <p:nvSpPr>
          <p:cNvPr id="8" name="TextBox 7"/>
          <p:cNvSpPr txBox="1"/>
          <p:nvPr/>
        </p:nvSpPr>
        <p:spPr>
          <a:xfrm>
            <a:off x="4395457" y="2382431"/>
            <a:ext cx="5020092" cy="307777"/>
          </a:xfrm>
          <a:prstGeom prst="rect">
            <a:avLst/>
          </a:prstGeom>
          <a:solidFill>
            <a:schemeClr val="accent3">
              <a:lumMod val="40000"/>
              <a:lumOff val="60000"/>
            </a:schemeClr>
          </a:solidFill>
          <a:ln>
            <a:solidFill>
              <a:schemeClr val="tx2"/>
            </a:solidFill>
          </a:ln>
        </p:spPr>
        <p:txBody>
          <a:bodyPr wrap="none" rtlCol="0">
            <a:spAutoFit/>
          </a:bodyPr>
          <a:lstStyle/>
          <a:p>
            <a:r>
              <a:rPr lang="en-US" sz="1400" i="1" dirty="0" err="1"/>
              <a:t>Homing_Policy</a:t>
            </a:r>
            <a:r>
              <a:rPr lang="en-US" sz="1400" i="1" dirty="0"/>
              <a:t>: Latency {</a:t>
            </a:r>
            <a:r>
              <a:rPr lang="en-US" sz="1400" i="1" dirty="0" err="1">
                <a:solidFill>
                  <a:schemeClr val="accent1"/>
                </a:solidFill>
              </a:rPr>
              <a:t>Customer_Location</a:t>
            </a:r>
            <a:r>
              <a:rPr lang="en-US" sz="1400" i="1" dirty="0"/>
              <a:t>, TunnelXConn} &lt; X </a:t>
            </a:r>
            <a:r>
              <a:rPr lang="en-US" sz="1400" i="1" dirty="0" err="1"/>
              <a:t>ms</a:t>
            </a:r>
            <a:endParaRPr lang="en-US" sz="1400" i="1" dirty="0"/>
          </a:p>
        </p:txBody>
      </p:sp>
      <p:sp>
        <p:nvSpPr>
          <p:cNvPr id="9" name="Freeform 8"/>
          <p:cNvSpPr/>
          <p:nvPr/>
        </p:nvSpPr>
        <p:spPr>
          <a:xfrm>
            <a:off x="4141694" y="2662518"/>
            <a:ext cx="699247" cy="510988"/>
          </a:xfrm>
          <a:custGeom>
            <a:avLst/>
            <a:gdLst>
              <a:gd name="connsiteX0" fmla="*/ 699247 w 699247"/>
              <a:gd name="connsiteY0" fmla="*/ 0 h 510988"/>
              <a:gd name="connsiteX1" fmla="*/ 322730 w 699247"/>
              <a:gd name="connsiteY1" fmla="*/ 363071 h 510988"/>
              <a:gd name="connsiteX2" fmla="*/ 0 w 699247"/>
              <a:gd name="connsiteY2" fmla="*/ 510988 h 510988"/>
            </a:gdLst>
            <a:ahLst/>
            <a:cxnLst>
              <a:cxn ang="0">
                <a:pos x="connsiteX0" y="connsiteY0"/>
              </a:cxn>
              <a:cxn ang="0">
                <a:pos x="connsiteX1" y="connsiteY1"/>
              </a:cxn>
              <a:cxn ang="0">
                <a:pos x="connsiteX2" y="connsiteY2"/>
              </a:cxn>
            </a:cxnLst>
            <a:rect l="l" t="t" r="r" b="b"/>
            <a:pathLst>
              <a:path w="699247" h="510988">
                <a:moveTo>
                  <a:pt x="699247" y="0"/>
                </a:moveTo>
                <a:cubicBezTo>
                  <a:pt x="569259" y="138953"/>
                  <a:pt x="439271" y="277906"/>
                  <a:pt x="322730" y="363071"/>
                </a:cubicBezTo>
                <a:cubicBezTo>
                  <a:pt x="206189" y="448236"/>
                  <a:pt x="103094" y="479612"/>
                  <a:pt x="0" y="510988"/>
                </a:cubicBezTo>
              </a:path>
            </a:pathLst>
          </a:custGeom>
          <a:noFill/>
          <a:ln>
            <a:prstDash val="sysDash"/>
            <a:headEnd type="arrow"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p:cNvSpPr txBox="1"/>
          <p:nvPr/>
        </p:nvSpPr>
        <p:spPr>
          <a:xfrm>
            <a:off x="4241561" y="4395156"/>
            <a:ext cx="4728667" cy="307777"/>
          </a:xfrm>
          <a:prstGeom prst="rect">
            <a:avLst/>
          </a:prstGeom>
          <a:solidFill>
            <a:schemeClr val="accent3">
              <a:lumMod val="40000"/>
              <a:lumOff val="60000"/>
            </a:schemeClr>
          </a:solidFill>
          <a:ln>
            <a:solidFill>
              <a:schemeClr val="tx2"/>
            </a:solidFill>
          </a:ln>
        </p:spPr>
        <p:txBody>
          <a:bodyPr wrap="none" rtlCol="0">
            <a:spAutoFit/>
          </a:bodyPr>
          <a:lstStyle/>
          <a:p>
            <a:r>
              <a:rPr lang="en-US" sz="1400" i="1" dirty="0" err="1"/>
              <a:t>Homing_Policy</a:t>
            </a:r>
            <a:r>
              <a:rPr lang="en-US" sz="1400" i="1" dirty="0"/>
              <a:t>: Affinity {TunnelXConn, vG} &lt;Same Cloud Zone&gt;</a:t>
            </a:r>
          </a:p>
        </p:txBody>
      </p:sp>
      <p:sp>
        <p:nvSpPr>
          <p:cNvPr id="10" name="Freeform 9"/>
          <p:cNvSpPr/>
          <p:nvPr/>
        </p:nvSpPr>
        <p:spPr>
          <a:xfrm>
            <a:off x="2514600" y="3254189"/>
            <a:ext cx="2041867" cy="526110"/>
          </a:xfrm>
          <a:custGeom>
            <a:avLst/>
            <a:gdLst>
              <a:gd name="connsiteX0" fmla="*/ 1613647 w 2041867"/>
              <a:gd name="connsiteY0" fmla="*/ 0 h 526110"/>
              <a:gd name="connsiteX1" fmla="*/ 1936377 w 2041867"/>
              <a:gd name="connsiteY1" fmla="*/ 524435 h 526110"/>
              <a:gd name="connsiteX2" fmla="*/ 0 w 2041867"/>
              <a:gd name="connsiteY2" fmla="*/ 134470 h 526110"/>
            </a:gdLst>
            <a:ahLst/>
            <a:cxnLst>
              <a:cxn ang="0">
                <a:pos x="connsiteX0" y="connsiteY0"/>
              </a:cxn>
              <a:cxn ang="0">
                <a:pos x="connsiteX1" y="connsiteY1"/>
              </a:cxn>
              <a:cxn ang="0">
                <a:pos x="connsiteX2" y="connsiteY2"/>
              </a:cxn>
            </a:cxnLst>
            <a:rect l="l" t="t" r="r" b="b"/>
            <a:pathLst>
              <a:path w="2041867" h="526110">
                <a:moveTo>
                  <a:pt x="1613647" y="0"/>
                </a:moveTo>
                <a:cubicBezTo>
                  <a:pt x="1909482" y="251011"/>
                  <a:pt x="2205318" y="502023"/>
                  <a:pt x="1936377" y="524435"/>
                </a:cubicBezTo>
                <a:cubicBezTo>
                  <a:pt x="1667436" y="546847"/>
                  <a:pt x="833718" y="340658"/>
                  <a:pt x="0" y="134470"/>
                </a:cubicBezTo>
              </a:path>
            </a:pathLst>
          </a:custGeom>
          <a:noFill/>
          <a:ln>
            <a:prstDash val="sysDash"/>
            <a:headEnd type="arrow"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4556467" y="3780299"/>
            <a:ext cx="486180" cy="643784"/>
          </a:xfrm>
          <a:custGeom>
            <a:avLst/>
            <a:gdLst>
              <a:gd name="connsiteX0" fmla="*/ 0 w 484094"/>
              <a:gd name="connsiteY0" fmla="*/ 0 h 685800"/>
              <a:gd name="connsiteX1" fmla="*/ 349624 w 484094"/>
              <a:gd name="connsiteY1" fmla="*/ 309282 h 685800"/>
              <a:gd name="connsiteX2" fmla="*/ 484094 w 484094"/>
              <a:gd name="connsiteY2" fmla="*/ 685800 h 685800"/>
            </a:gdLst>
            <a:ahLst/>
            <a:cxnLst>
              <a:cxn ang="0">
                <a:pos x="connsiteX0" y="connsiteY0"/>
              </a:cxn>
              <a:cxn ang="0">
                <a:pos x="connsiteX1" y="connsiteY1"/>
              </a:cxn>
              <a:cxn ang="0">
                <a:pos x="connsiteX2" y="connsiteY2"/>
              </a:cxn>
            </a:cxnLst>
            <a:rect l="l" t="t" r="r" b="b"/>
            <a:pathLst>
              <a:path w="484094" h="685800">
                <a:moveTo>
                  <a:pt x="0" y="0"/>
                </a:moveTo>
                <a:cubicBezTo>
                  <a:pt x="134471" y="97491"/>
                  <a:pt x="268942" y="194982"/>
                  <a:pt x="349624" y="309282"/>
                </a:cubicBezTo>
                <a:cubicBezTo>
                  <a:pt x="430306" y="423582"/>
                  <a:pt x="457200" y="554691"/>
                  <a:pt x="484094" y="685800"/>
                </a:cubicBezTo>
              </a:path>
            </a:pathLst>
          </a:custGeom>
          <a:noFill/>
          <a:ln>
            <a:prstDash val="sysDash"/>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ular Callout 11"/>
          <p:cNvSpPr/>
          <p:nvPr/>
        </p:nvSpPr>
        <p:spPr>
          <a:xfrm>
            <a:off x="6882808" y="2794058"/>
            <a:ext cx="3687389" cy="1497247"/>
          </a:xfrm>
          <a:custGeom>
            <a:avLst/>
            <a:gdLst>
              <a:gd name="connsiteX0" fmla="*/ 0 w 2465180"/>
              <a:gd name="connsiteY0" fmla="*/ 0 h 881580"/>
              <a:gd name="connsiteX1" fmla="*/ 410863 w 2465180"/>
              <a:gd name="connsiteY1" fmla="*/ 0 h 881580"/>
              <a:gd name="connsiteX2" fmla="*/ 410863 w 2465180"/>
              <a:gd name="connsiteY2" fmla="*/ 0 h 881580"/>
              <a:gd name="connsiteX3" fmla="*/ 1027158 w 2465180"/>
              <a:gd name="connsiteY3" fmla="*/ 0 h 881580"/>
              <a:gd name="connsiteX4" fmla="*/ 2465180 w 2465180"/>
              <a:gd name="connsiteY4" fmla="*/ 0 h 881580"/>
              <a:gd name="connsiteX5" fmla="*/ 2465180 w 2465180"/>
              <a:gd name="connsiteY5" fmla="*/ 146930 h 881580"/>
              <a:gd name="connsiteX6" fmla="*/ 2465180 w 2465180"/>
              <a:gd name="connsiteY6" fmla="*/ 146930 h 881580"/>
              <a:gd name="connsiteX7" fmla="*/ 2465180 w 2465180"/>
              <a:gd name="connsiteY7" fmla="*/ 367325 h 881580"/>
              <a:gd name="connsiteX8" fmla="*/ 2465180 w 2465180"/>
              <a:gd name="connsiteY8" fmla="*/ 881580 h 881580"/>
              <a:gd name="connsiteX9" fmla="*/ 1027158 w 2465180"/>
              <a:gd name="connsiteY9" fmla="*/ 881580 h 881580"/>
              <a:gd name="connsiteX10" fmla="*/ 410863 w 2465180"/>
              <a:gd name="connsiteY10" fmla="*/ 881580 h 881580"/>
              <a:gd name="connsiteX11" fmla="*/ 410863 w 2465180"/>
              <a:gd name="connsiteY11" fmla="*/ 881580 h 881580"/>
              <a:gd name="connsiteX12" fmla="*/ 0 w 2465180"/>
              <a:gd name="connsiteY12" fmla="*/ 881580 h 881580"/>
              <a:gd name="connsiteX13" fmla="*/ 0 w 2465180"/>
              <a:gd name="connsiteY13" fmla="*/ 367325 h 881580"/>
              <a:gd name="connsiteX14" fmla="*/ -1109775 w 2465180"/>
              <a:gd name="connsiteY14" fmla="*/ -339479 h 881580"/>
              <a:gd name="connsiteX15" fmla="*/ 0 w 2465180"/>
              <a:gd name="connsiteY15" fmla="*/ 146930 h 881580"/>
              <a:gd name="connsiteX16" fmla="*/ 0 w 2465180"/>
              <a:gd name="connsiteY16" fmla="*/ 0 h 881580"/>
              <a:gd name="connsiteX0" fmla="*/ 1109775 w 3574955"/>
              <a:gd name="connsiteY0" fmla="*/ 339479 h 1221059"/>
              <a:gd name="connsiteX1" fmla="*/ 1520638 w 3574955"/>
              <a:gd name="connsiteY1" fmla="*/ 339479 h 1221059"/>
              <a:gd name="connsiteX2" fmla="*/ 1520638 w 3574955"/>
              <a:gd name="connsiteY2" fmla="*/ 339479 h 1221059"/>
              <a:gd name="connsiteX3" fmla="*/ 2136933 w 3574955"/>
              <a:gd name="connsiteY3" fmla="*/ 339479 h 1221059"/>
              <a:gd name="connsiteX4" fmla="*/ 3574955 w 3574955"/>
              <a:gd name="connsiteY4" fmla="*/ 339479 h 1221059"/>
              <a:gd name="connsiteX5" fmla="*/ 3574955 w 3574955"/>
              <a:gd name="connsiteY5" fmla="*/ 486409 h 1221059"/>
              <a:gd name="connsiteX6" fmla="*/ 3574955 w 3574955"/>
              <a:gd name="connsiteY6" fmla="*/ 486409 h 1221059"/>
              <a:gd name="connsiteX7" fmla="*/ 3574955 w 3574955"/>
              <a:gd name="connsiteY7" fmla="*/ 706804 h 1221059"/>
              <a:gd name="connsiteX8" fmla="*/ 3574955 w 3574955"/>
              <a:gd name="connsiteY8" fmla="*/ 1221059 h 1221059"/>
              <a:gd name="connsiteX9" fmla="*/ 2136933 w 3574955"/>
              <a:gd name="connsiteY9" fmla="*/ 1221059 h 1221059"/>
              <a:gd name="connsiteX10" fmla="*/ 1520638 w 3574955"/>
              <a:gd name="connsiteY10" fmla="*/ 1221059 h 1221059"/>
              <a:gd name="connsiteX11" fmla="*/ 1520638 w 3574955"/>
              <a:gd name="connsiteY11" fmla="*/ 1221059 h 1221059"/>
              <a:gd name="connsiteX12" fmla="*/ 1109775 w 3574955"/>
              <a:gd name="connsiteY12" fmla="*/ 1221059 h 1221059"/>
              <a:gd name="connsiteX13" fmla="*/ 1093720 w 3574955"/>
              <a:gd name="connsiteY13" fmla="*/ 878159 h 1221059"/>
              <a:gd name="connsiteX14" fmla="*/ 1109775 w 3574955"/>
              <a:gd name="connsiteY14" fmla="*/ 706804 h 1221059"/>
              <a:gd name="connsiteX15" fmla="*/ 0 w 3574955"/>
              <a:gd name="connsiteY15" fmla="*/ 0 h 1221059"/>
              <a:gd name="connsiteX16" fmla="*/ 1109775 w 3574955"/>
              <a:gd name="connsiteY16" fmla="*/ 486409 h 1221059"/>
              <a:gd name="connsiteX17" fmla="*/ 1109775 w 3574955"/>
              <a:gd name="connsiteY17" fmla="*/ 339479 h 1221059"/>
              <a:gd name="connsiteX0" fmla="*/ 1109775 w 3574955"/>
              <a:gd name="connsiteY0" fmla="*/ 339479 h 1221059"/>
              <a:gd name="connsiteX1" fmla="*/ 1520638 w 3574955"/>
              <a:gd name="connsiteY1" fmla="*/ 339479 h 1221059"/>
              <a:gd name="connsiteX2" fmla="*/ 1520638 w 3574955"/>
              <a:gd name="connsiteY2" fmla="*/ 339479 h 1221059"/>
              <a:gd name="connsiteX3" fmla="*/ 2136933 w 3574955"/>
              <a:gd name="connsiteY3" fmla="*/ 339479 h 1221059"/>
              <a:gd name="connsiteX4" fmla="*/ 3574955 w 3574955"/>
              <a:gd name="connsiteY4" fmla="*/ 339479 h 1221059"/>
              <a:gd name="connsiteX5" fmla="*/ 3574955 w 3574955"/>
              <a:gd name="connsiteY5" fmla="*/ 486409 h 1221059"/>
              <a:gd name="connsiteX6" fmla="*/ 3574955 w 3574955"/>
              <a:gd name="connsiteY6" fmla="*/ 486409 h 1221059"/>
              <a:gd name="connsiteX7" fmla="*/ 3574955 w 3574955"/>
              <a:gd name="connsiteY7" fmla="*/ 706804 h 1221059"/>
              <a:gd name="connsiteX8" fmla="*/ 3574955 w 3574955"/>
              <a:gd name="connsiteY8" fmla="*/ 1221059 h 1221059"/>
              <a:gd name="connsiteX9" fmla="*/ 2136933 w 3574955"/>
              <a:gd name="connsiteY9" fmla="*/ 1221059 h 1221059"/>
              <a:gd name="connsiteX10" fmla="*/ 1520638 w 3574955"/>
              <a:gd name="connsiteY10" fmla="*/ 1221059 h 1221059"/>
              <a:gd name="connsiteX11" fmla="*/ 1520638 w 3574955"/>
              <a:gd name="connsiteY11" fmla="*/ 1221059 h 1221059"/>
              <a:gd name="connsiteX12" fmla="*/ 1109775 w 3574955"/>
              <a:gd name="connsiteY12" fmla="*/ 1221059 h 1221059"/>
              <a:gd name="connsiteX13" fmla="*/ 1107168 w 3574955"/>
              <a:gd name="connsiteY13" fmla="*/ 1079866 h 1221059"/>
              <a:gd name="connsiteX14" fmla="*/ 1093720 w 3574955"/>
              <a:gd name="connsiteY14" fmla="*/ 878159 h 1221059"/>
              <a:gd name="connsiteX15" fmla="*/ 1109775 w 3574955"/>
              <a:gd name="connsiteY15" fmla="*/ 706804 h 1221059"/>
              <a:gd name="connsiteX16" fmla="*/ 0 w 3574955"/>
              <a:gd name="connsiteY16" fmla="*/ 0 h 1221059"/>
              <a:gd name="connsiteX17" fmla="*/ 1109775 w 3574955"/>
              <a:gd name="connsiteY17" fmla="*/ 486409 h 1221059"/>
              <a:gd name="connsiteX18" fmla="*/ 1109775 w 3574955"/>
              <a:gd name="connsiteY18" fmla="*/ 339479 h 1221059"/>
              <a:gd name="connsiteX0" fmla="*/ 1109775 w 3574955"/>
              <a:gd name="connsiteY0" fmla="*/ 339479 h 1221059"/>
              <a:gd name="connsiteX1" fmla="*/ 1520638 w 3574955"/>
              <a:gd name="connsiteY1" fmla="*/ 339479 h 1221059"/>
              <a:gd name="connsiteX2" fmla="*/ 1520638 w 3574955"/>
              <a:gd name="connsiteY2" fmla="*/ 339479 h 1221059"/>
              <a:gd name="connsiteX3" fmla="*/ 2136933 w 3574955"/>
              <a:gd name="connsiteY3" fmla="*/ 339479 h 1221059"/>
              <a:gd name="connsiteX4" fmla="*/ 3574955 w 3574955"/>
              <a:gd name="connsiteY4" fmla="*/ 339479 h 1221059"/>
              <a:gd name="connsiteX5" fmla="*/ 3574955 w 3574955"/>
              <a:gd name="connsiteY5" fmla="*/ 486409 h 1221059"/>
              <a:gd name="connsiteX6" fmla="*/ 3574955 w 3574955"/>
              <a:gd name="connsiteY6" fmla="*/ 486409 h 1221059"/>
              <a:gd name="connsiteX7" fmla="*/ 3574955 w 3574955"/>
              <a:gd name="connsiteY7" fmla="*/ 706804 h 1221059"/>
              <a:gd name="connsiteX8" fmla="*/ 3574955 w 3574955"/>
              <a:gd name="connsiteY8" fmla="*/ 1221059 h 1221059"/>
              <a:gd name="connsiteX9" fmla="*/ 2136933 w 3574955"/>
              <a:gd name="connsiteY9" fmla="*/ 1221059 h 1221059"/>
              <a:gd name="connsiteX10" fmla="*/ 1520638 w 3574955"/>
              <a:gd name="connsiteY10" fmla="*/ 1221059 h 1221059"/>
              <a:gd name="connsiteX11" fmla="*/ 1520638 w 3574955"/>
              <a:gd name="connsiteY11" fmla="*/ 1221059 h 1221059"/>
              <a:gd name="connsiteX12" fmla="*/ 1109775 w 3574955"/>
              <a:gd name="connsiteY12" fmla="*/ 1221059 h 1221059"/>
              <a:gd name="connsiteX13" fmla="*/ 1107168 w 3574955"/>
              <a:gd name="connsiteY13" fmla="*/ 1079866 h 1221059"/>
              <a:gd name="connsiteX14" fmla="*/ 1093720 w 3574955"/>
              <a:gd name="connsiteY14" fmla="*/ 878159 h 1221059"/>
              <a:gd name="connsiteX15" fmla="*/ 1107168 w 3574955"/>
              <a:gd name="connsiteY15" fmla="*/ 931948 h 1221059"/>
              <a:gd name="connsiteX16" fmla="*/ 1109775 w 3574955"/>
              <a:gd name="connsiteY16" fmla="*/ 706804 h 1221059"/>
              <a:gd name="connsiteX17" fmla="*/ 0 w 3574955"/>
              <a:gd name="connsiteY17" fmla="*/ 0 h 1221059"/>
              <a:gd name="connsiteX18" fmla="*/ 1109775 w 3574955"/>
              <a:gd name="connsiteY18" fmla="*/ 486409 h 1221059"/>
              <a:gd name="connsiteX19" fmla="*/ 1109775 w 3574955"/>
              <a:gd name="connsiteY19" fmla="*/ 339479 h 1221059"/>
              <a:gd name="connsiteX0" fmla="*/ 1222209 w 3687389"/>
              <a:gd name="connsiteY0" fmla="*/ 339479 h 1497247"/>
              <a:gd name="connsiteX1" fmla="*/ 1633072 w 3687389"/>
              <a:gd name="connsiteY1" fmla="*/ 339479 h 1497247"/>
              <a:gd name="connsiteX2" fmla="*/ 1633072 w 3687389"/>
              <a:gd name="connsiteY2" fmla="*/ 339479 h 1497247"/>
              <a:gd name="connsiteX3" fmla="*/ 2249367 w 3687389"/>
              <a:gd name="connsiteY3" fmla="*/ 339479 h 1497247"/>
              <a:gd name="connsiteX4" fmla="*/ 3687389 w 3687389"/>
              <a:gd name="connsiteY4" fmla="*/ 339479 h 1497247"/>
              <a:gd name="connsiteX5" fmla="*/ 3687389 w 3687389"/>
              <a:gd name="connsiteY5" fmla="*/ 486409 h 1497247"/>
              <a:gd name="connsiteX6" fmla="*/ 3687389 w 3687389"/>
              <a:gd name="connsiteY6" fmla="*/ 486409 h 1497247"/>
              <a:gd name="connsiteX7" fmla="*/ 3687389 w 3687389"/>
              <a:gd name="connsiteY7" fmla="*/ 706804 h 1497247"/>
              <a:gd name="connsiteX8" fmla="*/ 3687389 w 3687389"/>
              <a:gd name="connsiteY8" fmla="*/ 1221059 h 1497247"/>
              <a:gd name="connsiteX9" fmla="*/ 2249367 w 3687389"/>
              <a:gd name="connsiteY9" fmla="*/ 1221059 h 1497247"/>
              <a:gd name="connsiteX10" fmla="*/ 1633072 w 3687389"/>
              <a:gd name="connsiteY10" fmla="*/ 1221059 h 1497247"/>
              <a:gd name="connsiteX11" fmla="*/ 1633072 w 3687389"/>
              <a:gd name="connsiteY11" fmla="*/ 1221059 h 1497247"/>
              <a:gd name="connsiteX12" fmla="*/ 1222209 w 3687389"/>
              <a:gd name="connsiteY12" fmla="*/ 1221059 h 1497247"/>
              <a:gd name="connsiteX13" fmla="*/ 1219602 w 3687389"/>
              <a:gd name="connsiteY13" fmla="*/ 1079866 h 1497247"/>
              <a:gd name="connsiteX14" fmla="*/ 0 w 3687389"/>
              <a:gd name="connsiteY14" fmla="*/ 1497247 h 1497247"/>
              <a:gd name="connsiteX15" fmla="*/ 1219602 w 3687389"/>
              <a:gd name="connsiteY15" fmla="*/ 931948 h 1497247"/>
              <a:gd name="connsiteX16" fmla="*/ 1222209 w 3687389"/>
              <a:gd name="connsiteY16" fmla="*/ 706804 h 1497247"/>
              <a:gd name="connsiteX17" fmla="*/ 112434 w 3687389"/>
              <a:gd name="connsiteY17" fmla="*/ 0 h 1497247"/>
              <a:gd name="connsiteX18" fmla="*/ 1222209 w 3687389"/>
              <a:gd name="connsiteY18" fmla="*/ 486409 h 1497247"/>
              <a:gd name="connsiteX19" fmla="*/ 1222209 w 3687389"/>
              <a:gd name="connsiteY19" fmla="*/ 339479 h 1497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687389" h="1497247">
                <a:moveTo>
                  <a:pt x="1222209" y="339479"/>
                </a:moveTo>
                <a:lnTo>
                  <a:pt x="1633072" y="339479"/>
                </a:lnTo>
                <a:lnTo>
                  <a:pt x="1633072" y="339479"/>
                </a:lnTo>
                <a:lnTo>
                  <a:pt x="2249367" y="339479"/>
                </a:lnTo>
                <a:lnTo>
                  <a:pt x="3687389" y="339479"/>
                </a:lnTo>
                <a:lnTo>
                  <a:pt x="3687389" y="486409"/>
                </a:lnTo>
                <a:lnTo>
                  <a:pt x="3687389" y="486409"/>
                </a:lnTo>
                <a:lnTo>
                  <a:pt x="3687389" y="706804"/>
                </a:lnTo>
                <a:lnTo>
                  <a:pt x="3687389" y="1221059"/>
                </a:lnTo>
                <a:lnTo>
                  <a:pt x="2249367" y="1221059"/>
                </a:lnTo>
                <a:lnTo>
                  <a:pt x="1633072" y="1221059"/>
                </a:lnTo>
                <a:lnTo>
                  <a:pt x="1633072" y="1221059"/>
                </a:lnTo>
                <a:lnTo>
                  <a:pt x="1222209" y="1221059"/>
                </a:lnTo>
                <a:lnTo>
                  <a:pt x="1219602" y="1079866"/>
                </a:lnTo>
                <a:lnTo>
                  <a:pt x="0" y="1497247"/>
                </a:lnTo>
                <a:lnTo>
                  <a:pt x="1219602" y="931948"/>
                </a:lnTo>
                <a:lnTo>
                  <a:pt x="1222209" y="706804"/>
                </a:lnTo>
                <a:lnTo>
                  <a:pt x="112434" y="0"/>
                </a:lnTo>
                <a:lnTo>
                  <a:pt x="1222209" y="486409"/>
                </a:lnTo>
                <a:lnTo>
                  <a:pt x="1222209" y="339479"/>
                </a:lnTo>
                <a:close/>
              </a:path>
            </a:pathLst>
          </a:custGeom>
          <a:solidFill>
            <a:srgbClr val="FFFF00"/>
          </a:solidFill>
          <a:ln w="31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1">
                  <a:lumMod val="65000"/>
                  <a:lumOff val="35000"/>
                </a:schemeClr>
              </a:solidFill>
            </a:endParaRPr>
          </a:p>
        </p:txBody>
      </p:sp>
      <p:sp>
        <p:nvSpPr>
          <p:cNvPr id="51" name="Rectangular Callout 50"/>
          <p:cNvSpPr/>
          <p:nvPr/>
        </p:nvSpPr>
        <p:spPr>
          <a:xfrm>
            <a:off x="8113833" y="3121740"/>
            <a:ext cx="2465180" cy="881580"/>
          </a:xfrm>
          <a:prstGeom prst="wedgeRectCallout">
            <a:avLst>
              <a:gd name="adj1" fmla="val -43518"/>
              <a:gd name="adj2" fmla="val 843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SDC should, in the future, be able to derive the “Homing Input” attributes for a given Service type by determining which homing policy variables have no defined source. </a:t>
            </a:r>
          </a:p>
        </p:txBody>
      </p:sp>
    </p:spTree>
    <p:extLst>
      <p:ext uri="{BB962C8B-B14F-4D97-AF65-F5344CB8AC3E}">
        <p14:creationId xmlns:p14="http://schemas.microsoft.com/office/powerpoint/2010/main" val="41988284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5974" y="576767"/>
            <a:ext cx="2315351" cy="923330"/>
          </a:xfrm>
          <a:prstGeom prst="rect">
            <a:avLst/>
          </a:prstGeom>
          <a:noFill/>
        </p:spPr>
        <p:txBody>
          <a:bodyPr wrap="square" rtlCol="0">
            <a:spAutoFit/>
          </a:bodyPr>
          <a:lstStyle/>
          <a:p>
            <a:r>
              <a:rPr lang="en-US" i="1" dirty="0">
                <a:solidFill>
                  <a:srgbClr val="0070C0"/>
                </a:solidFill>
              </a:rPr>
              <a:t>Generic</a:t>
            </a:r>
          </a:p>
          <a:p>
            <a:r>
              <a:rPr lang="en-US" i="1" dirty="0">
                <a:solidFill>
                  <a:srgbClr val="0070C0"/>
                </a:solidFill>
              </a:rPr>
              <a:t>Service Level Processing</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1816" y="337322"/>
            <a:ext cx="8051877" cy="5741262"/>
          </a:xfrm>
          <a:prstGeom prst="rect">
            <a:avLst/>
          </a:prstGeom>
        </p:spPr>
      </p:pic>
      <p:graphicFrame>
        <p:nvGraphicFramePr>
          <p:cNvPr id="11" name="Object 10"/>
          <p:cNvGraphicFramePr>
            <a:graphicFrameLocks noChangeAspect="1"/>
          </p:cNvGraphicFramePr>
          <p:nvPr>
            <p:extLst>
              <p:ext uri="{D42A27DB-BD31-4B8C-83A1-F6EECF244321}">
                <p14:modId xmlns:p14="http://schemas.microsoft.com/office/powerpoint/2010/main" val="3901368940"/>
              </p:ext>
            </p:extLst>
          </p:nvPr>
        </p:nvGraphicFramePr>
        <p:xfrm>
          <a:off x="475974" y="3354478"/>
          <a:ext cx="2551113" cy="685800"/>
        </p:xfrm>
        <a:graphic>
          <a:graphicData uri="http://schemas.openxmlformats.org/presentationml/2006/ole">
            <mc:AlternateContent xmlns:mc="http://schemas.openxmlformats.org/markup-compatibility/2006">
              <mc:Choice xmlns:v="urn:schemas-microsoft-com:vml" Requires="v">
                <p:oleObj spid="_x0000_s17851" name="Packager Shell Object" showAsIcon="1" r:id="rId4" imgW="2551320" imgH="685800" progId="Package">
                  <p:embed/>
                </p:oleObj>
              </mc:Choice>
              <mc:Fallback>
                <p:oleObj name="Packager Shell Object" showAsIcon="1" r:id="rId4" imgW="2551320" imgH="685800" progId="Package">
                  <p:embed/>
                  <p:pic>
                    <p:nvPicPr>
                      <p:cNvPr id="0" name=""/>
                      <p:cNvPicPr/>
                      <p:nvPr/>
                    </p:nvPicPr>
                    <p:blipFill>
                      <a:blip r:embed="rId5"/>
                      <a:stretch>
                        <a:fillRect/>
                      </a:stretch>
                    </p:blipFill>
                    <p:spPr>
                      <a:xfrm>
                        <a:off x="475974" y="3354478"/>
                        <a:ext cx="2551113" cy="685800"/>
                      </a:xfrm>
                      <a:prstGeom prst="rect">
                        <a:avLst/>
                      </a:prstGeom>
                    </p:spPr>
                  </p:pic>
                </p:oleObj>
              </mc:Fallback>
            </mc:AlternateContent>
          </a:graphicData>
        </a:graphic>
      </p:graphicFrame>
    </p:spTree>
    <p:extLst>
      <p:ext uri="{BB962C8B-B14F-4D97-AF65-F5344CB8AC3E}">
        <p14:creationId xmlns:p14="http://schemas.microsoft.com/office/powerpoint/2010/main" val="17058431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5974" y="576767"/>
            <a:ext cx="2315351" cy="1200329"/>
          </a:xfrm>
          <a:prstGeom prst="rect">
            <a:avLst/>
          </a:prstGeom>
          <a:noFill/>
        </p:spPr>
        <p:txBody>
          <a:bodyPr wrap="square" rtlCol="0">
            <a:spAutoFit/>
          </a:bodyPr>
          <a:lstStyle/>
          <a:p>
            <a:r>
              <a:rPr lang="en-US" i="1" dirty="0">
                <a:solidFill>
                  <a:srgbClr val="0070C0"/>
                </a:solidFill>
              </a:rPr>
              <a:t>Generic</a:t>
            </a:r>
          </a:p>
          <a:p>
            <a:r>
              <a:rPr lang="en-US" i="1" dirty="0">
                <a:solidFill>
                  <a:srgbClr val="0070C0"/>
                </a:solidFill>
              </a:rPr>
              <a:t>Resource Level Processing:</a:t>
            </a:r>
          </a:p>
          <a:p>
            <a:r>
              <a:rPr lang="en-US" i="1" dirty="0">
                <a:solidFill>
                  <a:srgbClr val="0070C0"/>
                </a:solidFill>
              </a:rPr>
              <a:t>Networks</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5140" y="69668"/>
            <a:ext cx="8430837" cy="6056811"/>
          </a:xfrm>
          <a:prstGeom prst="rect">
            <a:avLst/>
          </a:prstGeom>
        </p:spPr>
      </p:pic>
      <p:graphicFrame>
        <p:nvGraphicFramePr>
          <p:cNvPr id="9" name="Object 8"/>
          <p:cNvGraphicFramePr>
            <a:graphicFrameLocks noChangeAspect="1"/>
          </p:cNvGraphicFramePr>
          <p:nvPr>
            <p:extLst>
              <p:ext uri="{D42A27DB-BD31-4B8C-83A1-F6EECF244321}">
                <p14:modId xmlns:p14="http://schemas.microsoft.com/office/powerpoint/2010/main" val="1313736302"/>
              </p:ext>
            </p:extLst>
          </p:nvPr>
        </p:nvGraphicFramePr>
        <p:xfrm>
          <a:off x="59642" y="3763782"/>
          <a:ext cx="3148013" cy="685800"/>
        </p:xfrm>
        <a:graphic>
          <a:graphicData uri="http://schemas.openxmlformats.org/presentationml/2006/ole">
            <mc:AlternateContent xmlns:mc="http://schemas.openxmlformats.org/markup-compatibility/2006">
              <mc:Choice xmlns:v="urn:schemas-microsoft-com:vml" Requires="v">
                <p:oleObj spid="_x0000_s24614" name="Packager Shell Object" showAsIcon="1" r:id="rId4" imgW="3148200" imgH="685800" progId="Package">
                  <p:embed/>
                </p:oleObj>
              </mc:Choice>
              <mc:Fallback>
                <p:oleObj name="Packager Shell Object" showAsIcon="1" r:id="rId4" imgW="3148200" imgH="685800" progId="Package">
                  <p:embed/>
                  <p:pic>
                    <p:nvPicPr>
                      <p:cNvPr id="0" name=""/>
                      <p:cNvPicPr/>
                      <p:nvPr/>
                    </p:nvPicPr>
                    <p:blipFill>
                      <a:blip r:embed="rId5"/>
                      <a:stretch>
                        <a:fillRect/>
                      </a:stretch>
                    </p:blipFill>
                    <p:spPr>
                      <a:xfrm>
                        <a:off x="59642" y="3763782"/>
                        <a:ext cx="3148013" cy="685800"/>
                      </a:xfrm>
                      <a:prstGeom prst="rect">
                        <a:avLst/>
                      </a:prstGeom>
                    </p:spPr>
                  </p:pic>
                </p:oleObj>
              </mc:Fallback>
            </mc:AlternateContent>
          </a:graphicData>
        </a:graphic>
      </p:graphicFrame>
    </p:spTree>
    <p:extLst>
      <p:ext uri="{BB962C8B-B14F-4D97-AF65-F5344CB8AC3E}">
        <p14:creationId xmlns:p14="http://schemas.microsoft.com/office/powerpoint/2010/main" val="33061835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5974" y="576767"/>
            <a:ext cx="2315351" cy="1200329"/>
          </a:xfrm>
          <a:prstGeom prst="rect">
            <a:avLst/>
          </a:prstGeom>
          <a:noFill/>
        </p:spPr>
        <p:txBody>
          <a:bodyPr wrap="square" rtlCol="0">
            <a:spAutoFit/>
          </a:bodyPr>
          <a:lstStyle/>
          <a:p>
            <a:r>
              <a:rPr lang="en-US" i="1" dirty="0">
                <a:solidFill>
                  <a:srgbClr val="0070C0"/>
                </a:solidFill>
              </a:rPr>
              <a:t>Generic</a:t>
            </a:r>
          </a:p>
          <a:p>
            <a:r>
              <a:rPr lang="en-US" i="1" dirty="0">
                <a:solidFill>
                  <a:srgbClr val="0070C0"/>
                </a:solidFill>
              </a:rPr>
              <a:t>Resource Level Processing:</a:t>
            </a:r>
          </a:p>
          <a:p>
            <a:r>
              <a:rPr lang="en-US" i="1" dirty="0">
                <a:solidFill>
                  <a:srgbClr val="0070C0"/>
                </a:solidFill>
              </a:rPr>
              <a:t>VNFs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8745" y="0"/>
            <a:ext cx="7750396" cy="6858000"/>
          </a:xfrm>
          <a:prstGeom prst="rect">
            <a:avLst/>
          </a:prstGeom>
        </p:spPr>
      </p:pic>
      <p:graphicFrame>
        <p:nvGraphicFramePr>
          <p:cNvPr id="4" name="Object 3"/>
          <p:cNvGraphicFramePr>
            <a:graphicFrameLocks noChangeAspect="1"/>
          </p:cNvGraphicFramePr>
          <p:nvPr>
            <p:extLst>
              <p:ext uri="{D42A27DB-BD31-4B8C-83A1-F6EECF244321}">
                <p14:modId xmlns:p14="http://schemas.microsoft.com/office/powerpoint/2010/main" val="4273298835"/>
              </p:ext>
            </p:extLst>
          </p:nvPr>
        </p:nvGraphicFramePr>
        <p:xfrm>
          <a:off x="140789" y="3429000"/>
          <a:ext cx="3148013" cy="685800"/>
        </p:xfrm>
        <a:graphic>
          <a:graphicData uri="http://schemas.openxmlformats.org/presentationml/2006/ole">
            <mc:AlternateContent xmlns:mc="http://schemas.openxmlformats.org/markup-compatibility/2006">
              <mc:Choice xmlns:v="urn:schemas-microsoft-com:vml" Requires="v">
                <p:oleObj spid="_x0000_s25638" name="Packager Shell Object" showAsIcon="1" r:id="rId4" imgW="3148200" imgH="685800" progId="Package">
                  <p:embed/>
                </p:oleObj>
              </mc:Choice>
              <mc:Fallback>
                <p:oleObj name="Packager Shell Object" showAsIcon="1" r:id="rId4" imgW="3148200" imgH="685800" progId="Package">
                  <p:embed/>
                  <p:pic>
                    <p:nvPicPr>
                      <p:cNvPr id="0" name=""/>
                      <p:cNvPicPr/>
                      <p:nvPr/>
                    </p:nvPicPr>
                    <p:blipFill>
                      <a:blip r:embed="rId5"/>
                      <a:stretch>
                        <a:fillRect/>
                      </a:stretch>
                    </p:blipFill>
                    <p:spPr>
                      <a:xfrm>
                        <a:off x="140789" y="3429000"/>
                        <a:ext cx="3148013" cy="685800"/>
                      </a:xfrm>
                      <a:prstGeom prst="rect">
                        <a:avLst/>
                      </a:prstGeom>
                    </p:spPr>
                  </p:pic>
                </p:oleObj>
              </mc:Fallback>
            </mc:AlternateContent>
          </a:graphicData>
        </a:graphic>
      </p:graphicFrame>
    </p:spTree>
    <p:extLst>
      <p:ext uri="{BB962C8B-B14F-4D97-AF65-F5344CB8AC3E}">
        <p14:creationId xmlns:p14="http://schemas.microsoft.com/office/powerpoint/2010/main" val="21141353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5974" y="576767"/>
            <a:ext cx="2315351" cy="1477328"/>
          </a:xfrm>
          <a:prstGeom prst="rect">
            <a:avLst/>
          </a:prstGeom>
          <a:noFill/>
        </p:spPr>
        <p:txBody>
          <a:bodyPr wrap="square" rtlCol="0">
            <a:spAutoFit/>
          </a:bodyPr>
          <a:lstStyle/>
          <a:p>
            <a:r>
              <a:rPr lang="en-US" i="1" dirty="0" err="1">
                <a:solidFill>
                  <a:srgbClr val="0070C0"/>
                </a:solidFill>
              </a:rPr>
              <a:t>vCpeCoreInfra_HEAT</a:t>
            </a:r>
            <a:endParaRPr lang="en-US" i="1" dirty="0">
              <a:solidFill>
                <a:srgbClr val="0070C0"/>
              </a:solidFill>
            </a:endParaRPr>
          </a:p>
          <a:p>
            <a:r>
              <a:rPr lang="en-US" i="1" dirty="0">
                <a:solidFill>
                  <a:srgbClr val="0070C0"/>
                </a:solidFill>
              </a:rPr>
              <a:t>And</a:t>
            </a:r>
          </a:p>
          <a:p>
            <a:r>
              <a:rPr lang="en-US" i="1" dirty="0" err="1">
                <a:solidFill>
                  <a:srgbClr val="0070C0"/>
                </a:solidFill>
              </a:rPr>
              <a:t>vCpeCoreInfra_TOSCA</a:t>
            </a:r>
            <a:endParaRPr lang="en-US" i="1" dirty="0">
              <a:solidFill>
                <a:srgbClr val="0070C0"/>
              </a:solidFill>
            </a:endParaRPr>
          </a:p>
          <a:p>
            <a:r>
              <a:rPr lang="en-US" i="1" dirty="0">
                <a:solidFill>
                  <a:srgbClr val="0070C0"/>
                </a:solidFill>
              </a:rPr>
              <a:t>Service Level Processing</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73555" y="341906"/>
            <a:ext cx="7649502" cy="5953580"/>
          </a:xfrm>
          <a:prstGeom prst="rect">
            <a:avLst/>
          </a:prstGeom>
        </p:spPr>
      </p:pic>
      <p:graphicFrame>
        <p:nvGraphicFramePr>
          <p:cNvPr id="8" name="Object 7"/>
          <p:cNvGraphicFramePr>
            <a:graphicFrameLocks noChangeAspect="1"/>
          </p:cNvGraphicFramePr>
          <p:nvPr/>
        </p:nvGraphicFramePr>
        <p:xfrm>
          <a:off x="475974" y="3466176"/>
          <a:ext cx="2538413" cy="685800"/>
        </p:xfrm>
        <a:graphic>
          <a:graphicData uri="http://schemas.openxmlformats.org/presentationml/2006/ole">
            <mc:AlternateContent xmlns:mc="http://schemas.openxmlformats.org/markup-compatibility/2006">
              <mc:Choice xmlns:v="urn:schemas-microsoft-com:vml" Requires="v">
                <p:oleObj spid="_x0000_s23593" name="Packager Shell Object" showAsIcon="1" r:id="rId4" imgW="2538720" imgH="685800" progId="Package">
                  <p:embed/>
                </p:oleObj>
              </mc:Choice>
              <mc:Fallback>
                <p:oleObj name="Packager Shell Object" showAsIcon="1" r:id="rId4" imgW="2538720" imgH="685800" progId="Package">
                  <p:embed/>
                  <p:pic>
                    <p:nvPicPr>
                      <p:cNvPr id="8" name="Object 7"/>
                      <p:cNvPicPr/>
                      <p:nvPr/>
                    </p:nvPicPr>
                    <p:blipFill>
                      <a:blip r:embed="rId5"/>
                      <a:stretch>
                        <a:fillRect/>
                      </a:stretch>
                    </p:blipFill>
                    <p:spPr>
                      <a:xfrm>
                        <a:off x="475974" y="3466176"/>
                        <a:ext cx="2538413" cy="685800"/>
                      </a:xfrm>
                      <a:prstGeom prst="rect">
                        <a:avLst/>
                      </a:prstGeom>
                    </p:spPr>
                  </p:pic>
                </p:oleObj>
              </mc:Fallback>
            </mc:AlternateContent>
          </a:graphicData>
        </a:graphic>
      </p:graphicFrame>
    </p:spTree>
    <p:extLst>
      <p:ext uri="{BB962C8B-B14F-4D97-AF65-F5344CB8AC3E}">
        <p14:creationId xmlns:p14="http://schemas.microsoft.com/office/powerpoint/2010/main" val="4668705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79460" y="612861"/>
            <a:ext cx="2146852" cy="1200329"/>
          </a:xfrm>
          <a:prstGeom prst="rect">
            <a:avLst/>
          </a:prstGeom>
          <a:noFill/>
        </p:spPr>
        <p:txBody>
          <a:bodyPr wrap="square" rtlCol="0">
            <a:spAutoFit/>
          </a:bodyPr>
          <a:lstStyle/>
          <a:p>
            <a:r>
              <a:rPr lang="en-US" i="1" dirty="0" err="1">
                <a:solidFill>
                  <a:srgbClr val="0070C0"/>
                </a:solidFill>
              </a:rPr>
              <a:t>vCpeCoreInfra_HEAT</a:t>
            </a:r>
            <a:r>
              <a:rPr lang="en-US" i="1" dirty="0">
                <a:solidFill>
                  <a:srgbClr val="0070C0"/>
                </a:solidFill>
              </a:rPr>
              <a:t> Resource Level Processing</a:t>
            </a:r>
          </a:p>
          <a:p>
            <a:r>
              <a:rPr lang="en-US" i="1" dirty="0">
                <a:solidFill>
                  <a:srgbClr val="0070C0"/>
                </a:solidFill>
              </a:rPr>
              <a:t>(CPE_PUBLIC_HEAT)</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9836" y="413760"/>
            <a:ext cx="8843933" cy="5597426"/>
          </a:xfrm>
          <a:prstGeom prst="rect">
            <a:avLst/>
          </a:prstGeom>
        </p:spPr>
      </p:pic>
      <p:graphicFrame>
        <p:nvGraphicFramePr>
          <p:cNvPr id="4" name="Object 3"/>
          <p:cNvGraphicFramePr>
            <a:graphicFrameLocks noChangeAspect="1"/>
          </p:cNvGraphicFramePr>
          <p:nvPr>
            <p:extLst>
              <p:ext uri="{D42A27DB-BD31-4B8C-83A1-F6EECF244321}">
                <p14:modId xmlns:p14="http://schemas.microsoft.com/office/powerpoint/2010/main" val="2953792825"/>
              </p:ext>
            </p:extLst>
          </p:nvPr>
        </p:nvGraphicFramePr>
        <p:xfrm>
          <a:off x="-69850" y="3975100"/>
          <a:ext cx="2819400" cy="685800"/>
        </p:xfrm>
        <a:graphic>
          <a:graphicData uri="http://schemas.openxmlformats.org/presentationml/2006/ole">
            <mc:AlternateContent xmlns:mc="http://schemas.openxmlformats.org/markup-compatibility/2006">
              <mc:Choice xmlns:v="urn:schemas-microsoft-com:vml" Requires="v">
                <p:oleObj spid="_x0000_s19664" name="Packager Shell Object" showAsIcon="1" r:id="rId4" imgW="2819880" imgH="685800" progId="Package">
                  <p:embed/>
                </p:oleObj>
              </mc:Choice>
              <mc:Fallback>
                <p:oleObj name="Packager Shell Object" showAsIcon="1" r:id="rId4" imgW="2819880" imgH="685800" progId="Package">
                  <p:embed/>
                  <p:pic>
                    <p:nvPicPr>
                      <p:cNvPr id="0" name=""/>
                      <p:cNvPicPr/>
                      <p:nvPr/>
                    </p:nvPicPr>
                    <p:blipFill>
                      <a:blip r:embed="rId5"/>
                      <a:stretch>
                        <a:fillRect/>
                      </a:stretch>
                    </p:blipFill>
                    <p:spPr>
                      <a:xfrm>
                        <a:off x="-69850" y="3975100"/>
                        <a:ext cx="2819400" cy="685800"/>
                      </a:xfrm>
                      <a:prstGeom prst="rect">
                        <a:avLst/>
                      </a:prstGeom>
                    </p:spPr>
                  </p:pic>
                </p:oleObj>
              </mc:Fallback>
            </mc:AlternateContent>
          </a:graphicData>
        </a:graphic>
      </p:graphicFrame>
    </p:spTree>
    <p:extLst>
      <p:ext uri="{BB962C8B-B14F-4D97-AF65-F5344CB8AC3E}">
        <p14:creationId xmlns:p14="http://schemas.microsoft.com/office/powerpoint/2010/main" val="1017148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51421" y="517525"/>
            <a:ext cx="11145303" cy="454201"/>
          </a:xfrm>
        </p:spPr>
        <p:txBody>
          <a:bodyPr/>
          <a:lstStyle/>
          <a:p>
            <a:r>
              <a:rPr lang="en-US" dirty="0"/>
              <a:t>Residential Broadband </a:t>
            </a:r>
            <a:r>
              <a:rPr lang="en-US" dirty="0" err="1"/>
              <a:t>vCPE</a:t>
            </a:r>
            <a:r>
              <a:rPr lang="en-US" dirty="0"/>
              <a:t> Use Case Model: Infrastructure Flows</a:t>
            </a:r>
            <a:endParaRPr lang="en-US" dirty="0">
              <a:solidFill>
                <a:srgbClr val="FF0000"/>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182581894"/>
              </p:ext>
            </p:extLst>
          </p:nvPr>
        </p:nvGraphicFramePr>
        <p:xfrm>
          <a:off x="206734" y="1553959"/>
          <a:ext cx="9370404" cy="4889658"/>
        </p:xfrm>
        <a:graphic>
          <a:graphicData uri="http://schemas.openxmlformats.org/drawingml/2006/table">
            <a:tbl>
              <a:tblPr firstRow="1" bandRow="1">
                <a:tableStyleId>{7DF18680-E054-41AD-8BC1-D1AEF772440D}</a:tableStyleId>
              </a:tblPr>
              <a:tblGrid>
                <a:gridCol w="1275610">
                  <a:extLst>
                    <a:ext uri="{9D8B030D-6E8A-4147-A177-3AD203B41FA5}">
                      <a16:colId xmlns:a16="http://schemas.microsoft.com/office/drawing/2014/main" val="20000"/>
                    </a:ext>
                  </a:extLst>
                </a:gridCol>
                <a:gridCol w="1369187">
                  <a:extLst>
                    <a:ext uri="{9D8B030D-6E8A-4147-A177-3AD203B41FA5}">
                      <a16:colId xmlns:a16="http://schemas.microsoft.com/office/drawing/2014/main" val="20001"/>
                    </a:ext>
                  </a:extLst>
                </a:gridCol>
                <a:gridCol w="1924216">
                  <a:extLst>
                    <a:ext uri="{9D8B030D-6E8A-4147-A177-3AD203B41FA5}">
                      <a16:colId xmlns:a16="http://schemas.microsoft.com/office/drawing/2014/main" val="20002"/>
                    </a:ext>
                  </a:extLst>
                </a:gridCol>
                <a:gridCol w="1493647">
                  <a:extLst>
                    <a:ext uri="{9D8B030D-6E8A-4147-A177-3AD203B41FA5}">
                      <a16:colId xmlns:a16="http://schemas.microsoft.com/office/drawing/2014/main" val="20003"/>
                    </a:ext>
                  </a:extLst>
                </a:gridCol>
                <a:gridCol w="1748922">
                  <a:extLst>
                    <a:ext uri="{9D8B030D-6E8A-4147-A177-3AD203B41FA5}">
                      <a16:colId xmlns:a16="http://schemas.microsoft.com/office/drawing/2014/main" val="20004"/>
                    </a:ext>
                  </a:extLst>
                </a:gridCol>
                <a:gridCol w="1558822">
                  <a:extLst>
                    <a:ext uri="{9D8B030D-6E8A-4147-A177-3AD203B41FA5}">
                      <a16:colId xmlns:a16="http://schemas.microsoft.com/office/drawing/2014/main" val="3810792632"/>
                    </a:ext>
                  </a:extLst>
                </a:gridCol>
              </a:tblGrid>
              <a:tr h="353218">
                <a:tc>
                  <a:txBody>
                    <a:bodyPr/>
                    <a:lstStyle/>
                    <a:p>
                      <a:r>
                        <a:rPr lang="en-US" sz="1200" dirty="0"/>
                        <a:t>Service</a:t>
                      </a:r>
                    </a:p>
                  </a:txBody>
                  <a:tcPr/>
                </a:tc>
                <a:tc>
                  <a:txBody>
                    <a:bodyPr/>
                    <a:lstStyle/>
                    <a:p>
                      <a:r>
                        <a:rPr lang="en-US" sz="1200" dirty="0"/>
                        <a:t>Service Level Flow</a:t>
                      </a:r>
                    </a:p>
                  </a:txBody>
                  <a:tcPr/>
                </a:tc>
                <a:tc>
                  <a:txBody>
                    <a:bodyPr/>
                    <a:lstStyle/>
                    <a:p>
                      <a:r>
                        <a:rPr lang="en-US" sz="1200" dirty="0"/>
                        <a:t>Resource</a:t>
                      </a:r>
                    </a:p>
                  </a:txBody>
                  <a:tcPr/>
                </a:tc>
                <a:tc>
                  <a:txBody>
                    <a:bodyPr/>
                    <a:lstStyle/>
                    <a:p>
                      <a:r>
                        <a:rPr lang="en-US" sz="1200" dirty="0"/>
                        <a:t>Resource Level</a:t>
                      </a:r>
                      <a:r>
                        <a:rPr lang="en-US" sz="1200" baseline="0" dirty="0"/>
                        <a:t> Flow</a:t>
                      </a:r>
                      <a:endParaRPr lang="en-US" sz="1200" dirty="0"/>
                    </a:p>
                  </a:txBody>
                  <a:tcPr/>
                </a:tc>
                <a:tc>
                  <a:txBody>
                    <a:bodyPr/>
                    <a:lstStyle/>
                    <a:p>
                      <a:r>
                        <a:rPr lang="en-US" sz="1200" dirty="0"/>
                        <a:t>SDNC Northbound API</a:t>
                      </a:r>
                    </a:p>
                  </a:txBody>
                  <a:tcPr/>
                </a:tc>
                <a:tc>
                  <a:txBody>
                    <a:bodyPr/>
                    <a:lstStyle/>
                    <a:p>
                      <a:r>
                        <a:rPr lang="en-US" sz="1200" dirty="0"/>
                        <a:t>SDNC DG</a:t>
                      </a:r>
                    </a:p>
                  </a:txBody>
                  <a:tcPr/>
                </a:tc>
                <a:extLst>
                  <a:ext uri="{0D108BD9-81ED-4DB2-BD59-A6C34878D82A}">
                    <a16:rowId xmlns:a16="http://schemas.microsoft.com/office/drawing/2014/main" val="10000"/>
                  </a:ext>
                </a:extLst>
              </a:tr>
              <a:tr h="370840">
                <a:tc>
                  <a:txBody>
                    <a:bodyPr/>
                    <a:lstStyle/>
                    <a:p>
                      <a:r>
                        <a:rPr lang="en-US" sz="1200" dirty="0" err="1">
                          <a:solidFill>
                            <a:schemeClr val="bg2">
                              <a:lumMod val="25000"/>
                            </a:schemeClr>
                          </a:solidFill>
                        </a:rPr>
                        <a:t>vCpeCoreInfra_X</a:t>
                      </a:r>
                      <a:endParaRPr lang="en-US" sz="1200" dirty="0">
                        <a:solidFill>
                          <a:schemeClr val="bg2">
                            <a:lumMod val="25000"/>
                          </a:schemeClr>
                        </a:solidFill>
                      </a:endParaRPr>
                    </a:p>
                  </a:txBody>
                  <a:tcPr/>
                </a:tc>
                <a:tc>
                  <a:txBody>
                    <a:bodyPr/>
                    <a:lstStyle/>
                    <a:p>
                      <a:pPr marL="0" marR="0" lvl="0" indent="0" algn="l" defTabSz="919664" rtl="0" eaLnBrk="1" fontAlgn="auto" latinLnBrk="0" hangingPunct="1">
                        <a:lnSpc>
                          <a:spcPct val="100000"/>
                        </a:lnSpc>
                        <a:spcBef>
                          <a:spcPts val="0"/>
                        </a:spcBef>
                        <a:spcAft>
                          <a:spcPts val="0"/>
                        </a:spcAft>
                        <a:buClrTx/>
                        <a:buSzTx/>
                        <a:buFontTx/>
                        <a:buNone/>
                        <a:tabLst/>
                        <a:defRPr/>
                      </a:pPr>
                      <a:r>
                        <a:rPr lang="en-US" sz="1200" dirty="0">
                          <a:solidFill>
                            <a:schemeClr val="bg2">
                              <a:lumMod val="25000"/>
                            </a:schemeClr>
                          </a:solidFill>
                        </a:rPr>
                        <a:t>Generic Service</a:t>
                      </a:r>
                    </a:p>
                  </a:txBody>
                  <a:tcPr/>
                </a:tc>
                <a:tc>
                  <a:txBody>
                    <a:bodyPr/>
                    <a:lstStyle/>
                    <a:p>
                      <a:pPr marL="0" algn="l" defTabSz="919664" rtl="0" eaLnBrk="1" latinLnBrk="0" hangingPunct="1"/>
                      <a:r>
                        <a:rPr lang="en-US" sz="1200" kern="1200" dirty="0" err="1">
                          <a:solidFill>
                            <a:schemeClr val="bg2">
                              <a:lumMod val="25000"/>
                            </a:schemeClr>
                          </a:solidFill>
                          <a:latin typeface="+mn-lt"/>
                          <a:ea typeface="+mn-ea"/>
                          <a:cs typeface="+mn-cs"/>
                        </a:rPr>
                        <a:t>vCpeCoreInfraVnfs_X</a:t>
                      </a:r>
                      <a:r>
                        <a:rPr lang="en-US" sz="1200" kern="1200" dirty="0">
                          <a:solidFill>
                            <a:schemeClr val="bg2">
                              <a:lumMod val="25000"/>
                            </a:schemeClr>
                          </a:solidFill>
                          <a:latin typeface="+mn-lt"/>
                          <a:ea typeface="+mn-ea"/>
                          <a:cs typeface="+mn-cs"/>
                        </a:rPr>
                        <a:t> (VNF)</a:t>
                      </a:r>
                    </a:p>
                  </a:txBody>
                  <a:tcPr/>
                </a:tc>
                <a:tc>
                  <a:txBody>
                    <a:bodyPr/>
                    <a:lstStyle/>
                    <a:p>
                      <a:r>
                        <a:rPr lang="en-US" sz="1200" dirty="0">
                          <a:solidFill>
                            <a:schemeClr val="bg2">
                              <a:lumMod val="25000"/>
                            </a:schemeClr>
                          </a:solidFill>
                        </a:rPr>
                        <a:t>Generic VNF</a:t>
                      </a:r>
                    </a:p>
                  </a:txBody>
                  <a:tcPr/>
                </a:tc>
                <a:tc>
                  <a:txBody>
                    <a:bodyPr/>
                    <a:lstStyle/>
                    <a:p>
                      <a:pPr marL="0" algn="l" defTabSz="919664" rtl="0" eaLnBrk="1" latinLnBrk="0" hangingPunct="1"/>
                      <a:r>
                        <a:rPr lang="en-US" sz="1200" kern="1200" dirty="0">
                          <a:solidFill>
                            <a:schemeClr val="bg2">
                              <a:lumMod val="25000"/>
                            </a:schemeClr>
                          </a:solidFill>
                          <a:latin typeface="+mn-lt"/>
                          <a:ea typeface="+mn-ea"/>
                          <a:cs typeface="+mn-cs"/>
                        </a:rPr>
                        <a:t>GENERIC-RESOURCE </a:t>
                      </a:r>
                    </a:p>
                  </a:txBody>
                  <a:tcPr/>
                </a:tc>
                <a:tc>
                  <a:txBody>
                    <a:bodyPr/>
                    <a:lstStyle/>
                    <a:p>
                      <a:pPr marL="0" algn="l" defTabSz="919664" rtl="0" eaLnBrk="1" latinLnBrk="0" hangingPunct="1"/>
                      <a:r>
                        <a:rPr lang="en-US" sz="1200" kern="1200" dirty="0">
                          <a:solidFill>
                            <a:schemeClr val="bg2">
                              <a:lumMod val="25000"/>
                            </a:schemeClr>
                          </a:solidFill>
                          <a:latin typeface="+mn-lt"/>
                          <a:ea typeface="+mn-ea"/>
                          <a:cs typeface="+mn-cs"/>
                        </a:rPr>
                        <a:t>Generic DG</a:t>
                      </a:r>
                    </a:p>
                  </a:txBody>
                  <a:tcPr/>
                </a:tc>
                <a:extLst>
                  <a:ext uri="{0D108BD9-81ED-4DB2-BD59-A6C34878D82A}">
                    <a16:rowId xmlns:a16="http://schemas.microsoft.com/office/drawing/2014/main" val="10001"/>
                  </a:ext>
                </a:extLst>
              </a:tr>
              <a:tr h="370840">
                <a:tc>
                  <a:txBody>
                    <a:bodyPr/>
                    <a:lstStyle/>
                    <a:p>
                      <a:endParaRPr lang="en-US" sz="1200" dirty="0">
                        <a:solidFill>
                          <a:schemeClr val="bg2">
                            <a:lumMod val="25000"/>
                          </a:schemeClr>
                        </a:solidFill>
                      </a:endParaRPr>
                    </a:p>
                  </a:txBody>
                  <a:tcPr/>
                </a:tc>
                <a:tc>
                  <a:txBody>
                    <a:bodyPr/>
                    <a:lstStyle/>
                    <a:p>
                      <a:pPr marL="0" marR="0" lvl="0" indent="0" algn="ctr" defTabSz="919664" rtl="0" eaLnBrk="1" fontAlgn="auto" latinLnBrk="0" hangingPunct="1">
                        <a:lnSpc>
                          <a:spcPct val="100000"/>
                        </a:lnSpc>
                        <a:spcBef>
                          <a:spcPts val="0"/>
                        </a:spcBef>
                        <a:spcAft>
                          <a:spcPts val="0"/>
                        </a:spcAft>
                        <a:buClrTx/>
                        <a:buSzTx/>
                        <a:buFontTx/>
                        <a:buNone/>
                        <a:tabLst/>
                        <a:defRPr/>
                      </a:pPr>
                      <a:r>
                        <a:rPr lang="en-US" sz="1200" dirty="0">
                          <a:solidFill>
                            <a:schemeClr val="bg2">
                              <a:lumMod val="25000"/>
                            </a:schemeClr>
                          </a:solidFill>
                        </a:rPr>
                        <a:t>“</a:t>
                      </a:r>
                    </a:p>
                  </a:txBody>
                  <a:tcPr/>
                </a:tc>
                <a:tc>
                  <a:txBody>
                    <a:bodyPr/>
                    <a:lstStyle/>
                    <a:p>
                      <a:pPr marL="0" algn="l" defTabSz="919664" rtl="0" eaLnBrk="1" latinLnBrk="0" hangingPunct="1"/>
                      <a:r>
                        <a:rPr lang="en-US" sz="1200" kern="1200" dirty="0">
                          <a:solidFill>
                            <a:schemeClr val="bg2">
                              <a:lumMod val="25000"/>
                            </a:schemeClr>
                          </a:solidFill>
                          <a:latin typeface="+mn-lt"/>
                          <a:ea typeface="+mn-ea"/>
                          <a:cs typeface="+mn-cs"/>
                        </a:rPr>
                        <a:t>CPE_PUBLIC (Network)</a:t>
                      </a:r>
                    </a:p>
                  </a:txBody>
                  <a:tcPr/>
                </a:tc>
                <a:tc>
                  <a:txBody>
                    <a:bodyPr/>
                    <a:lstStyle/>
                    <a:p>
                      <a:r>
                        <a:rPr lang="en-US" sz="1200" dirty="0">
                          <a:solidFill>
                            <a:schemeClr val="bg2">
                              <a:lumMod val="25000"/>
                            </a:schemeClr>
                          </a:solidFill>
                        </a:rPr>
                        <a:t>Generic </a:t>
                      </a:r>
                      <a:r>
                        <a:rPr lang="en-US" sz="1200" dirty="0" err="1">
                          <a:solidFill>
                            <a:schemeClr val="bg2">
                              <a:lumMod val="25000"/>
                            </a:schemeClr>
                          </a:solidFill>
                        </a:rPr>
                        <a:t>Ntw</a:t>
                      </a:r>
                      <a:endParaRPr lang="en-US" sz="1200" dirty="0">
                        <a:solidFill>
                          <a:schemeClr val="bg2">
                            <a:lumMod val="25000"/>
                          </a:schemeClr>
                        </a:solidFill>
                      </a:endParaRPr>
                    </a:p>
                  </a:txBody>
                  <a:tcPr/>
                </a:tc>
                <a:tc>
                  <a:txBody>
                    <a:bodyPr/>
                    <a:lstStyle/>
                    <a:p>
                      <a:pPr marL="0" algn="l" defTabSz="919664" rtl="0" eaLnBrk="1" latinLnBrk="0" hangingPunct="1"/>
                      <a:r>
                        <a:rPr lang="en-US" sz="1200" kern="1200" dirty="0">
                          <a:solidFill>
                            <a:schemeClr val="bg2">
                              <a:lumMod val="25000"/>
                            </a:schemeClr>
                          </a:solidFill>
                          <a:latin typeface="+mn-lt"/>
                          <a:ea typeface="+mn-ea"/>
                          <a:cs typeface="+mn-cs"/>
                        </a:rPr>
                        <a:t>GENERIC-RESOURCE </a:t>
                      </a:r>
                    </a:p>
                  </a:txBody>
                  <a:tcPr/>
                </a:tc>
                <a:tc>
                  <a:txBody>
                    <a:bodyPr/>
                    <a:lstStyle/>
                    <a:p>
                      <a:pPr marL="0" marR="0" lvl="0" indent="0" algn="l" defTabSz="91966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EFEFEF">
                              <a:lumMod val="25000"/>
                            </a:srgbClr>
                          </a:solidFill>
                          <a:effectLst/>
                          <a:uLnTx/>
                          <a:uFillTx/>
                          <a:latin typeface="Calibri"/>
                          <a:ea typeface="+mn-ea"/>
                          <a:cs typeface="+mn-cs"/>
                        </a:rPr>
                        <a:t>Generic DG</a:t>
                      </a:r>
                    </a:p>
                  </a:txBody>
                  <a:tcPr/>
                </a:tc>
                <a:extLst>
                  <a:ext uri="{0D108BD9-81ED-4DB2-BD59-A6C34878D82A}">
                    <a16:rowId xmlns:a16="http://schemas.microsoft.com/office/drawing/2014/main" val="4108493350"/>
                  </a:ext>
                </a:extLst>
              </a:tr>
              <a:tr h="370840">
                <a:tc>
                  <a:txBody>
                    <a:bodyPr/>
                    <a:lstStyle/>
                    <a:p>
                      <a:endParaRPr lang="en-US" sz="1200" dirty="0">
                        <a:solidFill>
                          <a:schemeClr val="bg2">
                            <a:lumMod val="25000"/>
                          </a:schemeClr>
                        </a:solidFill>
                      </a:endParaRPr>
                    </a:p>
                  </a:txBody>
                  <a:tcPr/>
                </a:tc>
                <a:tc>
                  <a:txBody>
                    <a:bodyPr/>
                    <a:lstStyle/>
                    <a:p>
                      <a:pPr marL="0" marR="0" lvl="0" indent="0" algn="ctr" defTabSz="919664" rtl="0" eaLnBrk="1" fontAlgn="auto" latinLnBrk="0" hangingPunct="1">
                        <a:lnSpc>
                          <a:spcPct val="100000"/>
                        </a:lnSpc>
                        <a:spcBef>
                          <a:spcPts val="0"/>
                        </a:spcBef>
                        <a:spcAft>
                          <a:spcPts val="0"/>
                        </a:spcAft>
                        <a:buClrTx/>
                        <a:buSzTx/>
                        <a:buFontTx/>
                        <a:buNone/>
                        <a:tabLst/>
                        <a:defRPr/>
                      </a:pPr>
                      <a:r>
                        <a:rPr lang="en-US" sz="1200" dirty="0">
                          <a:solidFill>
                            <a:schemeClr val="bg2">
                              <a:lumMod val="25000"/>
                            </a:schemeClr>
                          </a:solidFill>
                        </a:rPr>
                        <a:t>“</a:t>
                      </a:r>
                    </a:p>
                  </a:txBody>
                  <a:tcPr/>
                </a:tc>
                <a:tc>
                  <a:txBody>
                    <a:bodyPr/>
                    <a:lstStyle/>
                    <a:p>
                      <a:pPr marL="0" algn="l" defTabSz="919664" rtl="0" eaLnBrk="1" latinLnBrk="0" hangingPunct="1"/>
                      <a:r>
                        <a:rPr lang="en-US" sz="1200" kern="1200" dirty="0">
                          <a:solidFill>
                            <a:schemeClr val="bg2">
                              <a:lumMod val="25000"/>
                            </a:schemeClr>
                          </a:solidFill>
                          <a:latin typeface="+mn-lt"/>
                          <a:ea typeface="+mn-ea"/>
                          <a:cs typeface="+mn-cs"/>
                        </a:rPr>
                        <a:t>CPE_SIGNAL (Network)</a:t>
                      </a:r>
                    </a:p>
                  </a:txBody>
                  <a:tcPr/>
                </a:tc>
                <a:tc>
                  <a:txBody>
                    <a:bodyPr/>
                    <a:lstStyle/>
                    <a:p>
                      <a:r>
                        <a:rPr lang="en-US" sz="1200" dirty="0">
                          <a:solidFill>
                            <a:schemeClr val="bg2">
                              <a:lumMod val="25000"/>
                            </a:schemeClr>
                          </a:solidFill>
                        </a:rPr>
                        <a:t>Generic </a:t>
                      </a:r>
                      <a:r>
                        <a:rPr lang="en-US" sz="1200" dirty="0" err="1">
                          <a:solidFill>
                            <a:schemeClr val="bg2">
                              <a:lumMod val="25000"/>
                            </a:schemeClr>
                          </a:solidFill>
                        </a:rPr>
                        <a:t>Ntw</a:t>
                      </a:r>
                      <a:endParaRPr lang="en-US" sz="1200" dirty="0">
                        <a:solidFill>
                          <a:schemeClr val="bg2">
                            <a:lumMod val="25000"/>
                          </a:schemeClr>
                        </a:solidFill>
                      </a:endParaRPr>
                    </a:p>
                  </a:txBody>
                  <a:tcPr/>
                </a:tc>
                <a:tc>
                  <a:txBody>
                    <a:bodyPr/>
                    <a:lstStyle/>
                    <a:p>
                      <a:pPr marL="0" algn="l" defTabSz="919664" rtl="0" eaLnBrk="1" latinLnBrk="0" hangingPunct="1"/>
                      <a:r>
                        <a:rPr lang="en-US" sz="1200" kern="1200" dirty="0">
                          <a:solidFill>
                            <a:schemeClr val="bg2">
                              <a:lumMod val="25000"/>
                            </a:schemeClr>
                          </a:solidFill>
                          <a:latin typeface="+mn-lt"/>
                          <a:ea typeface="+mn-ea"/>
                          <a:cs typeface="+mn-cs"/>
                        </a:rPr>
                        <a:t>GENERIC-RESOURCE </a:t>
                      </a:r>
                    </a:p>
                  </a:txBody>
                  <a:tcPr/>
                </a:tc>
                <a:tc>
                  <a:txBody>
                    <a:bodyPr/>
                    <a:lstStyle/>
                    <a:p>
                      <a:pPr marL="0" marR="0" lvl="0" indent="0" algn="l" defTabSz="91966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EFEFEF">
                              <a:lumMod val="25000"/>
                            </a:srgbClr>
                          </a:solidFill>
                          <a:effectLst/>
                          <a:uLnTx/>
                          <a:uFillTx/>
                          <a:latin typeface="Calibri"/>
                          <a:ea typeface="+mn-ea"/>
                          <a:cs typeface="+mn-cs"/>
                        </a:rPr>
                        <a:t>Generic DG</a:t>
                      </a:r>
                    </a:p>
                  </a:txBody>
                  <a:tcPr/>
                </a:tc>
                <a:extLst>
                  <a:ext uri="{0D108BD9-81ED-4DB2-BD59-A6C34878D82A}">
                    <a16:rowId xmlns:a16="http://schemas.microsoft.com/office/drawing/2014/main" val="3026933125"/>
                  </a:ext>
                </a:extLst>
              </a:tr>
              <a:tr h="370840">
                <a:tc>
                  <a:txBody>
                    <a:bodyPr/>
                    <a:lstStyle/>
                    <a:p>
                      <a:r>
                        <a:rPr lang="en-US" sz="1200" dirty="0" err="1">
                          <a:solidFill>
                            <a:schemeClr val="bg2">
                              <a:lumMod val="25000"/>
                            </a:schemeClr>
                          </a:solidFill>
                        </a:rPr>
                        <a:t>vGMuxInfra</a:t>
                      </a:r>
                      <a:r>
                        <a:rPr lang="en-US" sz="1200" dirty="0">
                          <a:solidFill>
                            <a:schemeClr val="bg2">
                              <a:lumMod val="25000"/>
                            </a:schemeClr>
                          </a:solidFill>
                        </a:rPr>
                        <a:t> </a:t>
                      </a:r>
                    </a:p>
                  </a:txBody>
                  <a:tcPr/>
                </a:tc>
                <a:tc>
                  <a:txBody>
                    <a:bodyPr/>
                    <a:lstStyle/>
                    <a:p>
                      <a:pPr marL="0" marR="0" lvl="0" indent="0" algn="l" defTabSz="919664" rtl="0" eaLnBrk="1" fontAlgn="auto" latinLnBrk="0" hangingPunct="1">
                        <a:lnSpc>
                          <a:spcPct val="100000"/>
                        </a:lnSpc>
                        <a:spcBef>
                          <a:spcPts val="0"/>
                        </a:spcBef>
                        <a:spcAft>
                          <a:spcPts val="0"/>
                        </a:spcAft>
                        <a:buClrTx/>
                        <a:buSzTx/>
                        <a:buFontTx/>
                        <a:buNone/>
                        <a:tabLst/>
                        <a:defRPr/>
                      </a:pPr>
                      <a:r>
                        <a:rPr lang="en-US" sz="1200" dirty="0">
                          <a:solidFill>
                            <a:schemeClr val="bg2">
                              <a:lumMod val="25000"/>
                            </a:schemeClr>
                          </a:solidFill>
                        </a:rPr>
                        <a:t>Generic Service</a:t>
                      </a:r>
                    </a:p>
                  </a:txBody>
                  <a:tcPr/>
                </a:tc>
                <a:tc>
                  <a:txBody>
                    <a:bodyPr/>
                    <a:lstStyle/>
                    <a:p>
                      <a:r>
                        <a:rPr lang="en-US" sz="1200" dirty="0">
                          <a:solidFill>
                            <a:schemeClr val="bg2">
                              <a:lumMod val="25000"/>
                            </a:schemeClr>
                          </a:solidFill>
                        </a:rPr>
                        <a:t>vGMUX (VNF)</a:t>
                      </a:r>
                    </a:p>
                  </a:txBody>
                  <a:tcPr/>
                </a:tc>
                <a:tc>
                  <a:txBody>
                    <a:bodyPr/>
                    <a:lstStyle/>
                    <a:p>
                      <a:r>
                        <a:rPr lang="en-US" sz="1200" dirty="0">
                          <a:solidFill>
                            <a:schemeClr val="bg2">
                              <a:lumMod val="25000"/>
                            </a:schemeClr>
                          </a:solidFill>
                        </a:rPr>
                        <a:t>Generic VNF</a:t>
                      </a:r>
                    </a:p>
                  </a:txBody>
                  <a:tcPr/>
                </a:tc>
                <a:tc>
                  <a:txBody>
                    <a:bodyPr/>
                    <a:lstStyle/>
                    <a:p>
                      <a:pPr marL="0" algn="l" defTabSz="919664" rtl="0" eaLnBrk="1" latinLnBrk="0" hangingPunct="1"/>
                      <a:r>
                        <a:rPr lang="en-US" sz="1200" kern="1200" dirty="0">
                          <a:solidFill>
                            <a:schemeClr val="bg2">
                              <a:lumMod val="25000"/>
                            </a:schemeClr>
                          </a:solidFill>
                          <a:latin typeface="+mn-lt"/>
                          <a:ea typeface="+mn-ea"/>
                          <a:cs typeface="+mn-cs"/>
                        </a:rPr>
                        <a:t>GENERIC-RESOURCE </a:t>
                      </a:r>
                    </a:p>
                  </a:txBody>
                  <a:tcPr/>
                </a:tc>
                <a:tc>
                  <a:txBody>
                    <a:bodyPr/>
                    <a:lstStyle/>
                    <a:p>
                      <a:pPr marL="0" marR="0" lvl="0" indent="0" algn="l" defTabSz="91966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EFEFEF">
                              <a:lumMod val="25000"/>
                            </a:srgbClr>
                          </a:solidFill>
                          <a:effectLst/>
                          <a:uLnTx/>
                          <a:uFillTx/>
                          <a:latin typeface="Calibri"/>
                          <a:ea typeface="+mn-ea"/>
                          <a:cs typeface="+mn-cs"/>
                        </a:rPr>
                        <a:t>Generic DG</a:t>
                      </a:r>
                    </a:p>
                  </a:txBody>
                  <a:tcPr/>
                </a:tc>
                <a:extLst>
                  <a:ext uri="{0D108BD9-81ED-4DB2-BD59-A6C34878D82A}">
                    <a16:rowId xmlns:a16="http://schemas.microsoft.com/office/drawing/2014/main" val="10004"/>
                  </a:ext>
                </a:extLst>
              </a:tr>
              <a:tr h="370840">
                <a:tc>
                  <a:txBody>
                    <a:bodyPr/>
                    <a:lstStyle/>
                    <a:p>
                      <a:pPr algn="ctr"/>
                      <a:r>
                        <a:rPr lang="en-US" sz="1200" dirty="0">
                          <a:solidFill>
                            <a:schemeClr val="bg2">
                              <a:lumMod val="25000"/>
                            </a:schemeClr>
                          </a:solidFill>
                        </a:rPr>
                        <a:t>“</a:t>
                      </a:r>
                    </a:p>
                  </a:txBody>
                  <a:tcPr/>
                </a:tc>
                <a:tc>
                  <a:txBody>
                    <a:bodyPr/>
                    <a:lstStyle/>
                    <a:p>
                      <a:pPr algn="ctr"/>
                      <a:r>
                        <a:rPr lang="en-US" sz="1200" dirty="0">
                          <a:solidFill>
                            <a:schemeClr val="bg2">
                              <a:lumMod val="25000"/>
                            </a:schemeClr>
                          </a:solidFill>
                        </a:rPr>
                        <a:t>“</a:t>
                      </a:r>
                    </a:p>
                  </a:txBody>
                  <a:tcPr/>
                </a:tc>
                <a:tc>
                  <a:txBody>
                    <a:bodyPr/>
                    <a:lstStyle/>
                    <a:p>
                      <a:r>
                        <a:rPr lang="en-US" altLang="zh-CN" sz="1200" kern="1200" dirty="0">
                          <a:solidFill>
                            <a:schemeClr val="bg2">
                              <a:lumMod val="25000"/>
                            </a:schemeClr>
                          </a:solidFill>
                          <a:latin typeface="+mn-lt"/>
                          <a:ea typeface="+mn-ea"/>
                          <a:cs typeface="+mn-cs"/>
                        </a:rPr>
                        <a:t>MUX_GW (Network)</a:t>
                      </a:r>
                    </a:p>
                  </a:txBody>
                  <a:tcPr/>
                </a:tc>
                <a:tc>
                  <a:txBody>
                    <a:bodyPr/>
                    <a:lstStyle/>
                    <a:p>
                      <a:r>
                        <a:rPr lang="en-US" sz="1200" dirty="0">
                          <a:solidFill>
                            <a:schemeClr val="bg2">
                              <a:lumMod val="25000"/>
                            </a:schemeClr>
                          </a:solidFill>
                        </a:rPr>
                        <a:t>Generic </a:t>
                      </a:r>
                      <a:r>
                        <a:rPr lang="en-US" sz="1200" dirty="0" err="1">
                          <a:solidFill>
                            <a:schemeClr val="bg2">
                              <a:lumMod val="25000"/>
                            </a:schemeClr>
                          </a:solidFill>
                        </a:rPr>
                        <a:t>Ntw</a:t>
                      </a:r>
                      <a:endParaRPr lang="en-US" sz="1200" dirty="0">
                        <a:solidFill>
                          <a:schemeClr val="bg2">
                            <a:lumMod val="25000"/>
                          </a:schemeClr>
                        </a:solidFill>
                      </a:endParaRPr>
                    </a:p>
                  </a:txBody>
                  <a:tcPr/>
                </a:tc>
                <a:tc>
                  <a:txBody>
                    <a:bodyPr/>
                    <a:lstStyle/>
                    <a:p>
                      <a:pPr marL="0" algn="l" defTabSz="919664" rtl="0" eaLnBrk="1" latinLnBrk="0" hangingPunct="1"/>
                      <a:r>
                        <a:rPr lang="en-US" sz="1200" kern="1200" dirty="0">
                          <a:solidFill>
                            <a:schemeClr val="bg2">
                              <a:lumMod val="25000"/>
                            </a:schemeClr>
                          </a:solidFill>
                          <a:latin typeface="+mn-lt"/>
                          <a:ea typeface="+mn-ea"/>
                          <a:cs typeface="+mn-cs"/>
                        </a:rPr>
                        <a:t>GENERIC-RESOURCE </a:t>
                      </a:r>
                    </a:p>
                  </a:txBody>
                  <a:tcPr/>
                </a:tc>
                <a:tc>
                  <a:txBody>
                    <a:bodyPr/>
                    <a:lstStyle/>
                    <a:p>
                      <a:pPr marL="0" marR="0" lvl="0" indent="0" algn="l" defTabSz="91966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EFEFEF">
                              <a:lumMod val="25000"/>
                            </a:srgbClr>
                          </a:solidFill>
                          <a:effectLst/>
                          <a:uLnTx/>
                          <a:uFillTx/>
                          <a:latin typeface="Calibri"/>
                          <a:ea typeface="+mn-ea"/>
                          <a:cs typeface="+mn-cs"/>
                        </a:rPr>
                        <a:t>Generic DG</a:t>
                      </a:r>
                    </a:p>
                  </a:txBody>
                  <a:tcPr/>
                </a:tc>
                <a:extLst>
                  <a:ext uri="{0D108BD9-81ED-4DB2-BD59-A6C34878D82A}">
                    <a16:rowId xmlns:a16="http://schemas.microsoft.com/office/drawing/2014/main" val="10005"/>
                  </a:ext>
                </a:extLst>
              </a:tr>
              <a:tr h="370840">
                <a:tc>
                  <a:txBody>
                    <a:bodyPr/>
                    <a:lstStyle/>
                    <a:p>
                      <a:r>
                        <a:rPr lang="en-US" sz="1200" dirty="0" err="1">
                          <a:solidFill>
                            <a:schemeClr val="bg2">
                              <a:lumMod val="25000"/>
                            </a:schemeClr>
                          </a:solidFill>
                        </a:rPr>
                        <a:t>vBngInfra</a:t>
                      </a:r>
                      <a:r>
                        <a:rPr lang="en-US" sz="1200" dirty="0">
                          <a:solidFill>
                            <a:schemeClr val="bg2">
                              <a:lumMod val="25000"/>
                            </a:schemeClr>
                          </a:solidFill>
                        </a:rPr>
                        <a:t> </a:t>
                      </a:r>
                    </a:p>
                  </a:txBody>
                  <a:tcPr/>
                </a:tc>
                <a:tc>
                  <a:txBody>
                    <a:bodyPr/>
                    <a:lstStyle/>
                    <a:p>
                      <a:pPr marL="0" marR="0" lvl="0" indent="0" algn="l" defTabSz="919664" rtl="0" eaLnBrk="1" fontAlgn="auto" latinLnBrk="0" hangingPunct="1">
                        <a:lnSpc>
                          <a:spcPct val="100000"/>
                        </a:lnSpc>
                        <a:spcBef>
                          <a:spcPts val="0"/>
                        </a:spcBef>
                        <a:spcAft>
                          <a:spcPts val="0"/>
                        </a:spcAft>
                        <a:buClrTx/>
                        <a:buSzTx/>
                        <a:buFontTx/>
                        <a:buNone/>
                        <a:tabLst/>
                        <a:defRPr/>
                      </a:pPr>
                      <a:r>
                        <a:rPr lang="en-US" sz="1200" dirty="0">
                          <a:solidFill>
                            <a:schemeClr val="bg2">
                              <a:lumMod val="25000"/>
                            </a:schemeClr>
                          </a:solidFill>
                        </a:rPr>
                        <a:t>Generic Service</a:t>
                      </a:r>
                    </a:p>
                  </a:txBody>
                  <a:tcPr/>
                </a:tc>
                <a:tc>
                  <a:txBody>
                    <a:bodyPr/>
                    <a:lstStyle/>
                    <a:p>
                      <a:r>
                        <a:rPr lang="en-US" sz="1200" dirty="0" err="1">
                          <a:solidFill>
                            <a:schemeClr val="bg2">
                              <a:lumMod val="25000"/>
                            </a:schemeClr>
                          </a:solidFill>
                        </a:rPr>
                        <a:t>vBNG</a:t>
                      </a:r>
                      <a:r>
                        <a:rPr lang="en-US" sz="1200" dirty="0">
                          <a:solidFill>
                            <a:schemeClr val="bg2">
                              <a:lumMod val="25000"/>
                            </a:schemeClr>
                          </a:solidFill>
                        </a:rPr>
                        <a:t> (VNF)</a:t>
                      </a:r>
                    </a:p>
                  </a:txBody>
                  <a:tcPr/>
                </a:tc>
                <a:tc>
                  <a:txBody>
                    <a:bodyPr/>
                    <a:lstStyle/>
                    <a:p>
                      <a:r>
                        <a:rPr lang="en-US" sz="1200" dirty="0">
                          <a:solidFill>
                            <a:schemeClr val="bg2">
                              <a:lumMod val="25000"/>
                            </a:schemeClr>
                          </a:solidFill>
                        </a:rPr>
                        <a:t>Generic VNF</a:t>
                      </a:r>
                    </a:p>
                  </a:txBody>
                  <a:tcPr/>
                </a:tc>
                <a:tc>
                  <a:txBody>
                    <a:bodyPr/>
                    <a:lstStyle/>
                    <a:p>
                      <a:pPr marL="0" algn="l" defTabSz="919664" rtl="0" eaLnBrk="1" latinLnBrk="0" hangingPunct="1"/>
                      <a:r>
                        <a:rPr lang="en-US" sz="1200" kern="1200" dirty="0">
                          <a:solidFill>
                            <a:schemeClr val="bg2">
                              <a:lumMod val="25000"/>
                            </a:schemeClr>
                          </a:solidFill>
                          <a:latin typeface="+mn-lt"/>
                          <a:ea typeface="+mn-ea"/>
                          <a:cs typeface="+mn-cs"/>
                        </a:rPr>
                        <a:t>GENERIC-RESOURCE </a:t>
                      </a:r>
                    </a:p>
                  </a:txBody>
                  <a:tcPr/>
                </a:tc>
                <a:tc>
                  <a:txBody>
                    <a:bodyPr/>
                    <a:lstStyle/>
                    <a:p>
                      <a:pPr marL="0" marR="0" lvl="0" indent="0" algn="l" defTabSz="91966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EFEFEF">
                              <a:lumMod val="25000"/>
                            </a:srgbClr>
                          </a:solidFill>
                          <a:effectLst/>
                          <a:uLnTx/>
                          <a:uFillTx/>
                          <a:latin typeface="Calibri"/>
                          <a:ea typeface="+mn-ea"/>
                          <a:cs typeface="+mn-cs"/>
                        </a:rPr>
                        <a:t>Generic DG</a:t>
                      </a:r>
                    </a:p>
                  </a:txBody>
                  <a:tcPr/>
                </a:tc>
                <a:extLst>
                  <a:ext uri="{0D108BD9-81ED-4DB2-BD59-A6C34878D82A}">
                    <a16:rowId xmlns:a16="http://schemas.microsoft.com/office/drawing/2014/main" val="10006"/>
                  </a:ext>
                </a:extLst>
              </a:tr>
              <a:tr h="370840">
                <a:tc>
                  <a:txBody>
                    <a:bodyPr/>
                    <a:lstStyle/>
                    <a:p>
                      <a:endParaRPr lang="en-US" sz="1200" dirty="0">
                        <a:solidFill>
                          <a:schemeClr val="bg2">
                            <a:lumMod val="25000"/>
                          </a:schemeClr>
                        </a:solidFill>
                      </a:endParaRPr>
                    </a:p>
                  </a:txBody>
                  <a:tcPr/>
                </a:tc>
                <a:tc>
                  <a:txBody>
                    <a:bodyPr/>
                    <a:lstStyle/>
                    <a:p>
                      <a:pPr algn="ctr"/>
                      <a:r>
                        <a:rPr lang="en-US" sz="1200" dirty="0">
                          <a:solidFill>
                            <a:schemeClr val="bg2">
                              <a:lumMod val="25000"/>
                            </a:schemeClr>
                          </a:solidFill>
                        </a:rPr>
                        <a:t>“</a:t>
                      </a:r>
                    </a:p>
                  </a:txBody>
                  <a:tcPr/>
                </a:tc>
                <a:tc>
                  <a:txBody>
                    <a:bodyPr/>
                    <a:lstStyle/>
                    <a:p>
                      <a:r>
                        <a:rPr lang="en-US" sz="1200" dirty="0">
                          <a:solidFill>
                            <a:schemeClr val="bg2">
                              <a:lumMod val="25000"/>
                            </a:schemeClr>
                          </a:solidFill>
                        </a:rPr>
                        <a:t>BRG_BNG (Network)</a:t>
                      </a:r>
                    </a:p>
                  </a:txBody>
                  <a:tcPr/>
                </a:tc>
                <a:tc>
                  <a:txBody>
                    <a:bodyPr/>
                    <a:lstStyle/>
                    <a:p>
                      <a:r>
                        <a:rPr lang="en-US" sz="1200" dirty="0">
                          <a:solidFill>
                            <a:schemeClr val="bg2">
                              <a:lumMod val="25000"/>
                            </a:schemeClr>
                          </a:solidFill>
                        </a:rPr>
                        <a:t>Generic </a:t>
                      </a:r>
                      <a:r>
                        <a:rPr lang="en-US" sz="1200" dirty="0" err="1">
                          <a:solidFill>
                            <a:schemeClr val="bg2">
                              <a:lumMod val="25000"/>
                            </a:schemeClr>
                          </a:solidFill>
                        </a:rPr>
                        <a:t>Ntw</a:t>
                      </a:r>
                      <a:endParaRPr lang="en-US" sz="1200" dirty="0">
                        <a:solidFill>
                          <a:schemeClr val="bg2">
                            <a:lumMod val="25000"/>
                          </a:schemeClr>
                        </a:solidFill>
                      </a:endParaRPr>
                    </a:p>
                  </a:txBody>
                  <a:tcPr/>
                </a:tc>
                <a:tc>
                  <a:txBody>
                    <a:bodyPr/>
                    <a:lstStyle/>
                    <a:p>
                      <a:pPr marL="0" algn="l" defTabSz="919664" rtl="0" eaLnBrk="1" latinLnBrk="0" hangingPunct="1"/>
                      <a:r>
                        <a:rPr lang="en-US" sz="1200" kern="1200" dirty="0">
                          <a:solidFill>
                            <a:schemeClr val="bg2">
                              <a:lumMod val="25000"/>
                            </a:schemeClr>
                          </a:solidFill>
                          <a:latin typeface="+mn-lt"/>
                          <a:ea typeface="+mn-ea"/>
                          <a:cs typeface="+mn-cs"/>
                        </a:rPr>
                        <a:t>GENERIC-RESOURCE </a:t>
                      </a:r>
                    </a:p>
                  </a:txBody>
                  <a:tcPr/>
                </a:tc>
                <a:tc>
                  <a:txBody>
                    <a:bodyPr/>
                    <a:lstStyle/>
                    <a:p>
                      <a:pPr marL="0" marR="0" lvl="0" indent="0" algn="l" defTabSz="91966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EFEFEF">
                              <a:lumMod val="25000"/>
                            </a:srgbClr>
                          </a:solidFill>
                          <a:effectLst/>
                          <a:uLnTx/>
                          <a:uFillTx/>
                          <a:latin typeface="Calibri"/>
                          <a:ea typeface="+mn-ea"/>
                          <a:cs typeface="+mn-cs"/>
                        </a:rPr>
                        <a:t>Generic DG</a:t>
                      </a:r>
                    </a:p>
                  </a:txBody>
                  <a:tcPr/>
                </a:tc>
                <a:extLst>
                  <a:ext uri="{0D108BD9-81ED-4DB2-BD59-A6C34878D82A}">
                    <a16:rowId xmlns:a16="http://schemas.microsoft.com/office/drawing/2014/main" val="10007"/>
                  </a:ext>
                </a:extLst>
              </a:tr>
              <a:tr h="370840">
                <a:tc>
                  <a:txBody>
                    <a:bodyPr/>
                    <a:lstStyle/>
                    <a:p>
                      <a:pPr marL="0" algn="l" defTabSz="919664" rtl="0" eaLnBrk="1" latinLnBrk="0" hangingPunct="1"/>
                      <a:r>
                        <a:rPr lang="en-US" sz="1200" kern="1200" dirty="0">
                          <a:solidFill>
                            <a:schemeClr val="bg2">
                              <a:lumMod val="25000"/>
                            </a:schemeClr>
                          </a:solidFill>
                          <a:latin typeface="+mn-lt"/>
                          <a:ea typeface="+mn-ea"/>
                          <a:cs typeface="+mn-cs"/>
                        </a:rPr>
                        <a:t>BNG_MUX</a:t>
                      </a:r>
                    </a:p>
                  </a:txBody>
                  <a:tcPr/>
                </a:tc>
                <a:tc>
                  <a:txBody>
                    <a:bodyPr/>
                    <a:lstStyle/>
                    <a:p>
                      <a:pPr marL="0" marR="0" lvl="0" indent="0" algn="l" defTabSz="919664" rtl="0" eaLnBrk="1" fontAlgn="auto" latinLnBrk="0" hangingPunct="1">
                        <a:lnSpc>
                          <a:spcPct val="100000"/>
                        </a:lnSpc>
                        <a:spcBef>
                          <a:spcPts val="0"/>
                        </a:spcBef>
                        <a:spcAft>
                          <a:spcPts val="0"/>
                        </a:spcAft>
                        <a:buClrTx/>
                        <a:buSzTx/>
                        <a:buFontTx/>
                        <a:buNone/>
                        <a:tabLst/>
                        <a:defRPr/>
                      </a:pPr>
                      <a:r>
                        <a:rPr lang="en-US" sz="1200" dirty="0">
                          <a:solidFill>
                            <a:schemeClr val="bg2">
                              <a:lumMod val="25000"/>
                            </a:schemeClr>
                          </a:solidFill>
                        </a:rPr>
                        <a:t>Generic Service</a:t>
                      </a:r>
                    </a:p>
                  </a:txBody>
                  <a:tcPr/>
                </a:tc>
                <a:tc>
                  <a:txBody>
                    <a:bodyPr/>
                    <a:lstStyle/>
                    <a:p>
                      <a:r>
                        <a:rPr lang="en-US" altLang="zh-CN" sz="1200" kern="1200" dirty="0">
                          <a:solidFill>
                            <a:schemeClr val="bg2">
                              <a:lumMod val="25000"/>
                            </a:schemeClr>
                          </a:solidFill>
                          <a:latin typeface="+mn-lt"/>
                          <a:ea typeface="+mn-ea"/>
                          <a:cs typeface="+mn-cs"/>
                        </a:rPr>
                        <a:t>BNG_MUX (Network)</a:t>
                      </a:r>
                      <a:endParaRPr lang="en-US" sz="1200" kern="1200" dirty="0">
                        <a:solidFill>
                          <a:schemeClr val="bg2">
                            <a:lumMod val="25000"/>
                          </a:schemeClr>
                        </a:solidFill>
                        <a:latin typeface="+mn-lt"/>
                        <a:ea typeface="+mn-ea"/>
                        <a:cs typeface="+mn-cs"/>
                      </a:endParaRPr>
                    </a:p>
                  </a:txBody>
                  <a:tcPr/>
                </a:tc>
                <a:tc>
                  <a:txBody>
                    <a:bodyPr/>
                    <a:lstStyle/>
                    <a:p>
                      <a:r>
                        <a:rPr lang="en-US" sz="1200" dirty="0">
                          <a:solidFill>
                            <a:schemeClr val="bg2">
                              <a:lumMod val="25000"/>
                            </a:schemeClr>
                          </a:solidFill>
                        </a:rPr>
                        <a:t>Generic </a:t>
                      </a:r>
                      <a:r>
                        <a:rPr lang="en-US" sz="1200" dirty="0" err="1">
                          <a:solidFill>
                            <a:schemeClr val="bg2">
                              <a:lumMod val="25000"/>
                            </a:schemeClr>
                          </a:solidFill>
                        </a:rPr>
                        <a:t>Ntw</a:t>
                      </a:r>
                      <a:endParaRPr lang="en-US" sz="1200" dirty="0">
                        <a:solidFill>
                          <a:schemeClr val="bg2">
                            <a:lumMod val="25000"/>
                          </a:schemeClr>
                        </a:solidFill>
                      </a:endParaRPr>
                    </a:p>
                  </a:txBody>
                  <a:tcPr/>
                </a:tc>
                <a:tc>
                  <a:txBody>
                    <a:bodyPr/>
                    <a:lstStyle/>
                    <a:p>
                      <a:pPr marL="0" algn="l" defTabSz="919664" rtl="0" eaLnBrk="1" latinLnBrk="0" hangingPunct="1"/>
                      <a:r>
                        <a:rPr lang="en-US" sz="1200" kern="1200" dirty="0">
                          <a:solidFill>
                            <a:schemeClr val="bg2">
                              <a:lumMod val="25000"/>
                            </a:schemeClr>
                          </a:solidFill>
                          <a:latin typeface="+mn-lt"/>
                          <a:ea typeface="+mn-ea"/>
                          <a:cs typeface="+mn-cs"/>
                        </a:rPr>
                        <a:t>GENERIC-RESOURCE </a:t>
                      </a:r>
                    </a:p>
                  </a:txBody>
                  <a:tcPr/>
                </a:tc>
                <a:tc>
                  <a:txBody>
                    <a:bodyPr/>
                    <a:lstStyle/>
                    <a:p>
                      <a:pPr marL="0" marR="0" lvl="0" indent="0" algn="l" defTabSz="91966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EFEFEF">
                              <a:lumMod val="25000"/>
                            </a:srgbClr>
                          </a:solidFill>
                          <a:effectLst/>
                          <a:uLnTx/>
                          <a:uFillTx/>
                          <a:latin typeface="Calibri"/>
                          <a:ea typeface="+mn-ea"/>
                          <a:cs typeface="+mn-cs"/>
                        </a:rPr>
                        <a:t>Generic DG</a:t>
                      </a:r>
                    </a:p>
                  </a:txBody>
                  <a:tcPr/>
                </a:tc>
                <a:extLst>
                  <a:ext uri="{0D108BD9-81ED-4DB2-BD59-A6C34878D82A}">
                    <a16:rowId xmlns:a16="http://schemas.microsoft.com/office/drawing/2014/main" val="10008"/>
                  </a:ext>
                </a:extLst>
              </a:tr>
              <a:tr h="370840">
                <a:tc>
                  <a:txBody>
                    <a:bodyPr/>
                    <a:lstStyle/>
                    <a:p>
                      <a:r>
                        <a:rPr lang="en-US" sz="1200" dirty="0">
                          <a:solidFill>
                            <a:schemeClr val="bg2">
                              <a:lumMod val="25000"/>
                            </a:schemeClr>
                          </a:solidFill>
                        </a:rPr>
                        <a:t>BRG_EMU </a:t>
                      </a:r>
                    </a:p>
                  </a:txBody>
                  <a:tcPr/>
                </a:tc>
                <a:tc>
                  <a:txBody>
                    <a:bodyPr/>
                    <a:lstStyle/>
                    <a:p>
                      <a:pPr marL="0" marR="0" lvl="0" indent="0" algn="l" defTabSz="919664" rtl="0" eaLnBrk="1" fontAlgn="auto" latinLnBrk="0" hangingPunct="1">
                        <a:lnSpc>
                          <a:spcPct val="100000"/>
                        </a:lnSpc>
                        <a:spcBef>
                          <a:spcPts val="0"/>
                        </a:spcBef>
                        <a:spcAft>
                          <a:spcPts val="0"/>
                        </a:spcAft>
                        <a:buClrTx/>
                        <a:buSzTx/>
                        <a:buFontTx/>
                        <a:buNone/>
                        <a:tabLst/>
                        <a:defRPr/>
                      </a:pPr>
                      <a:r>
                        <a:rPr lang="en-US" sz="1200" dirty="0">
                          <a:solidFill>
                            <a:schemeClr val="bg2">
                              <a:lumMod val="25000"/>
                            </a:schemeClr>
                          </a:solidFill>
                        </a:rPr>
                        <a:t>Generic Service</a:t>
                      </a:r>
                    </a:p>
                  </a:txBody>
                  <a:tcPr/>
                </a:tc>
                <a:tc>
                  <a:txBody>
                    <a:bodyPr/>
                    <a:lstStyle/>
                    <a:p>
                      <a:r>
                        <a:rPr lang="en-US" sz="1200" dirty="0">
                          <a:solidFill>
                            <a:schemeClr val="bg2">
                              <a:lumMod val="25000"/>
                            </a:schemeClr>
                          </a:solidFill>
                        </a:rPr>
                        <a:t>BRG_EMU (VNF)</a:t>
                      </a:r>
                    </a:p>
                  </a:txBody>
                  <a:tcPr/>
                </a:tc>
                <a:tc>
                  <a:txBody>
                    <a:bodyPr/>
                    <a:lstStyle/>
                    <a:p>
                      <a:r>
                        <a:rPr lang="en-US" sz="1200" dirty="0">
                          <a:solidFill>
                            <a:schemeClr val="bg2">
                              <a:lumMod val="25000"/>
                            </a:schemeClr>
                          </a:solidFill>
                        </a:rPr>
                        <a:t>Generic VNF</a:t>
                      </a:r>
                    </a:p>
                  </a:txBody>
                  <a:tcPr/>
                </a:tc>
                <a:tc>
                  <a:txBody>
                    <a:bodyPr/>
                    <a:lstStyle/>
                    <a:p>
                      <a:pPr marL="0" algn="l" defTabSz="919664" rtl="0" eaLnBrk="1" latinLnBrk="0" hangingPunct="1"/>
                      <a:r>
                        <a:rPr lang="en-US" sz="1200" kern="1200" dirty="0">
                          <a:solidFill>
                            <a:schemeClr val="bg2">
                              <a:lumMod val="25000"/>
                            </a:schemeClr>
                          </a:solidFill>
                          <a:latin typeface="+mn-lt"/>
                          <a:ea typeface="+mn-ea"/>
                          <a:cs typeface="+mn-cs"/>
                        </a:rPr>
                        <a:t>GENERIC-RESOURCE </a:t>
                      </a:r>
                    </a:p>
                  </a:txBody>
                  <a:tcPr/>
                </a:tc>
                <a:tc>
                  <a:txBody>
                    <a:bodyPr/>
                    <a:lstStyle/>
                    <a:p>
                      <a:pPr marL="0" marR="0" lvl="0" indent="0" algn="l" defTabSz="91966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EFEFEF">
                              <a:lumMod val="25000"/>
                            </a:srgbClr>
                          </a:solidFill>
                          <a:effectLst/>
                          <a:uLnTx/>
                          <a:uFillTx/>
                          <a:latin typeface="Calibri"/>
                          <a:ea typeface="+mn-ea"/>
                          <a:cs typeface="+mn-cs"/>
                        </a:rPr>
                        <a:t>Custom Process</a:t>
                      </a:r>
                      <a:br>
                        <a:rPr kumimoji="0" lang="en-US" sz="1200" b="0" i="0" u="none" strike="noStrike" kern="1200" cap="none" spc="0" normalizeH="0" baseline="0" noProof="0" dirty="0">
                          <a:ln>
                            <a:noFill/>
                          </a:ln>
                          <a:solidFill>
                            <a:srgbClr val="EFEFEF">
                              <a:lumMod val="25000"/>
                            </a:srgbClr>
                          </a:solidFill>
                          <a:effectLst/>
                          <a:uLnTx/>
                          <a:uFillTx/>
                          <a:latin typeface="Calibri"/>
                          <a:ea typeface="+mn-ea"/>
                          <a:cs typeface="+mn-cs"/>
                        </a:rPr>
                      </a:br>
                      <a:r>
                        <a:rPr kumimoji="0" lang="en-US" sz="1200" b="0" i="0" u="none" strike="noStrike" kern="1200" cap="none" spc="0" normalizeH="0" baseline="0" noProof="0" dirty="0">
                          <a:ln>
                            <a:noFill/>
                          </a:ln>
                          <a:solidFill>
                            <a:srgbClr val="EFEFEF">
                              <a:lumMod val="25000"/>
                            </a:srgbClr>
                          </a:solidFill>
                          <a:effectLst/>
                          <a:uLnTx/>
                          <a:uFillTx/>
                          <a:latin typeface="Calibri"/>
                          <a:ea typeface="+mn-ea"/>
                          <a:cs typeface="+mn-cs"/>
                        </a:rPr>
                        <a:t>(Event Handling)</a:t>
                      </a:r>
                    </a:p>
                  </a:txBody>
                  <a:tcPr/>
                </a:tc>
                <a:extLst>
                  <a:ext uri="{0D108BD9-81ED-4DB2-BD59-A6C34878D82A}">
                    <a16:rowId xmlns:a16="http://schemas.microsoft.com/office/drawing/2014/main" val="10009"/>
                  </a:ext>
                </a:extLst>
              </a:tr>
              <a:tr h="370840">
                <a:tc>
                  <a:txBody>
                    <a:bodyPr/>
                    <a:lstStyle/>
                    <a:p>
                      <a:r>
                        <a:rPr lang="en-US" sz="1200" dirty="0">
                          <a:solidFill>
                            <a:schemeClr val="bg2">
                              <a:lumMod val="25000"/>
                            </a:schemeClr>
                          </a:solidFill>
                        </a:rPr>
                        <a:t>vCpeResCust </a:t>
                      </a:r>
                    </a:p>
                  </a:txBody>
                  <a:tcPr/>
                </a:tc>
                <a:tc>
                  <a:txBody>
                    <a:bodyPr/>
                    <a:lstStyle/>
                    <a:p>
                      <a:r>
                        <a:rPr lang="en-US" sz="1200" dirty="0">
                          <a:solidFill>
                            <a:srgbClr val="FF0000"/>
                          </a:solidFill>
                        </a:rPr>
                        <a:t>Custom</a:t>
                      </a:r>
                      <a:r>
                        <a:rPr lang="en-US" sz="1200" baseline="0" dirty="0">
                          <a:solidFill>
                            <a:srgbClr val="FF0000"/>
                          </a:solidFill>
                        </a:rPr>
                        <a:t> [New]</a:t>
                      </a:r>
                      <a:endParaRPr lang="en-US" sz="1200" dirty="0">
                        <a:solidFill>
                          <a:srgbClr val="FF0000"/>
                        </a:solidFill>
                      </a:endParaRPr>
                    </a:p>
                  </a:txBody>
                  <a:tcPr/>
                </a:tc>
                <a:tc>
                  <a:txBody>
                    <a:bodyPr/>
                    <a:lstStyle/>
                    <a:p>
                      <a:r>
                        <a:rPr lang="en-US" sz="1200" dirty="0">
                          <a:solidFill>
                            <a:schemeClr val="bg2">
                              <a:lumMod val="25000"/>
                            </a:schemeClr>
                          </a:solidFill>
                        </a:rPr>
                        <a:t>TunnelXConn (AR)</a:t>
                      </a:r>
                    </a:p>
                  </a:txBody>
                  <a:tcPr/>
                </a:tc>
                <a:tc>
                  <a:txBody>
                    <a:bodyPr/>
                    <a:lstStyle/>
                    <a:p>
                      <a:r>
                        <a:rPr lang="en-US" sz="1200" dirty="0">
                          <a:solidFill>
                            <a:srgbClr val="FF0000"/>
                          </a:solidFill>
                        </a:rPr>
                        <a:t>Custom</a:t>
                      </a:r>
                      <a:r>
                        <a:rPr lang="en-US" sz="1200" baseline="0" dirty="0">
                          <a:solidFill>
                            <a:srgbClr val="FF0000"/>
                          </a:solidFill>
                        </a:rPr>
                        <a:t> [New]</a:t>
                      </a:r>
                      <a:endParaRPr lang="en-US" sz="1200" dirty="0">
                        <a:solidFill>
                          <a:srgbClr val="FF0000"/>
                        </a:solidFill>
                      </a:endParaRPr>
                    </a:p>
                  </a:txBody>
                  <a:tcPr/>
                </a:tc>
                <a:tc>
                  <a:txBody>
                    <a:bodyPr/>
                    <a:lstStyle/>
                    <a:p>
                      <a:pPr marL="0" algn="l" defTabSz="919664" rtl="0" eaLnBrk="1" latinLnBrk="0" hangingPunct="1"/>
                      <a:r>
                        <a:rPr lang="en-US" sz="1200" kern="1200" dirty="0">
                          <a:solidFill>
                            <a:schemeClr val="bg2">
                              <a:lumMod val="25000"/>
                            </a:schemeClr>
                          </a:solidFill>
                          <a:latin typeface="+mn-lt"/>
                          <a:ea typeface="+mn-ea"/>
                          <a:cs typeface="+mn-cs"/>
                        </a:rPr>
                        <a:t>GENERIC-RESOURCE </a:t>
                      </a:r>
                    </a:p>
                  </a:txBody>
                  <a:tcPr/>
                </a:tc>
                <a:tc>
                  <a:txBody>
                    <a:bodyPr/>
                    <a:lstStyle/>
                    <a:p>
                      <a:pPr marL="0" algn="l" defTabSz="919664" rtl="0" eaLnBrk="1" latinLnBrk="0" hangingPunct="1"/>
                      <a:r>
                        <a:rPr lang="en-US" sz="1200" kern="1200" dirty="0">
                          <a:solidFill>
                            <a:srgbClr val="FF0000"/>
                          </a:solidFill>
                          <a:latin typeface="+mn-lt"/>
                          <a:ea typeface="+mn-ea"/>
                          <a:cs typeface="+mn-cs"/>
                        </a:rPr>
                        <a:t>Custom DG [New]</a:t>
                      </a:r>
                    </a:p>
                  </a:txBody>
                  <a:tcPr/>
                </a:tc>
                <a:extLst>
                  <a:ext uri="{0D108BD9-81ED-4DB2-BD59-A6C34878D82A}">
                    <a16:rowId xmlns:a16="http://schemas.microsoft.com/office/drawing/2014/main" val="10010"/>
                  </a:ext>
                </a:extLst>
              </a:tr>
              <a:tr h="370840">
                <a:tc>
                  <a:txBody>
                    <a:bodyPr/>
                    <a:lstStyle/>
                    <a:p>
                      <a:pPr algn="ctr"/>
                      <a:r>
                        <a:rPr lang="en-US" sz="1200" dirty="0">
                          <a:solidFill>
                            <a:schemeClr val="bg2">
                              <a:lumMod val="25000"/>
                            </a:schemeClr>
                          </a:solidFill>
                        </a:rPr>
                        <a:t>“</a:t>
                      </a:r>
                    </a:p>
                  </a:txBody>
                  <a:tcPr/>
                </a:tc>
                <a:tc>
                  <a:txBody>
                    <a:bodyPr/>
                    <a:lstStyle/>
                    <a:p>
                      <a:pPr algn="ctr"/>
                      <a:r>
                        <a:rPr lang="en-US" sz="1200" dirty="0">
                          <a:solidFill>
                            <a:schemeClr val="bg2">
                              <a:lumMod val="25000"/>
                            </a:schemeClr>
                          </a:solidFill>
                        </a:rPr>
                        <a:t>“</a:t>
                      </a:r>
                    </a:p>
                  </a:txBody>
                  <a:tcPr/>
                </a:tc>
                <a:tc>
                  <a:txBody>
                    <a:bodyPr/>
                    <a:lstStyle/>
                    <a:p>
                      <a:r>
                        <a:rPr lang="en-US" sz="1200" dirty="0">
                          <a:solidFill>
                            <a:schemeClr val="bg2">
                              <a:lumMod val="25000"/>
                            </a:schemeClr>
                          </a:solidFill>
                        </a:rPr>
                        <a:t>vG (VNF)</a:t>
                      </a:r>
                    </a:p>
                  </a:txBody>
                  <a:tcPr/>
                </a:tc>
                <a:tc>
                  <a:txBody>
                    <a:bodyPr/>
                    <a:lstStyle/>
                    <a:p>
                      <a:r>
                        <a:rPr lang="en-US" sz="1200" dirty="0">
                          <a:solidFill>
                            <a:srgbClr val="FF0000"/>
                          </a:solidFill>
                        </a:rPr>
                        <a:t>Custom</a:t>
                      </a:r>
                      <a:r>
                        <a:rPr lang="en-US" sz="1200" baseline="0" dirty="0">
                          <a:solidFill>
                            <a:srgbClr val="FF0000"/>
                          </a:solidFill>
                        </a:rPr>
                        <a:t> [New]</a:t>
                      </a:r>
                      <a:endParaRPr lang="en-US" sz="1200" dirty="0">
                        <a:solidFill>
                          <a:srgbClr val="FF0000"/>
                        </a:solidFill>
                      </a:endParaRPr>
                    </a:p>
                  </a:txBody>
                  <a:tcPr/>
                </a:tc>
                <a:tc>
                  <a:txBody>
                    <a:bodyPr/>
                    <a:lstStyle/>
                    <a:p>
                      <a:pPr marL="0" algn="l" defTabSz="919664" rtl="0" eaLnBrk="1" latinLnBrk="0" hangingPunct="1"/>
                      <a:r>
                        <a:rPr lang="en-US" sz="1200" kern="1200" dirty="0">
                          <a:solidFill>
                            <a:schemeClr val="bg2">
                              <a:lumMod val="25000"/>
                            </a:schemeClr>
                          </a:solidFill>
                          <a:latin typeface="+mn-lt"/>
                          <a:ea typeface="+mn-ea"/>
                          <a:cs typeface="+mn-cs"/>
                        </a:rPr>
                        <a:t>GENERIC-RESOURCE </a:t>
                      </a:r>
                    </a:p>
                  </a:txBody>
                  <a:tcPr/>
                </a:tc>
                <a:tc>
                  <a:txBody>
                    <a:bodyPr/>
                    <a:lstStyle/>
                    <a:p>
                      <a:pPr marL="0" marR="0" lvl="0" indent="0" algn="l" defTabSz="919664" rtl="0" eaLnBrk="1" fontAlgn="auto" latinLnBrk="0" hangingPunct="1">
                        <a:lnSpc>
                          <a:spcPct val="100000"/>
                        </a:lnSpc>
                        <a:spcBef>
                          <a:spcPts val="0"/>
                        </a:spcBef>
                        <a:spcAft>
                          <a:spcPts val="0"/>
                        </a:spcAft>
                        <a:buClrTx/>
                        <a:buSzTx/>
                        <a:buFontTx/>
                        <a:buNone/>
                        <a:tabLst/>
                        <a:defRPr/>
                      </a:pPr>
                      <a:r>
                        <a:rPr lang="en-US" sz="1200" kern="1200" dirty="0">
                          <a:solidFill>
                            <a:schemeClr val="bg2">
                              <a:lumMod val="25000"/>
                            </a:schemeClr>
                          </a:solidFill>
                          <a:latin typeface="+mn-lt"/>
                          <a:ea typeface="+mn-ea"/>
                          <a:cs typeface="+mn-cs"/>
                        </a:rPr>
                        <a:t>Generic DG</a:t>
                      </a:r>
                    </a:p>
                  </a:txBody>
                  <a:tcPr/>
                </a:tc>
                <a:extLst>
                  <a:ext uri="{0D108BD9-81ED-4DB2-BD59-A6C34878D82A}">
                    <a16:rowId xmlns:a16="http://schemas.microsoft.com/office/drawing/2014/main" val="10011"/>
                  </a:ext>
                </a:extLst>
              </a:tr>
              <a:tr h="370840">
                <a:tc>
                  <a:txBody>
                    <a:bodyPr/>
                    <a:lstStyle/>
                    <a:p>
                      <a:pPr algn="ctr"/>
                      <a:r>
                        <a:rPr lang="en-US" sz="1200" dirty="0">
                          <a:solidFill>
                            <a:schemeClr val="bg2">
                              <a:lumMod val="25000"/>
                            </a:schemeClr>
                          </a:solidFill>
                        </a:rPr>
                        <a:t>“</a:t>
                      </a:r>
                    </a:p>
                  </a:txBody>
                  <a:tcPr/>
                </a:tc>
                <a:tc>
                  <a:txBody>
                    <a:bodyPr/>
                    <a:lstStyle/>
                    <a:p>
                      <a:pPr algn="ctr"/>
                      <a:r>
                        <a:rPr lang="en-US" sz="1200" dirty="0">
                          <a:solidFill>
                            <a:schemeClr val="bg2">
                              <a:lumMod val="25000"/>
                            </a:schemeClr>
                          </a:solidFill>
                        </a:rPr>
                        <a:t>“</a:t>
                      </a:r>
                    </a:p>
                  </a:txBody>
                  <a:tcPr/>
                </a:tc>
                <a:tc>
                  <a:txBody>
                    <a:bodyPr/>
                    <a:lstStyle/>
                    <a:p>
                      <a:r>
                        <a:rPr lang="en-US" sz="1200" dirty="0">
                          <a:solidFill>
                            <a:schemeClr val="bg2">
                              <a:lumMod val="25000"/>
                            </a:schemeClr>
                          </a:solidFill>
                        </a:rPr>
                        <a:t>BRG (AR)</a:t>
                      </a:r>
                    </a:p>
                  </a:txBody>
                  <a:tcPr/>
                </a:tc>
                <a:tc>
                  <a:txBody>
                    <a:bodyPr/>
                    <a:lstStyle/>
                    <a:p>
                      <a:r>
                        <a:rPr lang="en-US" sz="1200" dirty="0">
                          <a:solidFill>
                            <a:srgbClr val="FF0000"/>
                          </a:solidFill>
                        </a:rPr>
                        <a:t>Custom</a:t>
                      </a:r>
                      <a:r>
                        <a:rPr lang="en-US" sz="1200" baseline="0" dirty="0">
                          <a:solidFill>
                            <a:srgbClr val="FF0000"/>
                          </a:solidFill>
                        </a:rPr>
                        <a:t> [New]</a:t>
                      </a:r>
                      <a:endParaRPr lang="en-US" sz="1200" dirty="0">
                        <a:solidFill>
                          <a:srgbClr val="FF0000"/>
                        </a:solidFill>
                      </a:endParaRPr>
                    </a:p>
                  </a:txBody>
                  <a:tcPr/>
                </a:tc>
                <a:tc>
                  <a:txBody>
                    <a:bodyPr/>
                    <a:lstStyle/>
                    <a:p>
                      <a:pPr marL="0" algn="l" defTabSz="919664" rtl="0" eaLnBrk="1" latinLnBrk="0" hangingPunct="1"/>
                      <a:r>
                        <a:rPr lang="en-US" sz="1200" kern="1200" dirty="0">
                          <a:solidFill>
                            <a:schemeClr val="bg2">
                              <a:lumMod val="25000"/>
                            </a:schemeClr>
                          </a:solidFill>
                          <a:latin typeface="+mn-lt"/>
                          <a:ea typeface="+mn-ea"/>
                          <a:cs typeface="+mn-cs"/>
                        </a:rPr>
                        <a:t>GENERIC-RESOURCE </a:t>
                      </a:r>
                    </a:p>
                  </a:txBody>
                  <a:tcPr/>
                </a:tc>
                <a:tc>
                  <a:txBody>
                    <a:bodyPr/>
                    <a:lstStyle/>
                    <a:p>
                      <a:pPr marL="0" algn="l" defTabSz="919664" rtl="0" eaLnBrk="1" latinLnBrk="0" hangingPunct="1"/>
                      <a:r>
                        <a:rPr lang="en-US" sz="1200" kern="1200" dirty="0">
                          <a:solidFill>
                            <a:srgbClr val="FF0000"/>
                          </a:solidFill>
                          <a:latin typeface="+mn-lt"/>
                          <a:ea typeface="+mn-ea"/>
                          <a:cs typeface="+mn-cs"/>
                        </a:rPr>
                        <a:t>Custom</a:t>
                      </a:r>
                      <a:r>
                        <a:rPr lang="en-US" sz="1200" kern="1200" baseline="0" dirty="0">
                          <a:solidFill>
                            <a:srgbClr val="FF0000"/>
                          </a:solidFill>
                          <a:latin typeface="+mn-lt"/>
                          <a:ea typeface="+mn-ea"/>
                          <a:cs typeface="+mn-cs"/>
                        </a:rPr>
                        <a:t> DG [New]</a:t>
                      </a:r>
                      <a:endParaRPr lang="en-US" sz="1200" kern="1200" dirty="0">
                        <a:solidFill>
                          <a:srgbClr val="FF0000"/>
                        </a:solidFill>
                        <a:latin typeface="+mn-lt"/>
                        <a:ea typeface="+mn-ea"/>
                        <a:cs typeface="+mn-cs"/>
                      </a:endParaRPr>
                    </a:p>
                  </a:txBody>
                  <a:tcPr/>
                </a:tc>
                <a:extLst>
                  <a:ext uri="{0D108BD9-81ED-4DB2-BD59-A6C34878D82A}">
                    <a16:rowId xmlns:a16="http://schemas.microsoft.com/office/drawing/2014/main" val="10012"/>
                  </a:ext>
                </a:extLst>
              </a:tr>
            </a:tbl>
          </a:graphicData>
        </a:graphic>
      </p:graphicFrame>
      <p:sp>
        <p:nvSpPr>
          <p:cNvPr id="8" name="Rectangular Callout 7"/>
          <p:cNvSpPr/>
          <p:nvPr/>
        </p:nvSpPr>
        <p:spPr>
          <a:xfrm>
            <a:off x="3534378" y="971726"/>
            <a:ext cx="3181807" cy="440141"/>
          </a:xfrm>
          <a:prstGeom prst="wedgeRectCallout">
            <a:avLst>
              <a:gd name="adj1" fmla="val -32497"/>
              <a:gd name="adj2" fmla="val 121712"/>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Note that in this table “_X” indicates applicability to both the “_HEAT” and “_TOSCA” approaches.</a:t>
            </a:r>
          </a:p>
        </p:txBody>
      </p:sp>
      <p:sp>
        <p:nvSpPr>
          <p:cNvPr id="5" name="TextBox 4"/>
          <p:cNvSpPr txBox="1"/>
          <p:nvPr/>
        </p:nvSpPr>
        <p:spPr>
          <a:xfrm>
            <a:off x="9994790" y="971726"/>
            <a:ext cx="1901934" cy="4803430"/>
          </a:xfrm>
          <a:prstGeom prst="rect">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100">
                <a:solidFill>
                  <a:schemeClr val="tx1">
                    <a:lumMod val="65000"/>
                    <a:lumOff val="35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t>For simple Services which include only simple networks and VNFs (e.g., with no multi-data instances that map to different VF Modules), there is an SO “Generic Service” flow (“top level flow”) that calls the Generic VNF and/or the Generic Network resource-level flows.  The SDNC functionality is also “generic” such that only modeling and configuration is needed to drive SDNC behavior for a specific VNF type.  For example, this SDNC generic VNF flow can automatically assign the IP Addresses if pre-loaded. For “Generic VNF” the IP Addresses are pre-loaded.  E.g., pre-load 25 vG instances with their assignments pre-populated.  SDNC keeps track of which instances have/have not been assigned.  It is expected that these SO and SDNC assets will be leveraged.</a:t>
            </a:r>
          </a:p>
        </p:txBody>
      </p:sp>
    </p:spTree>
    <p:extLst>
      <p:ext uri="{BB962C8B-B14F-4D97-AF65-F5344CB8AC3E}">
        <p14:creationId xmlns:p14="http://schemas.microsoft.com/office/powerpoint/2010/main" val="20336791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83470" y="889741"/>
            <a:ext cx="2146852" cy="1200329"/>
          </a:xfrm>
          <a:prstGeom prst="rect">
            <a:avLst/>
          </a:prstGeom>
          <a:noFill/>
        </p:spPr>
        <p:txBody>
          <a:bodyPr wrap="square" rtlCol="0">
            <a:spAutoFit/>
          </a:bodyPr>
          <a:lstStyle/>
          <a:p>
            <a:r>
              <a:rPr lang="en-US" i="1" dirty="0" err="1">
                <a:solidFill>
                  <a:srgbClr val="0070C0"/>
                </a:solidFill>
              </a:rPr>
              <a:t>vCpeCoreInfra_HEAT</a:t>
            </a:r>
            <a:r>
              <a:rPr lang="en-US" i="1" dirty="0">
                <a:solidFill>
                  <a:srgbClr val="0070C0"/>
                </a:solidFill>
              </a:rPr>
              <a:t> Resource Level Processing</a:t>
            </a:r>
          </a:p>
          <a:p>
            <a:r>
              <a:rPr lang="en-US" i="1" dirty="0">
                <a:solidFill>
                  <a:srgbClr val="0070C0"/>
                </a:solidFill>
              </a:rPr>
              <a:t>(CPE_SIGNAL_HEAT)</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9400" y="355014"/>
            <a:ext cx="9123208" cy="5751587"/>
          </a:xfrm>
          <a:prstGeom prst="rect">
            <a:avLst/>
          </a:prstGeom>
        </p:spPr>
      </p:pic>
      <p:graphicFrame>
        <p:nvGraphicFramePr>
          <p:cNvPr id="4" name="Object 3"/>
          <p:cNvGraphicFramePr>
            <a:graphicFrameLocks noChangeAspect="1"/>
          </p:cNvGraphicFramePr>
          <p:nvPr>
            <p:extLst>
              <p:ext uri="{D42A27DB-BD31-4B8C-83A1-F6EECF244321}">
                <p14:modId xmlns:p14="http://schemas.microsoft.com/office/powerpoint/2010/main" val="186984890"/>
              </p:ext>
            </p:extLst>
          </p:nvPr>
        </p:nvGraphicFramePr>
        <p:xfrm>
          <a:off x="-52011" y="3346906"/>
          <a:ext cx="2817813" cy="685800"/>
        </p:xfrm>
        <a:graphic>
          <a:graphicData uri="http://schemas.openxmlformats.org/presentationml/2006/ole">
            <mc:AlternateContent xmlns:mc="http://schemas.openxmlformats.org/markup-compatibility/2006">
              <mc:Choice xmlns:v="urn:schemas-microsoft-com:vml" Requires="v">
                <p:oleObj spid="_x0000_s20695" name="Packager Shell Object" showAsIcon="1" r:id="rId4" imgW="2818080" imgH="685800" progId="Package">
                  <p:embed/>
                </p:oleObj>
              </mc:Choice>
              <mc:Fallback>
                <p:oleObj name="Packager Shell Object" showAsIcon="1" r:id="rId4" imgW="2818080" imgH="685800" progId="Package">
                  <p:embed/>
                  <p:pic>
                    <p:nvPicPr>
                      <p:cNvPr id="0" name=""/>
                      <p:cNvPicPr/>
                      <p:nvPr/>
                    </p:nvPicPr>
                    <p:blipFill>
                      <a:blip r:embed="rId5"/>
                      <a:stretch>
                        <a:fillRect/>
                      </a:stretch>
                    </p:blipFill>
                    <p:spPr>
                      <a:xfrm>
                        <a:off x="-52011" y="3346906"/>
                        <a:ext cx="2817813" cy="685800"/>
                      </a:xfrm>
                      <a:prstGeom prst="rect">
                        <a:avLst/>
                      </a:prstGeom>
                    </p:spPr>
                  </p:pic>
                </p:oleObj>
              </mc:Fallback>
            </mc:AlternateContent>
          </a:graphicData>
        </a:graphic>
      </p:graphicFrame>
    </p:spTree>
    <p:extLst>
      <p:ext uri="{BB962C8B-B14F-4D97-AF65-F5344CB8AC3E}">
        <p14:creationId xmlns:p14="http://schemas.microsoft.com/office/powerpoint/2010/main" val="10941085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5011" y="576767"/>
            <a:ext cx="2237816" cy="1200329"/>
          </a:xfrm>
          <a:prstGeom prst="rect">
            <a:avLst/>
          </a:prstGeom>
          <a:noFill/>
        </p:spPr>
        <p:txBody>
          <a:bodyPr wrap="square" rtlCol="0">
            <a:spAutoFit/>
          </a:bodyPr>
          <a:lstStyle/>
          <a:p>
            <a:r>
              <a:rPr lang="en-US" i="1" dirty="0" err="1">
                <a:solidFill>
                  <a:srgbClr val="0070C0"/>
                </a:solidFill>
              </a:rPr>
              <a:t>vCpeCoreInfra_HEAT</a:t>
            </a:r>
            <a:r>
              <a:rPr lang="en-US" i="1" dirty="0">
                <a:solidFill>
                  <a:srgbClr val="0070C0"/>
                </a:solidFill>
              </a:rPr>
              <a:t> Resource Level Processing</a:t>
            </a:r>
          </a:p>
          <a:p>
            <a:r>
              <a:rPr lang="en-US" i="1" dirty="0">
                <a:solidFill>
                  <a:srgbClr val="0070C0"/>
                </a:solidFill>
              </a:rPr>
              <a:t>(</a:t>
            </a:r>
            <a:r>
              <a:rPr lang="en-US" sz="1400" i="1" dirty="0" err="1">
                <a:solidFill>
                  <a:srgbClr val="0070C0"/>
                </a:solidFill>
              </a:rPr>
              <a:t>vCpeCoreInfraVnfs_HEAT</a:t>
            </a:r>
            <a:r>
              <a:rPr lang="en-US" i="1" dirty="0">
                <a:solidFill>
                  <a:srgbClr val="0070C0"/>
                </a:solidFill>
              </a:rPr>
              <a:t>)</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2576" y="0"/>
            <a:ext cx="8349401" cy="6858000"/>
          </a:xfrm>
          <a:prstGeom prst="rect">
            <a:avLst/>
          </a:prstGeom>
        </p:spPr>
      </p:pic>
      <p:graphicFrame>
        <p:nvGraphicFramePr>
          <p:cNvPr id="4" name="Object 3"/>
          <p:cNvGraphicFramePr>
            <a:graphicFrameLocks noChangeAspect="1"/>
          </p:cNvGraphicFramePr>
          <p:nvPr>
            <p:extLst>
              <p:ext uri="{D42A27DB-BD31-4B8C-83A1-F6EECF244321}">
                <p14:modId xmlns:p14="http://schemas.microsoft.com/office/powerpoint/2010/main" val="1090949616"/>
              </p:ext>
            </p:extLst>
          </p:nvPr>
        </p:nvGraphicFramePr>
        <p:xfrm>
          <a:off x="0" y="3521834"/>
          <a:ext cx="2817813" cy="685800"/>
        </p:xfrm>
        <a:graphic>
          <a:graphicData uri="http://schemas.openxmlformats.org/presentationml/2006/ole">
            <mc:AlternateContent xmlns:mc="http://schemas.openxmlformats.org/markup-compatibility/2006">
              <mc:Choice xmlns:v="urn:schemas-microsoft-com:vml" Requires="v">
                <p:oleObj spid="_x0000_s21717" name="Packager Shell Object" showAsIcon="1" r:id="rId4" imgW="2818080" imgH="685800" progId="Package">
                  <p:embed/>
                </p:oleObj>
              </mc:Choice>
              <mc:Fallback>
                <p:oleObj name="Packager Shell Object" showAsIcon="1" r:id="rId4" imgW="2818080" imgH="685800" progId="Package">
                  <p:embed/>
                  <p:pic>
                    <p:nvPicPr>
                      <p:cNvPr id="0" name=""/>
                      <p:cNvPicPr/>
                      <p:nvPr/>
                    </p:nvPicPr>
                    <p:blipFill>
                      <a:blip r:embed="rId5"/>
                      <a:stretch>
                        <a:fillRect/>
                      </a:stretch>
                    </p:blipFill>
                    <p:spPr>
                      <a:xfrm>
                        <a:off x="0" y="3521834"/>
                        <a:ext cx="2817813" cy="685800"/>
                      </a:xfrm>
                      <a:prstGeom prst="rect">
                        <a:avLst/>
                      </a:prstGeom>
                    </p:spPr>
                  </p:pic>
                </p:oleObj>
              </mc:Fallback>
            </mc:AlternateContent>
          </a:graphicData>
        </a:graphic>
      </p:graphicFrame>
    </p:spTree>
    <p:extLst>
      <p:ext uri="{BB962C8B-B14F-4D97-AF65-F5344CB8AC3E}">
        <p14:creationId xmlns:p14="http://schemas.microsoft.com/office/powerpoint/2010/main" val="42609253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5975" y="576767"/>
            <a:ext cx="2405448" cy="1200329"/>
          </a:xfrm>
          <a:prstGeom prst="rect">
            <a:avLst/>
          </a:prstGeom>
          <a:noFill/>
        </p:spPr>
        <p:txBody>
          <a:bodyPr wrap="square" rtlCol="0">
            <a:spAutoFit/>
          </a:bodyPr>
          <a:lstStyle/>
          <a:p>
            <a:r>
              <a:rPr lang="en-US" i="1" dirty="0" err="1">
                <a:solidFill>
                  <a:srgbClr val="0070C0"/>
                </a:solidFill>
              </a:rPr>
              <a:t>vCpeCoreInfra_TOSCA</a:t>
            </a:r>
            <a:r>
              <a:rPr lang="en-US" i="1" dirty="0">
                <a:solidFill>
                  <a:srgbClr val="0070C0"/>
                </a:solidFill>
              </a:rPr>
              <a:t> Resource Level Processing</a:t>
            </a:r>
          </a:p>
          <a:p>
            <a:r>
              <a:rPr lang="en-US" i="1" dirty="0">
                <a:solidFill>
                  <a:srgbClr val="0070C0"/>
                </a:solidFill>
              </a:rPr>
              <a:t>(</a:t>
            </a:r>
            <a:r>
              <a:rPr lang="en-US" sz="1400" i="1" dirty="0" err="1">
                <a:solidFill>
                  <a:srgbClr val="0070C0"/>
                </a:solidFill>
              </a:rPr>
              <a:t>vCpeCoreInfraVnfs_TOSCA</a:t>
            </a:r>
            <a:r>
              <a:rPr lang="en-US" i="1" dirty="0">
                <a:solidFill>
                  <a:srgbClr val="0070C0"/>
                </a:solidFill>
              </a:rPr>
              <a:t>)</a:t>
            </a:r>
          </a:p>
        </p:txBody>
      </p:sp>
      <p:sp>
        <p:nvSpPr>
          <p:cNvPr id="11" name="TextBox 10"/>
          <p:cNvSpPr txBox="1"/>
          <p:nvPr/>
        </p:nvSpPr>
        <p:spPr>
          <a:xfrm>
            <a:off x="7282965" y="4224798"/>
            <a:ext cx="2287354" cy="400110"/>
          </a:xfrm>
          <a:prstGeom prst="rect">
            <a:avLst/>
          </a:prstGeom>
          <a:solidFill>
            <a:srgbClr val="FFFF00"/>
          </a:solidFill>
        </p:spPr>
        <p:txBody>
          <a:bodyPr wrap="square" rtlCol="0">
            <a:spAutoFit/>
          </a:bodyPr>
          <a:lstStyle/>
          <a:p>
            <a:r>
              <a:rPr lang="en-US" sz="1000" dirty="0">
                <a:solidFill>
                  <a:srgbClr val="FF0000"/>
                </a:solidFill>
              </a:rPr>
              <a:t>Need to flesh out the interactions between HEAT and OS and ARIA and OS</a:t>
            </a:r>
          </a:p>
        </p:txBody>
      </p:sp>
      <p:sp>
        <p:nvSpPr>
          <p:cNvPr id="12" name="TextBox 11"/>
          <p:cNvSpPr txBox="1"/>
          <p:nvPr/>
        </p:nvSpPr>
        <p:spPr>
          <a:xfrm>
            <a:off x="6642019" y="2746793"/>
            <a:ext cx="3817475" cy="707886"/>
          </a:xfrm>
          <a:prstGeom prst="rect">
            <a:avLst/>
          </a:prstGeom>
          <a:solidFill>
            <a:srgbClr val="FFFF00"/>
          </a:solidFill>
        </p:spPr>
        <p:txBody>
          <a:bodyPr wrap="square" rtlCol="0">
            <a:spAutoFit/>
          </a:bodyPr>
          <a:lstStyle/>
          <a:p>
            <a:r>
              <a:rPr lang="en-US" sz="1000" dirty="0">
                <a:solidFill>
                  <a:srgbClr val="FF0000"/>
                </a:solidFill>
              </a:rPr>
              <a:t>To incorporate ARIA option, need to show that the SO Adaptor determines from the SDC Model that the VNF is described using TOSCA versus HEAT.  In the former case the Adaptor will generate a TOSCA document to forward to ARIA, rather than what is shown here.</a:t>
            </a:r>
          </a:p>
        </p:txBody>
      </p:sp>
    </p:spTree>
    <p:extLst>
      <p:ext uri="{BB962C8B-B14F-4D97-AF65-F5344CB8AC3E}">
        <p14:creationId xmlns:p14="http://schemas.microsoft.com/office/powerpoint/2010/main" val="16443163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5975" y="576767"/>
            <a:ext cx="2146852" cy="923330"/>
          </a:xfrm>
          <a:prstGeom prst="rect">
            <a:avLst/>
          </a:prstGeom>
          <a:noFill/>
        </p:spPr>
        <p:txBody>
          <a:bodyPr wrap="square" rtlCol="0">
            <a:spAutoFit/>
          </a:bodyPr>
          <a:lstStyle/>
          <a:p>
            <a:r>
              <a:rPr lang="en-US" i="1" dirty="0">
                <a:solidFill>
                  <a:srgbClr val="0070C0"/>
                </a:solidFill>
              </a:rPr>
              <a:t>BNG_MUX Service and Resource Level Processing</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0049" y="190831"/>
            <a:ext cx="7455264" cy="6667169"/>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1731561630"/>
              </p:ext>
            </p:extLst>
          </p:nvPr>
        </p:nvGraphicFramePr>
        <p:xfrm>
          <a:off x="620630" y="3524415"/>
          <a:ext cx="2247900" cy="685800"/>
        </p:xfrm>
        <a:graphic>
          <a:graphicData uri="http://schemas.openxmlformats.org/presentationml/2006/ole">
            <mc:AlternateContent xmlns:mc="http://schemas.openxmlformats.org/markup-compatibility/2006">
              <mc:Choice xmlns:v="urn:schemas-microsoft-com:vml" Requires="v">
                <p:oleObj spid="_x0000_s16851" name="Packager Shell Object" showAsIcon="1" r:id="rId4" imgW="2248560" imgH="685800" progId="Package">
                  <p:embed/>
                </p:oleObj>
              </mc:Choice>
              <mc:Fallback>
                <p:oleObj name="Packager Shell Object" showAsIcon="1" r:id="rId4" imgW="2248560" imgH="685800" progId="Package">
                  <p:embed/>
                  <p:pic>
                    <p:nvPicPr>
                      <p:cNvPr id="0" name=""/>
                      <p:cNvPicPr/>
                      <p:nvPr/>
                    </p:nvPicPr>
                    <p:blipFill>
                      <a:blip r:embed="rId5"/>
                      <a:stretch>
                        <a:fillRect/>
                      </a:stretch>
                    </p:blipFill>
                    <p:spPr>
                      <a:xfrm>
                        <a:off x="620630" y="3524415"/>
                        <a:ext cx="2247900" cy="685800"/>
                      </a:xfrm>
                      <a:prstGeom prst="rect">
                        <a:avLst/>
                      </a:prstGeom>
                    </p:spPr>
                  </p:pic>
                </p:oleObj>
              </mc:Fallback>
            </mc:AlternateContent>
          </a:graphicData>
        </a:graphic>
      </p:graphicFrame>
    </p:spTree>
    <p:extLst>
      <p:ext uri="{BB962C8B-B14F-4D97-AF65-F5344CB8AC3E}">
        <p14:creationId xmlns:p14="http://schemas.microsoft.com/office/powerpoint/2010/main" val="33663430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5975" y="576767"/>
            <a:ext cx="2146852" cy="646331"/>
          </a:xfrm>
          <a:prstGeom prst="rect">
            <a:avLst/>
          </a:prstGeom>
          <a:noFill/>
        </p:spPr>
        <p:txBody>
          <a:bodyPr wrap="square" rtlCol="0">
            <a:spAutoFit/>
          </a:bodyPr>
          <a:lstStyle/>
          <a:p>
            <a:r>
              <a:rPr lang="en-US" i="1" dirty="0">
                <a:solidFill>
                  <a:srgbClr val="0070C0"/>
                </a:solidFill>
              </a:rPr>
              <a:t>vGMuxInfra Service Level Processing</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7090" y="151076"/>
            <a:ext cx="8285051" cy="6493937"/>
          </a:xfrm>
          <a:prstGeom prst="rect">
            <a:avLst/>
          </a:prstGeom>
        </p:spPr>
      </p:pic>
      <p:graphicFrame>
        <p:nvGraphicFramePr>
          <p:cNvPr id="5" name="Object 4"/>
          <p:cNvGraphicFramePr>
            <a:graphicFrameLocks noChangeAspect="1"/>
          </p:cNvGraphicFramePr>
          <p:nvPr>
            <p:extLst>
              <p:ext uri="{D42A27DB-BD31-4B8C-83A1-F6EECF244321}">
                <p14:modId xmlns:p14="http://schemas.microsoft.com/office/powerpoint/2010/main" val="1480343407"/>
              </p:ext>
            </p:extLst>
          </p:nvPr>
        </p:nvGraphicFramePr>
        <p:xfrm>
          <a:off x="-66923" y="3299199"/>
          <a:ext cx="2894013" cy="685800"/>
        </p:xfrm>
        <a:graphic>
          <a:graphicData uri="http://schemas.openxmlformats.org/presentationml/2006/ole">
            <mc:AlternateContent xmlns:mc="http://schemas.openxmlformats.org/markup-compatibility/2006">
              <mc:Choice xmlns:v="urn:schemas-microsoft-com:vml" Requires="v">
                <p:oleObj spid="_x0000_s13010" name="Packager Shell Object" showAsIcon="1" r:id="rId4" imgW="2894040" imgH="685800" progId="Package">
                  <p:embed/>
                </p:oleObj>
              </mc:Choice>
              <mc:Fallback>
                <p:oleObj name="Packager Shell Object" showAsIcon="1" r:id="rId4" imgW="2894040" imgH="685800" progId="Package">
                  <p:embed/>
                  <p:pic>
                    <p:nvPicPr>
                      <p:cNvPr id="0" name=""/>
                      <p:cNvPicPr/>
                      <p:nvPr/>
                    </p:nvPicPr>
                    <p:blipFill>
                      <a:blip r:embed="rId5"/>
                      <a:stretch>
                        <a:fillRect/>
                      </a:stretch>
                    </p:blipFill>
                    <p:spPr>
                      <a:xfrm>
                        <a:off x="-66923" y="3299199"/>
                        <a:ext cx="2894013" cy="685800"/>
                      </a:xfrm>
                      <a:prstGeom prst="rect">
                        <a:avLst/>
                      </a:prstGeom>
                    </p:spPr>
                  </p:pic>
                </p:oleObj>
              </mc:Fallback>
            </mc:AlternateContent>
          </a:graphicData>
        </a:graphic>
      </p:graphicFrame>
    </p:spTree>
    <p:extLst>
      <p:ext uri="{BB962C8B-B14F-4D97-AF65-F5344CB8AC3E}">
        <p14:creationId xmlns:p14="http://schemas.microsoft.com/office/powerpoint/2010/main" val="34001985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5975" y="576767"/>
            <a:ext cx="2146852" cy="1200329"/>
          </a:xfrm>
          <a:prstGeom prst="rect">
            <a:avLst/>
          </a:prstGeom>
          <a:noFill/>
        </p:spPr>
        <p:txBody>
          <a:bodyPr wrap="square" rtlCol="0">
            <a:spAutoFit/>
          </a:bodyPr>
          <a:lstStyle/>
          <a:p>
            <a:r>
              <a:rPr lang="en-US" i="1" dirty="0">
                <a:solidFill>
                  <a:srgbClr val="0070C0"/>
                </a:solidFill>
              </a:rPr>
              <a:t>vGMuxInfra Resource Level Processing (MUX_GW Network)</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5458" y="166977"/>
            <a:ext cx="9154179" cy="5995284"/>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2793925113"/>
              </p:ext>
            </p:extLst>
          </p:nvPr>
        </p:nvGraphicFramePr>
        <p:xfrm>
          <a:off x="0" y="3474127"/>
          <a:ext cx="2894013" cy="685800"/>
        </p:xfrm>
        <a:graphic>
          <a:graphicData uri="http://schemas.openxmlformats.org/presentationml/2006/ole">
            <mc:AlternateContent xmlns:mc="http://schemas.openxmlformats.org/markup-compatibility/2006">
              <mc:Choice xmlns:v="urn:schemas-microsoft-com:vml" Requires="v">
                <p:oleObj spid="_x0000_s14033" name="Packager Shell Object" showAsIcon="1" r:id="rId4" imgW="2894040" imgH="685800" progId="Package">
                  <p:embed/>
                </p:oleObj>
              </mc:Choice>
              <mc:Fallback>
                <p:oleObj name="Packager Shell Object" showAsIcon="1" r:id="rId4" imgW="2894040" imgH="685800" progId="Package">
                  <p:embed/>
                  <p:pic>
                    <p:nvPicPr>
                      <p:cNvPr id="0" name=""/>
                      <p:cNvPicPr/>
                      <p:nvPr/>
                    </p:nvPicPr>
                    <p:blipFill>
                      <a:blip r:embed="rId5"/>
                      <a:stretch>
                        <a:fillRect/>
                      </a:stretch>
                    </p:blipFill>
                    <p:spPr>
                      <a:xfrm>
                        <a:off x="0" y="3474127"/>
                        <a:ext cx="2894013" cy="685800"/>
                      </a:xfrm>
                      <a:prstGeom prst="rect">
                        <a:avLst/>
                      </a:prstGeom>
                    </p:spPr>
                  </p:pic>
                </p:oleObj>
              </mc:Fallback>
            </mc:AlternateContent>
          </a:graphicData>
        </a:graphic>
      </p:graphicFrame>
    </p:spTree>
    <p:extLst>
      <p:ext uri="{BB962C8B-B14F-4D97-AF65-F5344CB8AC3E}">
        <p14:creationId xmlns:p14="http://schemas.microsoft.com/office/powerpoint/2010/main" val="19694003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5975" y="576767"/>
            <a:ext cx="2146852" cy="1200329"/>
          </a:xfrm>
          <a:prstGeom prst="rect">
            <a:avLst/>
          </a:prstGeom>
          <a:noFill/>
        </p:spPr>
        <p:txBody>
          <a:bodyPr wrap="square" rtlCol="0">
            <a:spAutoFit/>
          </a:bodyPr>
          <a:lstStyle/>
          <a:p>
            <a:r>
              <a:rPr lang="en-US" i="1" dirty="0">
                <a:solidFill>
                  <a:srgbClr val="0070C0"/>
                </a:solidFill>
              </a:rPr>
              <a:t>vGMuxInfra Resource Level Processing</a:t>
            </a:r>
          </a:p>
          <a:p>
            <a:r>
              <a:rPr lang="en-US" i="1" dirty="0">
                <a:solidFill>
                  <a:srgbClr val="0070C0"/>
                </a:solidFill>
              </a:rPr>
              <a:t>(VNF)</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9502" y="0"/>
            <a:ext cx="7397899" cy="6858000"/>
          </a:xfrm>
          <a:prstGeom prst="rect">
            <a:avLst/>
          </a:prstGeom>
        </p:spPr>
      </p:pic>
      <p:graphicFrame>
        <p:nvGraphicFramePr>
          <p:cNvPr id="4" name="Object 3"/>
          <p:cNvGraphicFramePr>
            <a:graphicFrameLocks noChangeAspect="1"/>
          </p:cNvGraphicFramePr>
          <p:nvPr>
            <p:extLst>
              <p:ext uri="{D42A27DB-BD31-4B8C-83A1-F6EECF244321}">
                <p14:modId xmlns:p14="http://schemas.microsoft.com/office/powerpoint/2010/main" val="1713042031"/>
              </p:ext>
            </p:extLst>
          </p:nvPr>
        </p:nvGraphicFramePr>
        <p:xfrm>
          <a:off x="314325" y="3536950"/>
          <a:ext cx="2895600" cy="685800"/>
        </p:xfrm>
        <a:graphic>
          <a:graphicData uri="http://schemas.openxmlformats.org/presentationml/2006/ole">
            <mc:AlternateContent xmlns:mc="http://schemas.openxmlformats.org/markup-compatibility/2006">
              <mc:Choice xmlns:v="urn:schemas-microsoft-com:vml" Requires="v">
                <p:oleObj spid="_x0000_s12004" name="Packager Shell Object" showAsIcon="1" r:id="rId4" imgW="2896200" imgH="685800" progId="Package">
                  <p:embed/>
                </p:oleObj>
              </mc:Choice>
              <mc:Fallback>
                <p:oleObj name="Packager Shell Object" showAsIcon="1" r:id="rId4" imgW="2896200" imgH="685800" progId="Package">
                  <p:embed/>
                  <p:pic>
                    <p:nvPicPr>
                      <p:cNvPr id="0" name=""/>
                      <p:cNvPicPr/>
                      <p:nvPr/>
                    </p:nvPicPr>
                    <p:blipFill>
                      <a:blip r:embed="rId5"/>
                      <a:stretch>
                        <a:fillRect/>
                      </a:stretch>
                    </p:blipFill>
                    <p:spPr>
                      <a:xfrm>
                        <a:off x="314325" y="3536950"/>
                        <a:ext cx="2895600" cy="685800"/>
                      </a:xfrm>
                      <a:prstGeom prst="rect">
                        <a:avLst/>
                      </a:prstGeom>
                    </p:spPr>
                  </p:pic>
                </p:oleObj>
              </mc:Fallback>
            </mc:AlternateContent>
          </a:graphicData>
        </a:graphic>
      </p:graphicFrame>
    </p:spTree>
    <p:extLst>
      <p:ext uri="{BB962C8B-B14F-4D97-AF65-F5344CB8AC3E}">
        <p14:creationId xmlns:p14="http://schemas.microsoft.com/office/powerpoint/2010/main" val="34877871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75975" y="576767"/>
            <a:ext cx="2146852" cy="646331"/>
          </a:xfrm>
          <a:prstGeom prst="rect">
            <a:avLst/>
          </a:prstGeom>
          <a:noFill/>
        </p:spPr>
        <p:txBody>
          <a:bodyPr wrap="square" rtlCol="0">
            <a:spAutoFit/>
          </a:bodyPr>
          <a:lstStyle/>
          <a:p>
            <a:r>
              <a:rPr lang="en-US" i="1" dirty="0">
                <a:solidFill>
                  <a:srgbClr val="0070C0"/>
                </a:solidFill>
              </a:rPr>
              <a:t>BRG_EMU Service Level Processing</a:t>
            </a:r>
          </a:p>
        </p:txBody>
      </p:sp>
      <p:sp>
        <p:nvSpPr>
          <p:cNvPr id="20" name="Rectangular Callout 19"/>
          <p:cNvSpPr/>
          <p:nvPr/>
        </p:nvSpPr>
        <p:spPr>
          <a:xfrm>
            <a:off x="181825" y="1403687"/>
            <a:ext cx="2735150" cy="653713"/>
          </a:xfrm>
          <a:prstGeom prst="wedgeRectCallout">
            <a:avLst>
              <a:gd name="adj1" fmla="val -14756"/>
              <a:gd name="adj2" fmla="val -9513"/>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Note that because the BRG_EMU Service is an artificial construct, this orchestration flow would have no analogue in the “real world”.</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69162" y="314324"/>
            <a:ext cx="8295660" cy="5800725"/>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785605053"/>
              </p:ext>
            </p:extLst>
          </p:nvPr>
        </p:nvGraphicFramePr>
        <p:xfrm>
          <a:off x="0" y="3367086"/>
          <a:ext cx="3022600" cy="685800"/>
        </p:xfrm>
        <a:graphic>
          <a:graphicData uri="http://schemas.openxmlformats.org/presentationml/2006/ole">
            <mc:AlternateContent xmlns:mc="http://schemas.openxmlformats.org/markup-compatibility/2006">
              <mc:Choice xmlns:v="urn:schemas-microsoft-com:vml" Requires="v">
                <p:oleObj spid="_x0000_s9956" name="Packager Shell Object" showAsIcon="1" r:id="rId4" imgW="3023280" imgH="685800" progId="Package">
                  <p:embed/>
                </p:oleObj>
              </mc:Choice>
              <mc:Fallback>
                <p:oleObj name="Packager Shell Object" showAsIcon="1" r:id="rId4" imgW="3023280" imgH="685800" progId="Package">
                  <p:embed/>
                  <p:pic>
                    <p:nvPicPr>
                      <p:cNvPr id="0" name=""/>
                      <p:cNvPicPr/>
                      <p:nvPr/>
                    </p:nvPicPr>
                    <p:blipFill>
                      <a:blip r:embed="rId5"/>
                      <a:stretch>
                        <a:fillRect/>
                      </a:stretch>
                    </p:blipFill>
                    <p:spPr>
                      <a:xfrm>
                        <a:off x="0" y="3367086"/>
                        <a:ext cx="3022600" cy="685800"/>
                      </a:xfrm>
                      <a:prstGeom prst="rect">
                        <a:avLst/>
                      </a:prstGeom>
                    </p:spPr>
                  </p:pic>
                </p:oleObj>
              </mc:Fallback>
            </mc:AlternateContent>
          </a:graphicData>
        </a:graphic>
      </p:graphicFrame>
    </p:spTree>
    <p:extLst>
      <p:ext uri="{BB962C8B-B14F-4D97-AF65-F5344CB8AC3E}">
        <p14:creationId xmlns:p14="http://schemas.microsoft.com/office/powerpoint/2010/main" val="8410274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75975" y="576767"/>
            <a:ext cx="2146852" cy="923330"/>
          </a:xfrm>
          <a:prstGeom prst="rect">
            <a:avLst/>
          </a:prstGeom>
          <a:noFill/>
        </p:spPr>
        <p:txBody>
          <a:bodyPr wrap="square" rtlCol="0">
            <a:spAutoFit/>
          </a:bodyPr>
          <a:lstStyle/>
          <a:p>
            <a:r>
              <a:rPr lang="en-US" i="1" dirty="0">
                <a:solidFill>
                  <a:srgbClr val="0070C0"/>
                </a:solidFill>
              </a:rPr>
              <a:t>BRG_EMU Service Resource Level Processing</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7544" y="0"/>
            <a:ext cx="7781419" cy="6858000"/>
          </a:xfrm>
          <a:prstGeom prst="rect">
            <a:avLst/>
          </a:prstGeom>
        </p:spPr>
      </p:pic>
      <p:graphicFrame>
        <p:nvGraphicFramePr>
          <p:cNvPr id="4" name="Object 3"/>
          <p:cNvGraphicFramePr>
            <a:graphicFrameLocks noChangeAspect="1"/>
          </p:cNvGraphicFramePr>
          <p:nvPr>
            <p:extLst>
              <p:ext uri="{D42A27DB-BD31-4B8C-83A1-F6EECF244321}">
                <p14:modId xmlns:p14="http://schemas.microsoft.com/office/powerpoint/2010/main" val="678995640"/>
              </p:ext>
            </p:extLst>
          </p:nvPr>
        </p:nvGraphicFramePr>
        <p:xfrm>
          <a:off x="-107156" y="3806674"/>
          <a:ext cx="3313113" cy="685800"/>
        </p:xfrm>
        <a:graphic>
          <a:graphicData uri="http://schemas.openxmlformats.org/presentationml/2006/ole">
            <mc:AlternateContent xmlns:mc="http://schemas.openxmlformats.org/markup-compatibility/2006">
              <mc:Choice xmlns:v="urn:schemas-microsoft-com:vml" Requires="v">
                <p:oleObj spid="_x0000_s8098" name="Packager Shell Object" showAsIcon="1" r:id="rId4" imgW="3313080" imgH="685800" progId="Package">
                  <p:embed/>
                </p:oleObj>
              </mc:Choice>
              <mc:Fallback>
                <p:oleObj name="Packager Shell Object" showAsIcon="1" r:id="rId4" imgW="3313080" imgH="685800" progId="Package">
                  <p:embed/>
                  <p:pic>
                    <p:nvPicPr>
                      <p:cNvPr id="0" name=""/>
                      <p:cNvPicPr/>
                      <p:nvPr/>
                    </p:nvPicPr>
                    <p:blipFill>
                      <a:blip r:embed="rId5"/>
                      <a:stretch>
                        <a:fillRect/>
                      </a:stretch>
                    </p:blipFill>
                    <p:spPr>
                      <a:xfrm>
                        <a:off x="-107156" y="3806674"/>
                        <a:ext cx="3313113" cy="685800"/>
                      </a:xfrm>
                      <a:prstGeom prst="rect">
                        <a:avLst/>
                      </a:prstGeom>
                    </p:spPr>
                  </p:pic>
                </p:oleObj>
              </mc:Fallback>
            </mc:AlternateContent>
          </a:graphicData>
        </a:graphic>
      </p:graphicFrame>
    </p:spTree>
    <p:extLst>
      <p:ext uri="{BB962C8B-B14F-4D97-AF65-F5344CB8AC3E}">
        <p14:creationId xmlns:p14="http://schemas.microsoft.com/office/powerpoint/2010/main" val="29106304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6253" y="1624084"/>
            <a:ext cx="11238520" cy="4314754"/>
          </a:xfrm>
        </p:spPr>
        <p:txBody>
          <a:bodyPr/>
          <a:lstStyle/>
          <a:p>
            <a:r>
              <a:rPr lang="en-US" dirty="0">
                <a:solidFill>
                  <a:srgbClr val="0070C0"/>
                </a:solidFill>
              </a:rPr>
              <a:t>Once the BRG_EMU VNF Controller configures the </a:t>
            </a:r>
            <a:r>
              <a:rPr lang="en-US" dirty="0" err="1">
                <a:solidFill>
                  <a:srgbClr val="0070C0"/>
                </a:solidFill>
              </a:rPr>
              <a:t>vBRG_EMU</a:t>
            </a:r>
            <a:r>
              <a:rPr lang="en-US" dirty="0">
                <a:solidFill>
                  <a:srgbClr val="0070C0"/>
                </a:solidFill>
              </a:rPr>
              <a:t> VNF (see prior slide), that VNF will initiate DHCP interactions.  This will result in an event being generated, which will be intercepted by the BRG Allotted Resource Controller.  Note that the BRG_EMU VNF Controller shown in the prior sequence diagram is a *different* Controller function, and hence may be a different Controller instance, than the BRG Allotted Resource Controller which receives this event.</a:t>
            </a:r>
          </a:p>
          <a:p>
            <a:r>
              <a:rPr lang="en-US" dirty="0">
                <a:solidFill>
                  <a:srgbClr val="0070C0"/>
                </a:solidFill>
              </a:rPr>
              <a:t>Being independent of each other, the vCpeResCust service instantiation request may be received in ONAP before the BRG Allotted Resource Controller receives this event notification, or it may be received after.  The following sequence diagrams show both possibilities.  However, in Release 1, only the latter will be supported.</a:t>
            </a:r>
          </a:p>
        </p:txBody>
      </p:sp>
      <p:sp>
        <p:nvSpPr>
          <p:cNvPr id="3" name="Title 2"/>
          <p:cNvSpPr>
            <a:spLocks noGrp="1"/>
          </p:cNvSpPr>
          <p:nvPr>
            <p:ph type="title"/>
          </p:nvPr>
        </p:nvSpPr>
        <p:spPr/>
        <p:txBody>
          <a:bodyPr/>
          <a:lstStyle/>
          <a:p>
            <a:r>
              <a:rPr lang="en-US" dirty="0"/>
              <a:t>Assumptions</a:t>
            </a:r>
          </a:p>
        </p:txBody>
      </p:sp>
    </p:spTree>
    <p:extLst>
      <p:ext uri="{BB962C8B-B14F-4D97-AF65-F5344CB8AC3E}">
        <p14:creationId xmlns:p14="http://schemas.microsoft.com/office/powerpoint/2010/main" val="1734690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Shape 12"/>
          <p:cNvSpPr/>
          <p:nvPr/>
        </p:nvSpPr>
        <p:spPr>
          <a:xfrm>
            <a:off x="2573079" y="4009509"/>
            <a:ext cx="3177855" cy="1895931"/>
          </a:xfrm>
          <a:custGeom>
            <a:avLst/>
            <a:gdLst>
              <a:gd name="connsiteX0" fmla="*/ 3189767 w 3217391"/>
              <a:gd name="connsiteY0" fmla="*/ 839629 h 1875357"/>
              <a:gd name="connsiteX1" fmla="*/ 3189767 w 3217391"/>
              <a:gd name="connsiteY1" fmla="*/ 1201136 h 1875357"/>
              <a:gd name="connsiteX2" fmla="*/ 2902688 w 3217391"/>
              <a:gd name="connsiteY2" fmla="*/ 1754029 h 1875357"/>
              <a:gd name="connsiteX3" fmla="*/ 2445488 w 3217391"/>
              <a:gd name="connsiteY3" fmla="*/ 1839089 h 1875357"/>
              <a:gd name="connsiteX4" fmla="*/ 1903227 w 3217391"/>
              <a:gd name="connsiteY4" fmla="*/ 1286196 h 1875357"/>
              <a:gd name="connsiteX5" fmla="*/ 1212111 w 3217391"/>
              <a:gd name="connsiteY5" fmla="*/ 191043 h 1875357"/>
              <a:gd name="connsiteX6" fmla="*/ 531627 w 3217391"/>
              <a:gd name="connsiteY6" fmla="*/ 42187 h 1875357"/>
              <a:gd name="connsiteX7" fmla="*/ 0 w 3217391"/>
              <a:gd name="connsiteY7" fmla="*/ 658875 h 1875357"/>
              <a:gd name="connsiteX0" fmla="*/ 3189767 w 3217391"/>
              <a:gd name="connsiteY0" fmla="*/ 856275 h 1892003"/>
              <a:gd name="connsiteX1" fmla="*/ 3189767 w 3217391"/>
              <a:gd name="connsiteY1" fmla="*/ 1217782 h 1892003"/>
              <a:gd name="connsiteX2" fmla="*/ 2902688 w 3217391"/>
              <a:gd name="connsiteY2" fmla="*/ 1770675 h 1892003"/>
              <a:gd name="connsiteX3" fmla="*/ 2445488 w 3217391"/>
              <a:gd name="connsiteY3" fmla="*/ 1855735 h 1892003"/>
              <a:gd name="connsiteX4" fmla="*/ 1903227 w 3217391"/>
              <a:gd name="connsiteY4" fmla="*/ 1302842 h 1892003"/>
              <a:gd name="connsiteX5" fmla="*/ 1212111 w 3217391"/>
              <a:gd name="connsiteY5" fmla="*/ 207689 h 1892003"/>
              <a:gd name="connsiteX6" fmla="*/ 290422 w 3217391"/>
              <a:gd name="connsiteY6" fmla="*/ 37568 h 1892003"/>
              <a:gd name="connsiteX7" fmla="*/ 0 w 3217391"/>
              <a:gd name="connsiteY7" fmla="*/ 675521 h 1892003"/>
              <a:gd name="connsiteX0" fmla="*/ 3116357 w 3143981"/>
              <a:gd name="connsiteY0" fmla="*/ 860203 h 1895931"/>
              <a:gd name="connsiteX1" fmla="*/ 3116357 w 3143981"/>
              <a:gd name="connsiteY1" fmla="*/ 1221710 h 1895931"/>
              <a:gd name="connsiteX2" fmla="*/ 2829278 w 3143981"/>
              <a:gd name="connsiteY2" fmla="*/ 1774603 h 1895931"/>
              <a:gd name="connsiteX3" fmla="*/ 2372078 w 3143981"/>
              <a:gd name="connsiteY3" fmla="*/ 1859663 h 1895931"/>
              <a:gd name="connsiteX4" fmla="*/ 1829817 w 3143981"/>
              <a:gd name="connsiteY4" fmla="*/ 1306770 h 1895931"/>
              <a:gd name="connsiteX5" fmla="*/ 1138701 w 3143981"/>
              <a:gd name="connsiteY5" fmla="*/ 211617 h 1895931"/>
              <a:gd name="connsiteX6" fmla="*/ 217012 w 3143981"/>
              <a:gd name="connsiteY6" fmla="*/ 41496 h 1895931"/>
              <a:gd name="connsiteX7" fmla="*/ 0 w 3143981"/>
              <a:gd name="connsiteY7" fmla="*/ 732612 h 1895931"/>
              <a:gd name="connsiteX0" fmla="*/ 3129287 w 3156911"/>
              <a:gd name="connsiteY0" fmla="*/ 860203 h 1895931"/>
              <a:gd name="connsiteX1" fmla="*/ 3129287 w 3156911"/>
              <a:gd name="connsiteY1" fmla="*/ 1221710 h 1895931"/>
              <a:gd name="connsiteX2" fmla="*/ 2842208 w 3156911"/>
              <a:gd name="connsiteY2" fmla="*/ 1774603 h 1895931"/>
              <a:gd name="connsiteX3" fmla="*/ 2385008 w 3156911"/>
              <a:gd name="connsiteY3" fmla="*/ 1859663 h 1895931"/>
              <a:gd name="connsiteX4" fmla="*/ 1842747 w 3156911"/>
              <a:gd name="connsiteY4" fmla="*/ 1306770 h 1895931"/>
              <a:gd name="connsiteX5" fmla="*/ 1151631 w 3156911"/>
              <a:gd name="connsiteY5" fmla="*/ 211617 h 1895931"/>
              <a:gd name="connsiteX6" fmla="*/ 229942 w 3156911"/>
              <a:gd name="connsiteY6" fmla="*/ 41496 h 1895931"/>
              <a:gd name="connsiteX7" fmla="*/ 12930 w 3156911"/>
              <a:gd name="connsiteY7" fmla="*/ 732612 h 1895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56911" h="1895931">
                <a:moveTo>
                  <a:pt x="3129287" y="860203"/>
                </a:moveTo>
                <a:cubicBezTo>
                  <a:pt x="3153210" y="964756"/>
                  <a:pt x="3177134" y="1069310"/>
                  <a:pt x="3129287" y="1221710"/>
                </a:cubicBezTo>
                <a:cubicBezTo>
                  <a:pt x="3081440" y="1374110"/>
                  <a:pt x="2966254" y="1668278"/>
                  <a:pt x="2842208" y="1774603"/>
                </a:cubicBezTo>
                <a:cubicBezTo>
                  <a:pt x="2718162" y="1880928"/>
                  <a:pt x="2551585" y="1937635"/>
                  <a:pt x="2385008" y="1859663"/>
                </a:cubicBezTo>
                <a:cubicBezTo>
                  <a:pt x="2218431" y="1781691"/>
                  <a:pt x="2048310" y="1581444"/>
                  <a:pt x="1842747" y="1306770"/>
                </a:cubicBezTo>
                <a:cubicBezTo>
                  <a:pt x="1637184" y="1032096"/>
                  <a:pt x="1420432" y="422496"/>
                  <a:pt x="1151631" y="211617"/>
                </a:cubicBezTo>
                <a:cubicBezTo>
                  <a:pt x="882830" y="738"/>
                  <a:pt x="419725" y="-45336"/>
                  <a:pt x="229942" y="41496"/>
                </a:cubicBezTo>
                <a:cubicBezTo>
                  <a:pt x="40159" y="128328"/>
                  <a:pt x="-32009" y="612110"/>
                  <a:pt x="12930" y="732612"/>
                </a:cubicBezTo>
              </a:path>
            </a:pathLst>
          </a:custGeom>
          <a:noFill/>
          <a:ln w="9525" cap="flat" cmpd="sng" algn="ctr">
            <a:solidFill>
              <a:srgbClr val="00B0F0"/>
            </a:solidFill>
            <a:prstDash val="lg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solidFill>
                <a:schemeClr val="tx1"/>
              </a:solidFill>
            </a:endParaRPr>
          </a:p>
        </p:txBody>
      </p:sp>
      <p:sp>
        <p:nvSpPr>
          <p:cNvPr id="12" name="Freeform: Shape 11"/>
          <p:cNvSpPr/>
          <p:nvPr/>
        </p:nvSpPr>
        <p:spPr>
          <a:xfrm>
            <a:off x="8506048" y="2381693"/>
            <a:ext cx="2193194" cy="2073349"/>
          </a:xfrm>
          <a:custGeom>
            <a:avLst/>
            <a:gdLst>
              <a:gd name="connsiteX0" fmla="*/ 1594884 w 1629669"/>
              <a:gd name="connsiteY0" fmla="*/ 0 h 2073349"/>
              <a:gd name="connsiteX1" fmla="*/ 1594884 w 1629669"/>
              <a:gd name="connsiteY1" fmla="*/ 1095154 h 2073349"/>
              <a:gd name="connsiteX2" fmla="*/ 1233377 w 1629669"/>
              <a:gd name="connsiteY2" fmla="*/ 1690577 h 2073349"/>
              <a:gd name="connsiteX3" fmla="*/ 223284 w 1629669"/>
              <a:gd name="connsiteY3" fmla="*/ 1690577 h 2073349"/>
              <a:gd name="connsiteX4" fmla="*/ 0 w 1629669"/>
              <a:gd name="connsiteY4" fmla="*/ 2073349 h 2073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9669" h="2073349">
                <a:moveTo>
                  <a:pt x="1594884" y="0"/>
                </a:moveTo>
                <a:cubicBezTo>
                  <a:pt x="1625009" y="406695"/>
                  <a:pt x="1655135" y="813391"/>
                  <a:pt x="1594884" y="1095154"/>
                </a:cubicBezTo>
                <a:cubicBezTo>
                  <a:pt x="1534633" y="1376917"/>
                  <a:pt x="1461977" y="1591340"/>
                  <a:pt x="1233377" y="1690577"/>
                </a:cubicBezTo>
                <a:cubicBezTo>
                  <a:pt x="1004777" y="1789814"/>
                  <a:pt x="428847" y="1626782"/>
                  <a:pt x="223284" y="1690577"/>
                </a:cubicBezTo>
                <a:cubicBezTo>
                  <a:pt x="17721" y="1754372"/>
                  <a:pt x="8860" y="1913860"/>
                  <a:pt x="0" y="2073349"/>
                </a:cubicBezTo>
              </a:path>
            </a:pathLst>
          </a:custGeom>
          <a:noFill/>
          <a:ln w="9525" cap="flat" cmpd="sng" algn="ctr">
            <a:solidFill>
              <a:srgbClr val="00B0F0"/>
            </a:solidFill>
            <a:prstDash val="lg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solidFill>
                <a:schemeClr val="tx1"/>
              </a:solidFill>
            </a:endParaRPr>
          </a:p>
        </p:txBody>
      </p:sp>
      <p:sp>
        <p:nvSpPr>
          <p:cNvPr id="3" name="Title 2"/>
          <p:cNvSpPr>
            <a:spLocks noGrp="1"/>
          </p:cNvSpPr>
          <p:nvPr>
            <p:ph type="title"/>
          </p:nvPr>
        </p:nvSpPr>
        <p:spPr>
          <a:xfrm>
            <a:off x="751421" y="517525"/>
            <a:ext cx="11145303" cy="454201"/>
          </a:xfrm>
        </p:spPr>
        <p:txBody>
          <a:bodyPr/>
          <a:lstStyle/>
          <a:p>
            <a:r>
              <a:rPr lang="en-US" dirty="0"/>
              <a:t>Residential Broadband </a:t>
            </a:r>
            <a:r>
              <a:rPr lang="en-US" dirty="0" err="1"/>
              <a:t>vCPE</a:t>
            </a:r>
            <a:r>
              <a:rPr lang="en-US" dirty="0"/>
              <a:t> Use Case Model: vCpeResCust &amp; vGMuxInfra Topology</a:t>
            </a:r>
          </a:p>
        </p:txBody>
      </p:sp>
      <p:sp>
        <p:nvSpPr>
          <p:cNvPr id="30" name="Rectangle 29"/>
          <p:cNvSpPr/>
          <p:nvPr/>
        </p:nvSpPr>
        <p:spPr>
          <a:xfrm>
            <a:off x="660072" y="1910502"/>
            <a:ext cx="2693814" cy="1569660"/>
          </a:xfrm>
          <a:prstGeom prst="rect">
            <a:avLst/>
          </a:prstGeom>
          <a:solidFill>
            <a:schemeClr val="accent4">
              <a:lumMod val="40000"/>
              <a:lumOff val="60000"/>
            </a:schemeClr>
          </a:solidFill>
          <a:ln>
            <a:solidFill>
              <a:srgbClr val="0070C0"/>
            </a:solidFill>
          </a:ln>
        </p:spPr>
        <p:txBody>
          <a:bodyPr wrap="none">
            <a:spAutoFit/>
          </a:bodyPr>
          <a:lstStyle/>
          <a:p>
            <a:r>
              <a:rPr lang="en-US" sz="1600" dirty="0"/>
              <a:t>vCpeResCust </a:t>
            </a:r>
            <a:r>
              <a:rPr lang="en-US" sz="1600" b="1" i="1" dirty="0"/>
              <a:t>Service</a:t>
            </a:r>
            <a:r>
              <a:rPr lang="en-US" sz="1600" dirty="0"/>
              <a:t>:</a:t>
            </a:r>
          </a:p>
          <a:p>
            <a:r>
              <a:rPr lang="en-US" sz="1600" dirty="0" err="1"/>
              <a:t>topology_template</a:t>
            </a:r>
            <a:r>
              <a:rPr lang="en-US" sz="1600" dirty="0"/>
              <a:t>:   </a:t>
            </a:r>
          </a:p>
          <a:p>
            <a:r>
              <a:rPr lang="en-US" sz="1600" dirty="0"/>
              <a:t>      </a:t>
            </a:r>
            <a:r>
              <a:rPr lang="en-US" sz="1600" dirty="0" err="1"/>
              <a:t>node_templates</a:t>
            </a:r>
            <a:r>
              <a:rPr lang="en-US" sz="1600" dirty="0"/>
              <a:t>:     </a:t>
            </a:r>
          </a:p>
          <a:p>
            <a:r>
              <a:rPr lang="en-US" altLang="zh-CN" sz="1600" dirty="0"/>
              <a:t>           TunnelXConn (</a:t>
            </a:r>
            <a:r>
              <a:rPr lang="en-US" altLang="zh-CN" sz="1600" dirty="0" err="1"/>
              <a:t>AllotRes</a:t>
            </a:r>
            <a:r>
              <a:rPr lang="en-US" altLang="zh-CN" sz="1600" dirty="0"/>
              <a:t>):</a:t>
            </a:r>
          </a:p>
          <a:p>
            <a:r>
              <a:rPr lang="en-US" altLang="zh-CN" sz="1600" dirty="0"/>
              <a:t>           </a:t>
            </a:r>
            <a:r>
              <a:rPr lang="en-US" altLang="zh-CN" sz="1600" dirty="0" err="1"/>
              <a:t>vG</a:t>
            </a:r>
            <a:r>
              <a:rPr lang="en-US" altLang="zh-CN" sz="1600" dirty="0"/>
              <a:t> (VNF):</a:t>
            </a:r>
          </a:p>
          <a:p>
            <a:r>
              <a:rPr lang="en-US" altLang="zh-CN" sz="1600" dirty="0"/>
              <a:t>           BRG (</a:t>
            </a:r>
            <a:r>
              <a:rPr lang="en-US" altLang="zh-CN" sz="1600" dirty="0" err="1"/>
              <a:t>AllotRes</a:t>
            </a:r>
            <a:r>
              <a:rPr lang="en-US" altLang="zh-CN" sz="1600" dirty="0"/>
              <a:t>):</a:t>
            </a:r>
          </a:p>
        </p:txBody>
      </p:sp>
      <p:grpSp>
        <p:nvGrpSpPr>
          <p:cNvPr id="5" name="Group 4"/>
          <p:cNvGrpSpPr/>
          <p:nvPr/>
        </p:nvGrpSpPr>
        <p:grpSpPr>
          <a:xfrm>
            <a:off x="2252722" y="3351539"/>
            <a:ext cx="4542013" cy="1472060"/>
            <a:chOff x="4912476" y="2205374"/>
            <a:chExt cx="4542013" cy="1472060"/>
          </a:xfrm>
        </p:grpSpPr>
        <p:sp>
          <p:nvSpPr>
            <p:cNvPr id="38" name="Freeform: Shape 37"/>
            <p:cNvSpPr/>
            <p:nvPr/>
          </p:nvSpPr>
          <p:spPr>
            <a:xfrm>
              <a:off x="4912476" y="2205374"/>
              <a:ext cx="2661811" cy="710763"/>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287690 w 6287690"/>
                <a:gd name="connsiteY0" fmla="*/ 141888 h 448384"/>
                <a:gd name="connsiteX1" fmla="*/ 0 w 6287690"/>
                <a:gd name="connsiteY1" fmla="*/ 0 h 448384"/>
                <a:gd name="connsiteX2" fmla="*/ 5355273 w 6287690"/>
                <a:gd name="connsiteY2" fmla="*/ 448384 h 448384"/>
                <a:gd name="connsiteX3" fmla="*/ 6287690 w 6287690"/>
                <a:gd name="connsiteY3" fmla="*/ 141888 h 448384"/>
                <a:gd name="connsiteX0" fmla="*/ 6889269 w 6889269"/>
                <a:gd name="connsiteY0" fmla="*/ 81730 h 388226"/>
                <a:gd name="connsiteX1" fmla="*/ 0 w 6889269"/>
                <a:gd name="connsiteY1" fmla="*/ 0 h 388226"/>
                <a:gd name="connsiteX2" fmla="*/ 5956852 w 6889269"/>
                <a:gd name="connsiteY2" fmla="*/ 388226 h 388226"/>
                <a:gd name="connsiteX3" fmla="*/ 6889269 w 6889269"/>
                <a:gd name="connsiteY3" fmla="*/ 81730 h 388226"/>
                <a:gd name="connsiteX0" fmla="*/ 6351386 w 6351386"/>
                <a:gd name="connsiteY0" fmla="*/ 444801 h 751297"/>
                <a:gd name="connsiteX1" fmla="*/ 0 w 6351386"/>
                <a:gd name="connsiteY1" fmla="*/ 0 h 751297"/>
                <a:gd name="connsiteX2" fmla="*/ 5418969 w 6351386"/>
                <a:gd name="connsiteY2" fmla="*/ 751297 h 751297"/>
                <a:gd name="connsiteX3" fmla="*/ 6351386 w 6351386"/>
                <a:gd name="connsiteY3" fmla="*/ 444801 h 751297"/>
                <a:gd name="connsiteX0" fmla="*/ 4197733 w 4197733"/>
                <a:gd name="connsiteY0" fmla="*/ 0 h 306496"/>
                <a:gd name="connsiteX1" fmla="*/ 0 w 4197733"/>
                <a:gd name="connsiteY1" fmla="*/ 204904 h 306496"/>
                <a:gd name="connsiteX2" fmla="*/ 3265316 w 4197733"/>
                <a:gd name="connsiteY2" fmla="*/ 306496 h 306496"/>
                <a:gd name="connsiteX3" fmla="*/ 4197733 w 4197733"/>
                <a:gd name="connsiteY3" fmla="*/ 0 h 306496"/>
                <a:gd name="connsiteX0" fmla="*/ 3367554 w 3367554"/>
                <a:gd name="connsiteY0" fmla="*/ 0 h 246338"/>
                <a:gd name="connsiteX1" fmla="*/ 0 w 3367554"/>
                <a:gd name="connsiteY1" fmla="*/ 144746 h 246338"/>
                <a:gd name="connsiteX2" fmla="*/ 3265316 w 3367554"/>
                <a:gd name="connsiteY2" fmla="*/ 246338 h 246338"/>
                <a:gd name="connsiteX3" fmla="*/ 3367554 w 3367554"/>
                <a:gd name="connsiteY3" fmla="*/ 0 h 246338"/>
                <a:gd name="connsiteX0" fmla="*/ 3367554 w 3397663"/>
                <a:gd name="connsiteY0" fmla="*/ 0 h 246338"/>
                <a:gd name="connsiteX1" fmla="*/ 0 w 3397663"/>
                <a:gd name="connsiteY1" fmla="*/ 144746 h 246338"/>
                <a:gd name="connsiteX2" fmla="*/ 3397663 w 3397663"/>
                <a:gd name="connsiteY2" fmla="*/ 246338 h 246338"/>
                <a:gd name="connsiteX3" fmla="*/ 3367554 w 3397663"/>
                <a:gd name="connsiteY3" fmla="*/ 0 h 246338"/>
                <a:gd name="connsiteX0" fmla="*/ 3319427 w 3397663"/>
                <a:gd name="connsiteY0" fmla="*/ 0 h 270401"/>
                <a:gd name="connsiteX1" fmla="*/ 0 w 3397663"/>
                <a:gd name="connsiteY1" fmla="*/ 168809 h 270401"/>
                <a:gd name="connsiteX2" fmla="*/ 3397663 w 3397663"/>
                <a:gd name="connsiteY2" fmla="*/ 270401 h 270401"/>
                <a:gd name="connsiteX3" fmla="*/ 3319427 w 3397663"/>
                <a:gd name="connsiteY3" fmla="*/ 0 h 270401"/>
                <a:gd name="connsiteX0" fmla="*/ 3319427 w 3325473"/>
                <a:gd name="connsiteY0" fmla="*/ 0 h 294464"/>
                <a:gd name="connsiteX1" fmla="*/ 0 w 3325473"/>
                <a:gd name="connsiteY1" fmla="*/ 168809 h 294464"/>
                <a:gd name="connsiteX2" fmla="*/ 3325473 w 3325473"/>
                <a:gd name="connsiteY2" fmla="*/ 294464 h 294464"/>
                <a:gd name="connsiteX3" fmla="*/ 3319427 w 3325473"/>
                <a:gd name="connsiteY3" fmla="*/ 0 h 294464"/>
                <a:gd name="connsiteX0" fmla="*/ 3237541 w 3243587"/>
                <a:gd name="connsiteY0" fmla="*/ 0 h 482708"/>
                <a:gd name="connsiteX1" fmla="*/ 0 w 3243587"/>
                <a:gd name="connsiteY1" fmla="*/ 482708 h 482708"/>
                <a:gd name="connsiteX2" fmla="*/ 3243587 w 3243587"/>
                <a:gd name="connsiteY2" fmla="*/ 294464 h 482708"/>
                <a:gd name="connsiteX3" fmla="*/ 3237541 w 3243587"/>
                <a:gd name="connsiteY3" fmla="*/ 0 h 482708"/>
                <a:gd name="connsiteX0" fmla="*/ 3251188 w 3257234"/>
                <a:gd name="connsiteY0" fmla="*/ 0 h 359878"/>
                <a:gd name="connsiteX1" fmla="*/ 0 w 3257234"/>
                <a:gd name="connsiteY1" fmla="*/ 359878 h 359878"/>
                <a:gd name="connsiteX2" fmla="*/ 3257234 w 3257234"/>
                <a:gd name="connsiteY2" fmla="*/ 294464 h 359878"/>
                <a:gd name="connsiteX3" fmla="*/ 3251188 w 3257234"/>
                <a:gd name="connsiteY3" fmla="*/ 0 h 359878"/>
                <a:gd name="connsiteX0" fmla="*/ 3251188 w 3257234"/>
                <a:gd name="connsiteY0" fmla="*/ 0 h 359878"/>
                <a:gd name="connsiteX1" fmla="*/ 0 w 3257234"/>
                <a:gd name="connsiteY1" fmla="*/ 359878 h 359878"/>
                <a:gd name="connsiteX2" fmla="*/ 3257234 w 3257234"/>
                <a:gd name="connsiteY2" fmla="*/ 294464 h 359878"/>
                <a:gd name="connsiteX3" fmla="*/ 3251188 w 3257234"/>
                <a:gd name="connsiteY3" fmla="*/ 0 h 359878"/>
                <a:gd name="connsiteX0" fmla="*/ 2655765 w 2661811"/>
                <a:gd name="connsiteY0" fmla="*/ 416299 h 710763"/>
                <a:gd name="connsiteX1" fmla="*/ 0 w 2661811"/>
                <a:gd name="connsiteY1" fmla="*/ 0 h 710763"/>
                <a:gd name="connsiteX2" fmla="*/ 2661811 w 2661811"/>
                <a:gd name="connsiteY2" fmla="*/ 710763 h 710763"/>
                <a:gd name="connsiteX3" fmla="*/ 2655765 w 2661811"/>
                <a:gd name="connsiteY3" fmla="*/ 416299 h 710763"/>
              </a:gdLst>
              <a:ahLst/>
              <a:cxnLst>
                <a:cxn ang="0">
                  <a:pos x="connsiteX0" y="connsiteY0"/>
                </a:cxn>
                <a:cxn ang="0">
                  <a:pos x="connsiteX1" y="connsiteY1"/>
                </a:cxn>
                <a:cxn ang="0">
                  <a:pos x="connsiteX2" y="connsiteY2"/>
                </a:cxn>
                <a:cxn ang="0">
                  <a:pos x="connsiteX3" y="connsiteY3"/>
                </a:cxn>
              </a:cxnLst>
              <a:rect l="l" t="t" r="r" b="b"/>
              <a:pathLst>
                <a:path w="2661811" h="710763">
                  <a:moveTo>
                    <a:pt x="2655765" y="416299"/>
                  </a:moveTo>
                  <a:lnTo>
                    <a:pt x="0" y="0"/>
                  </a:lnTo>
                  <a:lnTo>
                    <a:pt x="2661811" y="710763"/>
                  </a:lnTo>
                  <a:lnTo>
                    <a:pt x="2655765" y="416299"/>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7566023" y="2600216"/>
              <a:ext cx="1888466" cy="1077218"/>
            </a:xfrm>
            <a:prstGeom prst="rect">
              <a:avLst/>
            </a:prstGeom>
            <a:solidFill>
              <a:schemeClr val="accent4">
                <a:lumMod val="40000"/>
                <a:lumOff val="60000"/>
              </a:schemeClr>
            </a:solidFill>
            <a:ln>
              <a:solidFill>
                <a:srgbClr val="0070C0"/>
              </a:solidFill>
            </a:ln>
          </p:spPr>
          <p:txBody>
            <a:bodyPr wrap="none">
              <a:spAutoFit/>
            </a:bodyPr>
            <a:lstStyle/>
            <a:p>
              <a:r>
                <a:rPr lang="en-US" sz="1400" dirty="0"/>
                <a:t>BRG </a:t>
              </a:r>
              <a:r>
                <a:rPr lang="en-US" sz="1400" b="1" i="1" dirty="0" err="1"/>
                <a:t>AllottedResource</a:t>
              </a:r>
              <a:r>
                <a:rPr lang="en-US" sz="1400" dirty="0"/>
                <a:t>:</a:t>
              </a:r>
            </a:p>
            <a:p>
              <a:endParaRPr lang="en-US" sz="800" dirty="0"/>
            </a:p>
            <a:p>
              <a:r>
                <a:rPr lang="en-US" sz="1400" dirty="0"/>
                <a:t>Requirement:</a:t>
              </a:r>
            </a:p>
            <a:p>
              <a:r>
                <a:rPr lang="en-US" sz="1400" dirty="0"/>
                <a:t>     </a:t>
              </a:r>
              <a:r>
                <a:rPr lang="en-US" sz="1400" dirty="0" err="1"/>
                <a:t>brg_pnf_capability</a:t>
              </a:r>
              <a:endParaRPr lang="en-US" sz="1400" dirty="0"/>
            </a:p>
            <a:p>
              <a:endParaRPr lang="en-US" sz="1400" dirty="0"/>
            </a:p>
          </p:txBody>
        </p:sp>
      </p:grpSp>
      <p:grpSp>
        <p:nvGrpSpPr>
          <p:cNvPr id="44" name="Group 43"/>
          <p:cNvGrpSpPr/>
          <p:nvPr/>
        </p:nvGrpSpPr>
        <p:grpSpPr>
          <a:xfrm>
            <a:off x="3270699" y="1322729"/>
            <a:ext cx="8691697" cy="1471124"/>
            <a:chOff x="2621535" y="3377217"/>
            <a:chExt cx="8691697" cy="1471124"/>
          </a:xfrm>
        </p:grpSpPr>
        <p:sp>
          <p:nvSpPr>
            <p:cNvPr id="45" name="Freeform: Shape 44"/>
            <p:cNvSpPr/>
            <p:nvPr/>
          </p:nvSpPr>
          <p:spPr>
            <a:xfrm>
              <a:off x="2621535" y="3389990"/>
              <a:ext cx="6206041" cy="1458351"/>
            </a:xfrm>
            <a:custGeom>
              <a:avLst/>
              <a:gdLst>
                <a:gd name="connsiteX0" fmla="*/ 0 w 7142922"/>
                <a:gd name="connsiteY0" fmla="*/ 0 h 1537252"/>
                <a:gd name="connsiteX1" fmla="*/ 7142922 w 7142922"/>
                <a:gd name="connsiteY1" fmla="*/ 185530 h 1537252"/>
                <a:gd name="connsiteX2" fmla="*/ 4359965 w 7142922"/>
                <a:gd name="connsiteY2" fmla="*/ 1537252 h 1537252"/>
                <a:gd name="connsiteX3" fmla="*/ 0 w 7142922"/>
                <a:gd name="connsiteY3" fmla="*/ 0 h 1537252"/>
                <a:gd name="connsiteX0" fmla="*/ 0 w 7142922"/>
                <a:gd name="connsiteY0" fmla="*/ 0 h 993913"/>
                <a:gd name="connsiteX1" fmla="*/ 7142922 w 7142922"/>
                <a:gd name="connsiteY1" fmla="*/ 185530 h 993913"/>
                <a:gd name="connsiteX2" fmla="*/ 4373217 w 7142922"/>
                <a:gd name="connsiteY2" fmla="*/ 993913 h 993913"/>
                <a:gd name="connsiteX3" fmla="*/ 0 w 7142922"/>
                <a:gd name="connsiteY3" fmla="*/ 0 h 993913"/>
                <a:gd name="connsiteX0" fmla="*/ 0 w 7063409"/>
                <a:gd name="connsiteY0" fmla="*/ 450574 h 808383"/>
                <a:gd name="connsiteX1" fmla="*/ 7063409 w 7063409"/>
                <a:gd name="connsiteY1" fmla="*/ 0 h 808383"/>
                <a:gd name="connsiteX2" fmla="*/ 4293704 w 7063409"/>
                <a:gd name="connsiteY2" fmla="*/ 808383 h 808383"/>
                <a:gd name="connsiteX3" fmla="*/ 0 w 7063409"/>
                <a:gd name="connsiteY3" fmla="*/ 450574 h 808383"/>
                <a:gd name="connsiteX0" fmla="*/ 0 w 4293704"/>
                <a:gd name="connsiteY0" fmla="*/ 450574 h 808383"/>
                <a:gd name="connsiteX1" fmla="*/ 4253948 w 4293704"/>
                <a:gd name="connsiteY1" fmla="*/ 0 h 808383"/>
                <a:gd name="connsiteX2" fmla="*/ 4293704 w 4293704"/>
                <a:gd name="connsiteY2" fmla="*/ 808383 h 808383"/>
                <a:gd name="connsiteX3" fmla="*/ 0 w 4293704"/>
                <a:gd name="connsiteY3" fmla="*/ 450574 h 808383"/>
                <a:gd name="connsiteX0" fmla="*/ 0 w 4293704"/>
                <a:gd name="connsiteY0" fmla="*/ 450574 h 901148"/>
                <a:gd name="connsiteX1" fmla="*/ 4253948 w 4293704"/>
                <a:gd name="connsiteY1" fmla="*/ 0 h 901148"/>
                <a:gd name="connsiteX2" fmla="*/ 4293704 w 4293704"/>
                <a:gd name="connsiteY2" fmla="*/ 901148 h 901148"/>
                <a:gd name="connsiteX3" fmla="*/ 0 w 4293704"/>
                <a:gd name="connsiteY3" fmla="*/ 450574 h 901148"/>
                <a:gd name="connsiteX0" fmla="*/ 0 w 4293704"/>
                <a:gd name="connsiteY0" fmla="*/ 450574 h 914400"/>
                <a:gd name="connsiteX1" fmla="*/ 4253948 w 4293704"/>
                <a:gd name="connsiteY1" fmla="*/ 0 h 914400"/>
                <a:gd name="connsiteX2" fmla="*/ 4293704 w 4293704"/>
                <a:gd name="connsiteY2" fmla="*/ 914400 h 914400"/>
                <a:gd name="connsiteX3" fmla="*/ 0 w 4293704"/>
                <a:gd name="connsiteY3" fmla="*/ 450574 h 914400"/>
                <a:gd name="connsiteX0" fmla="*/ 0 w 4360273"/>
                <a:gd name="connsiteY0" fmla="*/ 929039 h 1392865"/>
                <a:gd name="connsiteX1" fmla="*/ 4360273 w 4360273"/>
                <a:gd name="connsiteY1" fmla="*/ 0 h 1392865"/>
                <a:gd name="connsiteX2" fmla="*/ 4293704 w 4360273"/>
                <a:gd name="connsiteY2" fmla="*/ 1392865 h 1392865"/>
                <a:gd name="connsiteX3" fmla="*/ 0 w 4360273"/>
                <a:gd name="connsiteY3" fmla="*/ 929039 h 1392865"/>
                <a:gd name="connsiteX0" fmla="*/ 0 w 4424069"/>
                <a:gd name="connsiteY0" fmla="*/ 780183 h 1244009"/>
                <a:gd name="connsiteX1" fmla="*/ 4424069 w 4424069"/>
                <a:gd name="connsiteY1" fmla="*/ 0 h 1244009"/>
                <a:gd name="connsiteX2" fmla="*/ 4293704 w 4424069"/>
                <a:gd name="connsiteY2" fmla="*/ 1244009 h 1244009"/>
                <a:gd name="connsiteX3" fmla="*/ 0 w 4424069"/>
                <a:gd name="connsiteY3" fmla="*/ 780183 h 1244009"/>
                <a:gd name="connsiteX0" fmla="*/ 0 w 4463825"/>
                <a:gd name="connsiteY0" fmla="*/ 780183 h 1222744"/>
                <a:gd name="connsiteX1" fmla="*/ 4424069 w 4463825"/>
                <a:gd name="connsiteY1" fmla="*/ 0 h 1222744"/>
                <a:gd name="connsiteX2" fmla="*/ 4463825 w 4463825"/>
                <a:gd name="connsiteY2" fmla="*/ 1222744 h 1222744"/>
                <a:gd name="connsiteX3" fmla="*/ 0 w 4463825"/>
                <a:gd name="connsiteY3" fmla="*/ 780183 h 1222744"/>
                <a:gd name="connsiteX0" fmla="*/ 0 w 5133676"/>
                <a:gd name="connsiteY0" fmla="*/ 684490 h 1222744"/>
                <a:gd name="connsiteX1" fmla="*/ 5093920 w 5133676"/>
                <a:gd name="connsiteY1" fmla="*/ 0 h 1222744"/>
                <a:gd name="connsiteX2" fmla="*/ 5133676 w 5133676"/>
                <a:gd name="connsiteY2" fmla="*/ 1222744 h 1222744"/>
                <a:gd name="connsiteX3" fmla="*/ 0 w 5133676"/>
                <a:gd name="connsiteY3" fmla="*/ 684490 h 1222744"/>
                <a:gd name="connsiteX0" fmla="*/ 0 w 5137463"/>
                <a:gd name="connsiteY0" fmla="*/ 542976 h 1081230"/>
                <a:gd name="connsiteX1" fmla="*/ 5137463 w 5137463"/>
                <a:gd name="connsiteY1" fmla="*/ 0 h 1081230"/>
                <a:gd name="connsiteX2" fmla="*/ 5133676 w 5137463"/>
                <a:gd name="connsiteY2" fmla="*/ 1081230 h 1081230"/>
                <a:gd name="connsiteX3" fmla="*/ 0 w 5137463"/>
                <a:gd name="connsiteY3" fmla="*/ 542976 h 1081230"/>
                <a:gd name="connsiteX0" fmla="*/ 0 w 5137463"/>
                <a:gd name="connsiteY0" fmla="*/ 542976 h 917945"/>
                <a:gd name="connsiteX1" fmla="*/ 5137463 w 5137463"/>
                <a:gd name="connsiteY1" fmla="*/ 0 h 917945"/>
                <a:gd name="connsiteX2" fmla="*/ 5111905 w 5137463"/>
                <a:gd name="connsiteY2" fmla="*/ 917945 h 917945"/>
                <a:gd name="connsiteX3" fmla="*/ 0 w 5137463"/>
                <a:gd name="connsiteY3" fmla="*/ 542976 h 917945"/>
                <a:gd name="connsiteX0" fmla="*/ 0 w 5464034"/>
                <a:gd name="connsiteY0" fmla="*/ 1130805 h 1130805"/>
                <a:gd name="connsiteX1" fmla="*/ 5464034 w 5464034"/>
                <a:gd name="connsiteY1" fmla="*/ 0 h 1130805"/>
                <a:gd name="connsiteX2" fmla="*/ 5438476 w 5464034"/>
                <a:gd name="connsiteY2" fmla="*/ 917945 h 1130805"/>
                <a:gd name="connsiteX3" fmla="*/ 0 w 5464034"/>
                <a:gd name="connsiteY3" fmla="*/ 1130805 h 1130805"/>
                <a:gd name="connsiteX0" fmla="*/ 0 w 6137802"/>
                <a:gd name="connsiteY0" fmla="*/ 1130805 h 1130805"/>
                <a:gd name="connsiteX1" fmla="*/ 6137802 w 6137802"/>
                <a:gd name="connsiteY1" fmla="*/ 0 h 1130805"/>
                <a:gd name="connsiteX2" fmla="*/ 6112244 w 6137802"/>
                <a:gd name="connsiteY2" fmla="*/ 917945 h 1130805"/>
                <a:gd name="connsiteX3" fmla="*/ 0 w 6137802"/>
                <a:gd name="connsiteY3" fmla="*/ 1130805 h 1130805"/>
                <a:gd name="connsiteX0" fmla="*/ 0 w 6206041"/>
                <a:gd name="connsiteY0" fmla="*/ 1458351 h 1458351"/>
                <a:gd name="connsiteX1" fmla="*/ 6206041 w 6206041"/>
                <a:gd name="connsiteY1" fmla="*/ 0 h 1458351"/>
                <a:gd name="connsiteX2" fmla="*/ 6180483 w 6206041"/>
                <a:gd name="connsiteY2" fmla="*/ 917945 h 1458351"/>
                <a:gd name="connsiteX3" fmla="*/ 0 w 6206041"/>
                <a:gd name="connsiteY3" fmla="*/ 1458351 h 1458351"/>
              </a:gdLst>
              <a:ahLst/>
              <a:cxnLst>
                <a:cxn ang="0">
                  <a:pos x="connsiteX0" y="connsiteY0"/>
                </a:cxn>
                <a:cxn ang="0">
                  <a:pos x="connsiteX1" y="connsiteY1"/>
                </a:cxn>
                <a:cxn ang="0">
                  <a:pos x="connsiteX2" y="connsiteY2"/>
                </a:cxn>
                <a:cxn ang="0">
                  <a:pos x="connsiteX3" y="connsiteY3"/>
                </a:cxn>
              </a:cxnLst>
              <a:rect l="l" t="t" r="r" b="b"/>
              <a:pathLst>
                <a:path w="6206041" h="1458351">
                  <a:moveTo>
                    <a:pt x="0" y="1458351"/>
                  </a:moveTo>
                  <a:cubicBezTo>
                    <a:pt x="1821345" y="1081416"/>
                    <a:pt x="4384696" y="376935"/>
                    <a:pt x="6206041" y="0"/>
                  </a:cubicBezTo>
                  <a:cubicBezTo>
                    <a:pt x="6204779" y="360410"/>
                    <a:pt x="6181745" y="557535"/>
                    <a:pt x="6180483" y="917945"/>
                  </a:cubicBezTo>
                  <a:lnTo>
                    <a:pt x="0" y="1458351"/>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8775969" y="3377217"/>
              <a:ext cx="2537263" cy="942560"/>
            </a:xfrm>
            <a:prstGeom prst="rect">
              <a:avLst/>
            </a:prstGeom>
            <a:solidFill>
              <a:schemeClr val="accent4">
                <a:lumMod val="40000"/>
                <a:lumOff val="60000"/>
              </a:schemeClr>
            </a:solidFill>
            <a:ln>
              <a:solidFill>
                <a:srgbClr val="0070C0"/>
              </a:solidFill>
            </a:ln>
          </p:spPr>
          <p:txBody>
            <a:bodyPr wrap="none">
              <a:noAutofit/>
            </a:bodyPr>
            <a:lstStyle/>
            <a:p>
              <a:r>
                <a:rPr lang="en-US" sz="1400" dirty="0"/>
                <a:t>TunnelXConn </a:t>
              </a:r>
              <a:r>
                <a:rPr lang="en-US" sz="1400" b="1" i="1" dirty="0" err="1"/>
                <a:t>AllottedResource</a:t>
              </a:r>
              <a:r>
                <a:rPr lang="en-US" sz="1400" dirty="0"/>
                <a:t>:</a:t>
              </a:r>
            </a:p>
            <a:p>
              <a:endParaRPr lang="en-US" sz="500" dirty="0"/>
            </a:p>
            <a:p>
              <a:r>
                <a:rPr lang="en-US" sz="1400" dirty="0"/>
                <a:t>Requirement:</a:t>
              </a:r>
            </a:p>
            <a:p>
              <a:r>
                <a:rPr lang="en-US" sz="1400" dirty="0"/>
                <a:t>     </a:t>
              </a:r>
              <a:r>
                <a:rPr lang="en-US" sz="1400" dirty="0" err="1"/>
                <a:t>TunnelXConnCapability</a:t>
              </a:r>
              <a:endParaRPr lang="en-US" sz="1400" dirty="0"/>
            </a:p>
          </p:txBody>
        </p:sp>
        <p:sp>
          <p:nvSpPr>
            <p:cNvPr id="47" name="Flowchart: Off-page Connector 46"/>
            <p:cNvSpPr/>
            <p:nvPr/>
          </p:nvSpPr>
          <p:spPr>
            <a:xfrm>
              <a:off x="9910844" y="4168920"/>
              <a:ext cx="184731" cy="420410"/>
            </a:xfrm>
            <a:prstGeom prst="flowChartOffpageConnector">
              <a:avLst/>
            </a:prstGeom>
            <a:solidFill>
              <a:schemeClr val="bg2"/>
            </a:solidFill>
            <a:ln>
              <a:solidFill>
                <a:srgbClr val="0070C0"/>
              </a:solidFill>
            </a:ln>
          </p:spPr>
          <p:txBody>
            <a:bodyPr wrap="none">
              <a:spAutoFit/>
            </a:bodyPr>
            <a:lstStyle/>
            <a:p>
              <a:endParaRPr lang="en-US" sz="1600">
                <a:solidFill>
                  <a:schemeClr val="tx1"/>
                </a:solidFill>
              </a:endParaRPr>
            </a:p>
          </p:txBody>
        </p:sp>
      </p:grpSp>
      <p:grpSp>
        <p:nvGrpSpPr>
          <p:cNvPr id="10" name="Group 9"/>
          <p:cNvGrpSpPr/>
          <p:nvPr/>
        </p:nvGrpSpPr>
        <p:grpSpPr>
          <a:xfrm>
            <a:off x="7214294" y="4314296"/>
            <a:ext cx="3029186" cy="2287679"/>
            <a:chOff x="569672" y="3890145"/>
            <a:chExt cx="3029186" cy="2287679"/>
          </a:xfrm>
        </p:grpSpPr>
        <p:sp>
          <p:nvSpPr>
            <p:cNvPr id="36" name="Rectangle 35"/>
            <p:cNvSpPr/>
            <p:nvPr/>
          </p:nvSpPr>
          <p:spPr>
            <a:xfrm>
              <a:off x="569672" y="4116265"/>
              <a:ext cx="3029186" cy="2061559"/>
            </a:xfrm>
            <a:prstGeom prst="rect">
              <a:avLst/>
            </a:prstGeom>
            <a:solidFill>
              <a:schemeClr val="accent4">
                <a:lumMod val="40000"/>
                <a:lumOff val="60000"/>
              </a:schemeClr>
            </a:solidFill>
            <a:ln>
              <a:solidFill>
                <a:srgbClr val="0070C0"/>
              </a:solidFill>
            </a:ln>
          </p:spPr>
          <p:txBody>
            <a:bodyPr wrap="none">
              <a:noAutofit/>
            </a:bodyPr>
            <a:lstStyle/>
            <a:p>
              <a:endParaRPr lang="en-US" sz="1600" dirty="0"/>
            </a:p>
            <a:p>
              <a:r>
                <a:rPr lang="en-US" sz="1600" dirty="0"/>
                <a:t>vGMuxInfra </a:t>
              </a:r>
              <a:r>
                <a:rPr lang="en-US" sz="1600" b="1" i="1" dirty="0"/>
                <a:t>Service</a:t>
              </a:r>
              <a:r>
                <a:rPr lang="en-US" sz="1600" dirty="0"/>
                <a:t>:</a:t>
              </a:r>
            </a:p>
            <a:p>
              <a:r>
                <a:rPr lang="en-US" sz="1600" dirty="0" err="1"/>
                <a:t>topology_template</a:t>
              </a:r>
              <a:r>
                <a:rPr lang="en-US" sz="1600" dirty="0"/>
                <a:t>:   </a:t>
              </a:r>
            </a:p>
            <a:p>
              <a:r>
                <a:rPr lang="en-US" sz="1600" dirty="0"/>
                <a:t>        </a:t>
              </a:r>
              <a:r>
                <a:rPr lang="en-US" sz="1600" dirty="0" err="1"/>
                <a:t>node_templates</a:t>
              </a:r>
              <a:r>
                <a:rPr lang="en-US" sz="1600" dirty="0"/>
                <a:t>:     </a:t>
              </a:r>
            </a:p>
            <a:p>
              <a:r>
                <a:rPr lang="en-US" altLang="zh-CN" sz="1600" dirty="0"/>
                <a:t>                 MUX_GW (</a:t>
              </a:r>
              <a:r>
                <a:rPr lang="en-US" altLang="zh-CN" sz="1600" dirty="0" err="1"/>
                <a:t>Ntw</a:t>
              </a:r>
              <a:r>
                <a:rPr lang="en-US" altLang="zh-CN" sz="1600" dirty="0"/>
                <a:t>):</a:t>
              </a:r>
            </a:p>
            <a:p>
              <a:r>
                <a:rPr lang="en-US" altLang="zh-CN" sz="1600" dirty="0"/>
                <a:t>                 </a:t>
              </a:r>
              <a:r>
                <a:rPr lang="en-US" altLang="zh-CN" sz="1600" dirty="0" err="1"/>
                <a:t>vGMux</a:t>
              </a:r>
              <a:r>
                <a:rPr lang="en-US" altLang="zh-CN" sz="1600" dirty="0"/>
                <a:t> (VNF)</a:t>
              </a:r>
            </a:p>
            <a:p>
              <a:r>
                <a:rPr lang="en-US" altLang="zh-CN" sz="1600" dirty="0"/>
                <a:t>Capabilities:</a:t>
              </a:r>
            </a:p>
            <a:p>
              <a:r>
                <a:rPr lang="en-US" altLang="zh-CN" sz="1600" dirty="0"/>
                <a:t>        </a:t>
              </a:r>
              <a:r>
                <a:rPr lang="en-US" altLang="zh-CN" sz="1600" dirty="0" err="1"/>
                <a:t>TunnelXConnCapability</a:t>
              </a:r>
              <a:endParaRPr lang="en-US" altLang="zh-CN" sz="1600" dirty="0"/>
            </a:p>
          </p:txBody>
        </p:sp>
        <p:sp>
          <p:nvSpPr>
            <p:cNvPr id="48" name="Flowchart: Off-page Connector 47"/>
            <p:cNvSpPr/>
            <p:nvPr/>
          </p:nvSpPr>
          <p:spPr>
            <a:xfrm flipV="1">
              <a:off x="1762361" y="3890145"/>
              <a:ext cx="184731" cy="420410"/>
            </a:xfrm>
            <a:prstGeom prst="flowChartOffpageConnector">
              <a:avLst/>
            </a:prstGeom>
            <a:solidFill>
              <a:schemeClr val="bg2"/>
            </a:solidFill>
            <a:ln>
              <a:solidFill>
                <a:srgbClr val="0070C0"/>
              </a:solidFill>
            </a:ln>
          </p:spPr>
          <p:txBody>
            <a:bodyPr wrap="none">
              <a:spAutoFit/>
            </a:bodyPr>
            <a:lstStyle/>
            <a:p>
              <a:endParaRPr lang="en-US" sz="1600">
                <a:solidFill>
                  <a:schemeClr val="tx1"/>
                </a:solidFill>
              </a:endParaRPr>
            </a:p>
          </p:txBody>
        </p:sp>
      </p:grpSp>
      <p:grpSp>
        <p:nvGrpSpPr>
          <p:cNvPr id="11" name="Group 10"/>
          <p:cNvGrpSpPr/>
          <p:nvPr/>
        </p:nvGrpSpPr>
        <p:grpSpPr>
          <a:xfrm>
            <a:off x="2107297" y="2898786"/>
            <a:ext cx="7309944" cy="705874"/>
            <a:chOff x="2184589" y="3146182"/>
            <a:chExt cx="7309944" cy="705874"/>
          </a:xfrm>
        </p:grpSpPr>
        <p:grpSp>
          <p:nvGrpSpPr>
            <p:cNvPr id="2" name="Group 1"/>
            <p:cNvGrpSpPr/>
            <p:nvPr/>
          </p:nvGrpSpPr>
          <p:grpSpPr>
            <a:xfrm>
              <a:off x="2184589" y="3146182"/>
              <a:ext cx="4395435" cy="537838"/>
              <a:chOff x="1862970" y="2920665"/>
              <a:chExt cx="4395435" cy="537838"/>
            </a:xfrm>
          </p:grpSpPr>
          <p:sp>
            <p:nvSpPr>
              <p:cNvPr id="40" name="Freeform: Shape 39"/>
              <p:cNvSpPr/>
              <p:nvPr/>
            </p:nvSpPr>
            <p:spPr>
              <a:xfrm>
                <a:off x="1862970" y="2940195"/>
                <a:ext cx="2971674" cy="518308"/>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394702"/>
                  <a:gd name="connsiteY0" fmla="*/ 154929 h 289708"/>
                  <a:gd name="connsiteX1" fmla="*/ 3365479 w 3394702"/>
                  <a:gd name="connsiteY1" fmla="*/ 0 h 289708"/>
                  <a:gd name="connsiteX2" fmla="*/ 3394702 w 3394702"/>
                  <a:gd name="connsiteY2" fmla="*/ 289708 h 289708"/>
                  <a:gd name="connsiteX3" fmla="*/ 0 w 3394702"/>
                  <a:gd name="connsiteY3" fmla="*/ 154929 h 289708"/>
                  <a:gd name="connsiteX0" fmla="*/ 0 w 3367406"/>
                  <a:gd name="connsiteY0" fmla="*/ 195872 h 289708"/>
                  <a:gd name="connsiteX1" fmla="*/ 3338183 w 3367406"/>
                  <a:gd name="connsiteY1" fmla="*/ 0 h 289708"/>
                  <a:gd name="connsiteX2" fmla="*/ 3367406 w 3367406"/>
                  <a:gd name="connsiteY2" fmla="*/ 289708 h 289708"/>
                  <a:gd name="connsiteX3" fmla="*/ 0 w 3367406"/>
                  <a:gd name="connsiteY3" fmla="*/ 195872 h 289708"/>
                  <a:gd name="connsiteX0" fmla="*/ 0 w 2533689"/>
                  <a:gd name="connsiteY0" fmla="*/ 168978 h 289708"/>
                  <a:gd name="connsiteX1" fmla="*/ 2504466 w 2533689"/>
                  <a:gd name="connsiteY1" fmla="*/ 0 h 289708"/>
                  <a:gd name="connsiteX2" fmla="*/ 2533689 w 2533689"/>
                  <a:gd name="connsiteY2" fmla="*/ 289708 h 289708"/>
                  <a:gd name="connsiteX3" fmla="*/ 0 w 2533689"/>
                  <a:gd name="connsiteY3" fmla="*/ 168978 h 289708"/>
                  <a:gd name="connsiteX0" fmla="*/ 0 w 2504466"/>
                  <a:gd name="connsiteY0" fmla="*/ 168978 h 710813"/>
                  <a:gd name="connsiteX1" fmla="*/ 2504466 w 2504466"/>
                  <a:gd name="connsiteY1" fmla="*/ 0 h 710813"/>
                  <a:gd name="connsiteX2" fmla="*/ 2461500 w 2504466"/>
                  <a:gd name="connsiteY2" fmla="*/ 710813 h 710813"/>
                  <a:gd name="connsiteX3" fmla="*/ 0 w 2504466"/>
                  <a:gd name="connsiteY3" fmla="*/ 168978 h 710813"/>
                  <a:gd name="connsiteX0" fmla="*/ 0 w 3491055"/>
                  <a:gd name="connsiteY0" fmla="*/ 0 h 830593"/>
                  <a:gd name="connsiteX1" fmla="*/ 3491055 w 3491055"/>
                  <a:gd name="connsiteY1" fmla="*/ 119780 h 830593"/>
                  <a:gd name="connsiteX2" fmla="*/ 3448089 w 3491055"/>
                  <a:gd name="connsiteY2" fmla="*/ 830593 h 830593"/>
                  <a:gd name="connsiteX3" fmla="*/ 0 w 3491055"/>
                  <a:gd name="connsiteY3" fmla="*/ 0 h 830593"/>
                  <a:gd name="connsiteX0" fmla="*/ 0 w 2889476"/>
                  <a:gd name="connsiteY0" fmla="*/ 24599 h 710813"/>
                  <a:gd name="connsiteX1" fmla="*/ 2889476 w 2889476"/>
                  <a:gd name="connsiteY1" fmla="*/ 0 h 710813"/>
                  <a:gd name="connsiteX2" fmla="*/ 2846510 w 2889476"/>
                  <a:gd name="connsiteY2" fmla="*/ 710813 h 710813"/>
                  <a:gd name="connsiteX3" fmla="*/ 0 w 2889476"/>
                  <a:gd name="connsiteY3" fmla="*/ 24599 h 710813"/>
                  <a:gd name="connsiteX0" fmla="*/ 0 w 2930419"/>
                  <a:gd name="connsiteY0" fmla="*/ 393089 h 710813"/>
                  <a:gd name="connsiteX1" fmla="*/ 2930419 w 2930419"/>
                  <a:gd name="connsiteY1" fmla="*/ 0 h 710813"/>
                  <a:gd name="connsiteX2" fmla="*/ 2887453 w 2930419"/>
                  <a:gd name="connsiteY2" fmla="*/ 710813 h 710813"/>
                  <a:gd name="connsiteX3" fmla="*/ 0 w 2930419"/>
                  <a:gd name="connsiteY3" fmla="*/ 393089 h 710813"/>
                  <a:gd name="connsiteX0" fmla="*/ 0 w 2930419"/>
                  <a:gd name="connsiteY0" fmla="*/ 229316 h 710813"/>
                  <a:gd name="connsiteX1" fmla="*/ 2930419 w 2930419"/>
                  <a:gd name="connsiteY1" fmla="*/ 0 h 710813"/>
                  <a:gd name="connsiteX2" fmla="*/ 2887453 w 2930419"/>
                  <a:gd name="connsiteY2" fmla="*/ 710813 h 710813"/>
                  <a:gd name="connsiteX3" fmla="*/ 0 w 2930419"/>
                  <a:gd name="connsiteY3" fmla="*/ 229316 h 710813"/>
                  <a:gd name="connsiteX0" fmla="*/ 0 w 2935579"/>
                  <a:gd name="connsiteY0" fmla="*/ 229316 h 518308"/>
                  <a:gd name="connsiteX1" fmla="*/ 2930419 w 2935579"/>
                  <a:gd name="connsiteY1" fmla="*/ 0 h 518308"/>
                  <a:gd name="connsiteX2" fmla="*/ 2935579 w 2935579"/>
                  <a:gd name="connsiteY2" fmla="*/ 518308 h 518308"/>
                  <a:gd name="connsiteX3" fmla="*/ 0 w 2935579"/>
                  <a:gd name="connsiteY3" fmla="*/ 229316 h 518308"/>
                  <a:gd name="connsiteX0" fmla="*/ 0 w 2971674"/>
                  <a:gd name="connsiteY0" fmla="*/ 169158 h 518308"/>
                  <a:gd name="connsiteX1" fmla="*/ 2966514 w 2971674"/>
                  <a:gd name="connsiteY1" fmla="*/ 0 h 518308"/>
                  <a:gd name="connsiteX2" fmla="*/ 2971674 w 2971674"/>
                  <a:gd name="connsiteY2" fmla="*/ 518308 h 518308"/>
                  <a:gd name="connsiteX3" fmla="*/ 0 w 2971674"/>
                  <a:gd name="connsiteY3" fmla="*/ 169158 h 518308"/>
                </a:gdLst>
                <a:ahLst/>
                <a:cxnLst>
                  <a:cxn ang="0">
                    <a:pos x="connsiteX0" y="connsiteY0"/>
                  </a:cxn>
                  <a:cxn ang="0">
                    <a:pos x="connsiteX1" y="connsiteY1"/>
                  </a:cxn>
                  <a:cxn ang="0">
                    <a:pos x="connsiteX2" y="connsiteY2"/>
                  </a:cxn>
                  <a:cxn ang="0">
                    <a:pos x="connsiteX3" y="connsiteY3"/>
                  </a:cxn>
                </a:cxnLst>
                <a:rect l="l" t="t" r="r" b="b"/>
                <a:pathLst>
                  <a:path w="2971674" h="518308">
                    <a:moveTo>
                      <a:pt x="0" y="169158"/>
                    </a:moveTo>
                    <a:lnTo>
                      <a:pt x="2966514" y="0"/>
                    </a:lnTo>
                    <a:lnTo>
                      <a:pt x="2971674" y="518308"/>
                    </a:lnTo>
                    <a:lnTo>
                      <a:pt x="0" y="169158"/>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4774473" y="2920665"/>
                <a:ext cx="1483932" cy="523220"/>
              </a:xfrm>
              <a:prstGeom prst="rect">
                <a:avLst/>
              </a:prstGeom>
              <a:solidFill>
                <a:schemeClr val="accent4">
                  <a:lumMod val="40000"/>
                  <a:lumOff val="60000"/>
                </a:schemeClr>
              </a:solidFill>
              <a:ln>
                <a:solidFill>
                  <a:srgbClr val="0070C0"/>
                </a:solidFill>
              </a:ln>
            </p:spPr>
            <p:txBody>
              <a:bodyPr wrap="none">
                <a:spAutoFit/>
              </a:bodyPr>
              <a:lstStyle/>
              <a:p>
                <a:r>
                  <a:rPr lang="en-US" sz="1400" dirty="0" err="1"/>
                  <a:t>vG</a:t>
                </a:r>
                <a:r>
                  <a:rPr lang="en-US" sz="1400" dirty="0"/>
                  <a:t> </a:t>
                </a:r>
                <a:r>
                  <a:rPr lang="en-US" sz="1400" b="1" i="1" dirty="0"/>
                  <a:t>VNF Resource</a:t>
                </a:r>
                <a:r>
                  <a:rPr lang="en-US" sz="1400" dirty="0"/>
                  <a:t>:</a:t>
                </a:r>
              </a:p>
              <a:p>
                <a:pPr marL="228600" indent="-60325"/>
                <a:r>
                  <a:rPr lang="en-US" sz="1400" dirty="0" err="1"/>
                  <a:t>vG</a:t>
                </a:r>
                <a:r>
                  <a:rPr lang="en-US" sz="1400" dirty="0"/>
                  <a:t> (VFC)</a:t>
                </a:r>
              </a:p>
            </p:txBody>
          </p:sp>
        </p:grpSp>
        <p:grpSp>
          <p:nvGrpSpPr>
            <p:cNvPr id="4" name="Group 3"/>
            <p:cNvGrpSpPr/>
            <p:nvPr/>
          </p:nvGrpSpPr>
          <p:grpSpPr>
            <a:xfrm>
              <a:off x="6130195" y="3541775"/>
              <a:ext cx="3364338" cy="310281"/>
              <a:chOff x="4074681" y="2500864"/>
              <a:chExt cx="3364338" cy="310281"/>
            </a:xfrm>
          </p:grpSpPr>
          <p:sp>
            <p:nvSpPr>
              <p:cNvPr id="29" name="Freeform: Shape 39"/>
              <p:cNvSpPr/>
              <p:nvPr/>
            </p:nvSpPr>
            <p:spPr>
              <a:xfrm>
                <a:off x="4074681" y="2500864"/>
                <a:ext cx="2168198" cy="301246"/>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394702"/>
                  <a:gd name="connsiteY0" fmla="*/ 154929 h 289708"/>
                  <a:gd name="connsiteX1" fmla="*/ 3365479 w 3394702"/>
                  <a:gd name="connsiteY1" fmla="*/ 0 h 289708"/>
                  <a:gd name="connsiteX2" fmla="*/ 3394702 w 3394702"/>
                  <a:gd name="connsiteY2" fmla="*/ 289708 h 289708"/>
                  <a:gd name="connsiteX3" fmla="*/ 0 w 3394702"/>
                  <a:gd name="connsiteY3" fmla="*/ 154929 h 289708"/>
                  <a:gd name="connsiteX0" fmla="*/ 0 w 3367406"/>
                  <a:gd name="connsiteY0" fmla="*/ 195872 h 289708"/>
                  <a:gd name="connsiteX1" fmla="*/ 3338183 w 3367406"/>
                  <a:gd name="connsiteY1" fmla="*/ 0 h 289708"/>
                  <a:gd name="connsiteX2" fmla="*/ 3367406 w 3367406"/>
                  <a:gd name="connsiteY2" fmla="*/ 289708 h 289708"/>
                  <a:gd name="connsiteX3" fmla="*/ 0 w 3367406"/>
                  <a:gd name="connsiteY3" fmla="*/ 195872 h 289708"/>
                  <a:gd name="connsiteX0" fmla="*/ 0 w 985153"/>
                  <a:gd name="connsiteY0" fmla="*/ 159777 h 289708"/>
                  <a:gd name="connsiteX1" fmla="*/ 955930 w 985153"/>
                  <a:gd name="connsiteY1" fmla="*/ 0 h 289708"/>
                  <a:gd name="connsiteX2" fmla="*/ 985153 w 985153"/>
                  <a:gd name="connsiteY2" fmla="*/ 289708 h 289708"/>
                  <a:gd name="connsiteX3" fmla="*/ 0 w 985153"/>
                  <a:gd name="connsiteY3" fmla="*/ 159777 h 289708"/>
                  <a:gd name="connsiteX0" fmla="*/ 0 w 1297974"/>
                  <a:gd name="connsiteY0" fmla="*/ 448535 h 448535"/>
                  <a:gd name="connsiteX1" fmla="*/ 1268751 w 1297974"/>
                  <a:gd name="connsiteY1" fmla="*/ 0 h 448535"/>
                  <a:gd name="connsiteX2" fmla="*/ 1297974 w 1297974"/>
                  <a:gd name="connsiteY2" fmla="*/ 289708 h 448535"/>
                  <a:gd name="connsiteX3" fmla="*/ 0 w 1297974"/>
                  <a:gd name="connsiteY3" fmla="*/ 448535 h 448535"/>
                  <a:gd name="connsiteX0" fmla="*/ 0 w 1120553"/>
                  <a:gd name="connsiteY0" fmla="*/ 680547 h 680547"/>
                  <a:gd name="connsiteX1" fmla="*/ 1091330 w 1120553"/>
                  <a:gd name="connsiteY1" fmla="*/ 0 h 680547"/>
                  <a:gd name="connsiteX2" fmla="*/ 1120553 w 1120553"/>
                  <a:gd name="connsiteY2" fmla="*/ 289708 h 680547"/>
                  <a:gd name="connsiteX3" fmla="*/ 0 w 1120553"/>
                  <a:gd name="connsiteY3" fmla="*/ 680547 h 680547"/>
                  <a:gd name="connsiteX0" fmla="*/ 0 w 1229735"/>
                  <a:gd name="connsiteY0" fmla="*/ 0 h 373435"/>
                  <a:gd name="connsiteX1" fmla="*/ 1200512 w 1229735"/>
                  <a:gd name="connsiteY1" fmla="*/ 83727 h 373435"/>
                  <a:gd name="connsiteX2" fmla="*/ 1229735 w 1229735"/>
                  <a:gd name="connsiteY2" fmla="*/ 373435 h 373435"/>
                  <a:gd name="connsiteX3" fmla="*/ 0 w 1229735"/>
                  <a:gd name="connsiteY3" fmla="*/ 0 h 373435"/>
                  <a:gd name="connsiteX0" fmla="*/ 0 w 2168198"/>
                  <a:gd name="connsiteY0" fmla="*/ 0 h 301246"/>
                  <a:gd name="connsiteX1" fmla="*/ 2138975 w 2168198"/>
                  <a:gd name="connsiteY1" fmla="*/ 11538 h 301246"/>
                  <a:gd name="connsiteX2" fmla="*/ 2168198 w 2168198"/>
                  <a:gd name="connsiteY2" fmla="*/ 301246 h 301246"/>
                  <a:gd name="connsiteX3" fmla="*/ 0 w 2168198"/>
                  <a:gd name="connsiteY3" fmla="*/ 0 h 301246"/>
                </a:gdLst>
                <a:ahLst/>
                <a:cxnLst>
                  <a:cxn ang="0">
                    <a:pos x="connsiteX0" y="connsiteY0"/>
                  </a:cxn>
                  <a:cxn ang="0">
                    <a:pos x="connsiteX1" y="connsiteY1"/>
                  </a:cxn>
                  <a:cxn ang="0">
                    <a:pos x="connsiteX2" y="connsiteY2"/>
                  </a:cxn>
                  <a:cxn ang="0">
                    <a:pos x="connsiteX3" y="connsiteY3"/>
                  </a:cxn>
                </a:cxnLst>
                <a:rect l="l" t="t" r="r" b="b"/>
                <a:pathLst>
                  <a:path w="2168198" h="301246">
                    <a:moveTo>
                      <a:pt x="0" y="0"/>
                    </a:moveTo>
                    <a:lnTo>
                      <a:pt x="2138975" y="11538"/>
                    </a:lnTo>
                    <a:lnTo>
                      <a:pt x="2168198" y="301246"/>
                    </a:lnTo>
                    <a:lnTo>
                      <a:pt x="0" y="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6162708" y="2503368"/>
                <a:ext cx="1276311" cy="307777"/>
              </a:xfrm>
              <a:prstGeom prst="rect">
                <a:avLst/>
              </a:prstGeom>
              <a:solidFill>
                <a:schemeClr val="accent2">
                  <a:lumMod val="40000"/>
                  <a:lumOff val="60000"/>
                </a:schemeClr>
              </a:solidFill>
              <a:ln>
                <a:solidFill>
                  <a:srgbClr val="0070C0"/>
                </a:solidFill>
              </a:ln>
            </p:spPr>
            <p:txBody>
              <a:bodyPr wrap="none">
                <a:spAutoFit/>
              </a:bodyPr>
              <a:lstStyle/>
              <a:p>
                <a:r>
                  <a:rPr lang="en-US" sz="1400" dirty="0" err="1"/>
                  <a:t>vG</a:t>
                </a:r>
                <a:r>
                  <a:rPr lang="en-US" sz="1400" dirty="0"/>
                  <a:t> </a:t>
                </a:r>
                <a:r>
                  <a:rPr lang="en-US" sz="1400" b="1" i="1" dirty="0"/>
                  <a:t>VF Module</a:t>
                </a:r>
                <a:r>
                  <a:rPr lang="en-US" sz="1400" dirty="0"/>
                  <a:t>:</a:t>
                </a:r>
              </a:p>
            </p:txBody>
          </p:sp>
        </p:grpSp>
      </p:grpSp>
      <p:grpSp>
        <p:nvGrpSpPr>
          <p:cNvPr id="8" name="Group 7"/>
          <p:cNvGrpSpPr/>
          <p:nvPr/>
        </p:nvGrpSpPr>
        <p:grpSpPr>
          <a:xfrm>
            <a:off x="3809259" y="1196734"/>
            <a:ext cx="2509221" cy="572774"/>
            <a:chOff x="220331" y="991256"/>
            <a:chExt cx="2509221" cy="572774"/>
          </a:xfrm>
        </p:grpSpPr>
        <p:sp>
          <p:nvSpPr>
            <p:cNvPr id="6" name="Rectangle 5"/>
            <p:cNvSpPr/>
            <p:nvPr/>
          </p:nvSpPr>
          <p:spPr>
            <a:xfrm>
              <a:off x="318878" y="1102560"/>
              <a:ext cx="1102289" cy="338554"/>
            </a:xfrm>
            <a:prstGeom prst="rect">
              <a:avLst/>
            </a:prstGeom>
            <a:solidFill>
              <a:schemeClr val="accent4">
                <a:lumMod val="40000"/>
                <a:lumOff val="60000"/>
              </a:schemeClr>
            </a:solidFill>
            <a:ln>
              <a:solidFill>
                <a:srgbClr val="0070C0"/>
              </a:solidFill>
            </a:ln>
          </p:spPr>
          <p:txBody>
            <a:bodyPr wrap="square">
              <a:spAutoFit/>
            </a:bodyPr>
            <a:lstStyle/>
            <a:p>
              <a:pPr algn="ctr"/>
              <a:r>
                <a:rPr lang="en-US" sz="1600" dirty="0">
                  <a:solidFill>
                    <a:schemeClr val="tx1"/>
                  </a:solidFill>
                </a:rPr>
                <a:t>TOSCA</a:t>
              </a:r>
            </a:p>
          </p:txBody>
        </p:sp>
        <p:sp>
          <p:nvSpPr>
            <p:cNvPr id="54" name="Rectangle 53"/>
            <p:cNvSpPr/>
            <p:nvPr/>
          </p:nvSpPr>
          <p:spPr>
            <a:xfrm>
              <a:off x="1499788" y="1120500"/>
              <a:ext cx="1102289" cy="338554"/>
            </a:xfrm>
            <a:prstGeom prst="rect">
              <a:avLst/>
            </a:prstGeom>
            <a:solidFill>
              <a:schemeClr val="accent2">
                <a:lumMod val="40000"/>
                <a:lumOff val="60000"/>
              </a:schemeClr>
            </a:solidFill>
            <a:ln>
              <a:solidFill>
                <a:srgbClr val="0070C0"/>
              </a:solidFill>
            </a:ln>
          </p:spPr>
          <p:txBody>
            <a:bodyPr wrap="square">
              <a:spAutoFit/>
            </a:bodyPr>
            <a:lstStyle/>
            <a:p>
              <a:pPr algn="ctr"/>
              <a:r>
                <a:rPr lang="en-US" sz="1600" dirty="0">
                  <a:solidFill>
                    <a:schemeClr val="tx1"/>
                  </a:solidFill>
                </a:rPr>
                <a:t>HEAT</a:t>
              </a:r>
            </a:p>
          </p:txBody>
        </p:sp>
        <p:sp>
          <p:nvSpPr>
            <p:cNvPr id="7" name="Rectangle 6"/>
            <p:cNvSpPr/>
            <p:nvPr/>
          </p:nvSpPr>
          <p:spPr>
            <a:xfrm>
              <a:off x="220331" y="991256"/>
              <a:ext cx="2509221" cy="572774"/>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1601746" y="4640342"/>
            <a:ext cx="1959126" cy="1895413"/>
            <a:chOff x="0" y="3843021"/>
            <a:chExt cx="1959126" cy="1895413"/>
          </a:xfrm>
        </p:grpSpPr>
        <p:sp>
          <p:nvSpPr>
            <p:cNvPr id="31" name="Rectangle 30"/>
            <p:cNvSpPr/>
            <p:nvPr/>
          </p:nvSpPr>
          <p:spPr>
            <a:xfrm>
              <a:off x="0" y="4137996"/>
              <a:ext cx="1959126" cy="1600438"/>
            </a:xfrm>
            <a:prstGeom prst="rect">
              <a:avLst/>
            </a:prstGeom>
            <a:solidFill>
              <a:schemeClr val="accent4">
                <a:lumMod val="40000"/>
                <a:lumOff val="60000"/>
              </a:schemeClr>
            </a:solidFill>
            <a:ln>
              <a:solidFill>
                <a:srgbClr val="0070C0"/>
              </a:solidFill>
            </a:ln>
          </p:spPr>
          <p:txBody>
            <a:bodyPr wrap="none">
              <a:spAutoFit/>
            </a:bodyPr>
            <a:lstStyle/>
            <a:p>
              <a:endParaRPr lang="en-US" sz="1400" dirty="0"/>
            </a:p>
            <a:p>
              <a:r>
                <a:rPr lang="en-US" sz="1400" dirty="0"/>
                <a:t>BRG_EMU </a:t>
              </a:r>
              <a:r>
                <a:rPr lang="en-US" sz="1400" b="1" i="1" dirty="0"/>
                <a:t>Service</a:t>
              </a:r>
              <a:r>
                <a:rPr lang="en-US" sz="1400" dirty="0"/>
                <a:t>:</a:t>
              </a:r>
            </a:p>
            <a:p>
              <a:r>
                <a:rPr lang="en-US" sz="1400" dirty="0" err="1"/>
                <a:t>topology_template</a:t>
              </a:r>
              <a:r>
                <a:rPr lang="en-US" sz="1400" dirty="0"/>
                <a:t>:   </a:t>
              </a:r>
            </a:p>
            <a:p>
              <a:r>
                <a:rPr lang="en-US" sz="1400" dirty="0"/>
                <a:t>      </a:t>
              </a:r>
              <a:r>
                <a:rPr lang="en-US" sz="1400" dirty="0" err="1"/>
                <a:t>node_templates</a:t>
              </a:r>
              <a:r>
                <a:rPr lang="en-US" sz="1400" dirty="0"/>
                <a:t>:     </a:t>
              </a:r>
            </a:p>
            <a:p>
              <a:r>
                <a:rPr lang="en-US" altLang="zh-CN" sz="1400" dirty="0"/>
                <a:t>           </a:t>
              </a:r>
              <a:r>
                <a:rPr lang="en-US" altLang="zh-CN" sz="1400" dirty="0" err="1"/>
                <a:t>vBRG_EMU</a:t>
              </a:r>
              <a:r>
                <a:rPr lang="en-US" altLang="zh-CN" sz="1400" dirty="0"/>
                <a:t> (VNF):</a:t>
              </a:r>
            </a:p>
            <a:p>
              <a:r>
                <a:rPr lang="en-US" altLang="zh-CN" sz="1400" dirty="0"/>
                <a:t>Capabilities:</a:t>
              </a:r>
            </a:p>
            <a:p>
              <a:r>
                <a:rPr lang="en-US" altLang="zh-CN" sz="1400" dirty="0"/>
                <a:t>      </a:t>
              </a:r>
              <a:r>
                <a:rPr lang="en-US" altLang="zh-CN" sz="1400" dirty="0" err="1"/>
                <a:t>brg_pnf_capability</a:t>
              </a:r>
              <a:endParaRPr lang="en-US" altLang="zh-CN" sz="1400" dirty="0"/>
            </a:p>
          </p:txBody>
        </p:sp>
        <p:sp>
          <p:nvSpPr>
            <p:cNvPr id="34" name="Flowchart: Off-page Connector 33"/>
            <p:cNvSpPr/>
            <p:nvPr/>
          </p:nvSpPr>
          <p:spPr>
            <a:xfrm flipV="1">
              <a:off x="887197" y="3843021"/>
              <a:ext cx="184731" cy="420410"/>
            </a:xfrm>
            <a:prstGeom prst="flowChartOffpageConnector">
              <a:avLst/>
            </a:prstGeom>
            <a:solidFill>
              <a:schemeClr val="bg2"/>
            </a:solidFill>
            <a:ln>
              <a:solidFill>
                <a:srgbClr val="0070C0"/>
              </a:solidFill>
            </a:ln>
          </p:spPr>
          <p:txBody>
            <a:bodyPr wrap="none">
              <a:spAutoFit/>
            </a:bodyPr>
            <a:lstStyle/>
            <a:p>
              <a:endParaRPr lang="en-US" sz="1600">
                <a:solidFill>
                  <a:schemeClr val="tx1"/>
                </a:solidFill>
              </a:endParaRPr>
            </a:p>
          </p:txBody>
        </p:sp>
      </p:grpSp>
      <p:sp>
        <p:nvSpPr>
          <p:cNvPr id="37" name="Flowchart: Off-page Connector 36"/>
          <p:cNvSpPr/>
          <p:nvPr/>
        </p:nvSpPr>
        <p:spPr>
          <a:xfrm>
            <a:off x="5668400" y="4623488"/>
            <a:ext cx="184731" cy="420410"/>
          </a:xfrm>
          <a:prstGeom prst="flowChartOffpageConnector">
            <a:avLst/>
          </a:prstGeom>
          <a:solidFill>
            <a:schemeClr val="bg2"/>
          </a:solidFill>
          <a:ln>
            <a:solidFill>
              <a:srgbClr val="0070C0"/>
            </a:solidFill>
          </a:ln>
        </p:spPr>
        <p:txBody>
          <a:bodyPr wrap="none">
            <a:spAutoFit/>
          </a:bodyPr>
          <a:lstStyle/>
          <a:p>
            <a:endParaRPr lang="en-US" sz="1600">
              <a:solidFill>
                <a:schemeClr val="tx1"/>
              </a:solidFill>
            </a:endParaRPr>
          </a:p>
        </p:txBody>
      </p:sp>
    </p:spTree>
    <p:extLst>
      <p:ext uri="{BB962C8B-B14F-4D97-AF65-F5344CB8AC3E}">
        <p14:creationId xmlns:p14="http://schemas.microsoft.com/office/powerpoint/2010/main" val="29173190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4996" y="251883"/>
            <a:ext cx="9883488" cy="6489159"/>
          </a:xfrm>
          <a:prstGeom prst="rect">
            <a:avLst/>
          </a:prstGeom>
        </p:spPr>
      </p:pic>
      <p:sp>
        <p:nvSpPr>
          <p:cNvPr id="7" name="TextBox 6"/>
          <p:cNvSpPr txBox="1"/>
          <p:nvPr/>
        </p:nvSpPr>
        <p:spPr>
          <a:xfrm>
            <a:off x="162342" y="552913"/>
            <a:ext cx="1730038" cy="646331"/>
          </a:xfrm>
          <a:prstGeom prst="rect">
            <a:avLst/>
          </a:prstGeom>
          <a:noFill/>
        </p:spPr>
        <p:txBody>
          <a:bodyPr wrap="square" rtlCol="0">
            <a:spAutoFit/>
          </a:bodyPr>
          <a:lstStyle/>
          <a:p>
            <a:r>
              <a:rPr lang="en-US" i="1" dirty="0">
                <a:solidFill>
                  <a:srgbClr val="0070C0"/>
                </a:solidFill>
              </a:rPr>
              <a:t>BRG_EMU Event Processing</a:t>
            </a:r>
          </a:p>
        </p:txBody>
      </p:sp>
      <p:sp>
        <p:nvSpPr>
          <p:cNvPr id="10" name="Rectangle 9"/>
          <p:cNvSpPr/>
          <p:nvPr/>
        </p:nvSpPr>
        <p:spPr>
          <a:xfrm>
            <a:off x="2562160" y="4269587"/>
            <a:ext cx="9067199" cy="1862515"/>
          </a:xfrm>
          <a:prstGeom prst="rect">
            <a:avLst/>
          </a:prstGeom>
          <a:solidFill>
            <a:schemeClr val="bg1">
              <a:lumMod val="85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ular Callout 14"/>
          <p:cNvSpPr/>
          <p:nvPr/>
        </p:nvSpPr>
        <p:spPr>
          <a:xfrm>
            <a:off x="747449" y="3650256"/>
            <a:ext cx="1854774" cy="409433"/>
          </a:xfrm>
          <a:prstGeom prst="wedgeRectCallout">
            <a:avLst>
              <a:gd name="adj1" fmla="val 77908"/>
              <a:gd name="adj2" fmla="val -23232"/>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In Release 1 Use Case we will support only this alternative.</a:t>
            </a:r>
          </a:p>
        </p:txBody>
      </p:sp>
      <p:sp>
        <p:nvSpPr>
          <p:cNvPr id="18" name="Rectangular Callout 17"/>
          <p:cNvSpPr/>
          <p:nvPr/>
        </p:nvSpPr>
        <p:spPr>
          <a:xfrm>
            <a:off x="622362" y="4688626"/>
            <a:ext cx="1854774" cy="409433"/>
          </a:xfrm>
          <a:prstGeom prst="wedgeRectCallout">
            <a:avLst>
              <a:gd name="adj1" fmla="val 85266"/>
              <a:gd name="adj2" fmla="val 30101"/>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We will defer this alternative until Release 2 or beyond.</a:t>
            </a:r>
          </a:p>
        </p:txBody>
      </p:sp>
      <p:graphicFrame>
        <p:nvGraphicFramePr>
          <p:cNvPr id="6" name="Object 5"/>
          <p:cNvGraphicFramePr>
            <a:graphicFrameLocks noChangeAspect="1"/>
          </p:cNvGraphicFramePr>
          <p:nvPr>
            <p:extLst>
              <p:ext uri="{D42A27DB-BD31-4B8C-83A1-F6EECF244321}">
                <p14:modId xmlns:p14="http://schemas.microsoft.com/office/powerpoint/2010/main" val="132027271"/>
              </p:ext>
            </p:extLst>
          </p:nvPr>
        </p:nvGraphicFramePr>
        <p:xfrm>
          <a:off x="0" y="2007273"/>
          <a:ext cx="2021907" cy="445645"/>
        </p:xfrm>
        <a:graphic>
          <a:graphicData uri="http://schemas.openxmlformats.org/presentationml/2006/ole">
            <mc:AlternateContent xmlns:mc="http://schemas.openxmlformats.org/markup-compatibility/2006">
              <mc:Choice xmlns:v="urn:schemas-microsoft-com:vml" Requires="v">
                <p:oleObj spid="_x0000_s16030" name="Packager Shell Object" showAsIcon="1" r:id="rId4" imgW="3112200" imgH="685800" progId="Package">
                  <p:embed/>
                </p:oleObj>
              </mc:Choice>
              <mc:Fallback>
                <p:oleObj name="Packager Shell Object" showAsIcon="1" r:id="rId4" imgW="3112200" imgH="685800" progId="Package">
                  <p:embed/>
                  <p:pic>
                    <p:nvPicPr>
                      <p:cNvPr id="0" name=""/>
                      <p:cNvPicPr/>
                      <p:nvPr/>
                    </p:nvPicPr>
                    <p:blipFill>
                      <a:blip r:embed="rId5"/>
                      <a:stretch>
                        <a:fillRect/>
                      </a:stretch>
                    </p:blipFill>
                    <p:spPr>
                      <a:xfrm>
                        <a:off x="0" y="2007273"/>
                        <a:ext cx="2021907" cy="445645"/>
                      </a:xfrm>
                      <a:prstGeom prst="rect">
                        <a:avLst/>
                      </a:prstGeom>
                    </p:spPr>
                  </p:pic>
                </p:oleObj>
              </mc:Fallback>
            </mc:AlternateContent>
          </a:graphicData>
        </a:graphic>
      </p:graphicFrame>
    </p:spTree>
    <p:extLst>
      <p:ext uri="{BB962C8B-B14F-4D97-AF65-F5344CB8AC3E}">
        <p14:creationId xmlns:p14="http://schemas.microsoft.com/office/powerpoint/2010/main" val="34433235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04801" y="1197774"/>
            <a:ext cx="2146852" cy="646331"/>
          </a:xfrm>
          <a:prstGeom prst="rect">
            <a:avLst/>
          </a:prstGeom>
          <a:noFill/>
        </p:spPr>
        <p:txBody>
          <a:bodyPr wrap="square" rtlCol="0">
            <a:spAutoFit/>
          </a:bodyPr>
          <a:lstStyle/>
          <a:p>
            <a:r>
              <a:rPr lang="en-US" i="1" dirty="0">
                <a:solidFill>
                  <a:srgbClr val="0070C0"/>
                </a:solidFill>
              </a:rPr>
              <a:t>vCpeResCust Service Level Processing</a:t>
            </a:r>
          </a:p>
        </p:txBody>
      </p:sp>
      <p:sp>
        <p:nvSpPr>
          <p:cNvPr id="5" name="TextBox 4"/>
          <p:cNvSpPr txBox="1"/>
          <p:nvPr/>
        </p:nvSpPr>
        <p:spPr>
          <a:xfrm>
            <a:off x="401192" y="450396"/>
            <a:ext cx="1619611" cy="369332"/>
          </a:xfrm>
          <a:prstGeom prst="rect">
            <a:avLst/>
          </a:prstGeom>
          <a:noFill/>
          <a:ln>
            <a:solidFill>
              <a:srgbClr val="FF0000"/>
            </a:solidFill>
          </a:ln>
        </p:spPr>
        <p:txBody>
          <a:bodyPr wrap="none" rtlCol="0">
            <a:spAutoFit/>
          </a:bodyPr>
          <a:lstStyle/>
          <a:p>
            <a:r>
              <a:rPr lang="en-US" b="1" dirty="0">
                <a:solidFill>
                  <a:srgbClr val="FF0000"/>
                </a:solidFill>
              </a:rPr>
              <a:t>Release 1 View</a:t>
            </a:r>
          </a:p>
        </p:txBody>
      </p:sp>
      <p:graphicFrame>
        <p:nvGraphicFramePr>
          <p:cNvPr id="12" name="Object 11"/>
          <p:cNvGraphicFramePr>
            <a:graphicFrameLocks noChangeAspect="1"/>
          </p:cNvGraphicFramePr>
          <p:nvPr>
            <p:extLst>
              <p:ext uri="{D42A27DB-BD31-4B8C-83A1-F6EECF244321}">
                <p14:modId xmlns:p14="http://schemas.microsoft.com/office/powerpoint/2010/main" val="259779590"/>
              </p:ext>
            </p:extLst>
          </p:nvPr>
        </p:nvGraphicFramePr>
        <p:xfrm>
          <a:off x="48039" y="4413583"/>
          <a:ext cx="2489200" cy="685800"/>
        </p:xfrm>
        <a:graphic>
          <a:graphicData uri="http://schemas.openxmlformats.org/presentationml/2006/ole">
            <mc:AlternateContent xmlns:mc="http://schemas.openxmlformats.org/markup-compatibility/2006">
              <mc:Choice xmlns:v="urn:schemas-microsoft-com:vml" Requires="v">
                <p:oleObj spid="_x0000_s9121" name="Packager Shell Object" showAsIcon="1" r:id="rId3" imgW="2489760" imgH="685800" progId="Package">
                  <p:embed/>
                </p:oleObj>
              </mc:Choice>
              <mc:Fallback>
                <p:oleObj name="Packager Shell Object" showAsIcon="1" r:id="rId3" imgW="2489760" imgH="685800" progId="Package">
                  <p:embed/>
                  <p:pic>
                    <p:nvPicPr>
                      <p:cNvPr id="0" name=""/>
                      <p:cNvPicPr/>
                      <p:nvPr/>
                    </p:nvPicPr>
                    <p:blipFill>
                      <a:blip r:embed="rId4"/>
                      <a:stretch>
                        <a:fillRect/>
                      </a:stretch>
                    </p:blipFill>
                    <p:spPr>
                      <a:xfrm>
                        <a:off x="48039" y="4413583"/>
                        <a:ext cx="2489200" cy="685800"/>
                      </a:xfrm>
                      <a:prstGeom prst="rect">
                        <a:avLst/>
                      </a:prstGeom>
                    </p:spPr>
                  </p:pic>
                </p:oleObj>
              </mc:Fallback>
            </mc:AlternateContent>
          </a:graphicData>
        </a:graphic>
      </p:graphicFrame>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30841" y="0"/>
            <a:ext cx="9044968" cy="6858000"/>
          </a:xfrm>
          <a:prstGeom prst="rect">
            <a:avLst/>
          </a:prstGeom>
        </p:spPr>
      </p:pic>
      <p:sp>
        <p:nvSpPr>
          <p:cNvPr id="17" name="Rectangular Callout 16"/>
          <p:cNvSpPr/>
          <p:nvPr/>
        </p:nvSpPr>
        <p:spPr>
          <a:xfrm>
            <a:off x="219214" y="2222151"/>
            <a:ext cx="2318025" cy="1639144"/>
          </a:xfrm>
          <a:prstGeom prst="wedgeRectCallout">
            <a:avLst>
              <a:gd name="adj1" fmla="val 136337"/>
              <a:gd name="adj2" fmla="val -34984"/>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Because the vCpeResCust service involves an Allotted Resource, the generic Service Level (“top level”) SO flow will not support this Service.  So in Release 1 we either need to extend the generic Service Level flow to support Allotted Resources or build a Custom flow for vCpeResCust.  </a:t>
            </a:r>
          </a:p>
        </p:txBody>
      </p:sp>
    </p:spTree>
    <p:extLst>
      <p:ext uri="{BB962C8B-B14F-4D97-AF65-F5344CB8AC3E}">
        <p14:creationId xmlns:p14="http://schemas.microsoft.com/office/powerpoint/2010/main" val="31484765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7725" y="96075"/>
            <a:ext cx="8703200" cy="6604870"/>
          </a:xfrm>
          <a:prstGeom prst="rect">
            <a:avLst/>
          </a:prstGeom>
        </p:spPr>
      </p:pic>
      <p:sp>
        <p:nvSpPr>
          <p:cNvPr id="7" name="TextBox 6"/>
          <p:cNvSpPr txBox="1"/>
          <p:nvPr/>
        </p:nvSpPr>
        <p:spPr>
          <a:xfrm>
            <a:off x="159721" y="1634592"/>
            <a:ext cx="2146852" cy="646331"/>
          </a:xfrm>
          <a:prstGeom prst="rect">
            <a:avLst/>
          </a:prstGeom>
          <a:noFill/>
        </p:spPr>
        <p:txBody>
          <a:bodyPr wrap="square" rtlCol="0">
            <a:spAutoFit/>
          </a:bodyPr>
          <a:lstStyle/>
          <a:p>
            <a:r>
              <a:rPr lang="en-US" i="1" dirty="0">
                <a:solidFill>
                  <a:srgbClr val="0070C0"/>
                </a:solidFill>
              </a:rPr>
              <a:t>vCpeResCust Service Level Processing</a:t>
            </a:r>
          </a:p>
        </p:txBody>
      </p:sp>
      <p:sp>
        <p:nvSpPr>
          <p:cNvPr id="5" name="TextBox 4"/>
          <p:cNvSpPr txBox="1"/>
          <p:nvPr/>
        </p:nvSpPr>
        <p:spPr>
          <a:xfrm>
            <a:off x="423342" y="879406"/>
            <a:ext cx="1619611" cy="369332"/>
          </a:xfrm>
          <a:prstGeom prst="rect">
            <a:avLst/>
          </a:prstGeom>
          <a:noFill/>
          <a:ln>
            <a:solidFill>
              <a:srgbClr val="FF0000"/>
            </a:solidFill>
          </a:ln>
        </p:spPr>
        <p:txBody>
          <a:bodyPr wrap="none" rtlCol="0">
            <a:spAutoFit/>
          </a:bodyPr>
          <a:lstStyle/>
          <a:p>
            <a:r>
              <a:rPr lang="en-US" b="1" dirty="0">
                <a:solidFill>
                  <a:srgbClr val="FF0000"/>
                </a:solidFill>
              </a:rPr>
              <a:t>Release 2 View</a:t>
            </a:r>
          </a:p>
        </p:txBody>
      </p:sp>
      <p:sp>
        <p:nvSpPr>
          <p:cNvPr id="6" name="Freeform 5"/>
          <p:cNvSpPr/>
          <p:nvPr/>
        </p:nvSpPr>
        <p:spPr>
          <a:xfrm>
            <a:off x="9876512" y="661095"/>
            <a:ext cx="2178423" cy="1922930"/>
          </a:xfrm>
          <a:custGeom>
            <a:avLst/>
            <a:gdLst>
              <a:gd name="connsiteX0" fmla="*/ 2178423 w 2178423"/>
              <a:gd name="connsiteY0" fmla="*/ 578224 h 1922930"/>
              <a:gd name="connsiteX1" fmla="*/ 537882 w 2178423"/>
              <a:gd name="connsiteY1" fmla="*/ 0 h 1922930"/>
              <a:gd name="connsiteX2" fmla="*/ 0 w 2178423"/>
              <a:gd name="connsiteY2" fmla="*/ 0 h 1922930"/>
              <a:gd name="connsiteX3" fmla="*/ 13447 w 2178423"/>
              <a:gd name="connsiteY3" fmla="*/ 242047 h 1922930"/>
              <a:gd name="connsiteX4" fmla="*/ 981635 w 2178423"/>
              <a:gd name="connsiteY4" fmla="*/ 1909482 h 1922930"/>
              <a:gd name="connsiteX5" fmla="*/ 2164976 w 2178423"/>
              <a:gd name="connsiteY5" fmla="*/ 1922930 h 1922930"/>
              <a:gd name="connsiteX6" fmla="*/ 2178423 w 2178423"/>
              <a:gd name="connsiteY6" fmla="*/ 578224 h 1922930"/>
              <a:gd name="connsiteX0" fmla="*/ 2178423 w 2178423"/>
              <a:gd name="connsiteY0" fmla="*/ 578224 h 1922930"/>
              <a:gd name="connsiteX1" fmla="*/ 537882 w 2178423"/>
              <a:gd name="connsiteY1" fmla="*/ 0 h 1922930"/>
              <a:gd name="connsiteX2" fmla="*/ 0 w 2178423"/>
              <a:gd name="connsiteY2" fmla="*/ 0 h 1922930"/>
              <a:gd name="connsiteX3" fmla="*/ 13447 w 2178423"/>
              <a:gd name="connsiteY3" fmla="*/ 242047 h 1922930"/>
              <a:gd name="connsiteX4" fmla="*/ 900953 w 2178423"/>
              <a:gd name="connsiteY4" fmla="*/ 1909482 h 1922930"/>
              <a:gd name="connsiteX5" fmla="*/ 2164976 w 2178423"/>
              <a:gd name="connsiteY5" fmla="*/ 1922930 h 1922930"/>
              <a:gd name="connsiteX6" fmla="*/ 2178423 w 2178423"/>
              <a:gd name="connsiteY6" fmla="*/ 578224 h 1922930"/>
              <a:gd name="connsiteX0" fmla="*/ 2178423 w 2178423"/>
              <a:gd name="connsiteY0" fmla="*/ 578224 h 1922930"/>
              <a:gd name="connsiteX1" fmla="*/ 537882 w 2178423"/>
              <a:gd name="connsiteY1" fmla="*/ 0 h 1922930"/>
              <a:gd name="connsiteX2" fmla="*/ 0 w 2178423"/>
              <a:gd name="connsiteY2" fmla="*/ 0 h 1922930"/>
              <a:gd name="connsiteX3" fmla="*/ 13447 w 2178423"/>
              <a:gd name="connsiteY3" fmla="*/ 242047 h 1922930"/>
              <a:gd name="connsiteX4" fmla="*/ 874059 w 2178423"/>
              <a:gd name="connsiteY4" fmla="*/ 1909482 h 1922930"/>
              <a:gd name="connsiteX5" fmla="*/ 2164976 w 2178423"/>
              <a:gd name="connsiteY5" fmla="*/ 1922930 h 1922930"/>
              <a:gd name="connsiteX6" fmla="*/ 2178423 w 2178423"/>
              <a:gd name="connsiteY6" fmla="*/ 578224 h 1922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8423" h="1922930">
                <a:moveTo>
                  <a:pt x="2178423" y="578224"/>
                </a:moveTo>
                <a:lnTo>
                  <a:pt x="537882" y="0"/>
                </a:lnTo>
                <a:lnTo>
                  <a:pt x="0" y="0"/>
                </a:lnTo>
                <a:lnTo>
                  <a:pt x="13447" y="242047"/>
                </a:lnTo>
                <a:lnTo>
                  <a:pt x="874059" y="1909482"/>
                </a:lnTo>
                <a:lnTo>
                  <a:pt x="2164976" y="1922930"/>
                </a:lnTo>
                <a:lnTo>
                  <a:pt x="2178423" y="578224"/>
                </a:lnTo>
                <a:close/>
              </a:path>
            </a:pathLst>
          </a:custGeom>
          <a:solidFill>
            <a:srgbClr val="FAB8B8">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l="84906" t="8329" r="6582" b="80032"/>
          <a:stretch/>
        </p:blipFill>
        <p:spPr>
          <a:xfrm>
            <a:off x="10750570" y="1269475"/>
            <a:ext cx="1309039" cy="1333738"/>
          </a:xfrm>
          <a:prstGeom prst="rect">
            <a:avLst/>
          </a:prstGeom>
          <a:ln>
            <a:solidFill>
              <a:srgbClr val="FAB8B8"/>
            </a:solidFill>
          </a:ln>
        </p:spPr>
      </p:pic>
      <p:sp>
        <p:nvSpPr>
          <p:cNvPr id="19" name="Rectangular Callout 18"/>
          <p:cNvSpPr/>
          <p:nvPr/>
        </p:nvSpPr>
        <p:spPr>
          <a:xfrm>
            <a:off x="276725" y="2442411"/>
            <a:ext cx="2099365" cy="1040286"/>
          </a:xfrm>
          <a:prstGeom prst="wedgeRectCallout">
            <a:avLst>
              <a:gd name="adj1" fmla="val 155118"/>
              <a:gd name="adj2" fmla="val -58929"/>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Aspirational goal: In Release 2 we will have support for a Generic Service-Level (“top level”) flow that handles both Allotted Resources and PNFs, as well as integration with SNIRO.</a:t>
            </a:r>
          </a:p>
        </p:txBody>
      </p:sp>
      <p:graphicFrame>
        <p:nvGraphicFramePr>
          <p:cNvPr id="20" name="Object 19"/>
          <p:cNvGraphicFramePr>
            <a:graphicFrameLocks noChangeAspect="1"/>
          </p:cNvGraphicFramePr>
          <p:nvPr>
            <p:extLst>
              <p:ext uri="{D42A27DB-BD31-4B8C-83A1-F6EECF244321}">
                <p14:modId xmlns:p14="http://schemas.microsoft.com/office/powerpoint/2010/main" val="1381670064"/>
              </p:ext>
            </p:extLst>
          </p:nvPr>
        </p:nvGraphicFramePr>
        <p:xfrm>
          <a:off x="-113110" y="4284359"/>
          <a:ext cx="2489200" cy="685800"/>
        </p:xfrm>
        <a:graphic>
          <a:graphicData uri="http://schemas.openxmlformats.org/presentationml/2006/ole">
            <mc:AlternateContent xmlns:mc="http://schemas.openxmlformats.org/markup-compatibility/2006">
              <mc:Choice xmlns:v="urn:schemas-microsoft-com:vml" Requires="v">
                <p:oleObj spid="_x0000_s6075" name="Packager Shell Object" showAsIcon="1" r:id="rId5" imgW="2489760" imgH="685800" progId="Package">
                  <p:embed/>
                </p:oleObj>
              </mc:Choice>
              <mc:Fallback>
                <p:oleObj name="Packager Shell Object" showAsIcon="1" r:id="rId5" imgW="2489760" imgH="685800" progId="Package">
                  <p:embed/>
                  <p:pic>
                    <p:nvPicPr>
                      <p:cNvPr id="0" name=""/>
                      <p:cNvPicPr/>
                      <p:nvPr/>
                    </p:nvPicPr>
                    <p:blipFill>
                      <a:blip r:embed="rId6"/>
                      <a:stretch>
                        <a:fillRect/>
                      </a:stretch>
                    </p:blipFill>
                    <p:spPr>
                      <a:xfrm>
                        <a:off x="-113110" y="4284359"/>
                        <a:ext cx="2489200" cy="685800"/>
                      </a:xfrm>
                      <a:prstGeom prst="rect">
                        <a:avLst/>
                      </a:prstGeom>
                    </p:spPr>
                  </p:pic>
                </p:oleObj>
              </mc:Fallback>
            </mc:AlternateContent>
          </a:graphicData>
        </a:graphic>
      </p:graphicFrame>
    </p:spTree>
    <p:extLst>
      <p:ext uri="{BB962C8B-B14F-4D97-AF65-F5344CB8AC3E}">
        <p14:creationId xmlns:p14="http://schemas.microsoft.com/office/powerpoint/2010/main" val="35698814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1548" y="688356"/>
            <a:ext cx="3034748" cy="1200329"/>
          </a:xfrm>
          <a:prstGeom prst="rect">
            <a:avLst/>
          </a:prstGeom>
          <a:noFill/>
        </p:spPr>
        <p:txBody>
          <a:bodyPr wrap="square" rtlCol="0">
            <a:spAutoFit/>
          </a:bodyPr>
          <a:lstStyle/>
          <a:p>
            <a:r>
              <a:rPr lang="en-US" i="1" dirty="0">
                <a:solidFill>
                  <a:srgbClr val="0070C0"/>
                </a:solidFill>
              </a:rPr>
              <a:t>vCpeResCust Resource Level Processing:</a:t>
            </a:r>
          </a:p>
          <a:p>
            <a:pPr marL="285750" indent="-285750">
              <a:buFont typeface="Arial" panose="020B0604020202020204" pitchFamily="34" charset="0"/>
              <a:buChar char="•"/>
            </a:pPr>
            <a:r>
              <a:rPr lang="en-US" i="1" dirty="0">
                <a:solidFill>
                  <a:srgbClr val="0070C0"/>
                </a:solidFill>
              </a:rPr>
              <a:t>TunnelXConn Allotted Resource</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9257" y="0"/>
            <a:ext cx="8882743" cy="6858000"/>
          </a:xfrm>
          <a:prstGeom prst="rect">
            <a:avLst/>
          </a:prstGeom>
        </p:spPr>
      </p:pic>
      <p:graphicFrame>
        <p:nvGraphicFramePr>
          <p:cNvPr id="5" name="Object 4"/>
          <p:cNvGraphicFramePr>
            <a:graphicFrameLocks noChangeAspect="1"/>
          </p:cNvGraphicFramePr>
          <p:nvPr>
            <p:extLst>
              <p:ext uri="{D42A27DB-BD31-4B8C-83A1-F6EECF244321}">
                <p14:modId xmlns:p14="http://schemas.microsoft.com/office/powerpoint/2010/main" val="129769901"/>
              </p:ext>
            </p:extLst>
          </p:nvPr>
        </p:nvGraphicFramePr>
        <p:xfrm>
          <a:off x="555803" y="3687542"/>
          <a:ext cx="2489200" cy="685800"/>
        </p:xfrm>
        <a:graphic>
          <a:graphicData uri="http://schemas.openxmlformats.org/presentationml/2006/ole">
            <mc:AlternateContent xmlns:mc="http://schemas.openxmlformats.org/markup-compatibility/2006">
              <mc:Choice xmlns:v="urn:schemas-microsoft-com:vml" Requires="v">
                <p:oleObj spid="_x0000_s22575" name="Packager Shell Object" showAsIcon="1" r:id="rId4" imgW="2489760" imgH="685800" progId="Package">
                  <p:embed/>
                </p:oleObj>
              </mc:Choice>
              <mc:Fallback>
                <p:oleObj name="Packager Shell Object" showAsIcon="1" r:id="rId4" imgW="2489760" imgH="685800" progId="Package">
                  <p:embed/>
                  <p:pic>
                    <p:nvPicPr>
                      <p:cNvPr id="0" name=""/>
                      <p:cNvPicPr/>
                      <p:nvPr/>
                    </p:nvPicPr>
                    <p:blipFill>
                      <a:blip r:embed="rId5"/>
                      <a:stretch>
                        <a:fillRect/>
                      </a:stretch>
                    </p:blipFill>
                    <p:spPr>
                      <a:xfrm>
                        <a:off x="555803" y="3687542"/>
                        <a:ext cx="2489200" cy="685800"/>
                      </a:xfrm>
                      <a:prstGeom prst="rect">
                        <a:avLst/>
                      </a:prstGeom>
                    </p:spPr>
                  </p:pic>
                </p:oleObj>
              </mc:Fallback>
            </mc:AlternateContent>
          </a:graphicData>
        </a:graphic>
      </p:graphicFrame>
    </p:spTree>
    <p:extLst>
      <p:ext uri="{BB962C8B-B14F-4D97-AF65-F5344CB8AC3E}">
        <p14:creationId xmlns:p14="http://schemas.microsoft.com/office/powerpoint/2010/main" val="3224435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469" y="601270"/>
            <a:ext cx="3034748" cy="923330"/>
          </a:xfrm>
          <a:prstGeom prst="rect">
            <a:avLst/>
          </a:prstGeom>
          <a:noFill/>
        </p:spPr>
        <p:txBody>
          <a:bodyPr wrap="square" rtlCol="0">
            <a:spAutoFit/>
          </a:bodyPr>
          <a:lstStyle/>
          <a:p>
            <a:r>
              <a:rPr lang="en-US" i="1" dirty="0">
                <a:solidFill>
                  <a:srgbClr val="0070C0"/>
                </a:solidFill>
              </a:rPr>
              <a:t>vCpeResCust Resource Level Processing:</a:t>
            </a:r>
          </a:p>
          <a:p>
            <a:pPr marL="285750" indent="-285750">
              <a:buFont typeface="Arial" panose="020B0604020202020204" pitchFamily="34" charset="0"/>
              <a:buChar char="•"/>
            </a:pPr>
            <a:r>
              <a:rPr lang="en-US" i="1" dirty="0" err="1">
                <a:solidFill>
                  <a:srgbClr val="0070C0"/>
                </a:solidFill>
              </a:rPr>
              <a:t>vG</a:t>
            </a:r>
            <a:r>
              <a:rPr lang="en-US" i="1" dirty="0">
                <a:solidFill>
                  <a:srgbClr val="0070C0"/>
                </a:solidFill>
              </a:rPr>
              <a:t> VNF</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2824" y="0"/>
            <a:ext cx="7966061" cy="6858000"/>
          </a:xfrm>
          <a:prstGeom prst="rect">
            <a:avLst/>
          </a:prstGeom>
        </p:spPr>
      </p:pic>
      <p:graphicFrame>
        <p:nvGraphicFramePr>
          <p:cNvPr id="12" name="Object 11"/>
          <p:cNvGraphicFramePr>
            <a:graphicFrameLocks noChangeAspect="1"/>
          </p:cNvGraphicFramePr>
          <p:nvPr>
            <p:extLst>
              <p:ext uri="{D42A27DB-BD31-4B8C-83A1-F6EECF244321}">
                <p14:modId xmlns:p14="http://schemas.microsoft.com/office/powerpoint/2010/main" val="2752579992"/>
              </p:ext>
            </p:extLst>
          </p:nvPr>
        </p:nvGraphicFramePr>
        <p:xfrm>
          <a:off x="630243" y="3505500"/>
          <a:ext cx="2489200" cy="685800"/>
        </p:xfrm>
        <a:graphic>
          <a:graphicData uri="http://schemas.openxmlformats.org/presentationml/2006/ole">
            <mc:AlternateContent xmlns:mc="http://schemas.openxmlformats.org/markup-compatibility/2006">
              <mc:Choice xmlns:v="urn:schemas-microsoft-com:vml" Requires="v">
                <p:oleObj spid="_x0000_s15017" name="Packager Shell Object" showAsIcon="1" r:id="rId4" imgW="2489760" imgH="685800" progId="Package">
                  <p:embed/>
                </p:oleObj>
              </mc:Choice>
              <mc:Fallback>
                <p:oleObj name="Packager Shell Object" showAsIcon="1" r:id="rId4" imgW="2489760" imgH="685800" progId="Package">
                  <p:embed/>
                  <p:pic>
                    <p:nvPicPr>
                      <p:cNvPr id="0" name=""/>
                      <p:cNvPicPr/>
                      <p:nvPr/>
                    </p:nvPicPr>
                    <p:blipFill>
                      <a:blip r:embed="rId5"/>
                      <a:stretch>
                        <a:fillRect/>
                      </a:stretch>
                    </p:blipFill>
                    <p:spPr>
                      <a:xfrm>
                        <a:off x="630243" y="3505500"/>
                        <a:ext cx="2489200" cy="685800"/>
                      </a:xfrm>
                      <a:prstGeom prst="rect">
                        <a:avLst/>
                      </a:prstGeom>
                    </p:spPr>
                  </p:pic>
                </p:oleObj>
              </mc:Fallback>
            </mc:AlternateContent>
          </a:graphicData>
        </a:graphic>
      </p:graphicFrame>
    </p:spTree>
    <p:extLst>
      <p:ext uri="{BB962C8B-B14F-4D97-AF65-F5344CB8AC3E}">
        <p14:creationId xmlns:p14="http://schemas.microsoft.com/office/powerpoint/2010/main" val="15556412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2241" y="372370"/>
            <a:ext cx="2305564" cy="1200329"/>
          </a:xfrm>
          <a:prstGeom prst="rect">
            <a:avLst/>
          </a:prstGeom>
          <a:noFill/>
        </p:spPr>
        <p:txBody>
          <a:bodyPr wrap="square" rtlCol="0">
            <a:spAutoFit/>
          </a:bodyPr>
          <a:lstStyle/>
          <a:p>
            <a:r>
              <a:rPr lang="en-US" i="1" dirty="0">
                <a:solidFill>
                  <a:srgbClr val="0070C0"/>
                </a:solidFill>
              </a:rPr>
              <a:t>vCpeResCust Resource Level Processing:</a:t>
            </a:r>
          </a:p>
          <a:p>
            <a:pPr marL="285750" indent="-285750">
              <a:buFont typeface="Arial" panose="020B0604020202020204" pitchFamily="34" charset="0"/>
              <a:buChar char="•"/>
            </a:pPr>
            <a:r>
              <a:rPr lang="en-US" i="1" dirty="0">
                <a:solidFill>
                  <a:srgbClr val="0070C0"/>
                </a:solidFill>
              </a:rPr>
              <a:t>BRG Allotted Resource</a:t>
            </a:r>
          </a:p>
        </p:txBody>
      </p:sp>
      <p:sp>
        <p:nvSpPr>
          <p:cNvPr id="8" name="Rectangle 7"/>
          <p:cNvSpPr/>
          <p:nvPr/>
        </p:nvSpPr>
        <p:spPr>
          <a:xfrm>
            <a:off x="672953" y="4948779"/>
            <a:ext cx="2234496" cy="1446550"/>
          </a:xfrm>
          <a:prstGeom prst="rect">
            <a:avLst/>
          </a:prstGeom>
          <a:solidFill>
            <a:schemeClr val="bg2"/>
          </a:solidFill>
          <a:ln>
            <a:solidFill>
              <a:srgbClr val="0070C0"/>
            </a:solidFill>
          </a:ln>
        </p:spPr>
        <p:txBody>
          <a:bodyPr wrap="square">
            <a:spAutoFit/>
          </a:bodyPr>
          <a:lstStyle/>
          <a:p>
            <a:r>
              <a:rPr lang="en-US" sz="1100" dirty="0"/>
              <a:t>Future:</a:t>
            </a:r>
          </a:p>
          <a:p>
            <a:pPr marL="120650" indent="-120650">
              <a:buFont typeface="Arial" panose="020B0604020202020204" pitchFamily="34" charset="0"/>
              <a:buChar char="•"/>
            </a:pPr>
            <a:r>
              <a:rPr lang="en-US" sz="1100" dirty="0"/>
              <a:t>Add step to get monitoring in place at the Service and Resource level (via REST call)</a:t>
            </a:r>
          </a:p>
          <a:p>
            <a:pPr marL="120650" indent="-120650">
              <a:buFont typeface="Arial" panose="020B0604020202020204" pitchFamily="34" charset="0"/>
              <a:buChar char="•"/>
            </a:pPr>
            <a:r>
              <a:rPr lang="en-US" sz="1100" dirty="0"/>
              <a:t>Add step to get Security in place</a:t>
            </a:r>
          </a:p>
          <a:p>
            <a:pPr marL="120650" indent="-120650">
              <a:buFont typeface="Arial" panose="020B0604020202020204" pitchFamily="34" charset="0"/>
              <a:buChar char="•"/>
            </a:pPr>
            <a:r>
              <a:rPr lang="en-US" sz="1100" dirty="0"/>
              <a:t>Add step to notify turn up to Ops; need to define a REST call to an external system.</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2174" y="0"/>
            <a:ext cx="8803915" cy="6858000"/>
          </a:xfrm>
          <a:prstGeom prst="rect">
            <a:avLst/>
          </a:prstGeom>
        </p:spPr>
      </p:pic>
      <p:graphicFrame>
        <p:nvGraphicFramePr>
          <p:cNvPr id="5" name="Object 4"/>
          <p:cNvGraphicFramePr>
            <a:graphicFrameLocks noChangeAspect="1"/>
          </p:cNvGraphicFramePr>
          <p:nvPr>
            <p:extLst>
              <p:ext uri="{D42A27DB-BD31-4B8C-83A1-F6EECF244321}">
                <p14:modId xmlns:p14="http://schemas.microsoft.com/office/powerpoint/2010/main" val="3727208719"/>
              </p:ext>
            </p:extLst>
          </p:nvPr>
        </p:nvGraphicFramePr>
        <p:xfrm>
          <a:off x="545601" y="2574939"/>
          <a:ext cx="2489200" cy="685800"/>
        </p:xfrm>
        <a:graphic>
          <a:graphicData uri="http://schemas.openxmlformats.org/presentationml/2006/ole">
            <mc:AlternateContent xmlns:mc="http://schemas.openxmlformats.org/markup-compatibility/2006">
              <mc:Choice xmlns:v="urn:schemas-microsoft-com:vml" Requires="v">
                <p:oleObj spid="_x0000_s26660" name="Packager Shell Object" showAsIcon="1" r:id="rId4" imgW="2489760" imgH="685800" progId="Package">
                  <p:embed/>
                </p:oleObj>
              </mc:Choice>
              <mc:Fallback>
                <p:oleObj name="Packager Shell Object" showAsIcon="1" r:id="rId4" imgW="2489760" imgH="685800" progId="Package">
                  <p:embed/>
                  <p:pic>
                    <p:nvPicPr>
                      <p:cNvPr id="0" name=""/>
                      <p:cNvPicPr/>
                      <p:nvPr/>
                    </p:nvPicPr>
                    <p:blipFill>
                      <a:blip r:embed="rId5"/>
                      <a:stretch>
                        <a:fillRect/>
                      </a:stretch>
                    </p:blipFill>
                    <p:spPr>
                      <a:xfrm>
                        <a:off x="545601" y="2574939"/>
                        <a:ext cx="2489200" cy="685800"/>
                      </a:xfrm>
                      <a:prstGeom prst="rect">
                        <a:avLst/>
                      </a:prstGeom>
                    </p:spPr>
                  </p:pic>
                </p:oleObj>
              </mc:Fallback>
            </mc:AlternateContent>
          </a:graphicData>
        </a:graphic>
      </p:graphicFrame>
    </p:spTree>
    <p:extLst>
      <p:ext uri="{BB962C8B-B14F-4D97-AF65-F5344CB8AC3E}">
        <p14:creationId xmlns:p14="http://schemas.microsoft.com/office/powerpoint/2010/main" val="3683520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51421" y="517525"/>
            <a:ext cx="11145303" cy="454201"/>
          </a:xfrm>
        </p:spPr>
        <p:txBody>
          <a:bodyPr/>
          <a:lstStyle/>
          <a:p>
            <a:r>
              <a:rPr lang="en-US" dirty="0"/>
              <a:t>Residential Broadband </a:t>
            </a:r>
            <a:r>
              <a:rPr lang="en-US" dirty="0" err="1"/>
              <a:t>vCPE</a:t>
            </a:r>
            <a:r>
              <a:rPr lang="en-US" dirty="0"/>
              <a:t> Use Case Model: vCpeResCust &amp; vGMuxInfra Topology</a:t>
            </a:r>
          </a:p>
        </p:txBody>
      </p:sp>
      <p:sp>
        <p:nvSpPr>
          <p:cNvPr id="36" name="Rectangle 35"/>
          <p:cNvSpPr/>
          <p:nvPr/>
        </p:nvSpPr>
        <p:spPr>
          <a:xfrm>
            <a:off x="1107584" y="2996813"/>
            <a:ext cx="3029186" cy="2061559"/>
          </a:xfrm>
          <a:prstGeom prst="rect">
            <a:avLst/>
          </a:prstGeom>
          <a:solidFill>
            <a:schemeClr val="accent4">
              <a:lumMod val="40000"/>
              <a:lumOff val="60000"/>
            </a:schemeClr>
          </a:solidFill>
          <a:ln>
            <a:solidFill>
              <a:srgbClr val="0070C0"/>
            </a:solidFill>
          </a:ln>
        </p:spPr>
        <p:txBody>
          <a:bodyPr wrap="none">
            <a:noAutofit/>
          </a:bodyPr>
          <a:lstStyle/>
          <a:p>
            <a:endParaRPr lang="en-US" sz="1600" dirty="0"/>
          </a:p>
          <a:p>
            <a:r>
              <a:rPr lang="en-US" sz="1600" dirty="0"/>
              <a:t>vGMuxInfra </a:t>
            </a:r>
            <a:r>
              <a:rPr lang="en-US" sz="1600" b="1" i="1" dirty="0"/>
              <a:t>Service</a:t>
            </a:r>
            <a:r>
              <a:rPr lang="en-US" sz="1600" dirty="0"/>
              <a:t>:</a:t>
            </a:r>
          </a:p>
          <a:p>
            <a:r>
              <a:rPr lang="en-US" sz="1600" dirty="0" err="1"/>
              <a:t>topology_template</a:t>
            </a:r>
            <a:r>
              <a:rPr lang="en-US" sz="1600" dirty="0"/>
              <a:t>:   </a:t>
            </a:r>
          </a:p>
          <a:p>
            <a:r>
              <a:rPr lang="en-US" sz="1600" dirty="0"/>
              <a:t>        </a:t>
            </a:r>
            <a:r>
              <a:rPr lang="en-US" sz="1600" dirty="0" err="1"/>
              <a:t>node_templates</a:t>
            </a:r>
            <a:r>
              <a:rPr lang="en-US" sz="1600" dirty="0"/>
              <a:t>:     </a:t>
            </a:r>
          </a:p>
          <a:p>
            <a:r>
              <a:rPr lang="en-US" altLang="zh-CN" sz="1600" dirty="0"/>
              <a:t>                 MUX_GW (</a:t>
            </a:r>
            <a:r>
              <a:rPr lang="en-US" altLang="zh-CN" sz="1600" dirty="0" err="1"/>
              <a:t>Ntw</a:t>
            </a:r>
            <a:r>
              <a:rPr lang="en-US" altLang="zh-CN" sz="1600" dirty="0"/>
              <a:t>):</a:t>
            </a:r>
          </a:p>
          <a:p>
            <a:r>
              <a:rPr lang="en-US" altLang="zh-CN" sz="1600" dirty="0"/>
              <a:t>                 </a:t>
            </a:r>
            <a:r>
              <a:rPr lang="en-US" altLang="zh-CN" sz="1600" dirty="0" err="1"/>
              <a:t>vGMux</a:t>
            </a:r>
            <a:r>
              <a:rPr lang="en-US" altLang="zh-CN" sz="1600" dirty="0"/>
              <a:t> (VNF)</a:t>
            </a:r>
          </a:p>
          <a:p>
            <a:r>
              <a:rPr lang="en-US" altLang="zh-CN" sz="1600" dirty="0"/>
              <a:t>Capabilities:</a:t>
            </a:r>
          </a:p>
          <a:p>
            <a:r>
              <a:rPr lang="en-US" altLang="zh-CN" sz="1600" dirty="0"/>
              <a:t>        </a:t>
            </a:r>
            <a:r>
              <a:rPr lang="en-US" altLang="zh-CN" sz="1600" dirty="0" err="1"/>
              <a:t>TunnelXConnCapability</a:t>
            </a:r>
            <a:endParaRPr lang="en-US" altLang="zh-CN" sz="1600" dirty="0"/>
          </a:p>
        </p:txBody>
      </p:sp>
      <p:sp>
        <p:nvSpPr>
          <p:cNvPr id="43" name="Rectangle 42"/>
          <p:cNvSpPr/>
          <p:nvPr/>
        </p:nvSpPr>
        <p:spPr>
          <a:xfrm>
            <a:off x="4980713" y="4236528"/>
            <a:ext cx="1846211" cy="523220"/>
          </a:xfrm>
          <a:prstGeom prst="rect">
            <a:avLst/>
          </a:prstGeom>
          <a:solidFill>
            <a:schemeClr val="accent4">
              <a:lumMod val="40000"/>
              <a:lumOff val="60000"/>
            </a:schemeClr>
          </a:solidFill>
          <a:ln>
            <a:solidFill>
              <a:srgbClr val="0070C0"/>
            </a:solidFill>
          </a:ln>
        </p:spPr>
        <p:txBody>
          <a:bodyPr wrap="none">
            <a:spAutoFit/>
          </a:bodyPr>
          <a:lstStyle/>
          <a:p>
            <a:r>
              <a:rPr lang="en-US" sz="1400" dirty="0" err="1"/>
              <a:t>vGMUX</a:t>
            </a:r>
            <a:r>
              <a:rPr lang="en-US" sz="1400" dirty="0"/>
              <a:t> </a:t>
            </a:r>
            <a:r>
              <a:rPr lang="en-US" sz="1400" b="1" i="1" dirty="0"/>
              <a:t>VNF Resource</a:t>
            </a:r>
            <a:r>
              <a:rPr lang="en-US" sz="1400" dirty="0"/>
              <a:t>:</a:t>
            </a:r>
          </a:p>
          <a:p>
            <a:r>
              <a:rPr lang="en-US" sz="1400" dirty="0"/>
              <a:t>      </a:t>
            </a:r>
            <a:r>
              <a:rPr lang="en-US" sz="1400" dirty="0" err="1"/>
              <a:t>vGMUX</a:t>
            </a:r>
            <a:r>
              <a:rPr lang="en-US" sz="1400" dirty="0"/>
              <a:t> (VFC)</a:t>
            </a:r>
          </a:p>
        </p:txBody>
      </p:sp>
      <p:sp>
        <p:nvSpPr>
          <p:cNvPr id="48" name="Flowchart: Off-page Connector 47"/>
          <p:cNvSpPr/>
          <p:nvPr/>
        </p:nvSpPr>
        <p:spPr>
          <a:xfrm flipV="1">
            <a:off x="2300273" y="2770693"/>
            <a:ext cx="184731" cy="420410"/>
          </a:xfrm>
          <a:prstGeom prst="flowChartOffpageConnector">
            <a:avLst/>
          </a:prstGeom>
          <a:solidFill>
            <a:schemeClr val="bg2"/>
          </a:solidFill>
          <a:ln>
            <a:solidFill>
              <a:srgbClr val="0070C0"/>
            </a:solidFill>
          </a:ln>
        </p:spPr>
        <p:txBody>
          <a:bodyPr wrap="none">
            <a:spAutoFit/>
          </a:bodyPr>
          <a:lstStyle/>
          <a:p>
            <a:endParaRPr lang="en-US" sz="1600">
              <a:solidFill>
                <a:schemeClr val="tx1"/>
              </a:solidFill>
            </a:endParaRPr>
          </a:p>
        </p:txBody>
      </p:sp>
      <p:sp>
        <p:nvSpPr>
          <p:cNvPr id="22" name="Freeform: Shape 41"/>
          <p:cNvSpPr/>
          <p:nvPr/>
        </p:nvSpPr>
        <p:spPr>
          <a:xfrm>
            <a:off x="3733289" y="3791449"/>
            <a:ext cx="1662030" cy="358220"/>
          </a:xfrm>
          <a:custGeom>
            <a:avLst/>
            <a:gdLst>
              <a:gd name="connsiteX0" fmla="*/ 0 w 3246783"/>
              <a:gd name="connsiteY0" fmla="*/ 0 h 636104"/>
              <a:gd name="connsiteX1" fmla="*/ 3246783 w 3246783"/>
              <a:gd name="connsiteY1" fmla="*/ 304800 h 636104"/>
              <a:gd name="connsiteX2" fmla="*/ 2385392 w 3246783"/>
              <a:gd name="connsiteY2" fmla="*/ 636104 h 636104"/>
              <a:gd name="connsiteX3" fmla="*/ 53009 w 3246783"/>
              <a:gd name="connsiteY3" fmla="*/ 13252 h 636104"/>
              <a:gd name="connsiteX4" fmla="*/ 53009 w 3246783"/>
              <a:gd name="connsiteY4" fmla="*/ 13252 h 636104"/>
              <a:gd name="connsiteX5" fmla="*/ 0 w 3246783"/>
              <a:gd name="connsiteY5" fmla="*/ 0 h 636104"/>
              <a:gd name="connsiteX0" fmla="*/ 0 w 4240696"/>
              <a:gd name="connsiteY0" fmla="*/ 0 h 636104"/>
              <a:gd name="connsiteX1" fmla="*/ 4240696 w 4240696"/>
              <a:gd name="connsiteY1" fmla="*/ 304800 h 636104"/>
              <a:gd name="connsiteX2" fmla="*/ 2385392 w 4240696"/>
              <a:gd name="connsiteY2" fmla="*/ 636104 h 636104"/>
              <a:gd name="connsiteX3" fmla="*/ 53009 w 4240696"/>
              <a:gd name="connsiteY3" fmla="*/ 13252 h 636104"/>
              <a:gd name="connsiteX4" fmla="*/ 53009 w 4240696"/>
              <a:gd name="connsiteY4" fmla="*/ 13252 h 636104"/>
              <a:gd name="connsiteX5" fmla="*/ 0 w 4240696"/>
              <a:gd name="connsiteY5" fmla="*/ 0 h 636104"/>
              <a:gd name="connsiteX0" fmla="*/ 0 w 4240696"/>
              <a:gd name="connsiteY0" fmla="*/ 0 h 649356"/>
              <a:gd name="connsiteX1" fmla="*/ 4240696 w 4240696"/>
              <a:gd name="connsiteY1" fmla="*/ 304800 h 649356"/>
              <a:gd name="connsiteX2" fmla="*/ 3366053 w 4240696"/>
              <a:gd name="connsiteY2" fmla="*/ 649356 h 649356"/>
              <a:gd name="connsiteX3" fmla="*/ 53009 w 4240696"/>
              <a:gd name="connsiteY3" fmla="*/ 13252 h 649356"/>
              <a:gd name="connsiteX4" fmla="*/ 53009 w 4240696"/>
              <a:gd name="connsiteY4" fmla="*/ 13252 h 649356"/>
              <a:gd name="connsiteX5" fmla="*/ 0 w 4240696"/>
              <a:gd name="connsiteY5" fmla="*/ 0 h 649356"/>
              <a:gd name="connsiteX0" fmla="*/ 0 w 3368826"/>
              <a:gd name="connsiteY0" fmla="*/ 0 h 649356"/>
              <a:gd name="connsiteX1" fmla="*/ 3368826 w 3368826"/>
              <a:gd name="connsiteY1" fmla="*/ 155944 h 649356"/>
              <a:gd name="connsiteX2" fmla="*/ 3366053 w 3368826"/>
              <a:gd name="connsiteY2" fmla="*/ 649356 h 649356"/>
              <a:gd name="connsiteX3" fmla="*/ 53009 w 3368826"/>
              <a:gd name="connsiteY3" fmla="*/ 13252 h 649356"/>
              <a:gd name="connsiteX4" fmla="*/ 53009 w 3368826"/>
              <a:gd name="connsiteY4" fmla="*/ 13252 h 649356"/>
              <a:gd name="connsiteX5" fmla="*/ 0 w 3368826"/>
              <a:gd name="connsiteY5" fmla="*/ 0 h 649356"/>
              <a:gd name="connsiteX0" fmla="*/ 0 w 3368826"/>
              <a:gd name="connsiteY0" fmla="*/ 0 h 1297942"/>
              <a:gd name="connsiteX1" fmla="*/ 3368826 w 3368826"/>
              <a:gd name="connsiteY1" fmla="*/ 155944 h 1297942"/>
              <a:gd name="connsiteX2" fmla="*/ 2919486 w 3368826"/>
              <a:gd name="connsiteY2" fmla="*/ 1297942 h 1297942"/>
              <a:gd name="connsiteX3" fmla="*/ 53009 w 3368826"/>
              <a:gd name="connsiteY3" fmla="*/ 13252 h 1297942"/>
              <a:gd name="connsiteX4" fmla="*/ 53009 w 3368826"/>
              <a:gd name="connsiteY4" fmla="*/ 13252 h 1297942"/>
              <a:gd name="connsiteX5" fmla="*/ 0 w 3368826"/>
              <a:gd name="connsiteY5" fmla="*/ 0 h 1297942"/>
              <a:gd name="connsiteX0" fmla="*/ 0 w 4011083"/>
              <a:gd name="connsiteY0" fmla="*/ 0 h 1297942"/>
              <a:gd name="connsiteX1" fmla="*/ 4011083 w 4011083"/>
              <a:gd name="connsiteY1" fmla="*/ 134172 h 1297942"/>
              <a:gd name="connsiteX2" fmla="*/ 2919486 w 4011083"/>
              <a:gd name="connsiteY2" fmla="*/ 1297942 h 1297942"/>
              <a:gd name="connsiteX3" fmla="*/ 53009 w 4011083"/>
              <a:gd name="connsiteY3" fmla="*/ 13252 h 1297942"/>
              <a:gd name="connsiteX4" fmla="*/ 53009 w 4011083"/>
              <a:gd name="connsiteY4" fmla="*/ 13252 h 1297942"/>
              <a:gd name="connsiteX5" fmla="*/ 0 w 4011083"/>
              <a:gd name="connsiteY5" fmla="*/ 0 h 1297942"/>
              <a:gd name="connsiteX0" fmla="*/ 0 w 4011083"/>
              <a:gd name="connsiteY0" fmla="*/ 0 h 405313"/>
              <a:gd name="connsiteX1" fmla="*/ 4011083 w 4011083"/>
              <a:gd name="connsiteY1" fmla="*/ 134172 h 405313"/>
              <a:gd name="connsiteX2" fmla="*/ 2919486 w 4011083"/>
              <a:gd name="connsiteY2" fmla="*/ 405313 h 405313"/>
              <a:gd name="connsiteX3" fmla="*/ 53009 w 4011083"/>
              <a:gd name="connsiteY3" fmla="*/ 13252 h 405313"/>
              <a:gd name="connsiteX4" fmla="*/ 53009 w 4011083"/>
              <a:gd name="connsiteY4" fmla="*/ 13252 h 405313"/>
              <a:gd name="connsiteX5" fmla="*/ 0 w 4011083"/>
              <a:gd name="connsiteY5" fmla="*/ 0 h 405313"/>
              <a:gd name="connsiteX0" fmla="*/ 0 w 3958074"/>
              <a:gd name="connsiteY0" fmla="*/ 0 h 392061"/>
              <a:gd name="connsiteX1" fmla="*/ 3958074 w 3958074"/>
              <a:gd name="connsiteY1" fmla="*/ 120920 h 392061"/>
              <a:gd name="connsiteX2" fmla="*/ 2866477 w 3958074"/>
              <a:gd name="connsiteY2" fmla="*/ 392061 h 392061"/>
              <a:gd name="connsiteX3" fmla="*/ 0 w 3958074"/>
              <a:gd name="connsiteY3" fmla="*/ 0 h 392061"/>
              <a:gd name="connsiteX4" fmla="*/ 0 w 3958074"/>
              <a:gd name="connsiteY4" fmla="*/ 0 h 392061"/>
              <a:gd name="connsiteX0" fmla="*/ 445168 w 3958074"/>
              <a:gd name="connsiteY0" fmla="*/ 0 h 740976"/>
              <a:gd name="connsiteX1" fmla="*/ 3958074 w 3958074"/>
              <a:gd name="connsiteY1" fmla="*/ 469835 h 740976"/>
              <a:gd name="connsiteX2" fmla="*/ 2866477 w 3958074"/>
              <a:gd name="connsiteY2" fmla="*/ 740976 h 740976"/>
              <a:gd name="connsiteX3" fmla="*/ 0 w 3958074"/>
              <a:gd name="connsiteY3" fmla="*/ 348915 h 740976"/>
              <a:gd name="connsiteX4" fmla="*/ 445168 w 3958074"/>
              <a:gd name="connsiteY4" fmla="*/ 0 h 740976"/>
              <a:gd name="connsiteX0" fmla="*/ 0 w 3512906"/>
              <a:gd name="connsiteY0" fmla="*/ 0 h 740976"/>
              <a:gd name="connsiteX1" fmla="*/ 3512906 w 3512906"/>
              <a:gd name="connsiteY1" fmla="*/ 469835 h 740976"/>
              <a:gd name="connsiteX2" fmla="*/ 2421309 w 3512906"/>
              <a:gd name="connsiteY2" fmla="*/ 740976 h 740976"/>
              <a:gd name="connsiteX3" fmla="*/ 0 w 3512906"/>
              <a:gd name="connsiteY3" fmla="*/ 0 h 740976"/>
              <a:gd name="connsiteX0" fmla="*/ 0 w 4270895"/>
              <a:gd name="connsiteY0" fmla="*/ 0 h 740976"/>
              <a:gd name="connsiteX1" fmla="*/ 4270895 w 4270895"/>
              <a:gd name="connsiteY1" fmla="*/ 469835 h 740976"/>
              <a:gd name="connsiteX2" fmla="*/ 2421309 w 4270895"/>
              <a:gd name="connsiteY2" fmla="*/ 740976 h 740976"/>
              <a:gd name="connsiteX3" fmla="*/ 0 w 4270895"/>
              <a:gd name="connsiteY3" fmla="*/ 0 h 740976"/>
              <a:gd name="connsiteX0" fmla="*/ 0 w 4351578"/>
              <a:gd name="connsiteY0" fmla="*/ 118987 h 308633"/>
              <a:gd name="connsiteX1" fmla="*/ 4351578 w 4351578"/>
              <a:gd name="connsiteY1" fmla="*/ 37492 h 308633"/>
              <a:gd name="connsiteX2" fmla="*/ 2501992 w 4351578"/>
              <a:gd name="connsiteY2" fmla="*/ 308633 h 308633"/>
              <a:gd name="connsiteX3" fmla="*/ 0 w 4351578"/>
              <a:gd name="connsiteY3" fmla="*/ 118987 h 308633"/>
              <a:gd name="connsiteX0" fmla="*/ 0 w 4351578"/>
              <a:gd name="connsiteY0" fmla="*/ 141012 h 330658"/>
              <a:gd name="connsiteX1" fmla="*/ 4351578 w 4351578"/>
              <a:gd name="connsiteY1" fmla="*/ 59517 h 330658"/>
              <a:gd name="connsiteX2" fmla="*/ 2501992 w 4351578"/>
              <a:gd name="connsiteY2" fmla="*/ 330658 h 330658"/>
              <a:gd name="connsiteX3" fmla="*/ 0 w 4351578"/>
              <a:gd name="connsiteY3" fmla="*/ 141012 h 330658"/>
              <a:gd name="connsiteX0" fmla="*/ 0 w 4351578"/>
              <a:gd name="connsiteY0" fmla="*/ 81495 h 271141"/>
              <a:gd name="connsiteX1" fmla="*/ 4351578 w 4351578"/>
              <a:gd name="connsiteY1" fmla="*/ 0 h 271141"/>
              <a:gd name="connsiteX2" fmla="*/ 2501992 w 4351578"/>
              <a:gd name="connsiteY2" fmla="*/ 271141 h 271141"/>
              <a:gd name="connsiteX3" fmla="*/ 0 w 4351578"/>
              <a:gd name="connsiteY3" fmla="*/ 81495 h 271141"/>
              <a:gd name="connsiteX0" fmla="*/ 0 w 4351578"/>
              <a:gd name="connsiteY0" fmla="*/ 81495 h 271141"/>
              <a:gd name="connsiteX1" fmla="*/ 4351578 w 4351578"/>
              <a:gd name="connsiteY1" fmla="*/ 0 h 271141"/>
              <a:gd name="connsiteX2" fmla="*/ 2501992 w 4351578"/>
              <a:gd name="connsiteY2" fmla="*/ 271141 h 271141"/>
              <a:gd name="connsiteX3" fmla="*/ 0 w 4351578"/>
              <a:gd name="connsiteY3" fmla="*/ 81495 h 271141"/>
              <a:gd name="connsiteX0" fmla="*/ 0 w 2933054"/>
              <a:gd name="connsiteY0" fmla="*/ 81495 h 271141"/>
              <a:gd name="connsiteX1" fmla="*/ 2576566 w 2933054"/>
              <a:gd name="connsiteY1" fmla="*/ 0 h 271141"/>
              <a:gd name="connsiteX2" fmla="*/ 2501992 w 2933054"/>
              <a:gd name="connsiteY2" fmla="*/ 271141 h 271141"/>
              <a:gd name="connsiteX3" fmla="*/ 0 w 2933054"/>
              <a:gd name="connsiteY3" fmla="*/ 81495 h 271141"/>
              <a:gd name="connsiteX0" fmla="*/ 0 w 6638781"/>
              <a:gd name="connsiteY0" fmla="*/ 298063 h 298063"/>
              <a:gd name="connsiteX1" fmla="*/ 6282293 w 6638781"/>
              <a:gd name="connsiteY1" fmla="*/ 0 h 298063"/>
              <a:gd name="connsiteX2" fmla="*/ 6207719 w 6638781"/>
              <a:gd name="connsiteY2" fmla="*/ 271141 h 298063"/>
              <a:gd name="connsiteX3" fmla="*/ 0 w 6638781"/>
              <a:gd name="connsiteY3" fmla="*/ 298063 h 298063"/>
              <a:gd name="connsiteX0" fmla="*/ 0 w 6783160"/>
              <a:gd name="connsiteY0" fmla="*/ 334158 h 334158"/>
              <a:gd name="connsiteX1" fmla="*/ 6426672 w 6783160"/>
              <a:gd name="connsiteY1" fmla="*/ 0 h 334158"/>
              <a:gd name="connsiteX2" fmla="*/ 6352098 w 6783160"/>
              <a:gd name="connsiteY2" fmla="*/ 271141 h 334158"/>
              <a:gd name="connsiteX3" fmla="*/ 0 w 6783160"/>
              <a:gd name="connsiteY3" fmla="*/ 334158 h 334158"/>
              <a:gd name="connsiteX0" fmla="*/ 0 w 6751388"/>
              <a:gd name="connsiteY0" fmla="*/ 382284 h 382284"/>
              <a:gd name="connsiteX1" fmla="*/ 6306356 w 6751388"/>
              <a:gd name="connsiteY1" fmla="*/ 0 h 382284"/>
              <a:gd name="connsiteX2" fmla="*/ 6352098 w 6751388"/>
              <a:gd name="connsiteY2" fmla="*/ 319267 h 382284"/>
              <a:gd name="connsiteX3" fmla="*/ 0 w 6751388"/>
              <a:gd name="connsiteY3" fmla="*/ 382284 h 382284"/>
              <a:gd name="connsiteX0" fmla="*/ 0 w 1662030"/>
              <a:gd name="connsiteY0" fmla="*/ 358220 h 358220"/>
              <a:gd name="connsiteX1" fmla="*/ 1216998 w 1662030"/>
              <a:gd name="connsiteY1" fmla="*/ 0 h 358220"/>
              <a:gd name="connsiteX2" fmla="*/ 1262740 w 1662030"/>
              <a:gd name="connsiteY2" fmla="*/ 319267 h 358220"/>
              <a:gd name="connsiteX3" fmla="*/ 0 w 1662030"/>
              <a:gd name="connsiteY3" fmla="*/ 358220 h 358220"/>
              <a:gd name="connsiteX0" fmla="*/ 0 w 1662030"/>
              <a:gd name="connsiteY0" fmla="*/ 358220 h 358220"/>
              <a:gd name="connsiteX1" fmla="*/ 1216998 w 1662030"/>
              <a:gd name="connsiteY1" fmla="*/ 0 h 358220"/>
              <a:gd name="connsiteX2" fmla="*/ 1262740 w 1662030"/>
              <a:gd name="connsiteY2" fmla="*/ 319267 h 358220"/>
              <a:gd name="connsiteX3" fmla="*/ 0 w 1662030"/>
              <a:gd name="connsiteY3" fmla="*/ 358220 h 358220"/>
              <a:gd name="connsiteX0" fmla="*/ 0 w 1662030"/>
              <a:gd name="connsiteY0" fmla="*/ 358220 h 358220"/>
              <a:gd name="connsiteX1" fmla="*/ 1216998 w 1662030"/>
              <a:gd name="connsiteY1" fmla="*/ 0 h 358220"/>
              <a:gd name="connsiteX2" fmla="*/ 1262740 w 1662030"/>
              <a:gd name="connsiteY2" fmla="*/ 319267 h 358220"/>
              <a:gd name="connsiteX3" fmla="*/ 0 w 1662030"/>
              <a:gd name="connsiteY3" fmla="*/ 358220 h 358220"/>
              <a:gd name="connsiteX0" fmla="*/ 0 w 1662030"/>
              <a:gd name="connsiteY0" fmla="*/ 358220 h 358220"/>
              <a:gd name="connsiteX1" fmla="*/ 1216998 w 1662030"/>
              <a:gd name="connsiteY1" fmla="*/ 0 h 358220"/>
              <a:gd name="connsiteX2" fmla="*/ 1262740 w 1662030"/>
              <a:gd name="connsiteY2" fmla="*/ 319267 h 358220"/>
              <a:gd name="connsiteX3" fmla="*/ 0 w 1662030"/>
              <a:gd name="connsiteY3" fmla="*/ 358220 h 358220"/>
            </a:gdLst>
            <a:ahLst/>
            <a:cxnLst>
              <a:cxn ang="0">
                <a:pos x="connsiteX0" y="connsiteY0"/>
              </a:cxn>
              <a:cxn ang="0">
                <a:pos x="connsiteX1" y="connsiteY1"/>
              </a:cxn>
              <a:cxn ang="0">
                <a:pos x="connsiteX2" y="connsiteY2"/>
              </a:cxn>
              <a:cxn ang="0">
                <a:pos x="connsiteX3" y="connsiteY3"/>
              </a:cxn>
            </a:cxnLst>
            <a:rect l="l" t="t" r="r" b="b"/>
            <a:pathLst>
              <a:path w="1662030" h="358220">
                <a:moveTo>
                  <a:pt x="0" y="358220"/>
                </a:moveTo>
                <a:cubicBezTo>
                  <a:pt x="858855" y="126518"/>
                  <a:pt x="418301" y="195607"/>
                  <a:pt x="1216998" y="0"/>
                </a:cubicBezTo>
                <a:cubicBezTo>
                  <a:pt x="1216074" y="164471"/>
                  <a:pt x="2187533" y="183696"/>
                  <a:pt x="1262740" y="319267"/>
                </a:cubicBezTo>
                <a:lnTo>
                  <a:pt x="0" y="35822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911645" y="3793445"/>
            <a:ext cx="2352375" cy="307777"/>
          </a:xfrm>
          <a:prstGeom prst="rect">
            <a:avLst/>
          </a:prstGeom>
          <a:solidFill>
            <a:schemeClr val="accent2">
              <a:lumMod val="40000"/>
              <a:lumOff val="60000"/>
            </a:schemeClr>
          </a:solidFill>
          <a:ln>
            <a:solidFill>
              <a:srgbClr val="0070C0"/>
            </a:solidFill>
          </a:ln>
        </p:spPr>
        <p:txBody>
          <a:bodyPr wrap="none">
            <a:spAutoFit/>
          </a:bodyPr>
          <a:lstStyle/>
          <a:p>
            <a:r>
              <a:rPr lang="en-US" sz="1400" dirty="0"/>
              <a:t>MUX_GW </a:t>
            </a:r>
            <a:r>
              <a:rPr lang="en-US" sz="1400" b="1" i="1" dirty="0"/>
              <a:t>Network Resource</a:t>
            </a:r>
            <a:r>
              <a:rPr lang="en-US" sz="1400" dirty="0"/>
              <a:t>:</a:t>
            </a:r>
          </a:p>
        </p:txBody>
      </p:sp>
      <p:sp>
        <p:nvSpPr>
          <p:cNvPr id="32" name="Freeform: Shape 39"/>
          <p:cNvSpPr/>
          <p:nvPr/>
        </p:nvSpPr>
        <p:spPr>
          <a:xfrm>
            <a:off x="6419947" y="4609548"/>
            <a:ext cx="2272531" cy="289708"/>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394702"/>
              <a:gd name="connsiteY0" fmla="*/ 154929 h 289708"/>
              <a:gd name="connsiteX1" fmla="*/ 3365479 w 3394702"/>
              <a:gd name="connsiteY1" fmla="*/ 0 h 289708"/>
              <a:gd name="connsiteX2" fmla="*/ 3394702 w 3394702"/>
              <a:gd name="connsiteY2" fmla="*/ 289708 h 289708"/>
              <a:gd name="connsiteX3" fmla="*/ 0 w 3394702"/>
              <a:gd name="connsiteY3" fmla="*/ 154929 h 289708"/>
              <a:gd name="connsiteX0" fmla="*/ 0 w 3367406"/>
              <a:gd name="connsiteY0" fmla="*/ 195872 h 289708"/>
              <a:gd name="connsiteX1" fmla="*/ 3338183 w 3367406"/>
              <a:gd name="connsiteY1" fmla="*/ 0 h 289708"/>
              <a:gd name="connsiteX2" fmla="*/ 3367406 w 3367406"/>
              <a:gd name="connsiteY2" fmla="*/ 289708 h 289708"/>
              <a:gd name="connsiteX3" fmla="*/ 0 w 3367406"/>
              <a:gd name="connsiteY3" fmla="*/ 195872 h 289708"/>
              <a:gd name="connsiteX0" fmla="*/ 0 w 985153"/>
              <a:gd name="connsiteY0" fmla="*/ 159777 h 289708"/>
              <a:gd name="connsiteX1" fmla="*/ 955930 w 985153"/>
              <a:gd name="connsiteY1" fmla="*/ 0 h 289708"/>
              <a:gd name="connsiteX2" fmla="*/ 985153 w 985153"/>
              <a:gd name="connsiteY2" fmla="*/ 289708 h 289708"/>
              <a:gd name="connsiteX3" fmla="*/ 0 w 985153"/>
              <a:gd name="connsiteY3" fmla="*/ 159777 h 289708"/>
              <a:gd name="connsiteX0" fmla="*/ 0 w 768584"/>
              <a:gd name="connsiteY0" fmla="*/ 111651 h 289708"/>
              <a:gd name="connsiteX1" fmla="*/ 739361 w 768584"/>
              <a:gd name="connsiteY1" fmla="*/ 0 h 289708"/>
              <a:gd name="connsiteX2" fmla="*/ 768584 w 768584"/>
              <a:gd name="connsiteY2" fmla="*/ 289708 h 289708"/>
              <a:gd name="connsiteX3" fmla="*/ 0 w 768584"/>
              <a:gd name="connsiteY3" fmla="*/ 111651 h 289708"/>
              <a:gd name="connsiteX0" fmla="*/ 0 w 1189689"/>
              <a:gd name="connsiteY0" fmla="*/ 292125 h 292125"/>
              <a:gd name="connsiteX1" fmla="*/ 1160466 w 1189689"/>
              <a:gd name="connsiteY1" fmla="*/ 0 h 292125"/>
              <a:gd name="connsiteX2" fmla="*/ 1189689 w 1189689"/>
              <a:gd name="connsiteY2" fmla="*/ 289708 h 292125"/>
              <a:gd name="connsiteX3" fmla="*/ 0 w 1189689"/>
              <a:gd name="connsiteY3" fmla="*/ 292125 h 292125"/>
              <a:gd name="connsiteX0" fmla="*/ 0 w 2080026"/>
              <a:gd name="connsiteY0" fmla="*/ 400409 h 400409"/>
              <a:gd name="connsiteX1" fmla="*/ 2050803 w 2080026"/>
              <a:gd name="connsiteY1" fmla="*/ 0 h 400409"/>
              <a:gd name="connsiteX2" fmla="*/ 2080026 w 2080026"/>
              <a:gd name="connsiteY2" fmla="*/ 289708 h 400409"/>
              <a:gd name="connsiteX3" fmla="*/ 0 w 2080026"/>
              <a:gd name="connsiteY3" fmla="*/ 400409 h 400409"/>
              <a:gd name="connsiteX0" fmla="*/ 0 w 2272531"/>
              <a:gd name="connsiteY0" fmla="*/ 15398 h 289708"/>
              <a:gd name="connsiteX1" fmla="*/ 2243308 w 2272531"/>
              <a:gd name="connsiteY1" fmla="*/ 0 h 289708"/>
              <a:gd name="connsiteX2" fmla="*/ 2272531 w 2272531"/>
              <a:gd name="connsiteY2" fmla="*/ 289708 h 289708"/>
              <a:gd name="connsiteX3" fmla="*/ 0 w 2272531"/>
              <a:gd name="connsiteY3" fmla="*/ 15398 h 289708"/>
            </a:gdLst>
            <a:ahLst/>
            <a:cxnLst>
              <a:cxn ang="0">
                <a:pos x="connsiteX0" y="connsiteY0"/>
              </a:cxn>
              <a:cxn ang="0">
                <a:pos x="connsiteX1" y="connsiteY1"/>
              </a:cxn>
              <a:cxn ang="0">
                <a:pos x="connsiteX2" y="connsiteY2"/>
              </a:cxn>
              <a:cxn ang="0">
                <a:pos x="connsiteX3" y="connsiteY3"/>
              </a:cxn>
            </a:cxnLst>
            <a:rect l="l" t="t" r="r" b="b"/>
            <a:pathLst>
              <a:path w="2272531" h="289708">
                <a:moveTo>
                  <a:pt x="0" y="15398"/>
                </a:moveTo>
                <a:lnTo>
                  <a:pt x="2243308" y="0"/>
                </a:lnTo>
                <a:lnTo>
                  <a:pt x="2272531" y="289708"/>
                </a:lnTo>
                <a:lnTo>
                  <a:pt x="0" y="15398"/>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8612308" y="4600514"/>
            <a:ext cx="1624163" cy="307777"/>
          </a:xfrm>
          <a:prstGeom prst="rect">
            <a:avLst/>
          </a:prstGeom>
          <a:solidFill>
            <a:schemeClr val="accent2">
              <a:lumMod val="40000"/>
              <a:lumOff val="60000"/>
            </a:schemeClr>
          </a:solidFill>
          <a:ln>
            <a:solidFill>
              <a:srgbClr val="0070C0"/>
            </a:solidFill>
          </a:ln>
        </p:spPr>
        <p:txBody>
          <a:bodyPr wrap="none">
            <a:spAutoFit/>
          </a:bodyPr>
          <a:lstStyle/>
          <a:p>
            <a:r>
              <a:rPr lang="en-US" sz="1400" dirty="0" err="1"/>
              <a:t>vGMUX</a:t>
            </a:r>
            <a:r>
              <a:rPr lang="en-US" sz="1400" dirty="0"/>
              <a:t> </a:t>
            </a:r>
            <a:r>
              <a:rPr lang="en-US" sz="1400" b="1" i="1" dirty="0"/>
              <a:t>VF Module</a:t>
            </a:r>
            <a:r>
              <a:rPr lang="en-US" sz="1400" dirty="0"/>
              <a:t>:</a:t>
            </a:r>
          </a:p>
        </p:txBody>
      </p:sp>
      <p:grpSp>
        <p:nvGrpSpPr>
          <p:cNvPr id="8" name="Group 7"/>
          <p:cNvGrpSpPr/>
          <p:nvPr/>
        </p:nvGrpSpPr>
        <p:grpSpPr>
          <a:xfrm>
            <a:off x="6826924" y="1844843"/>
            <a:ext cx="2509221" cy="572774"/>
            <a:chOff x="220331" y="991256"/>
            <a:chExt cx="2509221" cy="572774"/>
          </a:xfrm>
        </p:grpSpPr>
        <p:sp>
          <p:nvSpPr>
            <p:cNvPr id="6" name="Rectangle 5"/>
            <p:cNvSpPr/>
            <p:nvPr/>
          </p:nvSpPr>
          <p:spPr>
            <a:xfrm>
              <a:off x="318878" y="1102560"/>
              <a:ext cx="1102289" cy="338554"/>
            </a:xfrm>
            <a:prstGeom prst="rect">
              <a:avLst/>
            </a:prstGeom>
            <a:solidFill>
              <a:schemeClr val="accent4">
                <a:lumMod val="40000"/>
                <a:lumOff val="60000"/>
              </a:schemeClr>
            </a:solidFill>
            <a:ln>
              <a:solidFill>
                <a:srgbClr val="0070C0"/>
              </a:solidFill>
            </a:ln>
          </p:spPr>
          <p:txBody>
            <a:bodyPr wrap="square">
              <a:spAutoFit/>
            </a:bodyPr>
            <a:lstStyle/>
            <a:p>
              <a:pPr algn="ctr"/>
              <a:r>
                <a:rPr lang="en-US" sz="1600" dirty="0">
                  <a:solidFill>
                    <a:schemeClr val="tx1"/>
                  </a:solidFill>
                </a:rPr>
                <a:t>TOSCA</a:t>
              </a:r>
            </a:p>
          </p:txBody>
        </p:sp>
        <p:sp>
          <p:nvSpPr>
            <p:cNvPr id="54" name="Rectangle 53"/>
            <p:cNvSpPr/>
            <p:nvPr/>
          </p:nvSpPr>
          <p:spPr>
            <a:xfrm>
              <a:off x="1499788" y="1120500"/>
              <a:ext cx="1102289" cy="338554"/>
            </a:xfrm>
            <a:prstGeom prst="rect">
              <a:avLst/>
            </a:prstGeom>
            <a:solidFill>
              <a:schemeClr val="accent2">
                <a:lumMod val="40000"/>
                <a:lumOff val="60000"/>
              </a:schemeClr>
            </a:solidFill>
            <a:ln>
              <a:solidFill>
                <a:srgbClr val="0070C0"/>
              </a:solidFill>
            </a:ln>
          </p:spPr>
          <p:txBody>
            <a:bodyPr wrap="square">
              <a:spAutoFit/>
            </a:bodyPr>
            <a:lstStyle/>
            <a:p>
              <a:pPr algn="ctr"/>
              <a:r>
                <a:rPr lang="en-US" sz="1600" dirty="0">
                  <a:solidFill>
                    <a:schemeClr val="tx1"/>
                  </a:solidFill>
                </a:rPr>
                <a:t>HEAT</a:t>
              </a:r>
            </a:p>
          </p:txBody>
        </p:sp>
        <p:sp>
          <p:nvSpPr>
            <p:cNvPr id="7" name="Rectangle 6"/>
            <p:cNvSpPr/>
            <p:nvPr/>
          </p:nvSpPr>
          <p:spPr>
            <a:xfrm>
              <a:off x="220331" y="991256"/>
              <a:ext cx="2509221" cy="572774"/>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Freeform: Shape 39"/>
          <p:cNvSpPr/>
          <p:nvPr/>
        </p:nvSpPr>
        <p:spPr>
          <a:xfrm>
            <a:off x="3198147" y="4234040"/>
            <a:ext cx="1802091" cy="566435"/>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394702"/>
              <a:gd name="connsiteY0" fmla="*/ 154929 h 289708"/>
              <a:gd name="connsiteX1" fmla="*/ 3365479 w 3394702"/>
              <a:gd name="connsiteY1" fmla="*/ 0 h 289708"/>
              <a:gd name="connsiteX2" fmla="*/ 3394702 w 3394702"/>
              <a:gd name="connsiteY2" fmla="*/ 289708 h 289708"/>
              <a:gd name="connsiteX3" fmla="*/ 0 w 3394702"/>
              <a:gd name="connsiteY3" fmla="*/ 154929 h 289708"/>
              <a:gd name="connsiteX0" fmla="*/ 0 w 3367406"/>
              <a:gd name="connsiteY0" fmla="*/ 195872 h 289708"/>
              <a:gd name="connsiteX1" fmla="*/ 3338183 w 3367406"/>
              <a:gd name="connsiteY1" fmla="*/ 0 h 289708"/>
              <a:gd name="connsiteX2" fmla="*/ 3367406 w 3367406"/>
              <a:gd name="connsiteY2" fmla="*/ 289708 h 289708"/>
              <a:gd name="connsiteX3" fmla="*/ 0 w 3367406"/>
              <a:gd name="connsiteY3" fmla="*/ 195872 h 289708"/>
              <a:gd name="connsiteX0" fmla="*/ 0 w 985153"/>
              <a:gd name="connsiteY0" fmla="*/ 159777 h 289708"/>
              <a:gd name="connsiteX1" fmla="*/ 955930 w 985153"/>
              <a:gd name="connsiteY1" fmla="*/ 0 h 289708"/>
              <a:gd name="connsiteX2" fmla="*/ 985153 w 985153"/>
              <a:gd name="connsiteY2" fmla="*/ 289708 h 289708"/>
              <a:gd name="connsiteX3" fmla="*/ 0 w 985153"/>
              <a:gd name="connsiteY3" fmla="*/ 159777 h 289708"/>
              <a:gd name="connsiteX0" fmla="*/ 0 w 1297974"/>
              <a:gd name="connsiteY0" fmla="*/ 448535 h 448535"/>
              <a:gd name="connsiteX1" fmla="*/ 1268751 w 1297974"/>
              <a:gd name="connsiteY1" fmla="*/ 0 h 448535"/>
              <a:gd name="connsiteX2" fmla="*/ 1297974 w 1297974"/>
              <a:gd name="connsiteY2" fmla="*/ 289708 h 448535"/>
              <a:gd name="connsiteX3" fmla="*/ 0 w 1297974"/>
              <a:gd name="connsiteY3" fmla="*/ 448535 h 448535"/>
              <a:gd name="connsiteX0" fmla="*/ 0 w 1120553"/>
              <a:gd name="connsiteY0" fmla="*/ 680547 h 680547"/>
              <a:gd name="connsiteX1" fmla="*/ 1091330 w 1120553"/>
              <a:gd name="connsiteY1" fmla="*/ 0 h 680547"/>
              <a:gd name="connsiteX2" fmla="*/ 1120553 w 1120553"/>
              <a:gd name="connsiteY2" fmla="*/ 289708 h 680547"/>
              <a:gd name="connsiteX3" fmla="*/ 0 w 1120553"/>
              <a:gd name="connsiteY3" fmla="*/ 680547 h 680547"/>
              <a:gd name="connsiteX0" fmla="*/ 0 w 1229735"/>
              <a:gd name="connsiteY0" fmla="*/ 0 h 373435"/>
              <a:gd name="connsiteX1" fmla="*/ 1200512 w 1229735"/>
              <a:gd name="connsiteY1" fmla="*/ 83727 h 373435"/>
              <a:gd name="connsiteX2" fmla="*/ 1229735 w 1229735"/>
              <a:gd name="connsiteY2" fmla="*/ 373435 h 373435"/>
              <a:gd name="connsiteX3" fmla="*/ 0 w 1229735"/>
              <a:gd name="connsiteY3" fmla="*/ 0 h 373435"/>
              <a:gd name="connsiteX0" fmla="*/ 0 w 2168198"/>
              <a:gd name="connsiteY0" fmla="*/ 0 h 301246"/>
              <a:gd name="connsiteX1" fmla="*/ 2138975 w 2168198"/>
              <a:gd name="connsiteY1" fmla="*/ 11538 h 301246"/>
              <a:gd name="connsiteX2" fmla="*/ 2168198 w 2168198"/>
              <a:gd name="connsiteY2" fmla="*/ 301246 h 301246"/>
              <a:gd name="connsiteX3" fmla="*/ 0 w 2168198"/>
              <a:gd name="connsiteY3" fmla="*/ 0 h 301246"/>
              <a:gd name="connsiteX0" fmla="*/ 0 w 2138975"/>
              <a:gd name="connsiteY0" fmla="*/ 0 h 577973"/>
              <a:gd name="connsiteX1" fmla="*/ 2138975 w 2138975"/>
              <a:gd name="connsiteY1" fmla="*/ 11538 h 577973"/>
              <a:gd name="connsiteX2" fmla="*/ 2096008 w 2138975"/>
              <a:gd name="connsiteY2" fmla="*/ 577973 h 577973"/>
              <a:gd name="connsiteX3" fmla="*/ 0 w 2138975"/>
              <a:gd name="connsiteY3" fmla="*/ 0 h 577973"/>
              <a:gd name="connsiteX0" fmla="*/ 0 w 1802091"/>
              <a:gd name="connsiteY0" fmla="*/ 205031 h 566435"/>
              <a:gd name="connsiteX1" fmla="*/ 1802091 w 1802091"/>
              <a:gd name="connsiteY1" fmla="*/ 0 h 566435"/>
              <a:gd name="connsiteX2" fmla="*/ 1759124 w 1802091"/>
              <a:gd name="connsiteY2" fmla="*/ 566435 h 566435"/>
              <a:gd name="connsiteX3" fmla="*/ 0 w 1802091"/>
              <a:gd name="connsiteY3" fmla="*/ 205031 h 566435"/>
            </a:gdLst>
            <a:ahLst/>
            <a:cxnLst>
              <a:cxn ang="0">
                <a:pos x="connsiteX0" y="connsiteY0"/>
              </a:cxn>
              <a:cxn ang="0">
                <a:pos x="connsiteX1" y="connsiteY1"/>
              </a:cxn>
              <a:cxn ang="0">
                <a:pos x="connsiteX2" y="connsiteY2"/>
              </a:cxn>
              <a:cxn ang="0">
                <a:pos x="connsiteX3" y="connsiteY3"/>
              </a:cxn>
            </a:cxnLst>
            <a:rect l="l" t="t" r="r" b="b"/>
            <a:pathLst>
              <a:path w="1802091" h="566435">
                <a:moveTo>
                  <a:pt x="0" y="205031"/>
                </a:moveTo>
                <a:lnTo>
                  <a:pt x="1802091" y="0"/>
                </a:lnTo>
                <a:lnTo>
                  <a:pt x="1759124" y="566435"/>
                </a:lnTo>
                <a:lnTo>
                  <a:pt x="0" y="205031"/>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35829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51421" y="517525"/>
            <a:ext cx="11145303" cy="454201"/>
          </a:xfrm>
        </p:spPr>
        <p:txBody>
          <a:bodyPr/>
          <a:lstStyle/>
          <a:p>
            <a:r>
              <a:rPr lang="en-US" dirty="0"/>
              <a:t>Residential Broadband </a:t>
            </a:r>
            <a:r>
              <a:rPr lang="en-US" dirty="0" err="1"/>
              <a:t>vCPE</a:t>
            </a:r>
            <a:r>
              <a:rPr lang="en-US" dirty="0"/>
              <a:t> Use Case Model: BRG_EMU Topology (Use Case Only)</a:t>
            </a:r>
          </a:p>
        </p:txBody>
      </p:sp>
      <p:sp>
        <p:nvSpPr>
          <p:cNvPr id="30" name="Rectangle 29"/>
          <p:cNvSpPr/>
          <p:nvPr/>
        </p:nvSpPr>
        <p:spPr>
          <a:xfrm>
            <a:off x="751421" y="3345807"/>
            <a:ext cx="1959126" cy="1600438"/>
          </a:xfrm>
          <a:prstGeom prst="rect">
            <a:avLst/>
          </a:prstGeom>
          <a:solidFill>
            <a:schemeClr val="accent4">
              <a:lumMod val="40000"/>
              <a:lumOff val="60000"/>
            </a:schemeClr>
          </a:solidFill>
          <a:ln>
            <a:solidFill>
              <a:srgbClr val="0070C0"/>
            </a:solidFill>
          </a:ln>
        </p:spPr>
        <p:txBody>
          <a:bodyPr wrap="none">
            <a:spAutoFit/>
          </a:bodyPr>
          <a:lstStyle/>
          <a:p>
            <a:endParaRPr lang="en-US" sz="1400" dirty="0"/>
          </a:p>
          <a:p>
            <a:r>
              <a:rPr lang="en-US" sz="1400" dirty="0"/>
              <a:t>BRG_EMU </a:t>
            </a:r>
            <a:r>
              <a:rPr lang="en-US" sz="1400" b="1" i="1" dirty="0"/>
              <a:t>Service</a:t>
            </a:r>
            <a:r>
              <a:rPr lang="en-US" sz="1400" dirty="0"/>
              <a:t>:</a:t>
            </a:r>
          </a:p>
          <a:p>
            <a:r>
              <a:rPr lang="en-US" sz="1400" dirty="0" err="1"/>
              <a:t>topology_template</a:t>
            </a:r>
            <a:r>
              <a:rPr lang="en-US" sz="1400" dirty="0"/>
              <a:t>:   </a:t>
            </a:r>
          </a:p>
          <a:p>
            <a:r>
              <a:rPr lang="en-US" sz="1400" dirty="0"/>
              <a:t>      </a:t>
            </a:r>
            <a:r>
              <a:rPr lang="en-US" sz="1400" dirty="0" err="1"/>
              <a:t>node_templates</a:t>
            </a:r>
            <a:r>
              <a:rPr lang="en-US" sz="1400" dirty="0"/>
              <a:t>:     </a:t>
            </a:r>
          </a:p>
          <a:p>
            <a:r>
              <a:rPr lang="en-US" altLang="zh-CN" sz="1400" dirty="0"/>
              <a:t>           </a:t>
            </a:r>
            <a:r>
              <a:rPr lang="en-US" altLang="zh-CN" sz="1400" dirty="0" err="1"/>
              <a:t>vBRG_EMU</a:t>
            </a:r>
            <a:r>
              <a:rPr lang="en-US" altLang="zh-CN" sz="1400" dirty="0"/>
              <a:t> (VNF):</a:t>
            </a:r>
          </a:p>
          <a:p>
            <a:r>
              <a:rPr lang="en-US" altLang="zh-CN" sz="1400" dirty="0"/>
              <a:t>Capabilities:</a:t>
            </a:r>
          </a:p>
          <a:p>
            <a:r>
              <a:rPr lang="en-US" altLang="zh-CN" sz="1400" dirty="0"/>
              <a:t>      </a:t>
            </a:r>
            <a:r>
              <a:rPr lang="en-US" altLang="zh-CN" sz="1400" dirty="0" err="1"/>
              <a:t>brg_pnf_capability</a:t>
            </a:r>
            <a:endParaRPr lang="en-US" altLang="zh-CN" sz="1400" dirty="0"/>
          </a:p>
        </p:txBody>
      </p:sp>
      <p:sp>
        <p:nvSpPr>
          <p:cNvPr id="40" name="Freeform: Shape 39"/>
          <p:cNvSpPr/>
          <p:nvPr/>
        </p:nvSpPr>
        <p:spPr>
          <a:xfrm>
            <a:off x="2660075" y="4163402"/>
            <a:ext cx="2606363" cy="506276"/>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176337"/>
              <a:gd name="connsiteY0" fmla="*/ 154929 h 289708"/>
              <a:gd name="connsiteX1" fmla="*/ 3147114 w 3176337"/>
              <a:gd name="connsiteY1" fmla="*/ 0 h 289708"/>
              <a:gd name="connsiteX2" fmla="*/ 3176337 w 3176337"/>
              <a:gd name="connsiteY2" fmla="*/ 289708 h 289708"/>
              <a:gd name="connsiteX3" fmla="*/ 0 w 3176337"/>
              <a:gd name="connsiteY3" fmla="*/ 154929 h 289708"/>
              <a:gd name="connsiteX0" fmla="*/ 0 w 2630426"/>
              <a:gd name="connsiteY0" fmla="*/ 154929 h 289708"/>
              <a:gd name="connsiteX1" fmla="*/ 2601203 w 2630426"/>
              <a:gd name="connsiteY1" fmla="*/ 0 h 289708"/>
              <a:gd name="connsiteX2" fmla="*/ 2630426 w 2630426"/>
              <a:gd name="connsiteY2" fmla="*/ 289708 h 289708"/>
              <a:gd name="connsiteX3" fmla="*/ 0 w 2630426"/>
              <a:gd name="connsiteY3" fmla="*/ 154929 h 289708"/>
              <a:gd name="connsiteX0" fmla="*/ 0 w 2606363"/>
              <a:gd name="connsiteY0" fmla="*/ 154929 h 506276"/>
              <a:gd name="connsiteX1" fmla="*/ 2601203 w 2606363"/>
              <a:gd name="connsiteY1" fmla="*/ 0 h 506276"/>
              <a:gd name="connsiteX2" fmla="*/ 2606363 w 2606363"/>
              <a:gd name="connsiteY2" fmla="*/ 506276 h 506276"/>
              <a:gd name="connsiteX3" fmla="*/ 0 w 2606363"/>
              <a:gd name="connsiteY3" fmla="*/ 154929 h 506276"/>
            </a:gdLst>
            <a:ahLst/>
            <a:cxnLst>
              <a:cxn ang="0">
                <a:pos x="connsiteX0" y="connsiteY0"/>
              </a:cxn>
              <a:cxn ang="0">
                <a:pos x="connsiteX1" y="connsiteY1"/>
              </a:cxn>
              <a:cxn ang="0">
                <a:pos x="connsiteX2" y="connsiteY2"/>
              </a:cxn>
              <a:cxn ang="0">
                <a:pos x="connsiteX3" y="connsiteY3"/>
              </a:cxn>
            </a:cxnLst>
            <a:rect l="l" t="t" r="r" b="b"/>
            <a:pathLst>
              <a:path w="2606363" h="506276">
                <a:moveTo>
                  <a:pt x="0" y="154929"/>
                </a:moveTo>
                <a:lnTo>
                  <a:pt x="2601203" y="0"/>
                </a:lnTo>
                <a:lnTo>
                  <a:pt x="2606363" y="506276"/>
                </a:lnTo>
                <a:lnTo>
                  <a:pt x="0" y="154929"/>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5226372" y="4146026"/>
            <a:ext cx="2125069" cy="523220"/>
          </a:xfrm>
          <a:prstGeom prst="rect">
            <a:avLst/>
          </a:prstGeom>
          <a:solidFill>
            <a:schemeClr val="accent4">
              <a:lumMod val="40000"/>
              <a:lumOff val="60000"/>
            </a:schemeClr>
          </a:solidFill>
          <a:ln>
            <a:solidFill>
              <a:srgbClr val="0070C0"/>
            </a:solidFill>
          </a:ln>
        </p:spPr>
        <p:txBody>
          <a:bodyPr wrap="none">
            <a:spAutoFit/>
          </a:bodyPr>
          <a:lstStyle/>
          <a:p>
            <a:r>
              <a:rPr lang="en-US" sz="1400" dirty="0" err="1"/>
              <a:t>vBRG_EMU</a:t>
            </a:r>
            <a:r>
              <a:rPr lang="en-US" sz="1400" dirty="0"/>
              <a:t> </a:t>
            </a:r>
            <a:r>
              <a:rPr lang="en-US" sz="1400" b="1" i="1" dirty="0"/>
              <a:t>VNF Resource</a:t>
            </a:r>
            <a:r>
              <a:rPr lang="en-US" sz="1400" dirty="0"/>
              <a:t>:</a:t>
            </a:r>
          </a:p>
          <a:p>
            <a:r>
              <a:rPr lang="en-US" sz="1400" dirty="0"/>
              <a:t>    </a:t>
            </a:r>
            <a:r>
              <a:rPr lang="en-US" sz="1400" dirty="0" err="1"/>
              <a:t>vBRG</a:t>
            </a:r>
            <a:r>
              <a:rPr lang="en-US" sz="1400" dirty="0"/>
              <a:t> (VFC)</a:t>
            </a:r>
          </a:p>
        </p:txBody>
      </p:sp>
      <p:sp>
        <p:nvSpPr>
          <p:cNvPr id="20" name="Rectangular Callout 19"/>
          <p:cNvSpPr/>
          <p:nvPr/>
        </p:nvSpPr>
        <p:spPr>
          <a:xfrm>
            <a:off x="496062" y="2056844"/>
            <a:ext cx="3270719" cy="751719"/>
          </a:xfrm>
          <a:prstGeom prst="wedgeRectCallout">
            <a:avLst>
              <a:gd name="adj1" fmla="val -14756"/>
              <a:gd name="adj2" fmla="val -9513"/>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The BRG_EMU Service is an artificial construct to leverage ONAP to instantiate the BRG Emulator, which is implemented as a VNF in this Use Case.  This Service would have no analogue in the “real world”.</a:t>
            </a:r>
          </a:p>
        </p:txBody>
      </p:sp>
      <p:sp>
        <p:nvSpPr>
          <p:cNvPr id="22" name="Rectangular Callout 21"/>
          <p:cNvSpPr/>
          <p:nvPr/>
        </p:nvSpPr>
        <p:spPr>
          <a:xfrm>
            <a:off x="2131421" y="5248042"/>
            <a:ext cx="4471398" cy="1002904"/>
          </a:xfrm>
          <a:prstGeom prst="wedgeRectCallout">
            <a:avLst>
              <a:gd name="adj1" fmla="val 42150"/>
              <a:gd name="adj2" fmla="val -109605"/>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The </a:t>
            </a:r>
            <a:r>
              <a:rPr lang="en-US" sz="1100" dirty="0" err="1">
                <a:solidFill>
                  <a:schemeClr val="tx1">
                    <a:lumMod val="65000"/>
                    <a:lumOff val="35000"/>
                  </a:schemeClr>
                </a:solidFill>
              </a:rPr>
              <a:t>vBRG_EMU</a:t>
            </a:r>
            <a:r>
              <a:rPr lang="en-US" sz="1100" dirty="0">
                <a:solidFill>
                  <a:schemeClr val="tx1">
                    <a:lumMod val="65000"/>
                    <a:lumOff val="35000"/>
                  </a:schemeClr>
                </a:solidFill>
              </a:rPr>
              <a:t> VNF has no modeling relationship with the BRG Allotted Resource which is referenced in the vCpeResCust Service.  The BRG Allotted Resource is designed to be useful in the “real world” in which a BRG is a true Allotted Resource, whereas the </a:t>
            </a:r>
            <a:r>
              <a:rPr lang="en-US" sz="1100" dirty="0" err="1">
                <a:solidFill>
                  <a:schemeClr val="tx1">
                    <a:lumMod val="65000"/>
                    <a:lumOff val="35000"/>
                  </a:schemeClr>
                </a:solidFill>
              </a:rPr>
              <a:t>vBRG_EMU</a:t>
            </a:r>
            <a:r>
              <a:rPr lang="en-US" sz="1100" dirty="0">
                <a:solidFill>
                  <a:schemeClr val="tx1">
                    <a:lumMod val="65000"/>
                    <a:lumOff val="35000"/>
                  </a:schemeClr>
                </a:solidFill>
              </a:rPr>
              <a:t> VNF is a construct that is useful only for standing up the BRG Emulator used in this Use Case.</a:t>
            </a:r>
          </a:p>
        </p:txBody>
      </p:sp>
      <p:sp>
        <p:nvSpPr>
          <p:cNvPr id="13" name="Freeform: Shape 39"/>
          <p:cNvSpPr/>
          <p:nvPr/>
        </p:nvSpPr>
        <p:spPr>
          <a:xfrm>
            <a:off x="7005767" y="4172436"/>
            <a:ext cx="2069432" cy="289708"/>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176337"/>
              <a:gd name="connsiteY0" fmla="*/ 154929 h 289708"/>
              <a:gd name="connsiteX1" fmla="*/ 3147114 w 3176337"/>
              <a:gd name="connsiteY1" fmla="*/ 0 h 289708"/>
              <a:gd name="connsiteX2" fmla="*/ 3176337 w 3176337"/>
              <a:gd name="connsiteY2" fmla="*/ 289708 h 289708"/>
              <a:gd name="connsiteX3" fmla="*/ 0 w 3176337"/>
              <a:gd name="connsiteY3" fmla="*/ 154929 h 289708"/>
              <a:gd name="connsiteX0" fmla="*/ 0 w 2069432"/>
              <a:gd name="connsiteY0" fmla="*/ 166961 h 289708"/>
              <a:gd name="connsiteX1" fmla="*/ 2040209 w 2069432"/>
              <a:gd name="connsiteY1" fmla="*/ 0 h 289708"/>
              <a:gd name="connsiteX2" fmla="*/ 2069432 w 2069432"/>
              <a:gd name="connsiteY2" fmla="*/ 289708 h 289708"/>
              <a:gd name="connsiteX3" fmla="*/ 0 w 2069432"/>
              <a:gd name="connsiteY3" fmla="*/ 166961 h 289708"/>
            </a:gdLst>
            <a:ahLst/>
            <a:cxnLst>
              <a:cxn ang="0">
                <a:pos x="connsiteX0" y="connsiteY0"/>
              </a:cxn>
              <a:cxn ang="0">
                <a:pos x="connsiteX1" y="connsiteY1"/>
              </a:cxn>
              <a:cxn ang="0">
                <a:pos x="connsiteX2" y="connsiteY2"/>
              </a:cxn>
              <a:cxn ang="0">
                <a:pos x="connsiteX3" y="connsiteY3"/>
              </a:cxn>
            </a:cxnLst>
            <a:rect l="l" t="t" r="r" b="b"/>
            <a:pathLst>
              <a:path w="2069432" h="289708">
                <a:moveTo>
                  <a:pt x="0" y="166961"/>
                </a:moveTo>
                <a:lnTo>
                  <a:pt x="2040209" y="0"/>
                </a:lnTo>
                <a:lnTo>
                  <a:pt x="2069432" y="289708"/>
                </a:lnTo>
                <a:lnTo>
                  <a:pt x="0" y="166961"/>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8942126" y="4163402"/>
            <a:ext cx="1903021" cy="307777"/>
          </a:xfrm>
          <a:prstGeom prst="rect">
            <a:avLst/>
          </a:prstGeom>
          <a:solidFill>
            <a:schemeClr val="accent2">
              <a:lumMod val="40000"/>
              <a:lumOff val="60000"/>
            </a:schemeClr>
          </a:solidFill>
          <a:ln>
            <a:solidFill>
              <a:srgbClr val="0070C0"/>
            </a:solidFill>
          </a:ln>
        </p:spPr>
        <p:txBody>
          <a:bodyPr wrap="none">
            <a:spAutoFit/>
          </a:bodyPr>
          <a:lstStyle/>
          <a:p>
            <a:r>
              <a:rPr lang="en-US" sz="1400" dirty="0" err="1"/>
              <a:t>vBRG_EMU</a:t>
            </a:r>
            <a:r>
              <a:rPr lang="en-US" sz="1400" dirty="0"/>
              <a:t> </a:t>
            </a:r>
            <a:r>
              <a:rPr lang="en-US" sz="1400" b="1" i="1" dirty="0"/>
              <a:t>VF Module</a:t>
            </a:r>
            <a:r>
              <a:rPr lang="en-US" sz="1400" dirty="0"/>
              <a:t>:</a:t>
            </a:r>
          </a:p>
        </p:txBody>
      </p:sp>
      <p:grpSp>
        <p:nvGrpSpPr>
          <p:cNvPr id="14" name="Group 13"/>
          <p:cNvGrpSpPr/>
          <p:nvPr/>
        </p:nvGrpSpPr>
        <p:grpSpPr>
          <a:xfrm>
            <a:off x="7351441" y="2056844"/>
            <a:ext cx="2509221" cy="572774"/>
            <a:chOff x="220331" y="991256"/>
            <a:chExt cx="2509221" cy="572774"/>
          </a:xfrm>
        </p:grpSpPr>
        <p:sp>
          <p:nvSpPr>
            <p:cNvPr id="15" name="Rectangle 14"/>
            <p:cNvSpPr/>
            <p:nvPr/>
          </p:nvSpPr>
          <p:spPr>
            <a:xfrm>
              <a:off x="318878" y="1102560"/>
              <a:ext cx="1102289" cy="338554"/>
            </a:xfrm>
            <a:prstGeom prst="rect">
              <a:avLst/>
            </a:prstGeom>
            <a:solidFill>
              <a:schemeClr val="accent4">
                <a:lumMod val="40000"/>
                <a:lumOff val="60000"/>
              </a:schemeClr>
            </a:solidFill>
            <a:ln>
              <a:solidFill>
                <a:srgbClr val="0070C0"/>
              </a:solidFill>
            </a:ln>
          </p:spPr>
          <p:txBody>
            <a:bodyPr wrap="square">
              <a:spAutoFit/>
            </a:bodyPr>
            <a:lstStyle/>
            <a:p>
              <a:pPr algn="ctr"/>
              <a:r>
                <a:rPr lang="en-US" sz="1600" dirty="0">
                  <a:solidFill>
                    <a:schemeClr val="tx1"/>
                  </a:solidFill>
                </a:rPr>
                <a:t>TOSCA</a:t>
              </a:r>
            </a:p>
          </p:txBody>
        </p:sp>
        <p:sp>
          <p:nvSpPr>
            <p:cNvPr id="16" name="Rectangle 15"/>
            <p:cNvSpPr/>
            <p:nvPr/>
          </p:nvSpPr>
          <p:spPr>
            <a:xfrm>
              <a:off x="1499788" y="1120500"/>
              <a:ext cx="1102289" cy="338554"/>
            </a:xfrm>
            <a:prstGeom prst="rect">
              <a:avLst/>
            </a:prstGeom>
            <a:solidFill>
              <a:schemeClr val="accent2">
                <a:lumMod val="40000"/>
                <a:lumOff val="60000"/>
              </a:schemeClr>
            </a:solidFill>
            <a:ln>
              <a:solidFill>
                <a:srgbClr val="0070C0"/>
              </a:solidFill>
            </a:ln>
          </p:spPr>
          <p:txBody>
            <a:bodyPr wrap="square">
              <a:spAutoFit/>
            </a:bodyPr>
            <a:lstStyle/>
            <a:p>
              <a:pPr algn="ctr"/>
              <a:r>
                <a:rPr lang="en-US" sz="1600" dirty="0">
                  <a:solidFill>
                    <a:schemeClr val="tx1"/>
                  </a:solidFill>
                </a:rPr>
                <a:t>HEAT</a:t>
              </a:r>
            </a:p>
          </p:txBody>
        </p:sp>
        <p:sp>
          <p:nvSpPr>
            <p:cNvPr id="17" name="Rectangle 16"/>
            <p:cNvSpPr/>
            <p:nvPr/>
          </p:nvSpPr>
          <p:spPr>
            <a:xfrm>
              <a:off x="220331" y="991256"/>
              <a:ext cx="2509221" cy="572774"/>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Flowchart: Off-page Connector 17"/>
          <p:cNvSpPr/>
          <p:nvPr/>
        </p:nvSpPr>
        <p:spPr>
          <a:xfrm flipV="1">
            <a:off x="1638618" y="3050832"/>
            <a:ext cx="184731" cy="420410"/>
          </a:xfrm>
          <a:prstGeom prst="flowChartOffpageConnector">
            <a:avLst/>
          </a:prstGeom>
          <a:solidFill>
            <a:schemeClr val="bg2"/>
          </a:solidFill>
          <a:ln>
            <a:solidFill>
              <a:srgbClr val="0070C0"/>
            </a:solidFill>
          </a:ln>
        </p:spPr>
        <p:txBody>
          <a:bodyPr wrap="none">
            <a:spAutoFit/>
          </a:bodyPr>
          <a:lstStyle/>
          <a:p>
            <a:endParaRPr lang="en-US" sz="1600">
              <a:solidFill>
                <a:schemeClr val="tx1"/>
              </a:solidFill>
            </a:endParaRPr>
          </a:p>
        </p:txBody>
      </p:sp>
    </p:spTree>
    <p:extLst>
      <p:ext uri="{BB962C8B-B14F-4D97-AF65-F5344CB8AC3E}">
        <p14:creationId xmlns:p14="http://schemas.microsoft.com/office/powerpoint/2010/main" val="3533590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51421" y="517525"/>
            <a:ext cx="11145303" cy="454201"/>
          </a:xfrm>
        </p:spPr>
        <p:txBody>
          <a:bodyPr/>
          <a:lstStyle/>
          <a:p>
            <a:r>
              <a:rPr lang="en-US" dirty="0"/>
              <a:t>Residential Broadband </a:t>
            </a:r>
            <a:r>
              <a:rPr lang="en-US" dirty="0" err="1"/>
              <a:t>vCPE</a:t>
            </a:r>
            <a:r>
              <a:rPr lang="en-US" dirty="0"/>
              <a:t> Use Case Model: </a:t>
            </a:r>
            <a:r>
              <a:rPr lang="en-US" dirty="0" err="1"/>
              <a:t>vBngInfra</a:t>
            </a:r>
            <a:r>
              <a:rPr lang="en-US" dirty="0"/>
              <a:t> and BNG_MUX Topology</a:t>
            </a:r>
          </a:p>
        </p:txBody>
      </p:sp>
      <p:sp>
        <p:nvSpPr>
          <p:cNvPr id="36" name="Rectangle 35"/>
          <p:cNvSpPr/>
          <p:nvPr/>
        </p:nvSpPr>
        <p:spPr>
          <a:xfrm>
            <a:off x="1547775" y="4474062"/>
            <a:ext cx="3029186" cy="1088900"/>
          </a:xfrm>
          <a:prstGeom prst="rect">
            <a:avLst/>
          </a:prstGeom>
          <a:solidFill>
            <a:schemeClr val="accent4">
              <a:lumMod val="40000"/>
              <a:lumOff val="60000"/>
            </a:schemeClr>
          </a:solidFill>
          <a:ln>
            <a:solidFill>
              <a:srgbClr val="0070C0"/>
            </a:solidFill>
          </a:ln>
        </p:spPr>
        <p:txBody>
          <a:bodyPr wrap="none">
            <a:noAutofit/>
          </a:bodyPr>
          <a:lstStyle/>
          <a:p>
            <a:r>
              <a:rPr lang="en-US" sz="1600" dirty="0"/>
              <a:t>BNG_MUX </a:t>
            </a:r>
            <a:r>
              <a:rPr lang="en-US" sz="1600" b="1" i="1" dirty="0"/>
              <a:t>Service</a:t>
            </a:r>
            <a:r>
              <a:rPr lang="en-US" sz="1600" dirty="0"/>
              <a:t>:</a:t>
            </a:r>
          </a:p>
          <a:p>
            <a:r>
              <a:rPr lang="en-US" sz="1600" dirty="0" err="1"/>
              <a:t>topology_template</a:t>
            </a:r>
            <a:r>
              <a:rPr lang="en-US" sz="1600" dirty="0"/>
              <a:t>:   </a:t>
            </a:r>
          </a:p>
          <a:p>
            <a:r>
              <a:rPr lang="en-US" sz="1600" dirty="0"/>
              <a:t>        </a:t>
            </a:r>
            <a:r>
              <a:rPr lang="en-US" sz="1600" dirty="0" err="1"/>
              <a:t>node_templates</a:t>
            </a:r>
            <a:r>
              <a:rPr lang="en-US" sz="1600" dirty="0"/>
              <a:t>:     </a:t>
            </a:r>
          </a:p>
          <a:p>
            <a:r>
              <a:rPr lang="en-US" altLang="zh-CN" sz="1600" dirty="0"/>
              <a:t>             BNG_MUX (Network):</a:t>
            </a:r>
          </a:p>
        </p:txBody>
      </p:sp>
      <p:sp>
        <p:nvSpPr>
          <p:cNvPr id="24" name="Freeform: Shape 41"/>
          <p:cNvSpPr/>
          <p:nvPr/>
        </p:nvSpPr>
        <p:spPr>
          <a:xfrm>
            <a:off x="4209394" y="5409344"/>
            <a:ext cx="2650766" cy="307236"/>
          </a:xfrm>
          <a:custGeom>
            <a:avLst/>
            <a:gdLst>
              <a:gd name="connsiteX0" fmla="*/ 0 w 3246783"/>
              <a:gd name="connsiteY0" fmla="*/ 0 h 636104"/>
              <a:gd name="connsiteX1" fmla="*/ 3246783 w 3246783"/>
              <a:gd name="connsiteY1" fmla="*/ 304800 h 636104"/>
              <a:gd name="connsiteX2" fmla="*/ 2385392 w 3246783"/>
              <a:gd name="connsiteY2" fmla="*/ 636104 h 636104"/>
              <a:gd name="connsiteX3" fmla="*/ 53009 w 3246783"/>
              <a:gd name="connsiteY3" fmla="*/ 13252 h 636104"/>
              <a:gd name="connsiteX4" fmla="*/ 53009 w 3246783"/>
              <a:gd name="connsiteY4" fmla="*/ 13252 h 636104"/>
              <a:gd name="connsiteX5" fmla="*/ 0 w 3246783"/>
              <a:gd name="connsiteY5" fmla="*/ 0 h 636104"/>
              <a:gd name="connsiteX0" fmla="*/ 0 w 4240696"/>
              <a:gd name="connsiteY0" fmla="*/ 0 h 636104"/>
              <a:gd name="connsiteX1" fmla="*/ 4240696 w 4240696"/>
              <a:gd name="connsiteY1" fmla="*/ 304800 h 636104"/>
              <a:gd name="connsiteX2" fmla="*/ 2385392 w 4240696"/>
              <a:gd name="connsiteY2" fmla="*/ 636104 h 636104"/>
              <a:gd name="connsiteX3" fmla="*/ 53009 w 4240696"/>
              <a:gd name="connsiteY3" fmla="*/ 13252 h 636104"/>
              <a:gd name="connsiteX4" fmla="*/ 53009 w 4240696"/>
              <a:gd name="connsiteY4" fmla="*/ 13252 h 636104"/>
              <a:gd name="connsiteX5" fmla="*/ 0 w 4240696"/>
              <a:gd name="connsiteY5" fmla="*/ 0 h 636104"/>
              <a:gd name="connsiteX0" fmla="*/ 0 w 4240696"/>
              <a:gd name="connsiteY0" fmla="*/ 0 h 649356"/>
              <a:gd name="connsiteX1" fmla="*/ 4240696 w 4240696"/>
              <a:gd name="connsiteY1" fmla="*/ 304800 h 649356"/>
              <a:gd name="connsiteX2" fmla="*/ 3366053 w 4240696"/>
              <a:gd name="connsiteY2" fmla="*/ 649356 h 649356"/>
              <a:gd name="connsiteX3" fmla="*/ 53009 w 4240696"/>
              <a:gd name="connsiteY3" fmla="*/ 13252 h 649356"/>
              <a:gd name="connsiteX4" fmla="*/ 53009 w 4240696"/>
              <a:gd name="connsiteY4" fmla="*/ 13252 h 649356"/>
              <a:gd name="connsiteX5" fmla="*/ 0 w 4240696"/>
              <a:gd name="connsiteY5" fmla="*/ 0 h 649356"/>
              <a:gd name="connsiteX0" fmla="*/ 0 w 3368826"/>
              <a:gd name="connsiteY0" fmla="*/ 0 h 649356"/>
              <a:gd name="connsiteX1" fmla="*/ 3368826 w 3368826"/>
              <a:gd name="connsiteY1" fmla="*/ 155944 h 649356"/>
              <a:gd name="connsiteX2" fmla="*/ 3366053 w 3368826"/>
              <a:gd name="connsiteY2" fmla="*/ 649356 h 649356"/>
              <a:gd name="connsiteX3" fmla="*/ 53009 w 3368826"/>
              <a:gd name="connsiteY3" fmla="*/ 13252 h 649356"/>
              <a:gd name="connsiteX4" fmla="*/ 53009 w 3368826"/>
              <a:gd name="connsiteY4" fmla="*/ 13252 h 649356"/>
              <a:gd name="connsiteX5" fmla="*/ 0 w 3368826"/>
              <a:gd name="connsiteY5" fmla="*/ 0 h 649356"/>
              <a:gd name="connsiteX0" fmla="*/ 0 w 3368826"/>
              <a:gd name="connsiteY0" fmla="*/ 0 h 1297942"/>
              <a:gd name="connsiteX1" fmla="*/ 3368826 w 3368826"/>
              <a:gd name="connsiteY1" fmla="*/ 155944 h 1297942"/>
              <a:gd name="connsiteX2" fmla="*/ 2919486 w 3368826"/>
              <a:gd name="connsiteY2" fmla="*/ 1297942 h 1297942"/>
              <a:gd name="connsiteX3" fmla="*/ 53009 w 3368826"/>
              <a:gd name="connsiteY3" fmla="*/ 13252 h 1297942"/>
              <a:gd name="connsiteX4" fmla="*/ 53009 w 3368826"/>
              <a:gd name="connsiteY4" fmla="*/ 13252 h 1297942"/>
              <a:gd name="connsiteX5" fmla="*/ 0 w 3368826"/>
              <a:gd name="connsiteY5" fmla="*/ 0 h 1297942"/>
              <a:gd name="connsiteX0" fmla="*/ 0 w 4011083"/>
              <a:gd name="connsiteY0" fmla="*/ 0 h 1297942"/>
              <a:gd name="connsiteX1" fmla="*/ 4011083 w 4011083"/>
              <a:gd name="connsiteY1" fmla="*/ 134172 h 1297942"/>
              <a:gd name="connsiteX2" fmla="*/ 2919486 w 4011083"/>
              <a:gd name="connsiteY2" fmla="*/ 1297942 h 1297942"/>
              <a:gd name="connsiteX3" fmla="*/ 53009 w 4011083"/>
              <a:gd name="connsiteY3" fmla="*/ 13252 h 1297942"/>
              <a:gd name="connsiteX4" fmla="*/ 53009 w 4011083"/>
              <a:gd name="connsiteY4" fmla="*/ 13252 h 1297942"/>
              <a:gd name="connsiteX5" fmla="*/ 0 w 4011083"/>
              <a:gd name="connsiteY5" fmla="*/ 0 h 1297942"/>
              <a:gd name="connsiteX0" fmla="*/ 0 w 4011083"/>
              <a:gd name="connsiteY0" fmla="*/ 0 h 405313"/>
              <a:gd name="connsiteX1" fmla="*/ 4011083 w 4011083"/>
              <a:gd name="connsiteY1" fmla="*/ 134172 h 405313"/>
              <a:gd name="connsiteX2" fmla="*/ 2919486 w 4011083"/>
              <a:gd name="connsiteY2" fmla="*/ 405313 h 405313"/>
              <a:gd name="connsiteX3" fmla="*/ 53009 w 4011083"/>
              <a:gd name="connsiteY3" fmla="*/ 13252 h 405313"/>
              <a:gd name="connsiteX4" fmla="*/ 53009 w 4011083"/>
              <a:gd name="connsiteY4" fmla="*/ 13252 h 405313"/>
              <a:gd name="connsiteX5" fmla="*/ 0 w 4011083"/>
              <a:gd name="connsiteY5" fmla="*/ 0 h 405313"/>
              <a:gd name="connsiteX0" fmla="*/ 0 w 3958074"/>
              <a:gd name="connsiteY0" fmla="*/ 0 h 392061"/>
              <a:gd name="connsiteX1" fmla="*/ 3958074 w 3958074"/>
              <a:gd name="connsiteY1" fmla="*/ 120920 h 392061"/>
              <a:gd name="connsiteX2" fmla="*/ 2866477 w 3958074"/>
              <a:gd name="connsiteY2" fmla="*/ 392061 h 392061"/>
              <a:gd name="connsiteX3" fmla="*/ 0 w 3958074"/>
              <a:gd name="connsiteY3" fmla="*/ 0 h 392061"/>
              <a:gd name="connsiteX4" fmla="*/ 0 w 3958074"/>
              <a:gd name="connsiteY4" fmla="*/ 0 h 392061"/>
              <a:gd name="connsiteX0" fmla="*/ 445168 w 3958074"/>
              <a:gd name="connsiteY0" fmla="*/ 0 h 740976"/>
              <a:gd name="connsiteX1" fmla="*/ 3958074 w 3958074"/>
              <a:gd name="connsiteY1" fmla="*/ 469835 h 740976"/>
              <a:gd name="connsiteX2" fmla="*/ 2866477 w 3958074"/>
              <a:gd name="connsiteY2" fmla="*/ 740976 h 740976"/>
              <a:gd name="connsiteX3" fmla="*/ 0 w 3958074"/>
              <a:gd name="connsiteY3" fmla="*/ 348915 h 740976"/>
              <a:gd name="connsiteX4" fmla="*/ 445168 w 3958074"/>
              <a:gd name="connsiteY4" fmla="*/ 0 h 740976"/>
              <a:gd name="connsiteX0" fmla="*/ 0 w 3512906"/>
              <a:gd name="connsiteY0" fmla="*/ 0 h 740976"/>
              <a:gd name="connsiteX1" fmla="*/ 3512906 w 3512906"/>
              <a:gd name="connsiteY1" fmla="*/ 469835 h 740976"/>
              <a:gd name="connsiteX2" fmla="*/ 2421309 w 3512906"/>
              <a:gd name="connsiteY2" fmla="*/ 740976 h 740976"/>
              <a:gd name="connsiteX3" fmla="*/ 0 w 3512906"/>
              <a:gd name="connsiteY3" fmla="*/ 0 h 740976"/>
              <a:gd name="connsiteX0" fmla="*/ 0 w 4270895"/>
              <a:gd name="connsiteY0" fmla="*/ 0 h 740976"/>
              <a:gd name="connsiteX1" fmla="*/ 4270895 w 4270895"/>
              <a:gd name="connsiteY1" fmla="*/ 469835 h 740976"/>
              <a:gd name="connsiteX2" fmla="*/ 2421309 w 4270895"/>
              <a:gd name="connsiteY2" fmla="*/ 740976 h 740976"/>
              <a:gd name="connsiteX3" fmla="*/ 0 w 4270895"/>
              <a:gd name="connsiteY3" fmla="*/ 0 h 740976"/>
              <a:gd name="connsiteX0" fmla="*/ 0 w 4324683"/>
              <a:gd name="connsiteY0" fmla="*/ 0 h 566164"/>
              <a:gd name="connsiteX1" fmla="*/ 4324683 w 4324683"/>
              <a:gd name="connsiteY1" fmla="*/ 295023 h 566164"/>
              <a:gd name="connsiteX2" fmla="*/ 2475097 w 4324683"/>
              <a:gd name="connsiteY2" fmla="*/ 566164 h 566164"/>
              <a:gd name="connsiteX3" fmla="*/ 0 w 4324683"/>
              <a:gd name="connsiteY3" fmla="*/ 0 h 566164"/>
              <a:gd name="connsiteX0" fmla="*/ 0 w 4244001"/>
              <a:gd name="connsiteY0" fmla="*/ 0 h 566164"/>
              <a:gd name="connsiteX1" fmla="*/ 4244001 w 4244001"/>
              <a:gd name="connsiteY1" fmla="*/ 295023 h 566164"/>
              <a:gd name="connsiteX2" fmla="*/ 2475097 w 4244001"/>
              <a:gd name="connsiteY2" fmla="*/ 566164 h 566164"/>
              <a:gd name="connsiteX3" fmla="*/ 0 w 4244001"/>
              <a:gd name="connsiteY3" fmla="*/ 0 h 566164"/>
              <a:gd name="connsiteX0" fmla="*/ 0 w 4244001"/>
              <a:gd name="connsiteY0" fmla="*/ 0 h 566164"/>
              <a:gd name="connsiteX1" fmla="*/ 4244001 w 4244001"/>
              <a:gd name="connsiteY1" fmla="*/ 295023 h 566164"/>
              <a:gd name="connsiteX2" fmla="*/ 2475097 w 4244001"/>
              <a:gd name="connsiteY2" fmla="*/ 566164 h 566164"/>
              <a:gd name="connsiteX3" fmla="*/ 0 w 4244001"/>
              <a:gd name="connsiteY3" fmla="*/ 0 h 566164"/>
              <a:gd name="connsiteX0" fmla="*/ 0 w 8118169"/>
              <a:gd name="connsiteY0" fmla="*/ 32520 h 285863"/>
              <a:gd name="connsiteX1" fmla="*/ 8118169 w 8118169"/>
              <a:gd name="connsiteY1" fmla="*/ 14722 h 285863"/>
              <a:gd name="connsiteX2" fmla="*/ 6349265 w 8118169"/>
              <a:gd name="connsiteY2" fmla="*/ 285863 h 285863"/>
              <a:gd name="connsiteX3" fmla="*/ 0 w 8118169"/>
              <a:gd name="connsiteY3" fmla="*/ 32520 h 285863"/>
              <a:gd name="connsiteX0" fmla="*/ 0 w 8118169"/>
              <a:gd name="connsiteY0" fmla="*/ 32520 h 285863"/>
              <a:gd name="connsiteX1" fmla="*/ 8118169 w 8118169"/>
              <a:gd name="connsiteY1" fmla="*/ 14722 h 285863"/>
              <a:gd name="connsiteX2" fmla="*/ 6349265 w 8118169"/>
              <a:gd name="connsiteY2" fmla="*/ 285863 h 285863"/>
              <a:gd name="connsiteX3" fmla="*/ 0 w 8118169"/>
              <a:gd name="connsiteY3" fmla="*/ 32520 h 285863"/>
              <a:gd name="connsiteX0" fmla="*/ 0 w 8118169"/>
              <a:gd name="connsiteY0" fmla="*/ 32520 h 285863"/>
              <a:gd name="connsiteX1" fmla="*/ 8118169 w 8118169"/>
              <a:gd name="connsiteY1" fmla="*/ 14722 h 285863"/>
              <a:gd name="connsiteX2" fmla="*/ 6349265 w 8118169"/>
              <a:gd name="connsiteY2" fmla="*/ 285863 h 285863"/>
              <a:gd name="connsiteX3" fmla="*/ 0 w 8118169"/>
              <a:gd name="connsiteY3" fmla="*/ 32520 h 285863"/>
              <a:gd name="connsiteX0" fmla="*/ 0 w 8118169"/>
              <a:gd name="connsiteY0" fmla="*/ 32520 h 285863"/>
              <a:gd name="connsiteX1" fmla="*/ 8118169 w 8118169"/>
              <a:gd name="connsiteY1" fmla="*/ 14722 h 285863"/>
              <a:gd name="connsiteX2" fmla="*/ 6349265 w 8118169"/>
              <a:gd name="connsiteY2" fmla="*/ 285863 h 285863"/>
              <a:gd name="connsiteX3" fmla="*/ 0 w 8118169"/>
              <a:gd name="connsiteY3" fmla="*/ 32520 h 285863"/>
              <a:gd name="connsiteX0" fmla="*/ 0 w 8118169"/>
              <a:gd name="connsiteY0" fmla="*/ 52232 h 305575"/>
              <a:gd name="connsiteX1" fmla="*/ 8118169 w 8118169"/>
              <a:gd name="connsiteY1" fmla="*/ 34434 h 305575"/>
              <a:gd name="connsiteX2" fmla="*/ 6349265 w 8118169"/>
              <a:gd name="connsiteY2" fmla="*/ 305575 h 305575"/>
              <a:gd name="connsiteX3" fmla="*/ 0 w 8118169"/>
              <a:gd name="connsiteY3" fmla="*/ 52232 h 305575"/>
              <a:gd name="connsiteX0" fmla="*/ 0 w 8118169"/>
              <a:gd name="connsiteY0" fmla="*/ 52232 h 305575"/>
              <a:gd name="connsiteX1" fmla="*/ 8118169 w 8118169"/>
              <a:gd name="connsiteY1" fmla="*/ 34434 h 305575"/>
              <a:gd name="connsiteX2" fmla="*/ 6349265 w 8118169"/>
              <a:gd name="connsiteY2" fmla="*/ 305575 h 305575"/>
              <a:gd name="connsiteX3" fmla="*/ 0 w 8118169"/>
              <a:gd name="connsiteY3" fmla="*/ 52232 h 305575"/>
              <a:gd name="connsiteX0" fmla="*/ 0 w 8118169"/>
              <a:gd name="connsiteY0" fmla="*/ 52232 h 305575"/>
              <a:gd name="connsiteX1" fmla="*/ 8118169 w 8118169"/>
              <a:gd name="connsiteY1" fmla="*/ 34434 h 305575"/>
              <a:gd name="connsiteX2" fmla="*/ 6349265 w 8118169"/>
              <a:gd name="connsiteY2" fmla="*/ 305575 h 305575"/>
              <a:gd name="connsiteX3" fmla="*/ 0 w 8118169"/>
              <a:gd name="connsiteY3" fmla="*/ 52232 h 305575"/>
              <a:gd name="connsiteX0" fmla="*/ 0 w 6349310"/>
              <a:gd name="connsiteY0" fmla="*/ 80874 h 334217"/>
              <a:gd name="connsiteX1" fmla="*/ 6337495 w 6349310"/>
              <a:gd name="connsiteY1" fmla="*/ 26981 h 334217"/>
              <a:gd name="connsiteX2" fmla="*/ 6349265 w 6349310"/>
              <a:gd name="connsiteY2" fmla="*/ 334217 h 334217"/>
              <a:gd name="connsiteX3" fmla="*/ 0 w 6349310"/>
              <a:gd name="connsiteY3" fmla="*/ 80874 h 334217"/>
              <a:gd name="connsiteX0" fmla="*/ 0 w 6349310"/>
              <a:gd name="connsiteY0" fmla="*/ 80874 h 334217"/>
              <a:gd name="connsiteX1" fmla="*/ 6337495 w 6349310"/>
              <a:gd name="connsiteY1" fmla="*/ 26981 h 334217"/>
              <a:gd name="connsiteX2" fmla="*/ 6349265 w 6349310"/>
              <a:gd name="connsiteY2" fmla="*/ 334217 h 334217"/>
              <a:gd name="connsiteX3" fmla="*/ 0 w 6349310"/>
              <a:gd name="connsiteY3" fmla="*/ 80874 h 334217"/>
              <a:gd name="connsiteX0" fmla="*/ 0 w 6349310"/>
              <a:gd name="connsiteY0" fmla="*/ 53893 h 307236"/>
              <a:gd name="connsiteX1" fmla="*/ 6337495 w 6349310"/>
              <a:gd name="connsiteY1" fmla="*/ 0 h 307236"/>
              <a:gd name="connsiteX2" fmla="*/ 6349265 w 6349310"/>
              <a:gd name="connsiteY2" fmla="*/ 307236 h 307236"/>
              <a:gd name="connsiteX3" fmla="*/ 0 w 6349310"/>
              <a:gd name="connsiteY3" fmla="*/ 53893 h 307236"/>
              <a:gd name="connsiteX0" fmla="*/ 0 w 6349310"/>
              <a:gd name="connsiteY0" fmla="*/ 53893 h 307236"/>
              <a:gd name="connsiteX1" fmla="*/ 6337495 w 6349310"/>
              <a:gd name="connsiteY1" fmla="*/ 0 h 307236"/>
              <a:gd name="connsiteX2" fmla="*/ 6349265 w 6349310"/>
              <a:gd name="connsiteY2" fmla="*/ 307236 h 307236"/>
              <a:gd name="connsiteX3" fmla="*/ 0 w 6349310"/>
              <a:gd name="connsiteY3" fmla="*/ 53893 h 307236"/>
              <a:gd name="connsiteX0" fmla="*/ 0 w 6349310"/>
              <a:gd name="connsiteY0" fmla="*/ 53893 h 307236"/>
              <a:gd name="connsiteX1" fmla="*/ 6337495 w 6349310"/>
              <a:gd name="connsiteY1" fmla="*/ 0 h 307236"/>
              <a:gd name="connsiteX2" fmla="*/ 6349265 w 6349310"/>
              <a:gd name="connsiteY2" fmla="*/ 307236 h 307236"/>
              <a:gd name="connsiteX3" fmla="*/ 0 w 6349310"/>
              <a:gd name="connsiteY3" fmla="*/ 53893 h 307236"/>
              <a:gd name="connsiteX0" fmla="*/ 0 w 2650766"/>
              <a:gd name="connsiteY0" fmla="*/ 12950 h 307236"/>
              <a:gd name="connsiteX1" fmla="*/ 2638951 w 2650766"/>
              <a:gd name="connsiteY1" fmla="*/ 0 h 307236"/>
              <a:gd name="connsiteX2" fmla="*/ 2650721 w 2650766"/>
              <a:gd name="connsiteY2" fmla="*/ 307236 h 307236"/>
              <a:gd name="connsiteX3" fmla="*/ 0 w 2650766"/>
              <a:gd name="connsiteY3" fmla="*/ 12950 h 307236"/>
            </a:gdLst>
            <a:ahLst/>
            <a:cxnLst>
              <a:cxn ang="0">
                <a:pos x="connsiteX0" y="connsiteY0"/>
              </a:cxn>
              <a:cxn ang="0">
                <a:pos x="connsiteX1" y="connsiteY1"/>
              </a:cxn>
              <a:cxn ang="0">
                <a:pos x="connsiteX2" y="connsiteY2"/>
              </a:cxn>
              <a:cxn ang="0">
                <a:pos x="connsiteX3" y="connsiteY3"/>
              </a:cxn>
            </a:cxnLst>
            <a:rect l="l" t="t" r="r" b="b"/>
            <a:pathLst>
              <a:path w="2650766" h="307236">
                <a:moveTo>
                  <a:pt x="0" y="12950"/>
                </a:moveTo>
                <a:lnTo>
                  <a:pt x="2638951" y="0"/>
                </a:lnTo>
                <a:cubicBezTo>
                  <a:pt x="2638027" y="164471"/>
                  <a:pt x="2651645" y="142765"/>
                  <a:pt x="2650721" y="307236"/>
                </a:cubicBezTo>
                <a:cubicBezTo>
                  <a:pt x="1693341" y="238831"/>
                  <a:pt x="1161915" y="129482"/>
                  <a:pt x="0" y="12950"/>
                </a:cubicBez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6809201" y="5387191"/>
            <a:ext cx="2406043" cy="307777"/>
          </a:xfrm>
          <a:prstGeom prst="rect">
            <a:avLst/>
          </a:prstGeom>
          <a:solidFill>
            <a:schemeClr val="accent2">
              <a:lumMod val="40000"/>
              <a:lumOff val="60000"/>
            </a:schemeClr>
          </a:solidFill>
          <a:ln>
            <a:solidFill>
              <a:srgbClr val="0070C0"/>
            </a:solidFill>
          </a:ln>
        </p:spPr>
        <p:txBody>
          <a:bodyPr wrap="none">
            <a:spAutoFit/>
          </a:bodyPr>
          <a:lstStyle/>
          <a:p>
            <a:r>
              <a:rPr lang="en-US" sz="1400" dirty="0"/>
              <a:t>BNG_MUX </a:t>
            </a:r>
            <a:r>
              <a:rPr lang="en-US" sz="1400" b="1" i="1" dirty="0"/>
              <a:t>Network Resource</a:t>
            </a:r>
            <a:r>
              <a:rPr lang="en-US" sz="1400" dirty="0"/>
              <a:t>:</a:t>
            </a:r>
          </a:p>
        </p:txBody>
      </p:sp>
      <p:grpSp>
        <p:nvGrpSpPr>
          <p:cNvPr id="8" name="Group 7"/>
          <p:cNvGrpSpPr/>
          <p:nvPr/>
        </p:nvGrpSpPr>
        <p:grpSpPr>
          <a:xfrm>
            <a:off x="4955671" y="1504525"/>
            <a:ext cx="2509221" cy="572774"/>
            <a:chOff x="220331" y="991256"/>
            <a:chExt cx="2509221" cy="572774"/>
          </a:xfrm>
        </p:grpSpPr>
        <p:sp>
          <p:nvSpPr>
            <p:cNvPr id="9" name="Rectangle 8"/>
            <p:cNvSpPr/>
            <p:nvPr/>
          </p:nvSpPr>
          <p:spPr>
            <a:xfrm>
              <a:off x="318878" y="1102560"/>
              <a:ext cx="1102289" cy="338554"/>
            </a:xfrm>
            <a:prstGeom prst="rect">
              <a:avLst/>
            </a:prstGeom>
            <a:solidFill>
              <a:schemeClr val="accent4">
                <a:lumMod val="40000"/>
                <a:lumOff val="60000"/>
              </a:schemeClr>
            </a:solidFill>
            <a:ln>
              <a:solidFill>
                <a:srgbClr val="0070C0"/>
              </a:solidFill>
            </a:ln>
          </p:spPr>
          <p:txBody>
            <a:bodyPr wrap="square">
              <a:spAutoFit/>
            </a:bodyPr>
            <a:lstStyle/>
            <a:p>
              <a:pPr algn="ctr"/>
              <a:r>
                <a:rPr lang="en-US" sz="1600" dirty="0">
                  <a:solidFill>
                    <a:schemeClr val="tx1"/>
                  </a:solidFill>
                </a:rPr>
                <a:t>TOSCA</a:t>
              </a:r>
            </a:p>
          </p:txBody>
        </p:sp>
        <p:sp>
          <p:nvSpPr>
            <p:cNvPr id="10" name="Rectangle 9"/>
            <p:cNvSpPr/>
            <p:nvPr/>
          </p:nvSpPr>
          <p:spPr>
            <a:xfrm>
              <a:off x="1499788" y="1120500"/>
              <a:ext cx="1102289" cy="338554"/>
            </a:xfrm>
            <a:prstGeom prst="rect">
              <a:avLst/>
            </a:prstGeom>
            <a:solidFill>
              <a:schemeClr val="accent2">
                <a:lumMod val="40000"/>
                <a:lumOff val="60000"/>
              </a:schemeClr>
            </a:solidFill>
            <a:ln>
              <a:solidFill>
                <a:srgbClr val="0070C0"/>
              </a:solidFill>
            </a:ln>
          </p:spPr>
          <p:txBody>
            <a:bodyPr wrap="square">
              <a:spAutoFit/>
            </a:bodyPr>
            <a:lstStyle/>
            <a:p>
              <a:pPr algn="ctr"/>
              <a:r>
                <a:rPr lang="en-US" sz="1600" dirty="0">
                  <a:solidFill>
                    <a:schemeClr val="tx1"/>
                  </a:solidFill>
                </a:rPr>
                <a:t>HEAT</a:t>
              </a:r>
            </a:p>
          </p:txBody>
        </p:sp>
        <p:sp>
          <p:nvSpPr>
            <p:cNvPr id="11" name="Rectangle 10"/>
            <p:cNvSpPr/>
            <p:nvPr/>
          </p:nvSpPr>
          <p:spPr>
            <a:xfrm>
              <a:off x="220331" y="991256"/>
              <a:ext cx="2509221" cy="572774"/>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Rectangle 11"/>
          <p:cNvSpPr/>
          <p:nvPr/>
        </p:nvSpPr>
        <p:spPr>
          <a:xfrm>
            <a:off x="1379216" y="2507518"/>
            <a:ext cx="2823153" cy="1326352"/>
          </a:xfrm>
          <a:prstGeom prst="rect">
            <a:avLst/>
          </a:prstGeom>
          <a:solidFill>
            <a:schemeClr val="accent4">
              <a:lumMod val="40000"/>
              <a:lumOff val="60000"/>
            </a:schemeClr>
          </a:solidFill>
          <a:ln>
            <a:solidFill>
              <a:srgbClr val="0070C0"/>
            </a:solidFill>
          </a:ln>
        </p:spPr>
        <p:txBody>
          <a:bodyPr wrap="none">
            <a:noAutofit/>
          </a:bodyPr>
          <a:lstStyle/>
          <a:p>
            <a:r>
              <a:rPr lang="en-US" sz="1600" dirty="0"/>
              <a:t>vBngInfra Service:</a:t>
            </a:r>
          </a:p>
          <a:p>
            <a:r>
              <a:rPr lang="en-US" sz="1600" dirty="0" err="1"/>
              <a:t>topology_template</a:t>
            </a:r>
            <a:r>
              <a:rPr lang="en-US" sz="1600" dirty="0"/>
              <a:t>:   </a:t>
            </a:r>
          </a:p>
          <a:p>
            <a:r>
              <a:rPr lang="en-US" sz="1600" dirty="0"/>
              <a:t>        </a:t>
            </a:r>
            <a:r>
              <a:rPr lang="en-US" sz="1600" dirty="0" err="1"/>
              <a:t>node_templates</a:t>
            </a:r>
            <a:r>
              <a:rPr lang="en-US" sz="1600" dirty="0"/>
              <a:t>:     </a:t>
            </a:r>
          </a:p>
          <a:p>
            <a:r>
              <a:rPr lang="en-US" sz="1600" dirty="0"/>
              <a:t>                 </a:t>
            </a:r>
            <a:r>
              <a:rPr lang="en-US" altLang="zh-CN" sz="1600" dirty="0" err="1"/>
              <a:t>vBNG</a:t>
            </a:r>
            <a:r>
              <a:rPr lang="en-US" altLang="zh-CN" sz="1600" dirty="0"/>
              <a:t> (VNF):</a:t>
            </a:r>
          </a:p>
          <a:p>
            <a:r>
              <a:rPr lang="en-US" altLang="zh-CN" sz="1600" dirty="0"/>
              <a:t>                 </a:t>
            </a:r>
            <a:r>
              <a:rPr lang="en-US" sz="1600" dirty="0"/>
              <a:t>BRG_BNG (Network):</a:t>
            </a:r>
            <a:endParaRPr lang="en-US" altLang="zh-CN" sz="1600" dirty="0"/>
          </a:p>
        </p:txBody>
      </p:sp>
      <p:sp>
        <p:nvSpPr>
          <p:cNvPr id="13" name="Freeform: Shape 39"/>
          <p:cNvSpPr/>
          <p:nvPr/>
        </p:nvSpPr>
        <p:spPr>
          <a:xfrm>
            <a:off x="3347767" y="2965158"/>
            <a:ext cx="2489102" cy="494245"/>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394702"/>
              <a:gd name="connsiteY0" fmla="*/ 154929 h 289708"/>
              <a:gd name="connsiteX1" fmla="*/ 3365479 w 3394702"/>
              <a:gd name="connsiteY1" fmla="*/ 0 h 289708"/>
              <a:gd name="connsiteX2" fmla="*/ 3394702 w 3394702"/>
              <a:gd name="connsiteY2" fmla="*/ 289708 h 289708"/>
              <a:gd name="connsiteX3" fmla="*/ 0 w 3394702"/>
              <a:gd name="connsiteY3" fmla="*/ 154929 h 289708"/>
              <a:gd name="connsiteX0" fmla="*/ 0 w 3367406"/>
              <a:gd name="connsiteY0" fmla="*/ 195872 h 289708"/>
              <a:gd name="connsiteX1" fmla="*/ 3338183 w 3367406"/>
              <a:gd name="connsiteY1" fmla="*/ 0 h 289708"/>
              <a:gd name="connsiteX2" fmla="*/ 3367406 w 3367406"/>
              <a:gd name="connsiteY2" fmla="*/ 289708 h 289708"/>
              <a:gd name="connsiteX3" fmla="*/ 0 w 3367406"/>
              <a:gd name="connsiteY3" fmla="*/ 195872 h 289708"/>
              <a:gd name="connsiteX0" fmla="*/ 0 w 5172143"/>
              <a:gd name="connsiteY0" fmla="*/ 243999 h 289708"/>
              <a:gd name="connsiteX1" fmla="*/ 5142920 w 5172143"/>
              <a:gd name="connsiteY1" fmla="*/ 0 h 289708"/>
              <a:gd name="connsiteX2" fmla="*/ 5172143 w 5172143"/>
              <a:gd name="connsiteY2" fmla="*/ 289708 h 289708"/>
              <a:gd name="connsiteX3" fmla="*/ 0 w 5172143"/>
              <a:gd name="connsiteY3" fmla="*/ 243999 h 289708"/>
              <a:gd name="connsiteX0" fmla="*/ 0 w 2982395"/>
              <a:gd name="connsiteY0" fmla="*/ 268062 h 289708"/>
              <a:gd name="connsiteX1" fmla="*/ 2953172 w 2982395"/>
              <a:gd name="connsiteY1" fmla="*/ 0 h 289708"/>
              <a:gd name="connsiteX2" fmla="*/ 2982395 w 2982395"/>
              <a:gd name="connsiteY2" fmla="*/ 289708 h 289708"/>
              <a:gd name="connsiteX3" fmla="*/ 0 w 2982395"/>
              <a:gd name="connsiteY3" fmla="*/ 268062 h 289708"/>
              <a:gd name="connsiteX0" fmla="*/ 0 w 3391469"/>
              <a:gd name="connsiteY0" fmla="*/ 316188 h 316188"/>
              <a:gd name="connsiteX1" fmla="*/ 3362246 w 3391469"/>
              <a:gd name="connsiteY1" fmla="*/ 0 h 316188"/>
              <a:gd name="connsiteX2" fmla="*/ 3391469 w 3391469"/>
              <a:gd name="connsiteY2" fmla="*/ 289708 h 316188"/>
              <a:gd name="connsiteX3" fmla="*/ 0 w 3391469"/>
              <a:gd name="connsiteY3" fmla="*/ 316188 h 316188"/>
              <a:gd name="connsiteX0" fmla="*/ 0 w 2440975"/>
              <a:gd name="connsiteY0" fmla="*/ 304156 h 304156"/>
              <a:gd name="connsiteX1" fmla="*/ 2411752 w 2440975"/>
              <a:gd name="connsiteY1" fmla="*/ 0 h 304156"/>
              <a:gd name="connsiteX2" fmla="*/ 2440975 w 2440975"/>
              <a:gd name="connsiteY2" fmla="*/ 289708 h 304156"/>
              <a:gd name="connsiteX3" fmla="*/ 0 w 2440975"/>
              <a:gd name="connsiteY3" fmla="*/ 304156 h 304156"/>
              <a:gd name="connsiteX0" fmla="*/ 0 w 2465039"/>
              <a:gd name="connsiteY0" fmla="*/ 304156 h 494245"/>
              <a:gd name="connsiteX1" fmla="*/ 2411752 w 2465039"/>
              <a:gd name="connsiteY1" fmla="*/ 0 h 494245"/>
              <a:gd name="connsiteX2" fmla="*/ 2465039 w 2465039"/>
              <a:gd name="connsiteY2" fmla="*/ 494245 h 494245"/>
              <a:gd name="connsiteX3" fmla="*/ 0 w 2465039"/>
              <a:gd name="connsiteY3" fmla="*/ 304156 h 494245"/>
              <a:gd name="connsiteX0" fmla="*/ 0 w 2489102"/>
              <a:gd name="connsiteY0" fmla="*/ 484630 h 494245"/>
              <a:gd name="connsiteX1" fmla="*/ 2435815 w 2489102"/>
              <a:gd name="connsiteY1" fmla="*/ 0 h 494245"/>
              <a:gd name="connsiteX2" fmla="*/ 2489102 w 2489102"/>
              <a:gd name="connsiteY2" fmla="*/ 494245 h 494245"/>
              <a:gd name="connsiteX3" fmla="*/ 0 w 2489102"/>
              <a:gd name="connsiteY3" fmla="*/ 484630 h 494245"/>
            </a:gdLst>
            <a:ahLst/>
            <a:cxnLst>
              <a:cxn ang="0">
                <a:pos x="connsiteX0" y="connsiteY0"/>
              </a:cxn>
              <a:cxn ang="0">
                <a:pos x="connsiteX1" y="connsiteY1"/>
              </a:cxn>
              <a:cxn ang="0">
                <a:pos x="connsiteX2" y="connsiteY2"/>
              </a:cxn>
              <a:cxn ang="0">
                <a:pos x="connsiteX3" y="connsiteY3"/>
              </a:cxn>
            </a:cxnLst>
            <a:rect l="l" t="t" r="r" b="b"/>
            <a:pathLst>
              <a:path w="2489102" h="494245">
                <a:moveTo>
                  <a:pt x="0" y="484630"/>
                </a:moveTo>
                <a:lnTo>
                  <a:pt x="2435815" y="0"/>
                </a:lnTo>
                <a:lnTo>
                  <a:pt x="2489102" y="494245"/>
                </a:lnTo>
                <a:lnTo>
                  <a:pt x="0" y="48463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748677" y="2947782"/>
            <a:ext cx="1698735" cy="523220"/>
          </a:xfrm>
          <a:prstGeom prst="rect">
            <a:avLst/>
          </a:prstGeom>
          <a:solidFill>
            <a:schemeClr val="accent4">
              <a:lumMod val="40000"/>
              <a:lumOff val="60000"/>
            </a:schemeClr>
          </a:solidFill>
          <a:ln>
            <a:solidFill>
              <a:srgbClr val="0070C0"/>
            </a:solidFill>
          </a:ln>
        </p:spPr>
        <p:txBody>
          <a:bodyPr wrap="none">
            <a:spAutoFit/>
          </a:bodyPr>
          <a:lstStyle/>
          <a:p>
            <a:r>
              <a:rPr lang="en-US" sz="1400" dirty="0" err="1"/>
              <a:t>vBNG</a:t>
            </a:r>
            <a:r>
              <a:rPr lang="en-US" sz="1400" dirty="0"/>
              <a:t> </a:t>
            </a:r>
            <a:r>
              <a:rPr lang="en-US" sz="1400" b="1" i="1" dirty="0"/>
              <a:t>VNF Resource:</a:t>
            </a:r>
          </a:p>
          <a:p>
            <a:r>
              <a:rPr lang="en-US" sz="1400" dirty="0"/>
              <a:t>     </a:t>
            </a:r>
            <a:r>
              <a:rPr lang="en-US" sz="1400" dirty="0" err="1"/>
              <a:t>vBNG</a:t>
            </a:r>
            <a:r>
              <a:rPr lang="en-US" sz="1400" dirty="0"/>
              <a:t> (VFC)</a:t>
            </a:r>
          </a:p>
        </p:txBody>
      </p:sp>
      <p:sp>
        <p:nvSpPr>
          <p:cNvPr id="15" name="Freeform: Shape 39"/>
          <p:cNvSpPr/>
          <p:nvPr/>
        </p:nvSpPr>
        <p:spPr>
          <a:xfrm>
            <a:off x="7211693" y="2991638"/>
            <a:ext cx="2177716" cy="289708"/>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176337"/>
              <a:gd name="connsiteY0" fmla="*/ 154929 h 289708"/>
              <a:gd name="connsiteX1" fmla="*/ 3147114 w 3176337"/>
              <a:gd name="connsiteY1" fmla="*/ 0 h 289708"/>
              <a:gd name="connsiteX2" fmla="*/ 3176337 w 3176337"/>
              <a:gd name="connsiteY2" fmla="*/ 289708 h 289708"/>
              <a:gd name="connsiteX3" fmla="*/ 0 w 3176337"/>
              <a:gd name="connsiteY3" fmla="*/ 154929 h 289708"/>
              <a:gd name="connsiteX0" fmla="*/ 0 w 2069432"/>
              <a:gd name="connsiteY0" fmla="*/ 166961 h 289708"/>
              <a:gd name="connsiteX1" fmla="*/ 2040209 w 2069432"/>
              <a:gd name="connsiteY1" fmla="*/ 0 h 289708"/>
              <a:gd name="connsiteX2" fmla="*/ 2069432 w 2069432"/>
              <a:gd name="connsiteY2" fmla="*/ 289708 h 289708"/>
              <a:gd name="connsiteX3" fmla="*/ 0 w 2069432"/>
              <a:gd name="connsiteY3" fmla="*/ 166961 h 289708"/>
              <a:gd name="connsiteX0" fmla="*/ 0 w 2093495"/>
              <a:gd name="connsiteY0" fmla="*/ 130866 h 289708"/>
              <a:gd name="connsiteX1" fmla="*/ 2064272 w 2093495"/>
              <a:gd name="connsiteY1" fmla="*/ 0 h 289708"/>
              <a:gd name="connsiteX2" fmla="*/ 2093495 w 2093495"/>
              <a:gd name="connsiteY2" fmla="*/ 289708 h 289708"/>
              <a:gd name="connsiteX3" fmla="*/ 0 w 2093495"/>
              <a:gd name="connsiteY3" fmla="*/ 130866 h 289708"/>
              <a:gd name="connsiteX0" fmla="*/ 0 w 2177716"/>
              <a:gd name="connsiteY0" fmla="*/ 130866 h 289708"/>
              <a:gd name="connsiteX1" fmla="*/ 2148493 w 2177716"/>
              <a:gd name="connsiteY1" fmla="*/ 0 h 289708"/>
              <a:gd name="connsiteX2" fmla="*/ 2177716 w 2177716"/>
              <a:gd name="connsiteY2" fmla="*/ 289708 h 289708"/>
              <a:gd name="connsiteX3" fmla="*/ 0 w 2177716"/>
              <a:gd name="connsiteY3" fmla="*/ 130866 h 289708"/>
            </a:gdLst>
            <a:ahLst/>
            <a:cxnLst>
              <a:cxn ang="0">
                <a:pos x="connsiteX0" y="connsiteY0"/>
              </a:cxn>
              <a:cxn ang="0">
                <a:pos x="connsiteX1" y="connsiteY1"/>
              </a:cxn>
              <a:cxn ang="0">
                <a:pos x="connsiteX2" y="connsiteY2"/>
              </a:cxn>
              <a:cxn ang="0">
                <a:pos x="connsiteX3" y="connsiteY3"/>
              </a:cxn>
            </a:cxnLst>
            <a:rect l="l" t="t" r="r" b="b"/>
            <a:pathLst>
              <a:path w="2177716" h="289708">
                <a:moveTo>
                  <a:pt x="0" y="130866"/>
                </a:moveTo>
                <a:lnTo>
                  <a:pt x="2148493" y="0"/>
                </a:lnTo>
                <a:lnTo>
                  <a:pt x="2177716" y="289708"/>
                </a:lnTo>
                <a:lnTo>
                  <a:pt x="0" y="130866"/>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9256337" y="2982604"/>
            <a:ext cx="1489510" cy="307777"/>
          </a:xfrm>
          <a:prstGeom prst="rect">
            <a:avLst/>
          </a:prstGeom>
          <a:solidFill>
            <a:schemeClr val="accent2">
              <a:lumMod val="40000"/>
              <a:lumOff val="60000"/>
            </a:schemeClr>
          </a:solidFill>
          <a:ln>
            <a:solidFill>
              <a:srgbClr val="0070C0"/>
            </a:solidFill>
          </a:ln>
        </p:spPr>
        <p:txBody>
          <a:bodyPr wrap="none">
            <a:spAutoFit/>
          </a:bodyPr>
          <a:lstStyle/>
          <a:p>
            <a:r>
              <a:rPr lang="en-US" sz="1400" dirty="0" err="1"/>
              <a:t>vBNG</a:t>
            </a:r>
            <a:r>
              <a:rPr lang="en-US" sz="1400" dirty="0"/>
              <a:t> </a:t>
            </a:r>
            <a:r>
              <a:rPr lang="en-US" sz="1400" b="1" i="1" dirty="0"/>
              <a:t>VF Module</a:t>
            </a:r>
            <a:r>
              <a:rPr lang="en-US" sz="1400" dirty="0"/>
              <a:t>:</a:t>
            </a:r>
          </a:p>
        </p:txBody>
      </p:sp>
      <p:sp>
        <p:nvSpPr>
          <p:cNvPr id="17" name="Freeform: Shape 41"/>
          <p:cNvSpPr/>
          <p:nvPr/>
        </p:nvSpPr>
        <p:spPr>
          <a:xfrm>
            <a:off x="3998238" y="3688109"/>
            <a:ext cx="2650766" cy="307236"/>
          </a:xfrm>
          <a:custGeom>
            <a:avLst/>
            <a:gdLst>
              <a:gd name="connsiteX0" fmla="*/ 0 w 3246783"/>
              <a:gd name="connsiteY0" fmla="*/ 0 h 636104"/>
              <a:gd name="connsiteX1" fmla="*/ 3246783 w 3246783"/>
              <a:gd name="connsiteY1" fmla="*/ 304800 h 636104"/>
              <a:gd name="connsiteX2" fmla="*/ 2385392 w 3246783"/>
              <a:gd name="connsiteY2" fmla="*/ 636104 h 636104"/>
              <a:gd name="connsiteX3" fmla="*/ 53009 w 3246783"/>
              <a:gd name="connsiteY3" fmla="*/ 13252 h 636104"/>
              <a:gd name="connsiteX4" fmla="*/ 53009 w 3246783"/>
              <a:gd name="connsiteY4" fmla="*/ 13252 h 636104"/>
              <a:gd name="connsiteX5" fmla="*/ 0 w 3246783"/>
              <a:gd name="connsiteY5" fmla="*/ 0 h 636104"/>
              <a:gd name="connsiteX0" fmla="*/ 0 w 4240696"/>
              <a:gd name="connsiteY0" fmla="*/ 0 h 636104"/>
              <a:gd name="connsiteX1" fmla="*/ 4240696 w 4240696"/>
              <a:gd name="connsiteY1" fmla="*/ 304800 h 636104"/>
              <a:gd name="connsiteX2" fmla="*/ 2385392 w 4240696"/>
              <a:gd name="connsiteY2" fmla="*/ 636104 h 636104"/>
              <a:gd name="connsiteX3" fmla="*/ 53009 w 4240696"/>
              <a:gd name="connsiteY3" fmla="*/ 13252 h 636104"/>
              <a:gd name="connsiteX4" fmla="*/ 53009 w 4240696"/>
              <a:gd name="connsiteY4" fmla="*/ 13252 h 636104"/>
              <a:gd name="connsiteX5" fmla="*/ 0 w 4240696"/>
              <a:gd name="connsiteY5" fmla="*/ 0 h 636104"/>
              <a:gd name="connsiteX0" fmla="*/ 0 w 4240696"/>
              <a:gd name="connsiteY0" fmla="*/ 0 h 649356"/>
              <a:gd name="connsiteX1" fmla="*/ 4240696 w 4240696"/>
              <a:gd name="connsiteY1" fmla="*/ 304800 h 649356"/>
              <a:gd name="connsiteX2" fmla="*/ 3366053 w 4240696"/>
              <a:gd name="connsiteY2" fmla="*/ 649356 h 649356"/>
              <a:gd name="connsiteX3" fmla="*/ 53009 w 4240696"/>
              <a:gd name="connsiteY3" fmla="*/ 13252 h 649356"/>
              <a:gd name="connsiteX4" fmla="*/ 53009 w 4240696"/>
              <a:gd name="connsiteY4" fmla="*/ 13252 h 649356"/>
              <a:gd name="connsiteX5" fmla="*/ 0 w 4240696"/>
              <a:gd name="connsiteY5" fmla="*/ 0 h 649356"/>
              <a:gd name="connsiteX0" fmla="*/ 0 w 3368826"/>
              <a:gd name="connsiteY0" fmla="*/ 0 h 649356"/>
              <a:gd name="connsiteX1" fmla="*/ 3368826 w 3368826"/>
              <a:gd name="connsiteY1" fmla="*/ 155944 h 649356"/>
              <a:gd name="connsiteX2" fmla="*/ 3366053 w 3368826"/>
              <a:gd name="connsiteY2" fmla="*/ 649356 h 649356"/>
              <a:gd name="connsiteX3" fmla="*/ 53009 w 3368826"/>
              <a:gd name="connsiteY3" fmla="*/ 13252 h 649356"/>
              <a:gd name="connsiteX4" fmla="*/ 53009 w 3368826"/>
              <a:gd name="connsiteY4" fmla="*/ 13252 h 649356"/>
              <a:gd name="connsiteX5" fmla="*/ 0 w 3368826"/>
              <a:gd name="connsiteY5" fmla="*/ 0 h 649356"/>
              <a:gd name="connsiteX0" fmla="*/ 0 w 3368826"/>
              <a:gd name="connsiteY0" fmla="*/ 0 h 1297942"/>
              <a:gd name="connsiteX1" fmla="*/ 3368826 w 3368826"/>
              <a:gd name="connsiteY1" fmla="*/ 155944 h 1297942"/>
              <a:gd name="connsiteX2" fmla="*/ 2919486 w 3368826"/>
              <a:gd name="connsiteY2" fmla="*/ 1297942 h 1297942"/>
              <a:gd name="connsiteX3" fmla="*/ 53009 w 3368826"/>
              <a:gd name="connsiteY3" fmla="*/ 13252 h 1297942"/>
              <a:gd name="connsiteX4" fmla="*/ 53009 w 3368826"/>
              <a:gd name="connsiteY4" fmla="*/ 13252 h 1297942"/>
              <a:gd name="connsiteX5" fmla="*/ 0 w 3368826"/>
              <a:gd name="connsiteY5" fmla="*/ 0 h 1297942"/>
              <a:gd name="connsiteX0" fmla="*/ 0 w 4011083"/>
              <a:gd name="connsiteY0" fmla="*/ 0 h 1297942"/>
              <a:gd name="connsiteX1" fmla="*/ 4011083 w 4011083"/>
              <a:gd name="connsiteY1" fmla="*/ 134172 h 1297942"/>
              <a:gd name="connsiteX2" fmla="*/ 2919486 w 4011083"/>
              <a:gd name="connsiteY2" fmla="*/ 1297942 h 1297942"/>
              <a:gd name="connsiteX3" fmla="*/ 53009 w 4011083"/>
              <a:gd name="connsiteY3" fmla="*/ 13252 h 1297942"/>
              <a:gd name="connsiteX4" fmla="*/ 53009 w 4011083"/>
              <a:gd name="connsiteY4" fmla="*/ 13252 h 1297942"/>
              <a:gd name="connsiteX5" fmla="*/ 0 w 4011083"/>
              <a:gd name="connsiteY5" fmla="*/ 0 h 1297942"/>
              <a:gd name="connsiteX0" fmla="*/ 0 w 4011083"/>
              <a:gd name="connsiteY0" fmla="*/ 0 h 405313"/>
              <a:gd name="connsiteX1" fmla="*/ 4011083 w 4011083"/>
              <a:gd name="connsiteY1" fmla="*/ 134172 h 405313"/>
              <a:gd name="connsiteX2" fmla="*/ 2919486 w 4011083"/>
              <a:gd name="connsiteY2" fmla="*/ 405313 h 405313"/>
              <a:gd name="connsiteX3" fmla="*/ 53009 w 4011083"/>
              <a:gd name="connsiteY3" fmla="*/ 13252 h 405313"/>
              <a:gd name="connsiteX4" fmla="*/ 53009 w 4011083"/>
              <a:gd name="connsiteY4" fmla="*/ 13252 h 405313"/>
              <a:gd name="connsiteX5" fmla="*/ 0 w 4011083"/>
              <a:gd name="connsiteY5" fmla="*/ 0 h 405313"/>
              <a:gd name="connsiteX0" fmla="*/ 0 w 3958074"/>
              <a:gd name="connsiteY0" fmla="*/ 0 h 392061"/>
              <a:gd name="connsiteX1" fmla="*/ 3958074 w 3958074"/>
              <a:gd name="connsiteY1" fmla="*/ 120920 h 392061"/>
              <a:gd name="connsiteX2" fmla="*/ 2866477 w 3958074"/>
              <a:gd name="connsiteY2" fmla="*/ 392061 h 392061"/>
              <a:gd name="connsiteX3" fmla="*/ 0 w 3958074"/>
              <a:gd name="connsiteY3" fmla="*/ 0 h 392061"/>
              <a:gd name="connsiteX4" fmla="*/ 0 w 3958074"/>
              <a:gd name="connsiteY4" fmla="*/ 0 h 392061"/>
              <a:gd name="connsiteX0" fmla="*/ 445168 w 3958074"/>
              <a:gd name="connsiteY0" fmla="*/ 0 h 740976"/>
              <a:gd name="connsiteX1" fmla="*/ 3958074 w 3958074"/>
              <a:gd name="connsiteY1" fmla="*/ 469835 h 740976"/>
              <a:gd name="connsiteX2" fmla="*/ 2866477 w 3958074"/>
              <a:gd name="connsiteY2" fmla="*/ 740976 h 740976"/>
              <a:gd name="connsiteX3" fmla="*/ 0 w 3958074"/>
              <a:gd name="connsiteY3" fmla="*/ 348915 h 740976"/>
              <a:gd name="connsiteX4" fmla="*/ 445168 w 3958074"/>
              <a:gd name="connsiteY4" fmla="*/ 0 h 740976"/>
              <a:gd name="connsiteX0" fmla="*/ 0 w 3512906"/>
              <a:gd name="connsiteY0" fmla="*/ 0 h 740976"/>
              <a:gd name="connsiteX1" fmla="*/ 3512906 w 3512906"/>
              <a:gd name="connsiteY1" fmla="*/ 469835 h 740976"/>
              <a:gd name="connsiteX2" fmla="*/ 2421309 w 3512906"/>
              <a:gd name="connsiteY2" fmla="*/ 740976 h 740976"/>
              <a:gd name="connsiteX3" fmla="*/ 0 w 3512906"/>
              <a:gd name="connsiteY3" fmla="*/ 0 h 740976"/>
              <a:gd name="connsiteX0" fmla="*/ 0 w 4270895"/>
              <a:gd name="connsiteY0" fmla="*/ 0 h 740976"/>
              <a:gd name="connsiteX1" fmla="*/ 4270895 w 4270895"/>
              <a:gd name="connsiteY1" fmla="*/ 469835 h 740976"/>
              <a:gd name="connsiteX2" fmla="*/ 2421309 w 4270895"/>
              <a:gd name="connsiteY2" fmla="*/ 740976 h 740976"/>
              <a:gd name="connsiteX3" fmla="*/ 0 w 4270895"/>
              <a:gd name="connsiteY3" fmla="*/ 0 h 740976"/>
              <a:gd name="connsiteX0" fmla="*/ 0 w 4324683"/>
              <a:gd name="connsiteY0" fmla="*/ 0 h 566164"/>
              <a:gd name="connsiteX1" fmla="*/ 4324683 w 4324683"/>
              <a:gd name="connsiteY1" fmla="*/ 295023 h 566164"/>
              <a:gd name="connsiteX2" fmla="*/ 2475097 w 4324683"/>
              <a:gd name="connsiteY2" fmla="*/ 566164 h 566164"/>
              <a:gd name="connsiteX3" fmla="*/ 0 w 4324683"/>
              <a:gd name="connsiteY3" fmla="*/ 0 h 566164"/>
              <a:gd name="connsiteX0" fmla="*/ 0 w 4244001"/>
              <a:gd name="connsiteY0" fmla="*/ 0 h 566164"/>
              <a:gd name="connsiteX1" fmla="*/ 4244001 w 4244001"/>
              <a:gd name="connsiteY1" fmla="*/ 295023 h 566164"/>
              <a:gd name="connsiteX2" fmla="*/ 2475097 w 4244001"/>
              <a:gd name="connsiteY2" fmla="*/ 566164 h 566164"/>
              <a:gd name="connsiteX3" fmla="*/ 0 w 4244001"/>
              <a:gd name="connsiteY3" fmla="*/ 0 h 566164"/>
              <a:gd name="connsiteX0" fmla="*/ 0 w 4244001"/>
              <a:gd name="connsiteY0" fmla="*/ 0 h 566164"/>
              <a:gd name="connsiteX1" fmla="*/ 4244001 w 4244001"/>
              <a:gd name="connsiteY1" fmla="*/ 295023 h 566164"/>
              <a:gd name="connsiteX2" fmla="*/ 2475097 w 4244001"/>
              <a:gd name="connsiteY2" fmla="*/ 566164 h 566164"/>
              <a:gd name="connsiteX3" fmla="*/ 0 w 4244001"/>
              <a:gd name="connsiteY3" fmla="*/ 0 h 566164"/>
              <a:gd name="connsiteX0" fmla="*/ 0 w 8118169"/>
              <a:gd name="connsiteY0" fmla="*/ 32520 h 285863"/>
              <a:gd name="connsiteX1" fmla="*/ 8118169 w 8118169"/>
              <a:gd name="connsiteY1" fmla="*/ 14722 h 285863"/>
              <a:gd name="connsiteX2" fmla="*/ 6349265 w 8118169"/>
              <a:gd name="connsiteY2" fmla="*/ 285863 h 285863"/>
              <a:gd name="connsiteX3" fmla="*/ 0 w 8118169"/>
              <a:gd name="connsiteY3" fmla="*/ 32520 h 285863"/>
              <a:gd name="connsiteX0" fmla="*/ 0 w 8118169"/>
              <a:gd name="connsiteY0" fmla="*/ 32520 h 285863"/>
              <a:gd name="connsiteX1" fmla="*/ 8118169 w 8118169"/>
              <a:gd name="connsiteY1" fmla="*/ 14722 h 285863"/>
              <a:gd name="connsiteX2" fmla="*/ 6349265 w 8118169"/>
              <a:gd name="connsiteY2" fmla="*/ 285863 h 285863"/>
              <a:gd name="connsiteX3" fmla="*/ 0 w 8118169"/>
              <a:gd name="connsiteY3" fmla="*/ 32520 h 285863"/>
              <a:gd name="connsiteX0" fmla="*/ 0 w 8118169"/>
              <a:gd name="connsiteY0" fmla="*/ 32520 h 285863"/>
              <a:gd name="connsiteX1" fmla="*/ 8118169 w 8118169"/>
              <a:gd name="connsiteY1" fmla="*/ 14722 h 285863"/>
              <a:gd name="connsiteX2" fmla="*/ 6349265 w 8118169"/>
              <a:gd name="connsiteY2" fmla="*/ 285863 h 285863"/>
              <a:gd name="connsiteX3" fmla="*/ 0 w 8118169"/>
              <a:gd name="connsiteY3" fmla="*/ 32520 h 285863"/>
              <a:gd name="connsiteX0" fmla="*/ 0 w 8118169"/>
              <a:gd name="connsiteY0" fmla="*/ 32520 h 285863"/>
              <a:gd name="connsiteX1" fmla="*/ 8118169 w 8118169"/>
              <a:gd name="connsiteY1" fmla="*/ 14722 h 285863"/>
              <a:gd name="connsiteX2" fmla="*/ 6349265 w 8118169"/>
              <a:gd name="connsiteY2" fmla="*/ 285863 h 285863"/>
              <a:gd name="connsiteX3" fmla="*/ 0 w 8118169"/>
              <a:gd name="connsiteY3" fmla="*/ 32520 h 285863"/>
              <a:gd name="connsiteX0" fmla="*/ 0 w 8118169"/>
              <a:gd name="connsiteY0" fmla="*/ 52232 h 305575"/>
              <a:gd name="connsiteX1" fmla="*/ 8118169 w 8118169"/>
              <a:gd name="connsiteY1" fmla="*/ 34434 h 305575"/>
              <a:gd name="connsiteX2" fmla="*/ 6349265 w 8118169"/>
              <a:gd name="connsiteY2" fmla="*/ 305575 h 305575"/>
              <a:gd name="connsiteX3" fmla="*/ 0 w 8118169"/>
              <a:gd name="connsiteY3" fmla="*/ 52232 h 305575"/>
              <a:gd name="connsiteX0" fmla="*/ 0 w 8118169"/>
              <a:gd name="connsiteY0" fmla="*/ 52232 h 305575"/>
              <a:gd name="connsiteX1" fmla="*/ 8118169 w 8118169"/>
              <a:gd name="connsiteY1" fmla="*/ 34434 h 305575"/>
              <a:gd name="connsiteX2" fmla="*/ 6349265 w 8118169"/>
              <a:gd name="connsiteY2" fmla="*/ 305575 h 305575"/>
              <a:gd name="connsiteX3" fmla="*/ 0 w 8118169"/>
              <a:gd name="connsiteY3" fmla="*/ 52232 h 305575"/>
              <a:gd name="connsiteX0" fmla="*/ 0 w 8118169"/>
              <a:gd name="connsiteY0" fmla="*/ 52232 h 305575"/>
              <a:gd name="connsiteX1" fmla="*/ 8118169 w 8118169"/>
              <a:gd name="connsiteY1" fmla="*/ 34434 h 305575"/>
              <a:gd name="connsiteX2" fmla="*/ 6349265 w 8118169"/>
              <a:gd name="connsiteY2" fmla="*/ 305575 h 305575"/>
              <a:gd name="connsiteX3" fmla="*/ 0 w 8118169"/>
              <a:gd name="connsiteY3" fmla="*/ 52232 h 305575"/>
              <a:gd name="connsiteX0" fmla="*/ 0 w 6349310"/>
              <a:gd name="connsiteY0" fmla="*/ 80874 h 334217"/>
              <a:gd name="connsiteX1" fmla="*/ 6337495 w 6349310"/>
              <a:gd name="connsiteY1" fmla="*/ 26981 h 334217"/>
              <a:gd name="connsiteX2" fmla="*/ 6349265 w 6349310"/>
              <a:gd name="connsiteY2" fmla="*/ 334217 h 334217"/>
              <a:gd name="connsiteX3" fmla="*/ 0 w 6349310"/>
              <a:gd name="connsiteY3" fmla="*/ 80874 h 334217"/>
              <a:gd name="connsiteX0" fmla="*/ 0 w 6349310"/>
              <a:gd name="connsiteY0" fmla="*/ 80874 h 334217"/>
              <a:gd name="connsiteX1" fmla="*/ 6337495 w 6349310"/>
              <a:gd name="connsiteY1" fmla="*/ 26981 h 334217"/>
              <a:gd name="connsiteX2" fmla="*/ 6349265 w 6349310"/>
              <a:gd name="connsiteY2" fmla="*/ 334217 h 334217"/>
              <a:gd name="connsiteX3" fmla="*/ 0 w 6349310"/>
              <a:gd name="connsiteY3" fmla="*/ 80874 h 334217"/>
              <a:gd name="connsiteX0" fmla="*/ 0 w 6349310"/>
              <a:gd name="connsiteY0" fmla="*/ 53893 h 307236"/>
              <a:gd name="connsiteX1" fmla="*/ 6337495 w 6349310"/>
              <a:gd name="connsiteY1" fmla="*/ 0 h 307236"/>
              <a:gd name="connsiteX2" fmla="*/ 6349265 w 6349310"/>
              <a:gd name="connsiteY2" fmla="*/ 307236 h 307236"/>
              <a:gd name="connsiteX3" fmla="*/ 0 w 6349310"/>
              <a:gd name="connsiteY3" fmla="*/ 53893 h 307236"/>
              <a:gd name="connsiteX0" fmla="*/ 0 w 6349310"/>
              <a:gd name="connsiteY0" fmla="*/ 53893 h 307236"/>
              <a:gd name="connsiteX1" fmla="*/ 6337495 w 6349310"/>
              <a:gd name="connsiteY1" fmla="*/ 0 h 307236"/>
              <a:gd name="connsiteX2" fmla="*/ 6349265 w 6349310"/>
              <a:gd name="connsiteY2" fmla="*/ 307236 h 307236"/>
              <a:gd name="connsiteX3" fmla="*/ 0 w 6349310"/>
              <a:gd name="connsiteY3" fmla="*/ 53893 h 307236"/>
              <a:gd name="connsiteX0" fmla="*/ 0 w 6349310"/>
              <a:gd name="connsiteY0" fmla="*/ 53893 h 307236"/>
              <a:gd name="connsiteX1" fmla="*/ 6337495 w 6349310"/>
              <a:gd name="connsiteY1" fmla="*/ 0 h 307236"/>
              <a:gd name="connsiteX2" fmla="*/ 6349265 w 6349310"/>
              <a:gd name="connsiteY2" fmla="*/ 307236 h 307236"/>
              <a:gd name="connsiteX3" fmla="*/ 0 w 6349310"/>
              <a:gd name="connsiteY3" fmla="*/ 53893 h 307236"/>
              <a:gd name="connsiteX0" fmla="*/ 0 w 2650766"/>
              <a:gd name="connsiteY0" fmla="*/ 12950 h 307236"/>
              <a:gd name="connsiteX1" fmla="*/ 2638951 w 2650766"/>
              <a:gd name="connsiteY1" fmla="*/ 0 h 307236"/>
              <a:gd name="connsiteX2" fmla="*/ 2650721 w 2650766"/>
              <a:gd name="connsiteY2" fmla="*/ 307236 h 307236"/>
              <a:gd name="connsiteX3" fmla="*/ 0 w 2650766"/>
              <a:gd name="connsiteY3" fmla="*/ 12950 h 307236"/>
            </a:gdLst>
            <a:ahLst/>
            <a:cxnLst>
              <a:cxn ang="0">
                <a:pos x="connsiteX0" y="connsiteY0"/>
              </a:cxn>
              <a:cxn ang="0">
                <a:pos x="connsiteX1" y="connsiteY1"/>
              </a:cxn>
              <a:cxn ang="0">
                <a:pos x="connsiteX2" y="connsiteY2"/>
              </a:cxn>
              <a:cxn ang="0">
                <a:pos x="connsiteX3" y="connsiteY3"/>
              </a:cxn>
            </a:cxnLst>
            <a:rect l="l" t="t" r="r" b="b"/>
            <a:pathLst>
              <a:path w="2650766" h="307236">
                <a:moveTo>
                  <a:pt x="0" y="12950"/>
                </a:moveTo>
                <a:lnTo>
                  <a:pt x="2638951" y="0"/>
                </a:lnTo>
                <a:cubicBezTo>
                  <a:pt x="2638027" y="164471"/>
                  <a:pt x="2651645" y="142765"/>
                  <a:pt x="2650721" y="307236"/>
                </a:cubicBezTo>
                <a:cubicBezTo>
                  <a:pt x="1693341" y="238831"/>
                  <a:pt x="1161915" y="129482"/>
                  <a:pt x="0" y="12950"/>
                </a:cubicBez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598045" y="3665956"/>
            <a:ext cx="2351478" cy="307777"/>
          </a:xfrm>
          <a:prstGeom prst="rect">
            <a:avLst/>
          </a:prstGeom>
          <a:solidFill>
            <a:schemeClr val="accent2">
              <a:lumMod val="40000"/>
              <a:lumOff val="60000"/>
            </a:schemeClr>
          </a:solidFill>
          <a:ln>
            <a:solidFill>
              <a:srgbClr val="0070C0"/>
            </a:solidFill>
          </a:ln>
        </p:spPr>
        <p:txBody>
          <a:bodyPr wrap="none">
            <a:spAutoFit/>
          </a:bodyPr>
          <a:lstStyle/>
          <a:p>
            <a:r>
              <a:rPr lang="en-US" sz="1400" dirty="0"/>
              <a:t>BRG_BNG </a:t>
            </a:r>
            <a:r>
              <a:rPr lang="en-US" sz="1400" b="1" i="1" dirty="0"/>
              <a:t>Network Resource</a:t>
            </a:r>
            <a:r>
              <a:rPr lang="en-US" sz="1400" dirty="0"/>
              <a:t>:</a:t>
            </a:r>
          </a:p>
        </p:txBody>
      </p:sp>
    </p:spTree>
    <p:extLst>
      <p:ext uri="{BB962C8B-B14F-4D97-AF65-F5344CB8AC3E}">
        <p14:creationId xmlns:p14="http://schemas.microsoft.com/office/powerpoint/2010/main" val="4159373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606783" y="4349086"/>
            <a:ext cx="3241497" cy="1630609"/>
          </a:xfrm>
          <a:prstGeom prst="rect">
            <a:avLst/>
          </a:prstGeom>
          <a:solidFill>
            <a:schemeClr val="accent4">
              <a:lumMod val="40000"/>
              <a:lumOff val="60000"/>
            </a:schemeClr>
          </a:solidFill>
          <a:ln>
            <a:solidFill>
              <a:srgbClr val="0070C0"/>
            </a:solidFill>
          </a:ln>
        </p:spPr>
        <p:txBody>
          <a:bodyPr wrap="none">
            <a:noAutofit/>
          </a:bodyPr>
          <a:lstStyle/>
          <a:p>
            <a:r>
              <a:rPr lang="en-US" sz="1600" dirty="0" err="1"/>
              <a:t>vCpeCoreInfra_Tosca</a:t>
            </a:r>
            <a:r>
              <a:rPr lang="en-US" sz="1600" dirty="0"/>
              <a:t> </a:t>
            </a:r>
            <a:r>
              <a:rPr lang="en-US" sz="1600" b="1" i="1" dirty="0"/>
              <a:t>Service</a:t>
            </a:r>
            <a:r>
              <a:rPr lang="en-US" sz="1600" dirty="0"/>
              <a:t>:</a:t>
            </a:r>
          </a:p>
          <a:p>
            <a:r>
              <a:rPr lang="en-US" sz="1600" dirty="0" err="1"/>
              <a:t>topology_template</a:t>
            </a:r>
            <a:r>
              <a:rPr lang="en-US" sz="1600" dirty="0"/>
              <a:t>:   </a:t>
            </a:r>
          </a:p>
          <a:p>
            <a:r>
              <a:rPr lang="en-US" sz="1600" dirty="0"/>
              <a:t>        </a:t>
            </a:r>
            <a:r>
              <a:rPr lang="en-US" sz="1600" dirty="0" err="1"/>
              <a:t>node_templates</a:t>
            </a:r>
            <a:r>
              <a:rPr lang="en-US" sz="1600" dirty="0"/>
              <a:t>:  </a:t>
            </a:r>
          </a:p>
          <a:p>
            <a:r>
              <a:rPr lang="en-US" sz="1600" dirty="0"/>
              <a:t>                 CPE_PUBLIC:</a:t>
            </a:r>
          </a:p>
          <a:p>
            <a:r>
              <a:rPr lang="en-US" sz="1600" dirty="0"/>
              <a:t>                 CPE_SIGNAL:</a:t>
            </a:r>
          </a:p>
          <a:p>
            <a:r>
              <a:rPr lang="en-US" sz="1600" dirty="0"/>
              <a:t>                 </a:t>
            </a:r>
            <a:r>
              <a:rPr lang="en-US" sz="1600" dirty="0" err="1"/>
              <a:t>vCpeCoreInfraVnfs_TOSCA</a:t>
            </a:r>
            <a:r>
              <a:rPr lang="en-US" sz="1600" dirty="0"/>
              <a:t>:   </a:t>
            </a:r>
          </a:p>
        </p:txBody>
      </p:sp>
      <p:sp>
        <p:nvSpPr>
          <p:cNvPr id="3" name="Title 2"/>
          <p:cNvSpPr>
            <a:spLocks noGrp="1"/>
          </p:cNvSpPr>
          <p:nvPr>
            <p:ph type="title"/>
          </p:nvPr>
        </p:nvSpPr>
        <p:spPr>
          <a:xfrm>
            <a:off x="751421" y="517525"/>
            <a:ext cx="11145303" cy="454201"/>
          </a:xfrm>
        </p:spPr>
        <p:txBody>
          <a:bodyPr/>
          <a:lstStyle/>
          <a:p>
            <a:r>
              <a:rPr lang="en-US" altLang="zh-CN" dirty="0"/>
              <a:t>Residential Broadband </a:t>
            </a:r>
            <a:r>
              <a:rPr lang="en-US" altLang="zh-CN" dirty="0" err="1"/>
              <a:t>vCPE</a:t>
            </a:r>
            <a:r>
              <a:rPr lang="en-US" altLang="zh-CN" dirty="0"/>
              <a:t> Use Case: </a:t>
            </a:r>
            <a:r>
              <a:rPr lang="en-US" altLang="zh-CN" dirty="0" err="1"/>
              <a:t>vCpeCoreInfra</a:t>
            </a:r>
            <a:r>
              <a:rPr lang="en-US" altLang="zh-CN" dirty="0"/>
              <a:t> Topology</a:t>
            </a:r>
            <a:endParaRPr lang="en-US" dirty="0"/>
          </a:p>
        </p:txBody>
      </p:sp>
      <p:sp>
        <p:nvSpPr>
          <p:cNvPr id="18" name="Freeform: Shape 37"/>
          <p:cNvSpPr/>
          <p:nvPr/>
        </p:nvSpPr>
        <p:spPr>
          <a:xfrm>
            <a:off x="3752026" y="5376763"/>
            <a:ext cx="1311791" cy="944169"/>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287690 w 6287690"/>
              <a:gd name="connsiteY0" fmla="*/ 141888 h 448384"/>
              <a:gd name="connsiteX1" fmla="*/ 0 w 6287690"/>
              <a:gd name="connsiteY1" fmla="*/ 0 h 448384"/>
              <a:gd name="connsiteX2" fmla="*/ 5355273 w 6287690"/>
              <a:gd name="connsiteY2" fmla="*/ 448384 h 448384"/>
              <a:gd name="connsiteX3" fmla="*/ 6287690 w 6287690"/>
              <a:gd name="connsiteY3" fmla="*/ 141888 h 448384"/>
              <a:gd name="connsiteX0" fmla="*/ 6059090 w 6059090"/>
              <a:gd name="connsiteY0" fmla="*/ 0 h 519849"/>
              <a:gd name="connsiteX1" fmla="*/ 0 w 6059090"/>
              <a:gd name="connsiteY1" fmla="*/ 519849 h 519849"/>
              <a:gd name="connsiteX2" fmla="*/ 5126673 w 6059090"/>
              <a:gd name="connsiteY2" fmla="*/ 306496 h 519849"/>
              <a:gd name="connsiteX3" fmla="*/ 6059090 w 6059090"/>
              <a:gd name="connsiteY3" fmla="*/ 0 h 519849"/>
              <a:gd name="connsiteX0" fmla="*/ 5156722 w 5156722"/>
              <a:gd name="connsiteY0" fmla="*/ 0 h 495786"/>
              <a:gd name="connsiteX1" fmla="*/ 0 w 5156722"/>
              <a:gd name="connsiteY1" fmla="*/ 495786 h 495786"/>
              <a:gd name="connsiteX2" fmla="*/ 5126673 w 5156722"/>
              <a:gd name="connsiteY2" fmla="*/ 282433 h 495786"/>
              <a:gd name="connsiteX3" fmla="*/ 5156722 w 5156722"/>
              <a:gd name="connsiteY3" fmla="*/ 0 h 495786"/>
              <a:gd name="connsiteX0" fmla="*/ 5156722 w 5210894"/>
              <a:gd name="connsiteY0" fmla="*/ 0 h 495786"/>
              <a:gd name="connsiteX1" fmla="*/ 0 w 5210894"/>
              <a:gd name="connsiteY1" fmla="*/ 495786 h 495786"/>
              <a:gd name="connsiteX2" fmla="*/ 5210894 w 5210894"/>
              <a:gd name="connsiteY2" fmla="*/ 270402 h 495786"/>
              <a:gd name="connsiteX3" fmla="*/ 5156722 w 5210894"/>
              <a:gd name="connsiteY3" fmla="*/ 0 h 495786"/>
              <a:gd name="connsiteX0" fmla="*/ 5505638 w 5559810"/>
              <a:gd name="connsiteY0" fmla="*/ 0 h 736417"/>
              <a:gd name="connsiteX1" fmla="*/ 0 w 5559810"/>
              <a:gd name="connsiteY1" fmla="*/ 736417 h 736417"/>
              <a:gd name="connsiteX2" fmla="*/ 5559810 w 5559810"/>
              <a:gd name="connsiteY2" fmla="*/ 270402 h 736417"/>
              <a:gd name="connsiteX3" fmla="*/ 5505638 w 5559810"/>
              <a:gd name="connsiteY3" fmla="*/ 0 h 736417"/>
              <a:gd name="connsiteX0" fmla="*/ 3267764 w 3321936"/>
              <a:gd name="connsiteY0" fmla="*/ 0 h 712354"/>
              <a:gd name="connsiteX1" fmla="*/ 0 w 3321936"/>
              <a:gd name="connsiteY1" fmla="*/ 712354 h 712354"/>
              <a:gd name="connsiteX2" fmla="*/ 3321936 w 3321936"/>
              <a:gd name="connsiteY2" fmla="*/ 270402 h 712354"/>
              <a:gd name="connsiteX3" fmla="*/ 3267764 w 3321936"/>
              <a:gd name="connsiteY3" fmla="*/ 0 h 712354"/>
              <a:gd name="connsiteX0" fmla="*/ 2605156 w 2659328"/>
              <a:gd name="connsiteY0" fmla="*/ 0 h 672598"/>
              <a:gd name="connsiteX1" fmla="*/ 0 w 2659328"/>
              <a:gd name="connsiteY1" fmla="*/ 672598 h 672598"/>
              <a:gd name="connsiteX2" fmla="*/ 2659328 w 2659328"/>
              <a:gd name="connsiteY2" fmla="*/ 270402 h 672598"/>
              <a:gd name="connsiteX3" fmla="*/ 2605156 w 2659328"/>
              <a:gd name="connsiteY3" fmla="*/ 0 h 672598"/>
              <a:gd name="connsiteX0" fmla="*/ 1654661 w 1708833"/>
              <a:gd name="connsiteY0" fmla="*/ 0 h 684629"/>
              <a:gd name="connsiteX1" fmla="*/ 0 w 1708833"/>
              <a:gd name="connsiteY1" fmla="*/ 684629 h 684629"/>
              <a:gd name="connsiteX2" fmla="*/ 1708833 w 1708833"/>
              <a:gd name="connsiteY2" fmla="*/ 270402 h 684629"/>
              <a:gd name="connsiteX3" fmla="*/ 1654661 w 1708833"/>
              <a:gd name="connsiteY3" fmla="*/ 0 h 684629"/>
              <a:gd name="connsiteX0" fmla="*/ 1185430 w 1239602"/>
              <a:gd name="connsiteY0" fmla="*/ 0 h 371808"/>
              <a:gd name="connsiteX1" fmla="*/ 0 w 1239602"/>
              <a:gd name="connsiteY1" fmla="*/ 371808 h 371808"/>
              <a:gd name="connsiteX2" fmla="*/ 1239602 w 1239602"/>
              <a:gd name="connsiteY2" fmla="*/ 270402 h 371808"/>
              <a:gd name="connsiteX3" fmla="*/ 1185430 w 1239602"/>
              <a:gd name="connsiteY3" fmla="*/ 0 h 371808"/>
              <a:gd name="connsiteX0" fmla="*/ 1185430 w 1191475"/>
              <a:gd name="connsiteY0" fmla="*/ 0 h 1365275"/>
              <a:gd name="connsiteX1" fmla="*/ 0 w 1191475"/>
              <a:gd name="connsiteY1" fmla="*/ 371808 h 1365275"/>
              <a:gd name="connsiteX2" fmla="*/ 1191475 w 1191475"/>
              <a:gd name="connsiteY2" fmla="*/ 1365275 h 1365275"/>
              <a:gd name="connsiteX3" fmla="*/ 1185430 w 1191475"/>
              <a:gd name="connsiteY3" fmla="*/ 0 h 1365275"/>
              <a:gd name="connsiteX0" fmla="*/ 1221524 w 1227569"/>
              <a:gd name="connsiteY0" fmla="*/ 0 h 1365275"/>
              <a:gd name="connsiteX1" fmla="*/ 0 w 1227569"/>
              <a:gd name="connsiteY1" fmla="*/ 407902 h 1365275"/>
              <a:gd name="connsiteX2" fmla="*/ 1227569 w 1227569"/>
              <a:gd name="connsiteY2" fmla="*/ 1365275 h 1365275"/>
              <a:gd name="connsiteX3" fmla="*/ 1221524 w 1227569"/>
              <a:gd name="connsiteY3" fmla="*/ 0 h 1365275"/>
              <a:gd name="connsiteX0" fmla="*/ 1293714 w 1299759"/>
              <a:gd name="connsiteY0" fmla="*/ 0 h 1365275"/>
              <a:gd name="connsiteX1" fmla="*/ 0 w 1299759"/>
              <a:gd name="connsiteY1" fmla="*/ 371807 h 1365275"/>
              <a:gd name="connsiteX2" fmla="*/ 1299759 w 1299759"/>
              <a:gd name="connsiteY2" fmla="*/ 1365275 h 1365275"/>
              <a:gd name="connsiteX3" fmla="*/ 1293714 w 1299759"/>
              <a:gd name="connsiteY3" fmla="*/ 0 h 1365275"/>
              <a:gd name="connsiteX0" fmla="*/ 1293714 w 1311791"/>
              <a:gd name="connsiteY0" fmla="*/ 0 h 944169"/>
              <a:gd name="connsiteX1" fmla="*/ 0 w 1311791"/>
              <a:gd name="connsiteY1" fmla="*/ 371807 h 944169"/>
              <a:gd name="connsiteX2" fmla="*/ 1311791 w 1311791"/>
              <a:gd name="connsiteY2" fmla="*/ 944169 h 944169"/>
              <a:gd name="connsiteX3" fmla="*/ 1293714 w 1311791"/>
              <a:gd name="connsiteY3" fmla="*/ 0 h 944169"/>
            </a:gdLst>
            <a:ahLst/>
            <a:cxnLst>
              <a:cxn ang="0">
                <a:pos x="connsiteX0" y="connsiteY0"/>
              </a:cxn>
              <a:cxn ang="0">
                <a:pos x="connsiteX1" y="connsiteY1"/>
              </a:cxn>
              <a:cxn ang="0">
                <a:pos x="connsiteX2" y="connsiteY2"/>
              </a:cxn>
              <a:cxn ang="0">
                <a:pos x="connsiteX3" y="connsiteY3"/>
              </a:cxn>
            </a:cxnLst>
            <a:rect l="l" t="t" r="r" b="b"/>
            <a:pathLst>
              <a:path w="1311791" h="944169">
                <a:moveTo>
                  <a:pt x="1293714" y="0"/>
                </a:moveTo>
                <a:lnTo>
                  <a:pt x="0" y="371807"/>
                </a:lnTo>
                <a:lnTo>
                  <a:pt x="1311791" y="944169"/>
                </a:lnTo>
                <a:lnTo>
                  <a:pt x="1293714" y="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5045453" y="5350828"/>
            <a:ext cx="3217740" cy="954107"/>
          </a:xfrm>
          <a:prstGeom prst="rect">
            <a:avLst/>
          </a:prstGeom>
          <a:solidFill>
            <a:schemeClr val="accent4">
              <a:lumMod val="40000"/>
              <a:lumOff val="60000"/>
            </a:schemeClr>
          </a:solidFill>
          <a:ln>
            <a:solidFill>
              <a:srgbClr val="0070C0"/>
            </a:solidFill>
          </a:ln>
        </p:spPr>
        <p:txBody>
          <a:bodyPr wrap="none">
            <a:spAutoFit/>
          </a:bodyPr>
          <a:lstStyle/>
          <a:p>
            <a:r>
              <a:rPr lang="en-US" sz="1400" dirty="0" err="1"/>
              <a:t>vCpeCoreInfraVnfs_TOSCA</a:t>
            </a:r>
            <a:r>
              <a:rPr lang="en-US" sz="1400" dirty="0"/>
              <a:t> </a:t>
            </a:r>
            <a:r>
              <a:rPr lang="en-US" sz="1400" b="1" i="1" dirty="0"/>
              <a:t>VNF Resource</a:t>
            </a:r>
            <a:r>
              <a:rPr lang="en-US" sz="1400" dirty="0"/>
              <a:t>:</a:t>
            </a:r>
          </a:p>
          <a:p>
            <a:r>
              <a:rPr lang="en-US" sz="1400" dirty="0"/>
              <a:t>           </a:t>
            </a:r>
            <a:r>
              <a:rPr lang="en-US" sz="1400" dirty="0" err="1"/>
              <a:t>vDHCP</a:t>
            </a:r>
            <a:r>
              <a:rPr lang="en-US" sz="1400" dirty="0"/>
              <a:t> (VM)</a:t>
            </a:r>
          </a:p>
          <a:p>
            <a:r>
              <a:rPr lang="en-US" sz="1400" dirty="0"/>
              <a:t>           </a:t>
            </a:r>
            <a:r>
              <a:rPr lang="en-US" sz="1400" dirty="0" err="1"/>
              <a:t>vAAA</a:t>
            </a:r>
            <a:r>
              <a:rPr lang="en-US" sz="1400" dirty="0"/>
              <a:t> (VM)</a:t>
            </a:r>
          </a:p>
          <a:p>
            <a:r>
              <a:rPr lang="en-US" sz="1400" dirty="0"/>
              <a:t>           </a:t>
            </a:r>
            <a:r>
              <a:rPr lang="en-US" sz="1400" dirty="0" err="1"/>
              <a:t>vDNS+DHCP</a:t>
            </a:r>
            <a:r>
              <a:rPr lang="en-US" sz="1400" dirty="0"/>
              <a:t> (VM)</a:t>
            </a:r>
          </a:p>
        </p:txBody>
      </p:sp>
      <p:grpSp>
        <p:nvGrpSpPr>
          <p:cNvPr id="41" name="Group 40"/>
          <p:cNvGrpSpPr/>
          <p:nvPr/>
        </p:nvGrpSpPr>
        <p:grpSpPr>
          <a:xfrm>
            <a:off x="9154944" y="1035330"/>
            <a:ext cx="2509221" cy="572774"/>
            <a:chOff x="220331" y="991256"/>
            <a:chExt cx="2509221" cy="572774"/>
          </a:xfrm>
        </p:grpSpPr>
        <p:sp>
          <p:nvSpPr>
            <p:cNvPr id="42" name="Rectangle 41"/>
            <p:cNvSpPr/>
            <p:nvPr/>
          </p:nvSpPr>
          <p:spPr>
            <a:xfrm>
              <a:off x="318878" y="1102560"/>
              <a:ext cx="1102289" cy="338554"/>
            </a:xfrm>
            <a:prstGeom prst="rect">
              <a:avLst/>
            </a:prstGeom>
            <a:solidFill>
              <a:schemeClr val="accent4">
                <a:lumMod val="40000"/>
                <a:lumOff val="60000"/>
              </a:schemeClr>
            </a:solidFill>
            <a:ln>
              <a:solidFill>
                <a:srgbClr val="0070C0"/>
              </a:solidFill>
            </a:ln>
          </p:spPr>
          <p:txBody>
            <a:bodyPr wrap="square">
              <a:spAutoFit/>
            </a:bodyPr>
            <a:lstStyle/>
            <a:p>
              <a:pPr algn="ctr"/>
              <a:r>
                <a:rPr lang="en-US" sz="1600" dirty="0">
                  <a:solidFill>
                    <a:schemeClr val="tx1"/>
                  </a:solidFill>
                </a:rPr>
                <a:t>TOSCA</a:t>
              </a:r>
            </a:p>
          </p:txBody>
        </p:sp>
        <p:sp>
          <p:nvSpPr>
            <p:cNvPr id="43" name="Rectangle 42"/>
            <p:cNvSpPr/>
            <p:nvPr/>
          </p:nvSpPr>
          <p:spPr>
            <a:xfrm>
              <a:off x="1499788" y="1120500"/>
              <a:ext cx="1102289" cy="338554"/>
            </a:xfrm>
            <a:prstGeom prst="rect">
              <a:avLst/>
            </a:prstGeom>
            <a:solidFill>
              <a:schemeClr val="accent2">
                <a:lumMod val="40000"/>
                <a:lumOff val="60000"/>
              </a:schemeClr>
            </a:solidFill>
            <a:ln>
              <a:solidFill>
                <a:srgbClr val="0070C0"/>
              </a:solidFill>
            </a:ln>
          </p:spPr>
          <p:txBody>
            <a:bodyPr wrap="square">
              <a:spAutoFit/>
            </a:bodyPr>
            <a:lstStyle/>
            <a:p>
              <a:pPr algn="ctr"/>
              <a:r>
                <a:rPr lang="en-US" sz="1600" dirty="0">
                  <a:solidFill>
                    <a:schemeClr val="tx1"/>
                  </a:solidFill>
                </a:rPr>
                <a:t>HEAT</a:t>
              </a:r>
            </a:p>
          </p:txBody>
        </p:sp>
        <p:sp>
          <p:nvSpPr>
            <p:cNvPr id="44" name="Rectangle 43"/>
            <p:cNvSpPr/>
            <p:nvPr/>
          </p:nvSpPr>
          <p:spPr>
            <a:xfrm>
              <a:off x="220331" y="991256"/>
              <a:ext cx="2509221" cy="572774"/>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Rectangle 44"/>
          <p:cNvSpPr/>
          <p:nvPr/>
        </p:nvSpPr>
        <p:spPr>
          <a:xfrm>
            <a:off x="751421" y="1349529"/>
            <a:ext cx="3099233" cy="1593645"/>
          </a:xfrm>
          <a:prstGeom prst="rect">
            <a:avLst/>
          </a:prstGeom>
          <a:solidFill>
            <a:schemeClr val="accent4">
              <a:lumMod val="40000"/>
              <a:lumOff val="60000"/>
            </a:schemeClr>
          </a:solidFill>
          <a:ln>
            <a:solidFill>
              <a:srgbClr val="0070C0"/>
            </a:solidFill>
          </a:ln>
        </p:spPr>
        <p:txBody>
          <a:bodyPr wrap="none">
            <a:noAutofit/>
          </a:bodyPr>
          <a:lstStyle/>
          <a:p>
            <a:r>
              <a:rPr lang="en-US" sz="1600" dirty="0" err="1"/>
              <a:t>vCpeCoreInfra_Heat</a:t>
            </a:r>
            <a:r>
              <a:rPr lang="en-US" sz="1600" dirty="0"/>
              <a:t> </a:t>
            </a:r>
            <a:r>
              <a:rPr lang="en-US" sz="1600" b="1" i="1" dirty="0"/>
              <a:t>Service</a:t>
            </a:r>
            <a:r>
              <a:rPr lang="en-US" sz="1600" dirty="0"/>
              <a:t>:</a:t>
            </a:r>
          </a:p>
          <a:p>
            <a:r>
              <a:rPr lang="en-US" sz="1600" dirty="0" err="1"/>
              <a:t>topology_template</a:t>
            </a:r>
            <a:r>
              <a:rPr lang="en-US" sz="1600" dirty="0"/>
              <a:t>:   </a:t>
            </a:r>
          </a:p>
          <a:p>
            <a:r>
              <a:rPr lang="en-US" sz="1600" dirty="0"/>
              <a:t>        </a:t>
            </a:r>
            <a:r>
              <a:rPr lang="en-US" sz="1600" dirty="0" err="1"/>
              <a:t>node_templates</a:t>
            </a:r>
            <a:r>
              <a:rPr lang="en-US" sz="1600" dirty="0"/>
              <a:t>:  </a:t>
            </a:r>
          </a:p>
          <a:p>
            <a:r>
              <a:rPr lang="en-US" sz="1600" dirty="0"/>
              <a:t>                 CPE_PUBLIC:</a:t>
            </a:r>
          </a:p>
          <a:p>
            <a:r>
              <a:rPr lang="en-US" sz="1600" dirty="0"/>
              <a:t>                 CPE_SIGNAL:</a:t>
            </a:r>
          </a:p>
          <a:p>
            <a:r>
              <a:rPr lang="en-US" sz="1600" dirty="0"/>
              <a:t>                 </a:t>
            </a:r>
            <a:r>
              <a:rPr lang="en-US" sz="1600" dirty="0" err="1"/>
              <a:t>vCpeCoreInfraVnfs_HEAT</a:t>
            </a:r>
            <a:r>
              <a:rPr lang="en-US" sz="1600" dirty="0"/>
              <a:t>:   </a:t>
            </a:r>
          </a:p>
        </p:txBody>
      </p:sp>
      <p:sp>
        <p:nvSpPr>
          <p:cNvPr id="46" name="Freeform: Shape 37"/>
          <p:cNvSpPr/>
          <p:nvPr/>
        </p:nvSpPr>
        <p:spPr>
          <a:xfrm>
            <a:off x="3753642" y="2410544"/>
            <a:ext cx="1173689" cy="499002"/>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287690 w 6287690"/>
              <a:gd name="connsiteY0" fmla="*/ 141888 h 448384"/>
              <a:gd name="connsiteX1" fmla="*/ 0 w 6287690"/>
              <a:gd name="connsiteY1" fmla="*/ 0 h 448384"/>
              <a:gd name="connsiteX2" fmla="*/ 5355273 w 6287690"/>
              <a:gd name="connsiteY2" fmla="*/ 448384 h 448384"/>
              <a:gd name="connsiteX3" fmla="*/ 6287690 w 6287690"/>
              <a:gd name="connsiteY3" fmla="*/ 141888 h 448384"/>
              <a:gd name="connsiteX0" fmla="*/ 6059090 w 6059090"/>
              <a:gd name="connsiteY0" fmla="*/ 0 h 519849"/>
              <a:gd name="connsiteX1" fmla="*/ 0 w 6059090"/>
              <a:gd name="connsiteY1" fmla="*/ 519849 h 519849"/>
              <a:gd name="connsiteX2" fmla="*/ 5126673 w 6059090"/>
              <a:gd name="connsiteY2" fmla="*/ 306496 h 519849"/>
              <a:gd name="connsiteX3" fmla="*/ 6059090 w 6059090"/>
              <a:gd name="connsiteY3" fmla="*/ 0 h 519849"/>
              <a:gd name="connsiteX0" fmla="*/ 5156722 w 5156722"/>
              <a:gd name="connsiteY0" fmla="*/ 0 h 495786"/>
              <a:gd name="connsiteX1" fmla="*/ 0 w 5156722"/>
              <a:gd name="connsiteY1" fmla="*/ 495786 h 495786"/>
              <a:gd name="connsiteX2" fmla="*/ 5126673 w 5156722"/>
              <a:gd name="connsiteY2" fmla="*/ 282433 h 495786"/>
              <a:gd name="connsiteX3" fmla="*/ 5156722 w 5156722"/>
              <a:gd name="connsiteY3" fmla="*/ 0 h 495786"/>
              <a:gd name="connsiteX0" fmla="*/ 5156722 w 5210894"/>
              <a:gd name="connsiteY0" fmla="*/ 0 h 495786"/>
              <a:gd name="connsiteX1" fmla="*/ 0 w 5210894"/>
              <a:gd name="connsiteY1" fmla="*/ 495786 h 495786"/>
              <a:gd name="connsiteX2" fmla="*/ 5210894 w 5210894"/>
              <a:gd name="connsiteY2" fmla="*/ 270402 h 495786"/>
              <a:gd name="connsiteX3" fmla="*/ 5156722 w 5210894"/>
              <a:gd name="connsiteY3" fmla="*/ 0 h 495786"/>
              <a:gd name="connsiteX0" fmla="*/ 5505638 w 5559810"/>
              <a:gd name="connsiteY0" fmla="*/ 0 h 736417"/>
              <a:gd name="connsiteX1" fmla="*/ 0 w 5559810"/>
              <a:gd name="connsiteY1" fmla="*/ 736417 h 736417"/>
              <a:gd name="connsiteX2" fmla="*/ 5559810 w 5559810"/>
              <a:gd name="connsiteY2" fmla="*/ 270402 h 736417"/>
              <a:gd name="connsiteX3" fmla="*/ 5505638 w 5559810"/>
              <a:gd name="connsiteY3" fmla="*/ 0 h 736417"/>
              <a:gd name="connsiteX0" fmla="*/ 3267764 w 3321936"/>
              <a:gd name="connsiteY0" fmla="*/ 0 h 712354"/>
              <a:gd name="connsiteX1" fmla="*/ 0 w 3321936"/>
              <a:gd name="connsiteY1" fmla="*/ 712354 h 712354"/>
              <a:gd name="connsiteX2" fmla="*/ 3321936 w 3321936"/>
              <a:gd name="connsiteY2" fmla="*/ 270402 h 712354"/>
              <a:gd name="connsiteX3" fmla="*/ 3267764 w 3321936"/>
              <a:gd name="connsiteY3" fmla="*/ 0 h 712354"/>
              <a:gd name="connsiteX0" fmla="*/ 2803937 w 2858109"/>
              <a:gd name="connsiteY0" fmla="*/ 0 h 712354"/>
              <a:gd name="connsiteX1" fmla="*/ 0 w 2858109"/>
              <a:gd name="connsiteY1" fmla="*/ 712354 h 712354"/>
              <a:gd name="connsiteX2" fmla="*/ 2858109 w 2858109"/>
              <a:gd name="connsiteY2" fmla="*/ 270402 h 712354"/>
              <a:gd name="connsiteX3" fmla="*/ 2803937 w 2858109"/>
              <a:gd name="connsiteY3" fmla="*/ 0 h 712354"/>
              <a:gd name="connsiteX0" fmla="*/ 1047326 w 1101498"/>
              <a:gd name="connsiteY0" fmla="*/ 0 h 387501"/>
              <a:gd name="connsiteX1" fmla="*/ 0 w 1101498"/>
              <a:gd name="connsiteY1" fmla="*/ 387501 h 387501"/>
              <a:gd name="connsiteX2" fmla="*/ 1101498 w 1101498"/>
              <a:gd name="connsiteY2" fmla="*/ 270402 h 387501"/>
              <a:gd name="connsiteX3" fmla="*/ 1047326 w 1101498"/>
              <a:gd name="connsiteY3" fmla="*/ 0 h 387501"/>
              <a:gd name="connsiteX0" fmla="*/ 1047326 w 1053372"/>
              <a:gd name="connsiteY0" fmla="*/ 0 h 1353244"/>
              <a:gd name="connsiteX1" fmla="*/ 0 w 1053372"/>
              <a:gd name="connsiteY1" fmla="*/ 387501 h 1353244"/>
              <a:gd name="connsiteX2" fmla="*/ 1053372 w 1053372"/>
              <a:gd name="connsiteY2" fmla="*/ 1353244 h 1353244"/>
              <a:gd name="connsiteX3" fmla="*/ 1047326 w 1053372"/>
              <a:gd name="connsiteY3" fmla="*/ 0 h 1353244"/>
              <a:gd name="connsiteX0" fmla="*/ 1047326 w 1053372"/>
              <a:gd name="connsiteY0" fmla="*/ 0 h 920107"/>
              <a:gd name="connsiteX1" fmla="*/ 0 w 1053372"/>
              <a:gd name="connsiteY1" fmla="*/ 387501 h 920107"/>
              <a:gd name="connsiteX2" fmla="*/ 1053372 w 1053372"/>
              <a:gd name="connsiteY2" fmla="*/ 920107 h 920107"/>
              <a:gd name="connsiteX3" fmla="*/ 1047326 w 1053372"/>
              <a:gd name="connsiteY3" fmla="*/ 0 h 920107"/>
              <a:gd name="connsiteX0" fmla="*/ 1143579 w 1149625"/>
              <a:gd name="connsiteY0" fmla="*/ 0 h 920107"/>
              <a:gd name="connsiteX1" fmla="*/ 0 w 1149625"/>
              <a:gd name="connsiteY1" fmla="*/ 339375 h 920107"/>
              <a:gd name="connsiteX2" fmla="*/ 1149625 w 1149625"/>
              <a:gd name="connsiteY2" fmla="*/ 920107 h 920107"/>
              <a:gd name="connsiteX3" fmla="*/ 1143579 w 1149625"/>
              <a:gd name="connsiteY3" fmla="*/ 0 h 920107"/>
              <a:gd name="connsiteX0" fmla="*/ 1143579 w 1173689"/>
              <a:gd name="connsiteY0" fmla="*/ 0 h 499002"/>
              <a:gd name="connsiteX1" fmla="*/ 0 w 1173689"/>
              <a:gd name="connsiteY1" fmla="*/ 339375 h 499002"/>
              <a:gd name="connsiteX2" fmla="*/ 1173689 w 1173689"/>
              <a:gd name="connsiteY2" fmla="*/ 499002 h 499002"/>
              <a:gd name="connsiteX3" fmla="*/ 1143579 w 1173689"/>
              <a:gd name="connsiteY3" fmla="*/ 0 h 499002"/>
            </a:gdLst>
            <a:ahLst/>
            <a:cxnLst>
              <a:cxn ang="0">
                <a:pos x="connsiteX0" y="connsiteY0"/>
              </a:cxn>
              <a:cxn ang="0">
                <a:pos x="connsiteX1" y="connsiteY1"/>
              </a:cxn>
              <a:cxn ang="0">
                <a:pos x="connsiteX2" y="connsiteY2"/>
              </a:cxn>
              <a:cxn ang="0">
                <a:pos x="connsiteX3" y="connsiteY3"/>
              </a:cxn>
            </a:cxnLst>
            <a:rect l="l" t="t" r="r" b="b"/>
            <a:pathLst>
              <a:path w="1173689" h="499002">
                <a:moveTo>
                  <a:pt x="1143579" y="0"/>
                </a:moveTo>
                <a:lnTo>
                  <a:pt x="0" y="339375"/>
                </a:lnTo>
                <a:lnTo>
                  <a:pt x="1173689" y="499002"/>
                </a:lnTo>
                <a:cubicBezTo>
                  <a:pt x="1171674" y="47921"/>
                  <a:pt x="1145594" y="451081"/>
                  <a:pt x="1143579" y="0"/>
                </a:cubicBez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896934" y="2384610"/>
            <a:ext cx="3110660" cy="523220"/>
          </a:xfrm>
          <a:prstGeom prst="rect">
            <a:avLst/>
          </a:prstGeom>
          <a:solidFill>
            <a:schemeClr val="accent4">
              <a:lumMod val="40000"/>
              <a:lumOff val="60000"/>
            </a:schemeClr>
          </a:solidFill>
          <a:ln>
            <a:solidFill>
              <a:srgbClr val="0070C0"/>
            </a:solidFill>
          </a:ln>
        </p:spPr>
        <p:txBody>
          <a:bodyPr wrap="none">
            <a:spAutoFit/>
          </a:bodyPr>
          <a:lstStyle/>
          <a:p>
            <a:r>
              <a:rPr lang="en-US" sz="1400" dirty="0" err="1"/>
              <a:t>vCpeCoreInfraVnfs_HEAT</a:t>
            </a:r>
            <a:r>
              <a:rPr lang="en-US" sz="1400" dirty="0"/>
              <a:t> </a:t>
            </a:r>
            <a:r>
              <a:rPr lang="en-US" sz="1400" b="1" i="1" dirty="0"/>
              <a:t>VNF Resource</a:t>
            </a:r>
            <a:r>
              <a:rPr lang="en-US" sz="1400" dirty="0"/>
              <a:t>:</a:t>
            </a:r>
          </a:p>
          <a:p>
            <a:r>
              <a:rPr lang="en-US" sz="1400" dirty="0"/>
              <a:t>     </a:t>
            </a:r>
            <a:r>
              <a:rPr lang="en-US" sz="1400" dirty="0" err="1"/>
              <a:t>vCpeCoreInfraVnfs_H</a:t>
            </a:r>
            <a:r>
              <a:rPr lang="en-US" sz="1400" dirty="0"/>
              <a:t> (VFC)</a:t>
            </a:r>
          </a:p>
        </p:txBody>
      </p:sp>
      <p:sp>
        <p:nvSpPr>
          <p:cNvPr id="53" name="Freeform: Shape 39"/>
          <p:cNvSpPr/>
          <p:nvPr/>
        </p:nvSpPr>
        <p:spPr>
          <a:xfrm>
            <a:off x="7828495" y="2332902"/>
            <a:ext cx="1077683" cy="951444"/>
          </a:xfrm>
          <a:custGeom>
            <a:avLst/>
            <a:gdLst>
              <a:gd name="connsiteX0" fmla="*/ 0 w 3591339"/>
              <a:gd name="connsiteY0" fmla="*/ 503583 h 503583"/>
              <a:gd name="connsiteX1" fmla="*/ 3127513 w 3591339"/>
              <a:gd name="connsiteY1" fmla="*/ 0 h 503583"/>
              <a:gd name="connsiteX2" fmla="*/ 3591339 w 3591339"/>
              <a:gd name="connsiteY2" fmla="*/ 318052 h 503583"/>
              <a:gd name="connsiteX3" fmla="*/ 0 w 3591339"/>
              <a:gd name="connsiteY3" fmla="*/ 503583 h 503583"/>
              <a:gd name="connsiteX0" fmla="*/ 0 w 4015409"/>
              <a:gd name="connsiteY0" fmla="*/ 715617 h 715617"/>
              <a:gd name="connsiteX1" fmla="*/ 4015409 w 4015409"/>
              <a:gd name="connsiteY1" fmla="*/ 0 h 715617"/>
              <a:gd name="connsiteX2" fmla="*/ 3591339 w 4015409"/>
              <a:gd name="connsiteY2" fmla="*/ 530086 h 715617"/>
              <a:gd name="connsiteX3" fmla="*/ 0 w 4015409"/>
              <a:gd name="connsiteY3" fmla="*/ 715617 h 715617"/>
              <a:gd name="connsiteX0" fmla="*/ 0 w 4373218"/>
              <a:gd name="connsiteY0" fmla="*/ 715617 h 715617"/>
              <a:gd name="connsiteX1" fmla="*/ 4015409 w 4373218"/>
              <a:gd name="connsiteY1" fmla="*/ 0 h 715617"/>
              <a:gd name="connsiteX2" fmla="*/ 4373218 w 4373218"/>
              <a:gd name="connsiteY2" fmla="*/ 304799 h 715617"/>
              <a:gd name="connsiteX3" fmla="*/ 0 w 4373218"/>
              <a:gd name="connsiteY3" fmla="*/ 715617 h 715617"/>
              <a:gd name="connsiteX0" fmla="*/ 0 w 4373218"/>
              <a:gd name="connsiteY0" fmla="*/ 768626 h 768626"/>
              <a:gd name="connsiteX1" fmla="*/ 3975652 w 4373218"/>
              <a:gd name="connsiteY1" fmla="*/ 0 h 768626"/>
              <a:gd name="connsiteX2" fmla="*/ 4373218 w 4373218"/>
              <a:gd name="connsiteY2" fmla="*/ 357808 h 768626"/>
              <a:gd name="connsiteX3" fmla="*/ 0 w 4373218"/>
              <a:gd name="connsiteY3" fmla="*/ 768626 h 768626"/>
              <a:gd name="connsiteX0" fmla="*/ 0 w 4373218"/>
              <a:gd name="connsiteY0" fmla="*/ 1172663 h 1172663"/>
              <a:gd name="connsiteX1" fmla="*/ 3433392 w 4373218"/>
              <a:gd name="connsiteY1" fmla="*/ 0 h 1172663"/>
              <a:gd name="connsiteX2" fmla="*/ 4373218 w 4373218"/>
              <a:gd name="connsiteY2" fmla="*/ 761845 h 1172663"/>
              <a:gd name="connsiteX3" fmla="*/ 0 w 4373218"/>
              <a:gd name="connsiteY3" fmla="*/ 1172663 h 1172663"/>
              <a:gd name="connsiteX0" fmla="*/ 0 w 3756529"/>
              <a:gd name="connsiteY0" fmla="*/ 1172663 h 1172663"/>
              <a:gd name="connsiteX1" fmla="*/ 3433392 w 3756529"/>
              <a:gd name="connsiteY1" fmla="*/ 0 h 1172663"/>
              <a:gd name="connsiteX2" fmla="*/ 3756529 w 3756529"/>
              <a:gd name="connsiteY2" fmla="*/ 931966 h 1172663"/>
              <a:gd name="connsiteX3" fmla="*/ 0 w 3756529"/>
              <a:gd name="connsiteY3" fmla="*/ 1172663 h 1172663"/>
              <a:gd name="connsiteX0" fmla="*/ 0 w 3814392"/>
              <a:gd name="connsiteY0" fmla="*/ 552177 h 552177"/>
              <a:gd name="connsiteX1" fmla="*/ 3814392 w 3814392"/>
              <a:gd name="connsiteY1" fmla="*/ 0 h 552177"/>
              <a:gd name="connsiteX2" fmla="*/ 3756529 w 3814392"/>
              <a:gd name="connsiteY2" fmla="*/ 311480 h 552177"/>
              <a:gd name="connsiteX3" fmla="*/ 0 w 3814392"/>
              <a:gd name="connsiteY3" fmla="*/ 552177 h 552177"/>
              <a:gd name="connsiteX0" fmla="*/ 0 w 4990049"/>
              <a:gd name="connsiteY0" fmla="*/ 160291 h 311480"/>
              <a:gd name="connsiteX1" fmla="*/ 4990049 w 4990049"/>
              <a:gd name="connsiteY1" fmla="*/ 0 h 311480"/>
              <a:gd name="connsiteX2" fmla="*/ 4932186 w 4990049"/>
              <a:gd name="connsiteY2" fmla="*/ 311480 h 311480"/>
              <a:gd name="connsiteX3" fmla="*/ 0 w 4990049"/>
              <a:gd name="connsiteY3" fmla="*/ 160291 h 311480"/>
              <a:gd name="connsiteX0" fmla="*/ 0 w 4932186"/>
              <a:gd name="connsiteY0" fmla="*/ 127633 h 278822"/>
              <a:gd name="connsiteX1" fmla="*/ 4238935 w 4932186"/>
              <a:gd name="connsiteY1" fmla="*/ 0 h 278822"/>
              <a:gd name="connsiteX2" fmla="*/ 4932186 w 4932186"/>
              <a:gd name="connsiteY2" fmla="*/ 278822 h 278822"/>
              <a:gd name="connsiteX3" fmla="*/ 0 w 4932186"/>
              <a:gd name="connsiteY3" fmla="*/ 127633 h 278822"/>
              <a:gd name="connsiteX0" fmla="*/ 0 w 4268158"/>
              <a:gd name="connsiteY0" fmla="*/ 127633 h 289708"/>
              <a:gd name="connsiteX1" fmla="*/ 4238935 w 4268158"/>
              <a:gd name="connsiteY1" fmla="*/ 0 h 289708"/>
              <a:gd name="connsiteX2" fmla="*/ 4268158 w 4268158"/>
              <a:gd name="connsiteY2" fmla="*/ 289708 h 289708"/>
              <a:gd name="connsiteX3" fmla="*/ 0 w 4268158"/>
              <a:gd name="connsiteY3" fmla="*/ 127633 h 289708"/>
              <a:gd name="connsiteX0" fmla="*/ 0 w 3176337"/>
              <a:gd name="connsiteY0" fmla="*/ 154929 h 289708"/>
              <a:gd name="connsiteX1" fmla="*/ 3147114 w 3176337"/>
              <a:gd name="connsiteY1" fmla="*/ 0 h 289708"/>
              <a:gd name="connsiteX2" fmla="*/ 3176337 w 3176337"/>
              <a:gd name="connsiteY2" fmla="*/ 289708 h 289708"/>
              <a:gd name="connsiteX3" fmla="*/ 0 w 3176337"/>
              <a:gd name="connsiteY3" fmla="*/ 154929 h 289708"/>
              <a:gd name="connsiteX0" fmla="*/ 0 w 2069432"/>
              <a:gd name="connsiteY0" fmla="*/ 166961 h 289708"/>
              <a:gd name="connsiteX1" fmla="*/ 2040209 w 2069432"/>
              <a:gd name="connsiteY1" fmla="*/ 0 h 289708"/>
              <a:gd name="connsiteX2" fmla="*/ 2069432 w 2069432"/>
              <a:gd name="connsiteY2" fmla="*/ 289708 h 289708"/>
              <a:gd name="connsiteX3" fmla="*/ 0 w 2069432"/>
              <a:gd name="connsiteY3" fmla="*/ 166961 h 289708"/>
              <a:gd name="connsiteX0" fmla="*/ 0 w 2093496"/>
              <a:gd name="connsiteY0" fmla="*/ 118835 h 289708"/>
              <a:gd name="connsiteX1" fmla="*/ 2064273 w 2093496"/>
              <a:gd name="connsiteY1" fmla="*/ 0 h 289708"/>
              <a:gd name="connsiteX2" fmla="*/ 2093496 w 2093496"/>
              <a:gd name="connsiteY2" fmla="*/ 289708 h 289708"/>
              <a:gd name="connsiteX3" fmla="*/ 0 w 2093496"/>
              <a:gd name="connsiteY3" fmla="*/ 118835 h 289708"/>
              <a:gd name="connsiteX0" fmla="*/ 0 w 1660359"/>
              <a:gd name="connsiteY0" fmla="*/ 191024 h 289708"/>
              <a:gd name="connsiteX1" fmla="*/ 1631136 w 1660359"/>
              <a:gd name="connsiteY1" fmla="*/ 0 h 289708"/>
              <a:gd name="connsiteX2" fmla="*/ 1660359 w 1660359"/>
              <a:gd name="connsiteY2" fmla="*/ 289708 h 289708"/>
              <a:gd name="connsiteX3" fmla="*/ 0 w 1660359"/>
              <a:gd name="connsiteY3" fmla="*/ 191024 h 289708"/>
              <a:gd name="connsiteX0" fmla="*/ 0 w 1631136"/>
              <a:gd name="connsiteY0" fmla="*/ 191024 h 951444"/>
              <a:gd name="connsiteX1" fmla="*/ 1631136 w 1631136"/>
              <a:gd name="connsiteY1" fmla="*/ 0 h 951444"/>
              <a:gd name="connsiteX2" fmla="*/ 1528012 w 1631136"/>
              <a:gd name="connsiteY2" fmla="*/ 951444 h 951444"/>
              <a:gd name="connsiteX3" fmla="*/ 0 w 1631136"/>
              <a:gd name="connsiteY3" fmla="*/ 191024 h 951444"/>
              <a:gd name="connsiteX0" fmla="*/ 0 w 1077683"/>
              <a:gd name="connsiteY0" fmla="*/ 419624 h 951444"/>
              <a:gd name="connsiteX1" fmla="*/ 1077683 w 1077683"/>
              <a:gd name="connsiteY1" fmla="*/ 0 h 951444"/>
              <a:gd name="connsiteX2" fmla="*/ 974559 w 1077683"/>
              <a:gd name="connsiteY2" fmla="*/ 951444 h 951444"/>
              <a:gd name="connsiteX3" fmla="*/ 0 w 1077683"/>
              <a:gd name="connsiteY3" fmla="*/ 419624 h 951444"/>
            </a:gdLst>
            <a:ahLst/>
            <a:cxnLst>
              <a:cxn ang="0">
                <a:pos x="connsiteX0" y="connsiteY0"/>
              </a:cxn>
              <a:cxn ang="0">
                <a:pos x="connsiteX1" y="connsiteY1"/>
              </a:cxn>
              <a:cxn ang="0">
                <a:pos x="connsiteX2" y="connsiteY2"/>
              </a:cxn>
              <a:cxn ang="0">
                <a:pos x="connsiteX3" y="connsiteY3"/>
              </a:cxn>
            </a:cxnLst>
            <a:rect l="l" t="t" r="r" b="b"/>
            <a:pathLst>
              <a:path w="1077683" h="951444">
                <a:moveTo>
                  <a:pt x="0" y="419624"/>
                </a:moveTo>
                <a:lnTo>
                  <a:pt x="1077683" y="0"/>
                </a:lnTo>
                <a:lnTo>
                  <a:pt x="974559" y="951444"/>
                </a:lnTo>
                <a:lnTo>
                  <a:pt x="0" y="419624"/>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8802328" y="2323868"/>
            <a:ext cx="2624052" cy="954107"/>
          </a:xfrm>
          <a:prstGeom prst="rect">
            <a:avLst/>
          </a:prstGeom>
          <a:solidFill>
            <a:schemeClr val="accent2">
              <a:lumMod val="40000"/>
              <a:lumOff val="60000"/>
            </a:schemeClr>
          </a:solidFill>
          <a:ln>
            <a:solidFill>
              <a:srgbClr val="0070C0"/>
            </a:solidFill>
          </a:ln>
        </p:spPr>
        <p:txBody>
          <a:bodyPr wrap="none">
            <a:spAutoFit/>
          </a:bodyPr>
          <a:lstStyle/>
          <a:p>
            <a:r>
              <a:rPr lang="en-US" sz="1400" dirty="0" err="1"/>
              <a:t>vCpeCoreInfraVnfs_H</a:t>
            </a:r>
            <a:r>
              <a:rPr lang="en-US" sz="1400" dirty="0"/>
              <a:t> </a:t>
            </a:r>
            <a:r>
              <a:rPr lang="en-US" sz="1400" b="1" i="1" dirty="0"/>
              <a:t>VF Module</a:t>
            </a:r>
            <a:r>
              <a:rPr lang="en-US" sz="1400" dirty="0"/>
              <a:t>:</a:t>
            </a:r>
          </a:p>
          <a:p>
            <a:r>
              <a:rPr lang="en-US" sz="1400" dirty="0"/>
              <a:t>    </a:t>
            </a:r>
            <a:r>
              <a:rPr lang="en-US" sz="1400" dirty="0" err="1"/>
              <a:t>vDHCP</a:t>
            </a:r>
            <a:r>
              <a:rPr lang="en-US" sz="1400" dirty="0"/>
              <a:t> (VM)</a:t>
            </a:r>
          </a:p>
          <a:p>
            <a:r>
              <a:rPr lang="en-US" sz="1400" dirty="0"/>
              <a:t>    </a:t>
            </a:r>
            <a:r>
              <a:rPr lang="en-US" sz="1400" dirty="0" err="1"/>
              <a:t>vAAA</a:t>
            </a:r>
            <a:r>
              <a:rPr lang="en-US" sz="1400" dirty="0"/>
              <a:t> (VM)</a:t>
            </a:r>
          </a:p>
          <a:p>
            <a:r>
              <a:rPr lang="en-US" sz="1400" dirty="0"/>
              <a:t>    </a:t>
            </a:r>
            <a:r>
              <a:rPr lang="en-US" sz="1400" dirty="0" err="1"/>
              <a:t>vDNS+DHCP</a:t>
            </a:r>
            <a:r>
              <a:rPr lang="en-US" sz="1400" dirty="0"/>
              <a:t> (VM)</a:t>
            </a:r>
          </a:p>
        </p:txBody>
      </p:sp>
      <p:sp>
        <p:nvSpPr>
          <p:cNvPr id="38" name="Freeform: Shape 37"/>
          <p:cNvSpPr/>
          <p:nvPr/>
        </p:nvSpPr>
        <p:spPr>
          <a:xfrm>
            <a:off x="2777224" y="1244615"/>
            <a:ext cx="2764181" cy="1030406"/>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287690 w 6287690"/>
              <a:gd name="connsiteY0" fmla="*/ 141888 h 448384"/>
              <a:gd name="connsiteX1" fmla="*/ 0 w 6287690"/>
              <a:gd name="connsiteY1" fmla="*/ 0 h 448384"/>
              <a:gd name="connsiteX2" fmla="*/ 5355273 w 6287690"/>
              <a:gd name="connsiteY2" fmla="*/ 448384 h 448384"/>
              <a:gd name="connsiteX3" fmla="*/ 6287690 w 6287690"/>
              <a:gd name="connsiteY3" fmla="*/ 141888 h 448384"/>
              <a:gd name="connsiteX0" fmla="*/ 6059090 w 6059090"/>
              <a:gd name="connsiteY0" fmla="*/ 0 h 519849"/>
              <a:gd name="connsiteX1" fmla="*/ 0 w 6059090"/>
              <a:gd name="connsiteY1" fmla="*/ 519849 h 519849"/>
              <a:gd name="connsiteX2" fmla="*/ 5126673 w 6059090"/>
              <a:gd name="connsiteY2" fmla="*/ 306496 h 519849"/>
              <a:gd name="connsiteX3" fmla="*/ 6059090 w 6059090"/>
              <a:gd name="connsiteY3" fmla="*/ 0 h 519849"/>
              <a:gd name="connsiteX0" fmla="*/ 5156722 w 5156722"/>
              <a:gd name="connsiteY0" fmla="*/ 0 h 495786"/>
              <a:gd name="connsiteX1" fmla="*/ 0 w 5156722"/>
              <a:gd name="connsiteY1" fmla="*/ 495786 h 495786"/>
              <a:gd name="connsiteX2" fmla="*/ 5126673 w 5156722"/>
              <a:gd name="connsiteY2" fmla="*/ 282433 h 495786"/>
              <a:gd name="connsiteX3" fmla="*/ 5156722 w 5156722"/>
              <a:gd name="connsiteY3" fmla="*/ 0 h 495786"/>
              <a:gd name="connsiteX0" fmla="*/ 5156722 w 5210894"/>
              <a:gd name="connsiteY0" fmla="*/ 0 h 495786"/>
              <a:gd name="connsiteX1" fmla="*/ 0 w 5210894"/>
              <a:gd name="connsiteY1" fmla="*/ 495786 h 495786"/>
              <a:gd name="connsiteX2" fmla="*/ 5210894 w 5210894"/>
              <a:gd name="connsiteY2" fmla="*/ 270402 h 495786"/>
              <a:gd name="connsiteX3" fmla="*/ 5156722 w 5210894"/>
              <a:gd name="connsiteY3" fmla="*/ 0 h 495786"/>
              <a:gd name="connsiteX0" fmla="*/ 5505638 w 5559810"/>
              <a:gd name="connsiteY0" fmla="*/ 0 h 736417"/>
              <a:gd name="connsiteX1" fmla="*/ 0 w 5559810"/>
              <a:gd name="connsiteY1" fmla="*/ 736417 h 736417"/>
              <a:gd name="connsiteX2" fmla="*/ 5559810 w 5559810"/>
              <a:gd name="connsiteY2" fmla="*/ 270402 h 736417"/>
              <a:gd name="connsiteX3" fmla="*/ 5505638 w 5559810"/>
              <a:gd name="connsiteY3" fmla="*/ 0 h 736417"/>
              <a:gd name="connsiteX0" fmla="*/ 3267764 w 3321936"/>
              <a:gd name="connsiteY0" fmla="*/ 0 h 712354"/>
              <a:gd name="connsiteX1" fmla="*/ 0 w 3321936"/>
              <a:gd name="connsiteY1" fmla="*/ 712354 h 712354"/>
              <a:gd name="connsiteX2" fmla="*/ 3321936 w 3321936"/>
              <a:gd name="connsiteY2" fmla="*/ 270402 h 712354"/>
              <a:gd name="connsiteX3" fmla="*/ 3267764 w 3321936"/>
              <a:gd name="connsiteY3" fmla="*/ 0 h 712354"/>
              <a:gd name="connsiteX0" fmla="*/ 2803937 w 2858109"/>
              <a:gd name="connsiteY0" fmla="*/ 0 h 712354"/>
              <a:gd name="connsiteX1" fmla="*/ 0 w 2858109"/>
              <a:gd name="connsiteY1" fmla="*/ 712354 h 712354"/>
              <a:gd name="connsiteX2" fmla="*/ 2858109 w 2858109"/>
              <a:gd name="connsiteY2" fmla="*/ 270402 h 712354"/>
              <a:gd name="connsiteX3" fmla="*/ 2803937 w 2858109"/>
              <a:gd name="connsiteY3" fmla="*/ 0 h 712354"/>
              <a:gd name="connsiteX0" fmla="*/ 2764181 w 2818353"/>
              <a:gd name="connsiteY0" fmla="*/ 0 h 1030406"/>
              <a:gd name="connsiteX1" fmla="*/ 0 w 2818353"/>
              <a:gd name="connsiteY1" fmla="*/ 1030406 h 1030406"/>
              <a:gd name="connsiteX2" fmla="*/ 2818353 w 2818353"/>
              <a:gd name="connsiteY2" fmla="*/ 270402 h 1030406"/>
              <a:gd name="connsiteX3" fmla="*/ 2764181 w 2818353"/>
              <a:gd name="connsiteY3" fmla="*/ 0 h 1030406"/>
              <a:gd name="connsiteX0" fmla="*/ 2764181 w 2764181"/>
              <a:gd name="connsiteY0" fmla="*/ 0 h 1030406"/>
              <a:gd name="connsiteX1" fmla="*/ 0 w 2764181"/>
              <a:gd name="connsiteY1" fmla="*/ 1030406 h 1030406"/>
              <a:gd name="connsiteX2" fmla="*/ 2725588 w 2764181"/>
              <a:gd name="connsiteY2" fmla="*/ 336663 h 1030406"/>
              <a:gd name="connsiteX3" fmla="*/ 2764181 w 2764181"/>
              <a:gd name="connsiteY3" fmla="*/ 0 h 1030406"/>
              <a:gd name="connsiteX0" fmla="*/ 2764181 w 2764181"/>
              <a:gd name="connsiteY0" fmla="*/ 0 h 1030406"/>
              <a:gd name="connsiteX1" fmla="*/ 0 w 2764181"/>
              <a:gd name="connsiteY1" fmla="*/ 1030406 h 1030406"/>
              <a:gd name="connsiteX2" fmla="*/ 2738840 w 2764181"/>
              <a:gd name="connsiteY2" fmla="*/ 283654 h 1030406"/>
              <a:gd name="connsiteX3" fmla="*/ 2764181 w 2764181"/>
              <a:gd name="connsiteY3" fmla="*/ 0 h 1030406"/>
            </a:gdLst>
            <a:ahLst/>
            <a:cxnLst>
              <a:cxn ang="0">
                <a:pos x="connsiteX0" y="connsiteY0"/>
              </a:cxn>
              <a:cxn ang="0">
                <a:pos x="connsiteX1" y="connsiteY1"/>
              </a:cxn>
              <a:cxn ang="0">
                <a:pos x="connsiteX2" y="connsiteY2"/>
              </a:cxn>
              <a:cxn ang="0">
                <a:pos x="connsiteX3" y="connsiteY3"/>
              </a:cxn>
            </a:cxnLst>
            <a:rect l="l" t="t" r="r" b="b"/>
            <a:pathLst>
              <a:path w="2764181" h="1030406">
                <a:moveTo>
                  <a:pt x="2764181" y="0"/>
                </a:moveTo>
                <a:lnTo>
                  <a:pt x="0" y="1030406"/>
                </a:lnTo>
                <a:lnTo>
                  <a:pt x="2738840" y="283654"/>
                </a:lnTo>
                <a:lnTo>
                  <a:pt x="2764181" y="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5483838" y="1237108"/>
            <a:ext cx="2935099" cy="307777"/>
          </a:xfrm>
          <a:prstGeom prst="rect">
            <a:avLst/>
          </a:prstGeom>
          <a:solidFill>
            <a:schemeClr val="accent2">
              <a:lumMod val="40000"/>
              <a:lumOff val="60000"/>
            </a:schemeClr>
          </a:solidFill>
          <a:ln>
            <a:solidFill>
              <a:srgbClr val="0070C0"/>
            </a:solidFill>
          </a:ln>
        </p:spPr>
        <p:txBody>
          <a:bodyPr wrap="none">
            <a:spAutoFit/>
          </a:bodyPr>
          <a:lstStyle/>
          <a:p>
            <a:r>
              <a:rPr lang="en-US" sz="1400" dirty="0"/>
              <a:t>CPE_PUBLIC_HEAT </a:t>
            </a:r>
            <a:r>
              <a:rPr lang="en-US" sz="1400" b="1" i="1" dirty="0"/>
              <a:t>Network Resource</a:t>
            </a:r>
          </a:p>
        </p:txBody>
      </p:sp>
      <p:sp>
        <p:nvSpPr>
          <p:cNvPr id="39" name="Freeform: Shape 38"/>
          <p:cNvSpPr/>
          <p:nvPr/>
        </p:nvSpPr>
        <p:spPr>
          <a:xfrm>
            <a:off x="2598856" y="4220784"/>
            <a:ext cx="2764181" cy="1030406"/>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287690 w 6287690"/>
              <a:gd name="connsiteY0" fmla="*/ 141888 h 448384"/>
              <a:gd name="connsiteX1" fmla="*/ 0 w 6287690"/>
              <a:gd name="connsiteY1" fmla="*/ 0 h 448384"/>
              <a:gd name="connsiteX2" fmla="*/ 5355273 w 6287690"/>
              <a:gd name="connsiteY2" fmla="*/ 448384 h 448384"/>
              <a:gd name="connsiteX3" fmla="*/ 6287690 w 6287690"/>
              <a:gd name="connsiteY3" fmla="*/ 141888 h 448384"/>
              <a:gd name="connsiteX0" fmla="*/ 6059090 w 6059090"/>
              <a:gd name="connsiteY0" fmla="*/ 0 h 519849"/>
              <a:gd name="connsiteX1" fmla="*/ 0 w 6059090"/>
              <a:gd name="connsiteY1" fmla="*/ 519849 h 519849"/>
              <a:gd name="connsiteX2" fmla="*/ 5126673 w 6059090"/>
              <a:gd name="connsiteY2" fmla="*/ 306496 h 519849"/>
              <a:gd name="connsiteX3" fmla="*/ 6059090 w 6059090"/>
              <a:gd name="connsiteY3" fmla="*/ 0 h 519849"/>
              <a:gd name="connsiteX0" fmla="*/ 5156722 w 5156722"/>
              <a:gd name="connsiteY0" fmla="*/ 0 h 495786"/>
              <a:gd name="connsiteX1" fmla="*/ 0 w 5156722"/>
              <a:gd name="connsiteY1" fmla="*/ 495786 h 495786"/>
              <a:gd name="connsiteX2" fmla="*/ 5126673 w 5156722"/>
              <a:gd name="connsiteY2" fmla="*/ 282433 h 495786"/>
              <a:gd name="connsiteX3" fmla="*/ 5156722 w 5156722"/>
              <a:gd name="connsiteY3" fmla="*/ 0 h 495786"/>
              <a:gd name="connsiteX0" fmla="*/ 5156722 w 5210894"/>
              <a:gd name="connsiteY0" fmla="*/ 0 h 495786"/>
              <a:gd name="connsiteX1" fmla="*/ 0 w 5210894"/>
              <a:gd name="connsiteY1" fmla="*/ 495786 h 495786"/>
              <a:gd name="connsiteX2" fmla="*/ 5210894 w 5210894"/>
              <a:gd name="connsiteY2" fmla="*/ 270402 h 495786"/>
              <a:gd name="connsiteX3" fmla="*/ 5156722 w 5210894"/>
              <a:gd name="connsiteY3" fmla="*/ 0 h 495786"/>
              <a:gd name="connsiteX0" fmla="*/ 5505638 w 5559810"/>
              <a:gd name="connsiteY0" fmla="*/ 0 h 736417"/>
              <a:gd name="connsiteX1" fmla="*/ 0 w 5559810"/>
              <a:gd name="connsiteY1" fmla="*/ 736417 h 736417"/>
              <a:gd name="connsiteX2" fmla="*/ 5559810 w 5559810"/>
              <a:gd name="connsiteY2" fmla="*/ 270402 h 736417"/>
              <a:gd name="connsiteX3" fmla="*/ 5505638 w 5559810"/>
              <a:gd name="connsiteY3" fmla="*/ 0 h 736417"/>
              <a:gd name="connsiteX0" fmla="*/ 3267764 w 3321936"/>
              <a:gd name="connsiteY0" fmla="*/ 0 h 712354"/>
              <a:gd name="connsiteX1" fmla="*/ 0 w 3321936"/>
              <a:gd name="connsiteY1" fmla="*/ 712354 h 712354"/>
              <a:gd name="connsiteX2" fmla="*/ 3321936 w 3321936"/>
              <a:gd name="connsiteY2" fmla="*/ 270402 h 712354"/>
              <a:gd name="connsiteX3" fmla="*/ 3267764 w 3321936"/>
              <a:gd name="connsiteY3" fmla="*/ 0 h 712354"/>
              <a:gd name="connsiteX0" fmla="*/ 2803937 w 2858109"/>
              <a:gd name="connsiteY0" fmla="*/ 0 h 712354"/>
              <a:gd name="connsiteX1" fmla="*/ 0 w 2858109"/>
              <a:gd name="connsiteY1" fmla="*/ 712354 h 712354"/>
              <a:gd name="connsiteX2" fmla="*/ 2858109 w 2858109"/>
              <a:gd name="connsiteY2" fmla="*/ 270402 h 712354"/>
              <a:gd name="connsiteX3" fmla="*/ 2803937 w 2858109"/>
              <a:gd name="connsiteY3" fmla="*/ 0 h 712354"/>
              <a:gd name="connsiteX0" fmla="*/ 2764181 w 2818353"/>
              <a:gd name="connsiteY0" fmla="*/ 0 h 1030406"/>
              <a:gd name="connsiteX1" fmla="*/ 0 w 2818353"/>
              <a:gd name="connsiteY1" fmla="*/ 1030406 h 1030406"/>
              <a:gd name="connsiteX2" fmla="*/ 2818353 w 2818353"/>
              <a:gd name="connsiteY2" fmla="*/ 270402 h 1030406"/>
              <a:gd name="connsiteX3" fmla="*/ 2764181 w 2818353"/>
              <a:gd name="connsiteY3" fmla="*/ 0 h 1030406"/>
              <a:gd name="connsiteX0" fmla="*/ 2764181 w 2764181"/>
              <a:gd name="connsiteY0" fmla="*/ 0 h 1030406"/>
              <a:gd name="connsiteX1" fmla="*/ 0 w 2764181"/>
              <a:gd name="connsiteY1" fmla="*/ 1030406 h 1030406"/>
              <a:gd name="connsiteX2" fmla="*/ 2725588 w 2764181"/>
              <a:gd name="connsiteY2" fmla="*/ 336663 h 1030406"/>
              <a:gd name="connsiteX3" fmla="*/ 2764181 w 2764181"/>
              <a:gd name="connsiteY3" fmla="*/ 0 h 1030406"/>
              <a:gd name="connsiteX0" fmla="*/ 2764181 w 2764181"/>
              <a:gd name="connsiteY0" fmla="*/ 0 h 1030406"/>
              <a:gd name="connsiteX1" fmla="*/ 0 w 2764181"/>
              <a:gd name="connsiteY1" fmla="*/ 1030406 h 1030406"/>
              <a:gd name="connsiteX2" fmla="*/ 2738840 w 2764181"/>
              <a:gd name="connsiteY2" fmla="*/ 283654 h 1030406"/>
              <a:gd name="connsiteX3" fmla="*/ 2764181 w 2764181"/>
              <a:gd name="connsiteY3" fmla="*/ 0 h 1030406"/>
            </a:gdLst>
            <a:ahLst/>
            <a:cxnLst>
              <a:cxn ang="0">
                <a:pos x="connsiteX0" y="connsiteY0"/>
              </a:cxn>
              <a:cxn ang="0">
                <a:pos x="connsiteX1" y="connsiteY1"/>
              </a:cxn>
              <a:cxn ang="0">
                <a:pos x="connsiteX2" y="connsiteY2"/>
              </a:cxn>
              <a:cxn ang="0">
                <a:pos x="connsiteX3" y="connsiteY3"/>
              </a:cxn>
            </a:cxnLst>
            <a:rect l="l" t="t" r="r" b="b"/>
            <a:pathLst>
              <a:path w="2764181" h="1030406">
                <a:moveTo>
                  <a:pt x="2764181" y="0"/>
                </a:moveTo>
                <a:lnTo>
                  <a:pt x="0" y="1030406"/>
                </a:lnTo>
                <a:lnTo>
                  <a:pt x="2738840" y="283654"/>
                </a:lnTo>
                <a:lnTo>
                  <a:pt x="2764181" y="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5305470" y="4213277"/>
            <a:ext cx="3042179" cy="307777"/>
          </a:xfrm>
          <a:prstGeom prst="rect">
            <a:avLst/>
          </a:prstGeom>
          <a:solidFill>
            <a:schemeClr val="accent4">
              <a:lumMod val="40000"/>
              <a:lumOff val="60000"/>
            </a:schemeClr>
          </a:solidFill>
          <a:ln>
            <a:solidFill>
              <a:srgbClr val="0070C0"/>
            </a:solidFill>
          </a:ln>
        </p:spPr>
        <p:txBody>
          <a:bodyPr wrap="none">
            <a:spAutoFit/>
          </a:bodyPr>
          <a:lstStyle/>
          <a:p>
            <a:r>
              <a:rPr lang="en-US" sz="1400" dirty="0"/>
              <a:t>CPE_PUBLIC_TOSCA </a:t>
            </a:r>
            <a:r>
              <a:rPr lang="en-US" sz="1400" b="1" i="1" dirty="0"/>
              <a:t>Network Resource</a:t>
            </a:r>
          </a:p>
        </p:txBody>
      </p:sp>
      <p:sp>
        <p:nvSpPr>
          <p:cNvPr id="61" name="Freeform: Shape 37"/>
          <p:cNvSpPr/>
          <p:nvPr/>
        </p:nvSpPr>
        <p:spPr>
          <a:xfrm>
            <a:off x="6434986" y="5027054"/>
            <a:ext cx="2292625" cy="796575"/>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287690 w 6287690"/>
              <a:gd name="connsiteY0" fmla="*/ 141888 h 448384"/>
              <a:gd name="connsiteX1" fmla="*/ 0 w 6287690"/>
              <a:gd name="connsiteY1" fmla="*/ 0 h 448384"/>
              <a:gd name="connsiteX2" fmla="*/ 5355273 w 6287690"/>
              <a:gd name="connsiteY2" fmla="*/ 448384 h 448384"/>
              <a:gd name="connsiteX3" fmla="*/ 6287690 w 6287690"/>
              <a:gd name="connsiteY3" fmla="*/ 141888 h 448384"/>
              <a:gd name="connsiteX0" fmla="*/ 6059090 w 6059090"/>
              <a:gd name="connsiteY0" fmla="*/ 0 h 519849"/>
              <a:gd name="connsiteX1" fmla="*/ 0 w 6059090"/>
              <a:gd name="connsiteY1" fmla="*/ 519849 h 519849"/>
              <a:gd name="connsiteX2" fmla="*/ 5126673 w 6059090"/>
              <a:gd name="connsiteY2" fmla="*/ 306496 h 519849"/>
              <a:gd name="connsiteX3" fmla="*/ 6059090 w 6059090"/>
              <a:gd name="connsiteY3" fmla="*/ 0 h 519849"/>
              <a:gd name="connsiteX0" fmla="*/ 5156722 w 5156722"/>
              <a:gd name="connsiteY0" fmla="*/ 0 h 495786"/>
              <a:gd name="connsiteX1" fmla="*/ 0 w 5156722"/>
              <a:gd name="connsiteY1" fmla="*/ 495786 h 495786"/>
              <a:gd name="connsiteX2" fmla="*/ 5126673 w 5156722"/>
              <a:gd name="connsiteY2" fmla="*/ 282433 h 495786"/>
              <a:gd name="connsiteX3" fmla="*/ 5156722 w 5156722"/>
              <a:gd name="connsiteY3" fmla="*/ 0 h 495786"/>
              <a:gd name="connsiteX0" fmla="*/ 5156722 w 5210894"/>
              <a:gd name="connsiteY0" fmla="*/ 0 h 495786"/>
              <a:gd name="connsiteX1" fmla="*/ 0 w 5210894"/>
              <a:gd name="connsiteY1" fmla="*/ 495786 h 495786"/>
              <a:gd name="connsiteX2" fmla="*/ 5210894 w 5210894"/>
              <a:gd name="connsiteY2" fmla="*/ 270402 h 495786"/>
              <a:gd name="connsiteX3" fmla="*/ 5156722 w 5210894"/>
              <a:gd name="connsiteY3" fmla="*/ 0 h 495786"/>
              <a:gd name="connsiteX0" fmla="*/ 5505638 w 5559810"/>
              <a:gd name="connsiteY0" fmla="*/ 0 h 736417"/>
              <a:gd name="connsiteX1" fmla="*/ 0 w 5559810"/>
              <a:gd name="connsiteY1" fmla="*/ 736417 h 736417"/>
              <a:gd name="connsiteX2" fmla="*/ 5559810 w 5559810"/>
              <a:gd name="connsiteY2" fmla="*/ 270402 h 736417"/>
              <a:gd name="connsiteX3" fmla="*/ 5505638 w 5559810"/>
              <a:gd name="connsiteY3" fmla="*/ 0 h 736417"/>
              <a:gd name="connsiteX0" fmla="*/ 3267764 w 3321936"/>
              <a:gd name="connsiteY0" fmla="*/ 0 h 712354"/>
              <a:gd name="connsiteX1" fmla="*/ 0 w 3321936"/>
              <a:gd name="connsiteY1" fmla="*/ 712354 h 712354"/>
              <a:gd name="connsiteX2" fmla="*/ 3321936 w 3321936"/>
              <a:gd name="connsiteY2" fmla="*/ 270402 h 712354"/>
              <a:gd name="connsiteX3" fmla="*/ 3267764 w 3321936"/>
              <a:gd name="connsiteY3" fmla="*/ 0 h 712354"/>
              <a:gd name="connsiteX0" fmla="*/ 2803937 w 2858109"/>
              <a:gd name="connsiteY0" fmla="*/ 0 h 712354"/>
              <a:gd name="connsiteX1" fmla="*/ 0 w 2858109"/>
              <a:gd name="connsiteY1" fmla="*/ 712354 h 712354"/>
              <a:gd name="connsiteX2" fmla="*/ 2858109 w 2858109"/>
              <a:gd name="connsiteY2" fmla="*/ 270402 h 712354"/>
              <a:gd name="connsiteX3" fmla="*/ 2803937 w 2858109"/>
              <a:gd name="connsiteY3" fmla="*/ 0 h 712354"/>
              <a:gd name="connsiteX0" fmla="*/ 1047326 w 1101498"/>
              <a:gd name="connsiteY0" fmla="*/ 0 h 387501"/>
              <a:gd name="connsiteX1" fmla="*/ 0 w 1101498"/>
              <a:gd name="connsiteY1" fmla="*/ 387501 h 387501"/>
              <a:gd name="connsiteX2" fmla="*/ 1101498 w 1101498"/>
              <a:gd name="connsiteY2" fmla="*/ 270402 h 387501"/>
              <a:gd name="connsiteX3" fmla="*/ 1047326 w 1101498"/>
              <a:gd name="connsiteY3" fmla="*/ 0 h 387501"/>
              <a:gd name="connsiteX0" fmla="*/ 2238453 w 2292625"/>
              <a:gd name="connsiteY0" fmla="*/ 0 h 796575"/>
              <a:gd name="connsiteX1" fmla="*/ 0 w 2292625"/>
              <a:gd name="connsiteY1" fmla="*/ 796575 h 796575"/>
              <a:gd name="connsiteX2" fmla="*/ 2292625 w 2292625"/>
              <a:gd name="connsiteY2" fmla="*/ 270402 h 796575"/>
              <a:gd name="connsiteX3" fmla="*/ 2238453 w 2292625"/>
              <a:gd name="connsiteY3" fmla="*/ 0 h 796575"/>
            </a:gdLst>
            <a:ahLst/>
            <a:cxnLst>
              <a:cxn ang="0">
                <a:pos x="connsiteX0" y="connsiteY0"/>
              </a:cxn>
              <a:cxn ang="0">
                <a:pos x="connsiteX1" y="connsiteY1"/>
              </a:cxn>
              <a:cxn ang="0">
                <a:pos x="connsiteX2" y="connsiteY2"/>
              </a:cxn>
              <a:cxn ang="0">
                <a:pos x="connsiteX3" y="connsiteY3"/>
              </a:cxn>
            </a:cxnLst>
            <a:rect l="l" t="t" r="r" b="b"/>
            <a:pathLst>
              <a:path w="2292625" h="796575">
                <a:moveTo>
                  <a:pt x="2238453" y="0"/>
                </a:moveTo>
                <a:lnTo>
                  <a:pt x="0" y="796575"/>
                </a:lnTo>
                <a:lnTo>
                  <a:pt x="2292625" y="270402"/>
                </a:lnTo>
                <a:lnTo>
                  <a:pt x="2238453" y="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37"/>
          <p:cNvSpPr/>
          <p:nvPr/>
        </p:nvSpPr>
        <p:spPr>
          <a:xfrm>
            <a:off x="6350888" y="5525801"/>
            <a:ext cx="2352782" cy="483754"/>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287690 w 6287690"/>
              <a:gd name="connsiteY0" fmla="*/ 141888 h 448384"/>
              <a:gd name="connsiteX1" fmla="*/ 0 w 6287690"/>
              <a:gd name="connsiteY1" fmla="*/ 0 h 448384"/>
              <a:gd name="connsiteX2" fmla="*/ 5355273 w 6287690"/>
              <a:gd name="connsiteY2" fmla="*/ 448384 h 448384"/>
              <a:gd name="connsiteX3" fmla="*/ 6287690 w 6287690"/>
              <a:gd name="connsiteY3" fmla="*/ 141888 h 448384"/>
              <a:gd name="connsiteX0" fmla="*/ 6059090 w 6059090"/>
              <a:gd name="connsiteY0" fmla="*/ 0 h 519849"/>
              <a:gd name="connsiteX1" fmla="*/ 0 w 6059090"/>
              <a:gd name="connsiteY1" fmla="*/ 519849 h 519849"/>
              <a:gd name="connsiteX2" fmla="*/ 5126673 w 6059090"/>
              <a:gd name="connsiteY2" fmla="*/ 306496 h 519849"/>
              <a:gd name="connsiteX3" fmla="*/ 6059090 w 6059090"/>
              <a:gd name="connsiteY3" fmla="*/ 0 h 519849"/>
              <a:gd name="connsiteX0" fmla="*/ 5156722 w 5156722"/>
              <a:gd name="connsiteY0" fmla="*/ 0 h 495786"/>
              <a:gd name="connsiteX1" fmla="*/ 0 w 5156722"/>
              <a:gd name="connsiteY1" fmla="*/ 495786 h 495786"/>
              <a:gd name="connsiteX2" fmla="*/ 5126673 w 5156722"/>
              <a:gd name="connsiteY2" fmla="*/ 282433 h 495786"/>
              <a:gd name="connsiteX3" fmla="*/ 5156722 w 5156722"/>
              <a:gd name="connsiteY3" fmla="*/ 0 h 495786"/>
              <a:gd name="connsiteX0" fmla="*/ 5156722 w 5210894"/>
              <a:gd name="connsiteY0" fmla="*/ 0 h 495786"/>
              <a:gd name="connsiteX1" fmla="*/ 0 w 5210894"/>
              <a:gd name="connsiteY1" fmla="*/ 495786 h 495786"/>
              <a:gd name="connsiteX2" fmla="*/ 5210894 w 5210894"/>
              <a:gd name="connsiteY2" fmla="*/ 270402 h 495786"/>
              <a:gd name="connsiteX3" fmla="*/ 5156722 w 5210894"/>
              <a:gd name="connsiteY3" fmla="*/ 0 h 495786"/>
              <a:gd name="connsiteX0" fmla="*/ 5505638 w 5559810"/>
              <a:gd name="connsiteY0" fmla="*/ 0 h 736417"/>
              <a:gd name="connsiteX1" fmla="*/ 0 w 5559810"/>
              <a:gd name="connsiteY1" fmla="*/ 736417 h 736417"/>
              <a:gd name="connsiteX2" fmla="*/ 5559810 w 5559810"/>
              <a:gd name="connsiteY2" fmla="*/ 270402 h 736417"/>
              <a:gd name="connsiteX3" fmla="*/ 5505638 w 5559810"/>
              <a:gd name="connsiteY3" fmla="*/ 0 h 736417"/>
              <a:gd name="connsiteX0" fmla="*/ 3267764 w 3321936"/>
              <a:gd name="connsiteY0" fmla="*/ 0 h 712354"/>
              <a:gd name="connsiteX1" fmla="*/ 0 w 3321936"/>
              <a:gd name="connsiteY1" fmla="*/ 712354 h 712354"/>
              <a:gd name="connsiteX2" fmla="*/ 3321936 w 3321936"/>
              <a:gd name="connsiteY2" fmla="*/ 270402 h 712354"/>
              <a:gd name="connsiteX3" fmla="*/ 3267764 w 3321936"/>
              <a:gd name="connsiteY3" fmla="*/ 0 h 712354"/>
              <a:gd name="connsiteX0" fmla="*/ 2803937 w 2858109"/>
              <a:gd name="connsiteY0" fmla="*/ 0 h 712354"/>
              <a:gd name="connsiteX1" fmla="*/ 0 w 2858109"/>
              <a:gd name="connsiteY1" fmla="*/ 712354 h 712354"/>
              <a:gd name="connsiteX2" fmla="*/ 2858109 w 2858109"/>
              <a:gd name="connsiteY2" fmla="*/ 270402 h 712354"/>
              <a:gd name="connsiteX3" fmla="*/ 2803937 w 2858109"/>
              <a:gd name="connsiteY3" fmla="*/ 0 h 712354"/>
              <a:gd name="connsiteX0" fmla="*/ 1047326 w 1101498"/>
              <a:gd name="connsiteY0" fmla="*/ 0 h 387501"/>
              <a:gd name="connsiteX1" fmla="*/ 0 w 1101498"/>
              <a:gd name="connsiteY1" fmla="*/ 387501 h 387501"/>
              <a:gd name="connsiteX2" fmla="*/ 1101498 w 1101498"/>
              <a:gd name="connsiteY2" fmla="*/ 270402 h 387501"/>
              <a:gd name="connsiteX3" fmla="*/ 1047326 w 1101498"/>
              <a:gd name="connsiteY3" fmla="*/ 0 h 387501"/>
              <a:gd name="connsiteX0" fmla="*/ 2298610 w 2352782"/>
              <a:gd name="connsiteY0" fmla="*/ 0 h 483754"/>
              <a:gd name="connsiteX1" fmla="*/ 0 w 2352782"/>
              <a:gd name="connsiteY1" fmla="*/ 483754 h 483754"/>
              <a:gd name="connsiteX2" fmla="*/ 2352782 w 2352782"/>
              <a:gd name="connsiteY2" fmla="*/ 270402 h 483754"/>
              <a:gd name="connsiteX3" fmla="*/ 2298610 w 2352782"/>
              <a:gd name="connsiteY3" fmla="*/ 0 h 483754"/>
            </a:gdLst>
            <a:ahLst/>
            <a:cxnLst>
              <a:cxn ang="0">
                <a:pos x="connsiteX0" y="connsiteY0"/>
              </a:cxn>
              <a:cxn ang="0">
                <a:pos x="connsiteX1" y="connsiteY1"/>
              </a:cxn>
              <a:cxn ang="0">
                <a:pos x="connsiteX2" y="connsiteY2"/>
              </a:cxn>
              <a:cxn ang="0">
                <a:pos x="connsiteX3" y="connsiteY3"/>
              </a:cxn>
            </a:cxnLst>
            <a:rect l="l" t="t" r="r" b="b"/>
            <a:pathLst>
              <a:path w="2352782" h="483754">
                <a:moveTo>
                  <a:pt x="2298610" y="0"/>
                </a:moveTo>
                <a:lnTo>
                  <a:pt x="0" y="483754"/>
                </a:lnTo>
                <a:lnTo>
                  <a:pt x="2352782" y="270402"/>
                </a:lnTo>
                <a:lnTo>
                  <a:pt x="2298610" y="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Shape 37"/>
          <p:cNvSpPr/>
          <p:nvPr/>
        </p:nvSpPr>
        <p:spPr>
          <a:xfrm>
            <a:off x="6891099" y="5992011"/>
            <a:ext cx="1787298" cy="306497"/>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287690 w 6287690"/>
              <a:gd name="connsiteY0" fmla="*/ 141888 h 448384"/>
              <a:gd name="connsiteX1" fmla="*/ 0 w 6287690"/>
              <a:gd name="connsiteY1" fmla="*/ 0 h 448384"/>
              <a:gd name="connsiteX2" fmla="*/ 5355273 w 6287690"/>
              <a:gd name="connsiteY2" fmla="*/ 448384 h 448384"/>
              <a:gd name="connsiteX3" fmla="*/ 6287690 w 6287690"/>
              <a:gd name="connsiteY3" fmla="*/ 141888 h 448384"/>
              <a:gd name="connsiteX0" fmla="*/ 6059090 w 6059090"/>
              <a:gd name="connsiteY0" fmla="*/ 0 h 519849"/>
              <a:gd name="connsiteX1" fmla="*/ 0 w 6059090"/>
              <a:gd name="connsiteY1" fmla="*/ 519849 h 519849"/>
              <a:gd name="connsiteX2" fmla="*/ 5126673 w 6059090"/>
              <a:gd name="connsiteY2" fmla="*/ 306496 h 519849"/>
              <a:gd name="connsiteX3" fmla="*/ 6059090 w 6059090"/>
              <a:gd name="connsiteY3" fmla="*/ 0 h 519849"/>
              <a:gd name="connsiteX0" fmla="*/ 5156722 w 5156722"/>
              <a:gd name="connsiteY0" fmla="*/ 0 h 495786"/>
              <a:gd name="connsiteX1" fmla="*/ 0 w 5156722"/>
              <a:gd name="connsiteY1" fmla="*/ 495786 h 495786"/>
              <a:gd name="connsiteX2" fmla="*/ 5126673 w 5156722"/>
              <a:gd name="connsiteY2" fmla="*/ 282433 h 495786"/>
              <a:gd name="connsiteX3" fmla="*/ 5156722 w 5156722"/>
              <a:gd name="connsiteY3" fmla="*/ 0 h 495786"/>
              <a:gd name="connsiteX0" fmla="*/ 5156722 w 5210894"/>
              <a:gd name="connsiteY0" fmla="*/ 0 h 495786"/>
              <a:gd name="connsiteX1" fmla="*/ 0 w 5210894"/>
              <a:gd name="connsiteY1" fmla="*/ 495786 h 495786"/>
              <a:gd name="connsiteX2" fmla="*/ 5210894 w 5210894"/>
              <a:gd name="connsiteY2" fmla="*/ 270402 h 495786"/>
              <a:gd name="connsiteX3" fmla="*/ 5156722 w 5210894"/>
              <a:gd name="connsiteY3" fmla="*/ 0 h 495786"/>
              <a:gd name="connsiteX0" fmla="*/ 5505638 w 5559810"/>
              <a:gd name="connsiteY0" fmla="*/ 0 h 736417"/>
              <a:gd name="connsiteX1" fmla="*/ 0 w 5559810"/>
              <a:gd name="connsiteY1" fmla="*/ 736417 h 736417"/>
              <a:gd name="connsiteX2" fmla="*/ 5559810 w 5559810"/>
              <a:gd name="connsiteY2" fmla="*/ 270402 h 736417"/>
              <a:gd name="connsiteX3" fmla="*/ 5505638 w 5559810"/>
              <a:gd name="connsiteY3" fmla="*/ 0 h 736417"/>
              <a:gd name="connsiteX0" fmla="*/ 3267764 w 3321936"/>
              <a:gd name="connsiteY0" fmla="*/ 0 h 712354"/>
              <a:gd name="connsiteX1" fmla="*/ 0 w 3321936"/>
              <a:gd name="connsiteY1" fmla="*/ 712354 h 712354"/>
              <a:gd name="connsiteX2" fmla="*/ 3321936 w 3321936"/>
              <a:gd name="connsiteY2" fmla="*/ 270402 h 712354"/>
              <a:gd name="connsiteX3" fmla="*/ 3267764 w 3321936"/>
              <a:gd name="connsiteY3" fmla="*/ 0 h 712354"/>
              <a:gd name="connsiteX0" fmla="*/ 2803937 w 2858109"/>
              <a:gd name="connsiteY0" fmla="*/ 0 h 712354"/>
              <a:gd name="connsiteX1" fmla="*/ 0 w 2858109"/>
              <a:gd name="connsiteY1" fmla="*/ 712354 h 712354"/>
              <a:gd name="connsiteX2" fmla="*/ 2858109 w 2858109"/>
              <a:gd name="connsiteY2" fmla="*/ 270402 h 712354"/>
              <a:gd name="connsiteX3" fmla="*/ 2803937 w 2858109"/>
              <a:gd name="connsiteY3" fmla="*/ 0 h 712354"/>
              <a:gd name="connsiteX0" fmla="*/ 1047326 w 1101498"/>
              <a:gd name="connsiteY0" fmla="*/ 0 h 387501"/>
              <a:gd name="connsiteX1" fmla="*/ 0 w 1101498"/>
              <a:gd name="connsiteY1" fmla="*/ 387501 h 387501"/>
              <a:gd name="connsiteX2" fmla="*/ 1101498 w 1101498"/>
              <a:gd name="connsiteY2" fmla="*/ 270402 h 387501"/>
              <a:gd name="connsiteX3" fmla="*/ 1047326 w 1101498"/>
              <a:gd name="connsiteY3" fmla="*/ 0 h 387501"/>
              <a:gd name="connsiteX0" fmla="*/ 1769221 w 1823393"/>
              <a:gd name="connsiteY0" fmla="*/ 0 h 270402"/>
              <a:gd name="connsiteX1" fmla="*/ 0 w 1823393"/>
              <a:gd name="connsiteY1" fmla="*/ 267186 h 270402"/>
              <a:gd name="connsiteX2" fmla="*/ 1823393 w 1823393"/>
              <a:gd name="connsiteY2" fmla="*/ 270402 h 270402"/>
              <a:gd name="connsiteX3" fmla="*/ 1769221 w 1823393"/>
              <a:gd name="connsiteY3" fmla="*/ 0 h 270402"/>
              <a:gd name="connsiteX0" fmla="*/ 1769221 w 1787298"/>
              <a:gd name="connsiteY0" fmla="*/ 0 h 306497"/>
              <a:gd name="connsiteX1" fmla="*/ 0 w 1787298"/>
              <a:gd name="connsiteY1" fmla="*/ 267186 h 306497"/>
              <a:gd name="connsiteX2" fmla="*/ 1787298 w 1787298"/>
              <a:gd name="connsiteY2" fmla="*/ 306497 h 306497"/>
              <a:gd name="connsiteX3" fmla="*/ 1769221 w 1787298"/>
              <a:gd name="connsiteY3" fmla="*/ 0 h 306497"/>
              <a:gd name="connsiteX0" fmla="*/ 1769221 w 1787298"/>
              <a:gd name="connsiteY0" fmla="*/ 0 h 306497"/>
              <a:gd name="connsiteX1" fmla="*/ 0 w 1787298"/>
              <a:gd name="connsiteY1" fmla="*/ 147917 h 306497"/>
              <a:gd name="connsiteX2" fmla="*/ 1787298 w 1787298"/>
              <a:gd name="connsiteY2" fmla="*/ 306497 h 306497"/>
              <a:gd name="connsiteX3" fmla="*/ 1769221 w 1787298"/>
              <a:gd name="connsiteY3" fmla="*/ 0 h 306497"/>
            </a:gdLst>
            <a:ahLst/>
            <a:cxnLst>
              <a:cxn ang="0">
                <a:pos x="connsiteX0" y="connsiteY0"/>
              </a:cxn>
              <a:cxn ang="0">
                <a:pos x="connsiteX1" y="connsiteY1"/>
              </a:cxn>
              <a:cxn ang="0">
                <a:pos x="connsiteX2" y="connsiteY2"/>
              </a:cxn>
              <a:cxn ang="0">
                <a:pos x="connsiteX3" y="connsiteY3"/>
              </a:cxn>
            </a:cxnLst>
            <a:rect l="l" t="t" r="r" b="b"/>
            <a:pathLst>
              <a:path w="1787298" h="306497">
                <a:moveTo>
                  <a:pt x="1769221" y="0"/>
                </a:moveTo>
                <a:lnTo>
                  <a:pt x="0" y="147917"/>
                </a:lnTo>
                <a:lnTo>
                  <a:pt x="1787298" y="306497"/>
                </a:lnTo>
                <a:lnTo>
                  <a:pt x="1769221" y="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8612968" y="5027054"/>
            <a:ext cx="1083951" cy="307777"/>
          </a:xfrm>
          <a:prstGeom prst="rect">
            <a:avLst/>
          </a:prstGeom>
          <a:solidFill>
            <a:schemeClr val="accent4">
              <a:lumMod val="40000"/>
              <a:lumOff val="60000"/>
            </a:schemeClr>
          </a:solidFill>
          <a:ln>
            <a:solidFill>
              <a:srgbClr val="0070C0"/>
            </a:solidFill>
          </a:ln>
        </p:spPr>
        <p:txBody>
          <a:bodyPr wrap="none">
            <a:spAutoFit/>
          </a:bodyPr>
          <a:lstStyle/>
          <a:p>
            <a:r>
              <a:rPr lang="en-US" sz="1400" dirty="0" err="1"/>
              <a:t>vDHCP</a:t>
            </a:r>
            <a:r>
              <a:rPr lang="en-US" sz="1400" dirty="0"/>
              <a:t> (VM)</a:t>
            </a:r>
          </a:p>
        </p:txBody>
      </p:sp>
      <p:sp>
        <p:nvSpPr>
          <p:cNvPr id="59" name="Rectangle 58"/>
          <p:cNvSpPr/>
          <p:nvPr/>
        </p:nvSpPr>
        <p:spPr>
          <a:xfrm>
            <a:off x="8662660" y="5493394"/>
            <a:ext cx="984565" cy="307777"/>
          </a:xfrm>
          <a:prstGeom prst="rect">
            <a:avLst/>
          </a:prstGeom>
          <a:solidFill>
            <a:schemeClr val="accent4">
              <a:lumMod val="40000"/>
              <a:lumOff val="60000"/>
            </a:schemeClr>
          </a:solidFill>
          <a:ln>
            <a:solidFill>
              <a:srgbClr val="0070C0"/>
            </a:solidFill>
          </a:ln>
        </p:spPr>
        <p:txBody>
          <a:bodyPr wrap="none">
            <a:spAutoFit/>
          </a:bodyPr>
          <a:lstStyle/>
          <a:p>
            <a:r>
              <a:rPr lang="en-US" sz="1400" dirty="0" err="1"/>
              <a:t>vAAA</a:t>
            </a:r>
            <a:r>
              <a:rPr lang="en-US" sz="1400" dirty="0"/>
              <a:t> (VM)</a:t>
            </a:r>
          </a:p>
        </p:txBody>
      </p:sp>
      <p:sp>
        <p:nvSpPr>
          <p:cNvPr id="60" name="Rectangle 59"/>
          <p:cNvSpPr/>
          <p:nvPr/>
        </p:nvSpPr>
        <p:spPr>
          <a:xfrm>
            <a:off x="8649084" y="5973539"/>
            <a:ext cx="1481496" cy="307777"/>
          </a:xfrm>
          <a:prstGeom prst="rect">
            <a:avLst/>
          </a:prstGeom>
          <a:solidFill>
            <a:schemeClr val="accent4">
              <a:lumMod val="40000"/>
              <a:lumOff val="60000"/>
            </a:schemeClr>
          </a:solidFill>
          <a:ln>
            <a:solidFill>
              <a:srgbClr val="0070C0"/>
            </a:solidFill>
          </a:ln>
        </p:spPr>
        <p:txBody>
          <a:bodyPr wrap="none">
            <a:spAutoFit/>
          </a:bodyPr>
          <a:lstStyle/>
          <a:p>
            <a:r>
              <a:rPr lang="en-US" sz="1400" dirty="0" err="1"/>
              <a:t>vDNS+DHCP</a:t>
            </a:r>
            <a:r>
              <a:rPr lang="en-US" sz="1400" dirty="0"/>
              <a:t> (VM)</a:t>
            </a:r>
          </a:p>
        </p:txBody>
      </p:sp>
      <p:sp>
        <p:nvSpPr>
          <p:cNvPr id="64" name="Freeform: Shape 63"/>
          <p:cNvSpPr/>
          <p:nvPr/>
        </p:nvSpPr>
        <p:spPr>
          <a:xfrm>
            <a:off x="2755960" y="1769378"/>
            <a:ext cx="2691992" cy="681491"/>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287690 w 6287690"/>
              <a:gd name="connsiteY0" fmla="*/ 141888 h 448384"/>
              <a:gd name="connsiteX1" fmla="*/ 0 w 6287690"/>
              <a:gd name="connsiteY1" fmla="*/ 0 h 448384"/>
              <a:gd name="connsiteX2" fmla="*/ 5355273 w 6287690"/>
              <a:gd name="connsiteY2" fmla="*/ 448384 h 448384"/>
              <a:gd name="connsiteX3" fmla="*/ 6287690 w 6287690"/>
              <a:gd name="connsiteY3" fmla="*/ 141888 h 448384"/>
              <a:gd name="connsiteX0" fmla="*/ 6059090 w 6059090"/>
              <a:gd name="connsiteY0" fmla="*/ 0 h 519849"/>
              <a:gd name="connsiteX1" fmla="*/ 0 w 6059090"/>
              <a:gd name="connsiteY1" fmla="*/ 519849 h 519849"/>
              <a:gd name="connsiteX2" fmla="*/ 5126673 w 6059090"/>
              <a:gd name="connsiteY2" fmla="*/ 306496 h 519849"/>
              <a:gd name="connsiteX3" fmla="*/ 6059090 w 6059090"/>
              <a:gd name="connsiteY3" fmla="*/ 0 h 519849"/>
              <a:gd name="connsiteX0" fmla="*/ 5156722 w 5156722"/>
              <a:gd name="connsiteY0" fmla="*/ 0 h 495786"/>
              <a:gd name="connsiteX1" fmla="*/ 0 w 5156722"/>
              <a:gd name="connsiteY1" fmla="*/ 495786 h 495786"/>
              <a:gd name="connsiteX2" fmla="*/ 5126673 w 5156722"/>
              <a:gd name="connsiteY2" fmla="*/ 282433 h 495786"/>
              <a:gd name="connsiteX3" fmla="*/ 5156722 w 5156722"/>
              <a:gd name="connsiteY3" fmla="*/ 0 h 495786"/>
              <a:gd name="connsiteX0" fmla="*/ 5156722 w 5210894"/>
              <a:gd name="connsiteY0" fmla="*/ 0 h 495786"/>
              <a:gd name="connsiteX1" fmla="*/ 0 w 5210894"/>
              <a:gd name="connsiteY1" fmla="*/ 495786 h 495786"/>
              <a:gd name="connsiteX2" fmla="*/ 5210894 w 5210894"/>
              <a:gd name="connsiteY2" fmla="*/ 270402 h 495786"/>
              <a:gd name="connsiteX3" fmla="*/ 5156722 w 5210894"/>
              <a:gd name="connsiteY3" fmla="*/ 0 h 495786"/>
              <a:gd name="connsiteX0" fmla="*/ 5505638 w 5559810"/>
              <a:gd name="connsiteY0" fmla="*/ 0 h 736417"/>
              <a:gd name="connsiteX1" fmla="*/ 0 w 5559810"/>
              <a:gd name="connsiteY1" fmla="*/ 736417 h 736417"/>
              <a:gd name="connsiteX2" fmla="*/ 5559810 w 5559810"/>
              <a:gd name="connsiteY2" fmla="*/ 270402 h 736417"/>
              <a:gd name="connsiteX3" fmla="*/ 5505638 w 5559810"/>
              <a:gd name="connsiteY3" fmla="*/ 0 h 736417"/>
              <a:gd name="connsiteX0" fmla="*/ 3267764 w 3321936"/>
              <a:gd name="connsiteY0" fmla="*/ 0 h 712354"/>
              <a:gd name="connsiteX1" fmla="*/ 0 w 3321936"/>
              <a:gd name="connsiteY1" fmla="*/ 712354 h 712354"/>
              <a:gd name="connsiteX2" fmla="*/ 3321936 w 3321936"/>
              <a:gd name="connsiteY2" fmla="*/ 270402 h 712354"/>
              <a:gd name="connsiteX3" fmla="*/ 3267764 w 3321936"/>
              <a:gd name="connsiteY3" fmla="*/ 0 h 712354"/>
              <a:gd name="connsiteX0" fmla="*/ 2803937 w 2858109"/>
              <a:gd name="connsiteY0" fmla="*/ 0 h 712354"/>
              <a:gd name="connsiteX1" fmla="*/ 0 w 2858109"/>
              <a:gd name="connsiteY1" fmla="*/ 712354 h 712354"/>
              <a:gd name="connsiteX2" fmla="*/ 2858109 w 2858109"/>
              <a:gd name="connsiteY2" fmla="*/ 270402 h 712354"/>
              <a:gd name="connsiteX3" fmla="*/ 2803937 w 2858109"/>
              <a:gd name="connsiteY3" fmla="*/ 0 h 712354"/>
              <a:gd name="connsiteX0" fmla="*/ 2764181 w 2818353"/>
              <a:gd name="connsiteY0" fmla="*/ 0 h 1030406"/>
              <a:gd name="connsiteX1" fmla="*/ 0 w 2818353"/>
              <a:gd name="connsiteY1" fmla="*/ 1030406 h 1030406"/>
              <a:gd name="connsiteX2" fmla="*/ 2818353 w 2818353"/>
              <a:gd name="connsiteY2" fmla="*/ 270402 h 1030406"/>
              <a:gd name="connsiteX3" fmla="*/ 2764181 w 2818353"/>
              <a:gd name="connsiteY3" fmla="*/ 0 h 1030406"/>
              <a:gd name="connsiteX0" fmla="*/ 2764181 w 2764181"/>
              <a:gd name="connsiteY0" fmla="*/ 0 h 1030406"/>
              <a:gd name="connsiteX1" fmla="*/ 0 w 2764181"/>
              <a:gd name="connsiteY1" fmla="*/ 1030406 h 1030406"/>
              <a:gd name="connsiteX2" fmla="*/ 2725588 w 2764181"/>
              <a:gd name="connsiteY2" fmla="*/ 336663 h 1030406"/>
              <a:gd name="connsiteX3" fmla="*/ 2764181 w 2764181"/>
              <a:gd name="connsiteY3" fmla="*/ 0 h 1030406"/>
              <a:gd name="connsiteX0" fmla="*/ 2764181 w 2764181"/>
              <a:gd name="connsiteY0" fmla="*/ 0 h 1030406"/>
              <a:gd name="connsiteX1" fmla="*/ 0 w 2764181"/>
              <a:gd name="connsiteY1" fmla="*/ 1030406 h 1030406"/>
              <a:gd name="connsiteX2" fmla="*/ 2738840 w 2764181"/>
              <a:gd name="connsiteY2" fmla="*/ 283654 h 1030406"/>
              <a:gd name="connsiteX3" fmla="*/ 2764181 w 2764181"/>
              <a:gd name="connsiteY3" fmla="*/ 0 h 1030406"/>
              <a:gd name="connsiteX0" fmla="*/ 2691992 w 2691992"/>
              <a:gd name="connsiteY0" fmla="*/ 0 h 681491"/>
              <a:gd name="connsiteX1" fmla="*/ 0 w 2691992"/>
              <a:gd name="connsiteY1" fmla="*/ 681491 h 681491"/>
              <a:gd name="connsiteX2" fmla="*/ 2666651 w 2691992"/>
              <a:gd name="connsiteY2" fmla="*/ 283654 h 681491"/>
              <a:gd name="connsiteX3" fmla="*/ 2691992 w 2691992"/>
              <a:gd name="connsiteY3" fmla="*/ 0 h 681491"/>
            </a:gdLst>
            <a:ahLst/>
            <a:cxnLst>
              <a:cxn ang="0">
                <a:pos x="connsiteX0" y="connsiteY0"/>
              </a:cxn>
              <a:cxn ang="0">
                <a:pos x="connsiteX1" y="connsiteY1"/>
              </a:cxn>
              <a:cxn ang="0">
                <a:pos x="connsiteX2" y="connsiteY2"/>
              </a:cxn>
              <a:cxn ang="0">
                <a:pos x="connsiteX3" y="connsiteY3"/>
              </a:cxn>
            </a:cxnLst>
            <a:rect l="l" t="t" r="r" b="b"/>
            <a:pathLst>
              <a:path w="2691992" h="681491">
                <a:moveTo>
                  <a:pt x="2691992" y="0"/>
                </a:moveTo>
                <a:lnTo>
                  <a:pt x="0" y="681491"/>
                </a:lnTo>
                <a:lnTo>
                  <a:pt x="2666651" y="283654"/>
                </a:lnTo>
                <a:lnTo>
                  <a:pt x="2691992" y="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p:nvSpPr>
        <p:spPr>
          <a:xfrm>
            <a:off x="5422333" y="1761790"/>
            <a:ext cx="2947923" cy="307777"/>
          </a:xfrm>
          <a:prstGeom prst="rect">
            <a:avLst/>
          </a:prstGeom>
          <a:solidFill>
            <a:schemeClr val="accent2">
              <a:lumMod val="40000"/>
              <a:lumOff val="60000"/>
            </a:schemeClr>
          </a:solidFill>
          <a:ln>
            <a:solidFill>
              <a:srgbClr val="0070C0"/>
            </a:solidFill>
          </a:ln>
        </p:spPr>
        <p:txBody>
          <a:bodyPr wrap="none">
            <a:spAutoFit/>
          </a:bodyPr>
          <a:lstStyle/>
          <a:p>
            <a:r>
              <a:rPr lang="en-US" sz="1400" dirty="0"/>
              <a:t>CPE_SIGNAL_HEAT </a:t>
            </a:r>
            <a:r>
              <a:rPr lang="en-US" sz="1400" b="1" i="1" dirty="0"/>
              <a:t>Network Resource</a:t>
            </a:r>
          </a:p>
        </p:txBody>
      </p:sp>
      <p:sp>
        <p:nvSpPr>
          <p:cNvPr id="66" name="Freeform: Shape 65"/>
          <p:cNvSpPr/>
          <p:nvPr/>
        </p:nvSpPr>
        <p:spPr>
          <a:xfrm>
            <a:off x="2633793" y="4793942"/>
            <a:ext cx="2667929" cy="657427"/>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287690 w 6287690"/>
              <a:gd name="connsiteY0" fmla="*/ 141888 h 448384"/>
              <a:gd name="connsiteX1" fmla="*/ 0 w 6287690"/>
              <a:gd name="connsiteY1" fmla="*/ 0 h 448384"/>
              <a:gd name="connsiteX2" fmla="*/ 5355273 w 6287690"/>
              <a:gd name="connsiteY2" fmla="*/ 448384 h 448384"/>
              <a:gd name="connsiteX3" fmla="*/ 6287690 w 6287690"/>
              <a:gd name="connsiteY3" fmla="*/ 141888 h 448384"/>
              <a:gd name="connsiteX0" fmla="*/ 6059090 w 6059090"/>
              <a:gd name="connsiteY0" fmla="*/ 0 h 519849"/>
              <a:gd name="connsiteX1" fmla="*/ 0 w 6059090"/>
              <a:gd name="connsiteY1" fmla="*/ 519849 h 519849"/>
              <a:gd name="connsiteX2" fmla="*/ 5126673 w 6059090"/>
              <a:gd name="connsiteY2" fmla="*/ 306496 h 519849"/>
              <a:gd name="connsiteX3" fmla="*/ 6059090 w 6059090"/>
              <a:gd name="connsiteY3" fmla="*/ 0 h 519849"/>
              <a:gd name="connsiteX0" fmla="*/ 5156722 w 5156722"/>
              <a:gd name="connsiteY0" fmla="*/ 0 h 495786"/>
              <a:gd name="connsiteX1" fmla="*/ 0 w 5156722"/>
              <a:gd name="connsiteY1" fmla="*/ 495786 h 495786"/>
              <a:gd name="connsiteX2" fmla="*/ 5126673 w 5156722"/>
              <a:gd name="connsiteY2" fmla="*/ 282433 h 495786"/>
              <a:gd name="connsiteX3" fmla="*/ 5156722 w 5156722"/>
              <a:gd name="connsiteY3" fmla="*/ 0 h 495786"/>
              <a:gd name="connsiteX0" fmla="*/ 5156722 w 5210894"/>
              <a:gd name="connsiteY0" fmla="*/ 0 h 495786"/>
              <a:gd name="connsiteX1" fmla="*/ 0 w 5210894"/>
              <a:gd name="connsiteY1" fmla="*/ 495786 h 495786"/>
              <a:gd name="connsiteX2" fmla="*/ 5210894 w 5210894"/>
              <a:gd name="connsiteY2" fmla="*/ 270402 h 495786"/>
              <a:gd name="connsiteX3" fmla="*/ 5156722 w 5210894"/>
              <a:gd name="connsiteY3" fmla="*/ 0 h 495786"/>
              <a:gd name="connsiteX0" fmla="*/ 5505638 w 5559810"/>
              <a:gd name="connsiteY0" fmla="*/ 0 h 736417"/>
              <a:gd name="connsiteX1" fmla="*/ 0 w 5559810"/>
              <a:gd name="connsiteY1" fmla="*/ 736417 h 736417"/>
              <a:gd name="connsiteX2" fmla="*/ 5559810 w 5559810"/>
              <a:gd name="connsiteY2" fmla="*/ 270402 h 736417"/>
              <a:gd name="connsiteX3" fmla="*/ 5505638 w 5559810"/>
              <a:gd name="connsiteY3" fmla="*/ 0 h 736417"/>
              <a:gd name="connsiteX0" fmla="*/ 3267764 w 3321936"/>
              <a:gd name="connsiteY0" fmla="*/ 0 h 712354"/>
              <a:gd name="connsiteX1" fmla="*/ 0 w 3321936"/>
              <a:gd name="connsiteY1" fmla="*/ 712354 h 712354"/>
              <a:gd name="connsiteX2" fmla="*/ 3321936 w 3321936"/>
              <a:gd name="connsiteY2" fmla="*/ 270402 h 712354"/>
              <a:gd name="connsiteX3" fmla="*/ 3267764 w 3321936"/>
              <a:gd name="connsiteY3" fmla="*/ 0 h 712354"/>
              <a:gd name="connsiteX0" fmla="*/ 2803937 w 2858109"/>
              <a:gd name="connsiteY0" fmla="*/ 0 h 712354"/>
              <a:gd name="connsiteX1" fmla="*/ 0 w 2858109"/>
              <a:gd name="connsiteY1" fmla="*/ 712354 h 712354"/>
              <a:gd name="connsiteX2" fmla="*/ 2858109 w 2858109"/>
              <a:gd name="connsiteY2" fmla="*/ 270402 h 712354"/>
              <a:gd name="connsiteX3" fmla="*/ 2803937 w 2858109"/>
              <a:gd name="connsiteY3" fmla="*/ 0 h 712354"/>
              <a:gd name="connsiteX0" fmla="*/ 2764181 w 2818353"/>
              <a:gd name="connsiteY0" fmla="*/ 0 h 1030406"/>
              <a:gd name="connsiteX1" fmla="*/ 0 w 2818353"/>
              <a:gd name="connsiteY1" fmla="*/ 1030406 h 1030406"/>
              <a:gd name="connsiteX2" fmla="*/ 2818353 w 2818353"/>
              <a:gd name="connsiteY2" fmla="*/ 270402 h 1030406"/>
              <a:gd name="connsiteX3" fmla="*/ 2764181 w 2818353"/>
              <a:gd name="connsiteY3" fmla="*/ 0 h 1030406"/>
              <a:gd name="connsiteX0" fmla="*/ 2764181 w 2764181"/>
              <a:gd name="connsiteY0" fmla="*/ 0 h 1030406"/>
              <a:gd name="connsiteX1" fmla="*/ 0 w 2764181"/>
              <a:gd name="connsiteY1" fmla="*/ 1030406 h 1030406"/>
              <a:gd name="connsiteX2" fmla="*/ 2725588 w 2764181"/>
              <a:gd name="connsiteY2" fmla="*/ 336663 h 1030406"/>
              <a:gd name="connsiteX3" fmla="*/ 2764181 w 2764181"/>
              <a:gd name="connsiteY3" fmla="*/ 0 h 1030406"/>
              <a:gd name="connsiteX0" fmla="*/ 2764181 w 2764181"/>
              <a:gd name="connsiteY0" fmla="*/ 0 h 1030406"/>
              <a:gd name="connsiteX1" fmla="*/ 0 w 2764181"/>
              <a:gd name="connsiteY1" fmla="*/ 1030406 h 1030406"/>
              <a:gd name="connsiteX2" fmla="*/ 2738840 w 2764181"/>
              <a:gd name="connsiteY2" fmla="*/ 283654 h 1030406"/>
              <a:gd name="connsiteX3" fmla="*/ 2764181 w 2764181"/>
              <a:gd name="connsiteY3" fmla="*/ 0 h 1030406"/>
              <a:gd name="connsiteX0" fmla="*/ 2667929 w 2667929"/>
              <a:gd name="connsiteY0" fmla="*/ 0 h 657427"/>
              <a:gd name="connsiteX1" fmla="*/ 0 w 2667929"/>
              <a:gd name="connsiteY1" fmla="*/ 657427 h 657427"/>
              <a:gd name="connsiteX2" fmla="*/ 2642588 w 2667929"/>
              <a:gd name="connsiteY2" fmla="*/ 283654 h 657427"/>
              <a:gd name="connsiteX3" fmla="*/ 2667929 w 2667929"/>
              <a:gd name="connsiteY3" fmla="*/ 0 h 657427"/>
            </a:gdLst>
            <a:ahLst/>
            <a:cxnLst>
              <a:cxn ang="0">
                <a:pos x="connsiteX0" y="connsiteY0"/>
              </a:cxn>
              <a:cxn ang="0">
                <a:pos x="connsiteX1" y="connsiteY1"/>
              </a:cxn>
              <a:cxn ang="0">
                <a:pos x="connsiteX2" y="connsiteY2"/>
              </a:cxn>
              <a:cxn ang="0">
                <a:pos x="connsiteX3" y="connsiteY3"/>
              </a:cxn>
            </a:cxnLst>
            <a:rect l="l" t="t" r="r" b="b"/>
            <a:pathLst>
              <a:path w="2667929" h="657427">
                <a:moveTo>
                  <a:pt x="2667929" y="0"/>
                </a:moveTo>
                <a:lnTo>
                  <a:pt x="0" y="657427"/>
                </a:lnTo>
                <a:lnTo>
                  <a:pt x="2642588" y="283654"/>
                </a:lnTo>
                <a:lnTo>
                  <a:pt x="2667929" y="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p:nvSpPr>
        <p:spPr>
          <a:xfrm>
            <a:off x="5244155" y="4786436"/>
            <a:ext cx="3055003" cy="307777"/>
          </a:xfrm>
          <a:prstGeom prst="rect">
            <a:avLst/>
          </a:prstGeom>
          <a:solidFill>
            <a:schemeClr val="accent4">
              <a:lumMod val="40000"/>
              <a:lumOff val="60000"/>
            </a:schemeClr>
          </a:solidFill>
          <a:ln>
            <a:solidFill>
              <a:srgbClr val="0070C0"/>
            </a:solidFill>
          </a:ln>
        </p:spPr>
        <p:txBody>
          <a:bodyPr wrap="none">
            <a:spAutoFit/>
          </a:bodyPr>
          <a:lstStyle/>
          <a:p>
            <a:r>
              <a:rPr lang="en-US" sz="1400" dirty="0"/>
              <a:t>CPE_SIGNAL_TOSCA </a:t>
            </a:r>
            <a:r>
              <a:rPr lang="en-US" sz="1400" b="1" i="1" dirty="0"/>
              <a:t>Network Resource</a:t>
            </a:r>
          </a:p>
        </p:txBody>
      </p:sp>
      <p:grpSp>
        <p:nvGrpSpPr>
          <p:cNvPr id="29" name="Group 28"/>
          <p:cNvGrpSpPr/>
          <p:nvPr/>
        </p:nvGrpSpPr>
        <p:grpSpPr>
          <a:xfrm>
            <a:off x="9027469" y="4052983"/>
            <a:ext cx="2509221" cy="572774"/>
            <a:chOff x="220331" y="991256"/>
            <a:chExt cx="2509221" cy="572774"/>
          </a:xfrm>
        </p:grpSpPr>
        <p:sp>
          <p:nvSpPr>
            <p:cNvPr id="30" name="Rectangle 29"/>
            <p:cNvSpPr/>
            <p:nvPr/>
          </p:nvSpPr>
          <p:spPr>
            <a:xfrm>
              <a:off x="318878" y="1102560"/>
              <a:ext cx="1102289" cy="338554"/>
            </a:xfrm>
            <a:prstGeom prst="rect">
              <a:avLst/>
            </a:prstGeom>
            <a:solidFill>
              <a:schemeClr val="accent4">
                <a:lumMod val="40000"/>
                <a:lumOff val="60000"/>
              </a:schemeClr>
            </a:solidFill>
            <a:ln>
              <a:solidFill>
                <a:srgbClr val="0070C0"/>
              </a:solidFill>
            </a:ln>
          </p:spPr>
          <p:txBody>
            <a:bodyPr wrap="square">
              <a:spAutoFit/>
            </a:bodyPr>
            <a:lstStyle/>
            <a:p>
              <a:pPr algn="ctr"/>
              <a:r>
                <a:rPr lang="en-US" sz="1600" dirty="0">
                  <a:solidFill>
                    <a:schemeClr val="tx1"/>
                  </a:solidFill>
                </a:rPr>
                <a:t>TOSCA</a:t>
              </a:r>
            </a:p>
          </p:txBody>
        </p:sp>
        <p:sp>
          <p:nvSpPr>
            <p:cNvPr id="31" name="Rectangle 30"/>
            <p:cNvSpPr/>
            <p:nvPr/>
          </p:nvSpPr>
          <p:spPr>
            <a:xfrm>
              <a:off x="1499788" y="1120500"/>
              <a:ext cx="1102289" cy="338554"/>
            </a:xfrm>
            <a:prstGeom prst="rect">
              <a:avLst/>
            </a:prstGeom>
            <a:solidFill>
              <a:schemeClr val="accent2">
                <a:lumMod val="40000"/>
                <a:lumOff val="60000"/>
              </a:schemeClr>
            </a:solidFill>
            <a:ln>
              <a:solidFill>
                <a:srgbClr val="0070C0"/>
              </a:solidFill>
            </a:ln>
          </p:spPr>
          <p:txBody>
            <a:bodyPr wrap="square">
              <a:spAutoFit/>
            </a:bodyPr>
            <a:lstStyle/>
            <a:p>
              <a:pPr algn="ctr"/>
              <a:r>
                <a:rPr lang="en-US" sz="1600" dirty="0">
                  <a:solidFill>
                    <a:schemeClr val="tx1"/>
                  </a:solidFill>
                </a:rPr>
                <a:t>HEAT</a:t>
              </a:r>
            </a:p>
          </p:txBody>
        </p:sp>
        <p:sp>
          <p:nvSpPr>
            <p:cNvPr id="32" name="Rectangle 31"/>
            <p:cNvSpPr/>
            <p:nvPr/>
          </p:nvSpPr>
          <p:spPr>
            <a:xfrm>
              <a:off x="220331" y="991256"/>
              <a:ext cx="2509221" cy="572774"/>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03784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51421" y="517525"/>
            <a:ext cx="11145303" cy="454201"/>
          </a:xfrm>
        </p:spPr>
        <p:txBody>
          <a:bodyPr/>
          <a:lstStyle/>
          <a:p>
            <a:r>
              <a:rPr lang="en-US" dirty="0"/>
              <a:t>Residential Broadband </a:t>
            </a:r>
            <a:r>
              <a:rPr lang="en-US" dirty="0" err="1"/>
              <a:t>vCPE</a:t>
            </a:r>
            <a:r>
              <a:rPr lang="en-US" dirty="0"/>
              <a:t> Use Case Model: Infrastructure Instantiation Sequencing</a:t>
            </a:r>
            <a:endParaRPr lang="en-US" dirty="0">
              <a:solidFill>
                <a:srgbClr val="FF0000"/>
              </a:solidFill>
            </a:endParaRPr>
          </a:p>
        </p:txBody>
      </p:sp>
      <p:sp>
        <p:nvSpPr>
          <p:cNvPr id="54" name="Rectangle 53"/>
          <p:cNvSpPr/>
          <p:nvPr/>
        </p:nvSpPr>
        <p:spPr>
          <a:xfrm>
            <a:off x="1575750" y="2331575"/>
            <a:ext cx="2468176" cy="1467232"/>
          </a:xfrm>
          <a:prstGeom prst="rect">
            <a:avLst/>
          </a:prstGeom>
          <a:solidFill>
            <a:schemeClr val="bg2"/>
          </a:solidFill>
          <a:ln>
            <a:solidFill>
              <a:srgbClr val="0070C0"/>
            </a:solidFill>
          </a:ln>
        </p:spPr>
        <p:txBody>
          <a:bodyPr wrap="none">
            <a:noAutofit/>
          </a:bodyPr>
          <a:lstStyle/>
          <a:p>
            <a:r>
              <a:rPr lang="en-US" sz="1400" dirty="0" err="1"/>
              <a:t>vCpeCoreInfra_X</a:t>
            </a:r>
            <a:r>
              <a:rPr lang="en-US" sz="1400" dirty="0"/>
              <a:t> Service:</a:t>
            </a:r>
          </a:p>
          <a:p>
            <a:r>
              <a:rPr lang="en-US" sz="1400" dirty="0" err="1"/>
              <a:t>topology_template</a:t>
            </a:r>
            <a:r>
              <a:rPr lang="en-US" sz="1400" dirty="0"/>
              <a:t>:   </a:t>
            </a:r>
          </a:p>
          <a:p>
            <a:r>
              <a:rPr lang="en-US" sz="1400" dirty="0"/>
              <a:t>        </a:t>
            </a:r>
            <a:r>
              <a:rPr lang="en-US" sz="1400" dirty="0" err="1"/>
              <a:t>node_templates</a:t>
            </a:r>
            <a:r>
              <a:rPr lang="en-US" sz="1400" dirty="0"/>
              <a:t>:  </a:t>
            </a:r>
          </a:p>
          <a:p>
            <a:r>
              <a:rPr lang="en-US" sz="1400" dirty="0"/>
              <a:t>                 CPE_PUBLIC:   </a:t>
            </a:r>
          </a:p>
          <a:p>
            <a:r>
              <a:rPr lang="en-US" sz="1400" dirty="0"/>
              <a:t>                 CPE_SIGNAL </a:t>
            </a:r>
            <a:r>
              <a:rPr lang="en-US" altLang="zh-CN" sz="1400" dirty="0"/>
              <a:t>:</a:t>
            </a:r>
          </a:p>
          <a:p>
            <a:r>
              <a:rPr lang="en-US" altLang="zh-CN" sz="1400" dirty="0"/>
              <a:t>                 </a:t>
            </a:r>
            <a:r>
              <a:rPr lang="en-US" altLang="zh-CN" sz="1400" dirty="0" err="1"/>
              <a:t>vDNS+DHCP</a:t>
            </a:r>
            <a:r>
              <a:rPr lang="en-US" sz="1400" dirty="0" err="1"/>
              <a:t>_X</a:t>
            </a:r>
            <a:r>
              <a:rPr lang="en-US" altLang="zh-CN" sz="1400" dirty="0"/>
              <a:t>:</a:t>
            </a:r>
          </a:p>
        </p:txBody>
      </p:sp>
      <p:sp>
        <p:nvSpPr>
          <p:cNvPr id="55" name="Freeform: Shape 37"/>
          <p:cNvSpPr/>
          <p:nvPr/>
        </p:nvSpPr>
        <p:spPr>
          <a:xfrm>
            <a:off x="2994667" y="2524415"/>
            <a:ext cx="5694281" cy="642287"/>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287690 w 6287690"/>
              <a:gd name="connsiteY0" fmla="*/ 141888 h 448384"/>
              <a:gd name="connsiteX1" fmla="*/ 0 w 6287690"/>
              <a:gd name="connsiteY1" fmla="*/ 0 h 448384"/>
              <a:gd name="connsiteX2" fmla="*/ 5355273 w 6287690"/>
              <a:gd name="connsiteY2" fmla="*/ 448384 h 448384"/>
              <a:gd name="connsiteX3" fmla="*/ 6287690 w 6287690"/>
              <a:gd name="connsiteY3" fmla="*/ 141888 h 448384"/>
              <a:gd name="connsiteX0" fmla="*/ 6059090 w 6059090"/>
              <a:gd name="connsiteY0" fmla="*/ 0 h 519849"/>
              <a:gd name="connsiteX1" fmla="*/ 0 w 6059090"/>
              <a:gd name="connsiteY1" fmla="*/ 519849 h 519849"/>
              <a:gd name="connsiteX2" fmla="*/ 5126673 w 6059090"/>
              <a:gd name="connsiteY2" fmla="*/ 306496 h 519849"/>
              <a:gd name="connsiteX3" fmla="*/ 6059090 w 6059090"/>
              <a:gd name="connsiteY3" fmla="*/ 0 h 519849"/>
              <a:gd name="connsiteX0" fmla="*/ 5156722 w 5156722"/>
              <a:gd name="connsiteY0" fmla="*/ 0 h 495786"/>
              <a:gd name="connsiteX1" fmla="*/ 0 w 5156722"/>
              <a:gd name="connsiteY1" fmla="*/ 495786 h 495786"/>
              <a:gd name="connsiteX2" fmla="*/ 5126673 w 5156722"/>
              <a:gd name="connsiteY2" fmla="*/ 282433 h 495786"/>
              <a:gd name="connsiteX3" fmla="*/ 5156722 w 5156722"/>
              <a:gd name="connsiteY3" fmla="*/ 0 h 495786"/>
              <a:gd name="connsiteX0" fmla="*/ 5156722 w 5210894"/>
              <a:gd name="connsiteY0" fmla="*/ 0 h 495786"/>
              <a:gd name="connsiteX1" fmla="*/ 0 w 5210894"/>
              <a:gd name="connsiteY1" fmla="*/ 495786 h 495786"/>
              <a:gd name="connsiteX2" fmla="*/ 5210894 w 5210894"/>
              <a:gd name="connsiteY2" fmla="*/ 270402 h 495786"/>
              <a:gd name="connsiteX3" fmla="*/ 5156722 w 5210894"/>
              <a:gd name="connsiteY3" fmla="*/ 0 h 495786"/>
              <a:gd name="connsiteX0" fmla="*/ 5505638 w 5559810"/>
              <a:gd name="connsiteY0" fmla="*/ 0 h 736417"/>
              <a:gd name="connsiteX1" fmla="*/ 0 w 5559810"/>
              <a:gd name="connsiteY1" fmla="*/ 736417 h 736417"/>
              <a:gd name="connsiteX2" fmla="*/ 5559810 w 5559810"/>
              <a:gd name="connsiteY2" fmla="*/ 270402 h 736417"/>
              <a:gd name="connsiteX3" fmla="*/ 5505638 w 5559810"/>
              <a:gd name="connsiteY3" fmla="*/ 0 h 736417"/>
              <a:gd name="connsiteX0" fmla="*/ 5640109 w 5694281"/>
              <a:gd name="connsiteY0" fmla="*/ 0 h 642287"/>
              <a:gd name="connsiteX1" fmla="*/ 0 w 5694281"/>
              <a:gd name="connsiteY1" fmla="*/ 642287 h 642287"/>
              <a:gd name="connsiteX2" fmla="*/ 5694281 w 5694281"/>
              <a:gd name="connsiteY2" fmla="*/ 270402 h 642287"/>
              <a:gd name="connsiteX3" fmla="*/ 5640109 w 5694281"/>
              <a:gd name="connsiteY3" fmla="*/ 0 h 642287"/>
            </a:gdLst>
            <a:ahLst/>
            <a:cxnLst>
              <a:cxn ang="0">
                <a:pos x="connsiteX0" y="connsiteY0"/>
              </a:cxn>
              <a:cxn ang="0">
                <a:pos x="connsiteX1" y="connsiteY1"/>
              </a:cxn>
              <a:cxn ang="0">
                <a:pos x="connsiteX2" y="connsiteY2"/>
              </a:cxn>
              <a:cxn ang="0">
                <a:pos x="connsiteX3" y="connsiteY3"/>
              </a:cxn>
            </a:cxnLst>
            <a:rect l="l" t="t" r="r" b="b"/>
            <a:pathLst>
              <a:path w="5694281" h="642287">
                <a:moveTo>
                  <a:pt x="5640109" y="0"/>
                </a:moveTo>
                <a:lnTo>
                  <a:pt x="0" y="642287"/>
                </a:lnTo>
                <a:lnTo>
                  <a:pt x="5694281" y="270402"/>
                </a:lnTo>
                <a:lnTo>
                  <a:pt x="5640109" y="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a:off x="8634490" y="2498480"/>
            <a:ext cx="1467068" cy="307777"/>
          </a:xfrm>
          <a:prstGeom prst="rect">
            <a:avLst/>
          </a:prstGeom>
          <a:solidFill>
            <a:schemeClr val="bg2"/>
          </a:solidFill>
          <a:ln>
            <a:solidFill>
              <a:srgbClr val="0070C0"/>
            </a:solidFill>
          </a:ln>
        </p:spPr>
        <p:txBody>
          <a:bodyPr wrap="none">
            <a:spAutoFit/>
          </a:bodyPr>
          <a:lstStyle/>
          <a:p>
            <a:r>
              <a:rPr lang="en-US" sz="1400" dirty="0"/>
              <a:t>CPE_PUBLIC </a:t>
            </a:r>
            <a:r>
              <a:rPr lang="en-US" sz="1400" dirty="0" err="1"/>
              <a:t>Ntw</a:t>
            </a:r>
            <a:r>
              <a:rPr lang="en-US" sz="1400" dirty="0"/>
              <a:t>:</a:t>
            </a:r>
          </a:p>
        </p:txBody>
      </p:sp>
      <p:sp>
        <p:nvSpPr>
          <p:cNvPr id="57" name="Freeform: Shape 37"/>
          <p:cNvSpPr/>
          <p:nvPr/>
        </p:nvSpPr>
        <p:spPr>
          <a:xfrm>
            <a:off x="2957914" y="3102918"/>
            <a:ext cx="6248057" cy="306496"/>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287690 w 6287690"/>
              <a:gd name="connsiteY0" fmla="*/ 141888 h 448384"/>
              <a:gd name="connsiteX1" fmla="*/ 0 w 6287690"/>
              <a:gd name="connsiteY1" fmla="*/ 0 h 448384"/>
              <a:gd name="connsiteX2" fmla="*/ 5355273 w 6287690"/>
              <a:gd name="connsiteY2" fmla="*/ 448384 h 448384"/>
              <a:gd name="connsiteX3" fmla="*/ 6287690 w 6287690"/>
              <a:gd name="connsiteY3" fmla="*/ 141888 h 448384"/>
              <a:gd name="connsiteX0" fmla="*/ 6167374 w 6167374"/>
              <a:gd name="connsiteY0" fmla="*/ 0 h 387502"/>
              <a:gd name="connsiteX1" fmla="*/ 0 w 6167374"/>
              <a:gd name="connsiteY1" fmla="*/ 387502 h 387502"/>
              <a:gd name="connsiteX2" fmla="*/ 5234957 w 6167374"/>
              <a:gd name="connsiteY2" fmla="*/ 306496 h 387502"/>
              <a:gd name="connsiteX3" fmla="*/ 6167374 w 6167374"/>
              <a:gd name="connsiteY3" fmla="*/ 0 h 387502"/>
              <a:gd name="connsiteX0" fmla="*/ 6248057 w 6248057"/>
              <a:gd name="connsiteY0" fmla="*/ 0 h 306496"/>
              <a:gd name="connsiteX1" fmla="*/ 0 w 6248057"/>
              <a:gd name="connsiteY1" fmla="*/ 293372 h 306496"/>
              <a:gd name="connsiteX2" fmla="*/ 5315640 w 6248057"/>
              <a:gd name="connsiteY2" fmla="*/ 306496 h 306496"/>
              <a:gd name="connsiteX3" fmla="*/ 6248057 w 6248057"/>
              <a:gd name="connsiteY3" fmla="*/ 0 h 306496"/>
            </a:gdLst>
            <a:ahLst/>
            <a:cxnLst>
              <a:cxn ang="0">
                <a:pos x="connsiteX0" y="connsiteY0"/>
              </a:cxn>
              <a:cxn ang="0">
                <a:pos x="connsiteX1" y="connsiteY1"/>
              </a:cxn>
              <a:cxn ang="0">
                <a:pos x="connsiteX2" y="connsiteY2"/>
              </a:cxn>
              <a:cxn ang="0">
                <a:pos x="connsiteX3" y="connsiteY3"/>
              </a:cxn>
            </a:cxnLst>
            <a:rect l="l" t="t" r="r" b="b"/>
            <a:pathLst>
              <a:path w="6248057" h="306496">
                <a:moveTo>
                  <a:pt x="6248057" y="0"/>
                </a:moveTo>
                <a:lnTo>
                  <a:pt x="0" y="293372"/>
                </a:lnTo>
                <a:lnTo>
                  <a:pt x="5315640" y="306496"/>
                </a:lnTo>
                <a:lnTo>
                  <a:pt x="6248057" y="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p:cNvSpPr/>
          <p:nvPr/>
        </p:nvSpPr>
        <p:spPr>
          <a:xfrm>
            <a:off x="8303317" y="3101047"/>
            <a:ext cx="1479892" cy="307777"/>
          </a:xfrm>
          <a:prstGeom prst="rect">
            <a:avLst/>
          </a:prstGeom>
          <a:solidFill>
            <a:schemeClr val="bg2"/>
          </a:solidFill>
          <a:ln>
            <a:solidFill>
              <a:srgbClr val="0070C0"/>
            </a:solidFill>
          </a:ln>
        </p:spPr>
        <p:txBody>
          <a:bodyPr wrap="none">
            <a:spAutoFit/>
          </a:bodyPr>
          <a:lstStyle/>
          <a:p>
            <a:r>
              <a:rPr lang="en-US" sz="1400" dirty="0"/>
              <a:t>CPE_SIGNAL </a:t>
            </a:r>
            <a:r>
              <a:rPr lang="en-US" sz="1400" dirty="0" err="1"/>
              <a:t>Ntw</a:t>
            </a:r>
            <a:r>
              <a:rPr lang="en-US" sz="1400" dirty="0"/>
              <a:t>:</a:t>
            </a:r>
          </a:p>
        </p:txBody>
      </p:sp>
      <p:sp>
        <p:nvSpPr>
          <p:cNvPr id="59" name="Freeform: Shape 37"/>
          <p:cNvSpPr/>
          <p:nvPr/>
        </p:nvSpPr>
        <p:spPr>
          <a:xfrm>
            <a:off x="3099452" y="3656316"/>
            <a:ext cx="5092701" cy="306496"/>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287690 w 6287690"/>
              <a:gd name="connsiteY0" fmla="*/ 141888 h 448384"/>
              <a:gd name="connsiteX1" fmla="*/ 0 w 6287690"/>
              <a:gd name="connsiteY1" fmla="*/ 0 h 448384"/>
              <a:gd name="connsiteX2" fmla="*/ 5355273 w 6287690"/>
              <a:gd name="connsiteY2" fmla="*/ 448384 h 448384"/>
              <a:gd name="connsiteX3" fmla="*/ 6287690 w 6287690"/>
              <a:gd name="connsiteY3" fmla="*/ 141888 h 448384"/>
              <a:gd name="connsiteX0" fmla="*/ 5782364 w 5782364"/>
              <a:gd name="connsiteY0" fmla="*/ 0 h 306496"/>
              <a:gd name="connsiteX1" fmla="*/ 0 w 5782364"/>
              <a:gd name="connsiteY1" fmla="*/ 122807 h 306496"/>
              <a:gd name="connsiteX2" fmla="*/ 4849947 w 5782364"/>
              <a:gd name="connsiteY2" fmla="*/ 306496 h 306496"/>
              <a:gd name="connsiteX3" fmla="*/ 5782364 w 5782364"/>
              <a:gd name="connsiteY3" fmla="*/ 0 h 306496"/>
              <a:gd name="connsiteX0" fmla="*/ 4916090 w 4916090"/>
              <a:gd name="connsiteY0" fmla="*/ 0 h 306496"/>
              <a:gd name="connsiteX1" fmla="*/ 0 w 4916090"/>
              <a:gd name="connsiteY1" fmla="*/ 122807 h 306496"/>
              <a:gd name="connsiteX2" fmla="*/ 4849947 w 4916090"/>
              <a:gd name="connsiteY2" fmla="*/ 306496 h 306496"/>
              <a:gd name="connsiteX3" fmla="*/ 4916090 w 4916090"/>
              <a:gd name="connsiteY3" fmla="*/ 0 h 306496"/>
              <a:gd name="connsiteX0" fmla="*/ 4916090 w 4958231"/>
              <a:gd name="connsiteY0" fmla="*/ 0 h 306496"/>
              <a:gd name="connsiteX1" fmla="*/ 0 w 4958231"/>
              <a:gd name="connsiteY1" fmla="*/ 122807 h 306496"/>
              <a:gd name="connsiteX2" fmla="*/ 4958231 w 4958231"/>
              <a:gd name="connsiteY2" fmla="*/ 306496 h 306496"/>
              <a:gd name="connsiteX3" fmla="*/ 4916090 w 4958231"/>
              <a:gd name="connsiteY3" fmla="*/ 0 h 306496"/>
              <a:gd name="connsiteX0" fmla="*/ 5050560 w 5092701"/>
              <a:gd name="connsiteY0" fmla="*/ 0 h 306496"/>
              <a:gd name="connsiteX1" fmla="*/ 0 w 5092701"/>
              <a:gd name="connsiteY1" fmla="*/ 15230 h 306496"/>
              <a:gd name="connsiteX2" fmla="*/ 5092701 w 5092701"/>
              <a:gd name="connsiteY2" fmla="*/ 306496 h 306496"/>
              <a:gd name="connsiteX3" fmla="*/ 5050560 w 5092701"/>
              <a:gd name="connsiteY3" fmla="*/ 0 h 306496"/>
            </a:gdLst>
            <a:ahLst/>
            <a:cxnLst>
              <a:cxn ang="0">
                <a:pos x="connsiteX0" y="connsiteY0"/>
              </a:cxn>
              <a:cxn ang="0">
                <a:pos x="connsiteX1" y="connsiteY1"/>
              </a:cxn>
              <a:cxn ang="0">
                <a:pos x="connsiteX2" y="connsiteY2"/>
              </a:cxn>
              <a:cxn ang="0">
                <a:pos x="connsiteX3" y="connsiteY3"/>
              </a:cxn>
            </a:cxnLst>
            <a:rect l="l" t="t" r="r" b="b"/>
            <a:pathLst>
              <a:path w="5092701" h="306496">
                <a:moveTo>
                  <a:pt x="5050560" y="0"/>
                </a:moveTo>
                <a:lnTo>
                  <a:pt x="0" y="15230"/>
                </a:lnTo>
                <a:lnTo>
                  <a:pt x="5092701" y="306496"/>
                </a:lnTo>
                <a:lnTo>
                  <a:pt x="5050560" y="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8113630" y="3654445"/>
            <a:ext cx="2156135" cy="307777"/>
          </a:xfrm>
          <a:prstGeom prst="rect">
            <a:avLst/>
          </a:prstGeom>
          <a:solidFill>
            <a:schemeClr val="bg2"/>
          </a:solidFill>
          <a:ln>
            <a:solidFill>
              <a:srgbClr val="0070C0"/>
            </a:solidFill>
          </a:ln>
        </p:spPr>
        <p:txBody>
          <a:bodyPr wrap="square">
            <a:spAutoFit/>
          </a:bodyPr>
          <a:lstStyle/>
          <a:p>
            <a:r>
              <a:rPr lang="en-US" sz="1400" dirty="0" err="1">
                <a:solidFill>
                  <a:schemeClr val="bg2">
                    <a:lumMod val="25000"/>
                  </a:schemeClr>
                </a:solidFill>
              </a:rPr>
              <a:t>vCpeCoreInfraVnfs_X</a:t>
            </a:r>
            <a:r>
              <a:rPr lang="en-US" sz="1400" dirty="0">
                <a:solidFill>
                  <a:schemeClr val="bg2">
                    <a:lumMod val="25000"/>
                  </a:schemeClr>
                </a:solidFill>
              </a:rPr>
              <a:t> </a:t>
            </a:r>
            <a:r>
              <a:rPr lang="en-US" sz="1400" dirty="0"/>
              <a:t>VNF:</a:t>
            </a:r>
          </a:p>
        </p:txBody>
      </p:sp>
      <p:grpSp>
        <p:nvGrpSpPr>
          <p:cNvPr id="5" name="Group 4"/>
          <p:cNvGrpSpPr/>
          <p:nvPr/>
        </p:nvGrpSpPr>
        <p:grpSpPr>
          <a:xfrm>
            <a:off x="1153921" y="2610834"/>
            <a:ext cx="276038" cy="307777"/>
            <a:chOff x="8426818" y="3340855"/>
            <a:chExt cx="276038" cy="307777"/>
          </a:xfrm>
        </p:grpSpPr>
        <p:sp>
          <p:nvSpPr>
            <p:cNvPr id="2" name="Oval 1"/>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8426818" y="3340855"/>
              <a:ext cx="276038" cy="307777"/>
            </a:xfrm>
            <a:prstGeom prst="rect">
              <a:avLst/>
            </a:prstGeom>
            <a:noFill/>
          </p:spPr>
          <p:txBody>
            <a:bodyPr wrap="none" rtlCol="0">
              <a:spAutoFit/>
            </a:bodyPr>
            <a:lstStyle/>
            <a:p>
              <a:r>
                <a:rPr lang="en-US" sz="1400" dirty="0">
                  <a:solidFill>
                    <a:schemeClr val="bg1"/>
                  </a:solidFill>
                </a:rPr>
                <a:t>1</a:t>
              </a:r>
            </a:p>
          </p:txBody>
        </p:sp>
      </p:grpSp>
      <p:grpSp>
        <p:nvGrpSpPr>
          <p:cNvPr id="24" name="Group 23"/>
          <p:cNvGrpSpPr/>
          <p:nvPr/>
        </p:nvGrpSpPr>
        <p:grpSpPr>
          <a:xfrm>
            <a:off x="8220718" y="2440718"/>
            <a:ext cx="276038" cy="307777"/>
            <a:chOff x="8426818" y="3340855"/>
            <a:chExt cx="276038" cy="307777"/>
          </a:xfrm>
        </p:grpSpPr>
        <p:sp>
          <p:nvSpPr>
            <p:cNvPr id="25" name="Oval 24"/>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8426818" y="3340855"/>
              <a:ext cx="276038" cy="307777"/>
            </a:xfrm>
            <a:prstGeom prst="rect">
              <a:avLst/>
            </a:prstGeom>
            <a:noFill/>
          </p:spPr>
          <p:txBody>
            <a:bodyPr wrap="none" rtlCol="0">
              <a:spAutoFit/>
            </a:bodyPr>
            <a:lstStyle/>
            <a:p>
              <a:r>
                <a:rPr lang="en-US" sz="1400" dirty="0">
                  <a:solidFill>
                    <a:schemeClr val="bg1"/>
                  </a:solidFill>
                </a:rPr>
                <a:t>2</a:t>
              </a:r>
            </a:p>
          </p:txBody>
        </p:sp>
      </p:grpSp>
      <p:grpSp>
        <p:nvGrpSpPr>
          <p:cNvPr id="62" name="Group 61"/>
          <p:cNvGrpSpPr/>
          <p:nvPr/>
        </p:nvGrpSpPr>
        <p:grpSpPr>
          <a:xfrm>
            <a:off x="7916296" y="3111108"/>
            <a:ext cx="276038" cy="307777"/>
            <a:chOff x="8426818" y="3340855"/>
            <a:chExt cx="276038" cy="307777"/>
          </a:xfrm>
        </p:grpSpPr>
        <p:sp>
          <p:nvSpPr>
            <p:cNvPr id="63" name="Oval 62"/>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p:nvSpPr>
          <p:spPr>
            <a:xfrm>
              <a:off x="8426818" y="3340855"/>
              <a:ext cx="276038" cy="307777"/>
            </a:xfrm>
            <a:prstGeom prst="rect">
              <a:avLst/>
            </a:prstGeom>
            <a:noFill/>
          </p:spPr>
          <p:txBody>
            <a:bodyPr wrap="none" rtlCol="0">
              <a:spAutoFit/>
            </a:bodyPr>
            <a:lstStyle/>
            <a:p>
              <a:r>
                <a:rPr lang="en-US" sz="1400" dirty="0">
                  <a:solidFill>
                    <a:schemeClr val="bg1"/>
                  </a:solidFill>
                </a:rPr>
                <a:t>3</a:t>
              </a:r>
            </a:p>
          </p:txBody>
        </p:sp>
      </p:grpSp>
      <p:grpSp>
        <p:nvGrpSpPr>
          <p:cNvPr id="65" name="Group 64"/>
          <p:cNvGrpSpPr/>
          <p:nvPr/>
        </p:nvGrpSpPr>
        <p:grpSpPr>
          <a:xfrm>
            <a:off x="7837592" y="3604165"/>
            <a:ext cx="276038" cy="307777"/>
            <a:chOff x="8426818" y="3340855"/>
            <a:chExt cx="276038" cy="307777"/>
          </a:xfrm>
        </p:grpSpPr>
        <p:sp>
          <p:nvSpPr>
            <p:cNvPr id="66" name="Oval 65"/>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p:cNvSpPr txBox="1"/>
            <p:nvPr/>
          </p:nvSpPr>
          <p:spPr>
            <a:xfrm>
              <a:off x="8426818" y="3340855"/>
              <a:ext cx="276038" cy="307777"/>
            </a:xfrm>
            <a:prstGeom prst="rect">
              <a:avLst/>
            </a:prstGeom>
            <a:noFill/>
          </p:spPr>
          <p:txBody>
            <a:bodyPr wrap="none" rtlCol="0">
              <a:spAutoFit/>
            </a:bodyPr>
            <a:lstStyle/>
            <a:p>
              <a:r>
                <a:rPr lang="en-US" sz="1400" dirty="0">
                  <a:solidFill>
                    <a:schemeClr val="bg1"/>
                  </a:solidFill>
                </a:rPr>
                <a:t>4</a:t>
              </a:r>
            </a:p>
          </p:txBody>
        </p:sp>
      </p:grpSp>
      <p:sp>
        <p:nvSpPr>
          <p:cNvPr id="10" name="Rectangle 9"/>
          <p:cNvSpPr/>
          <p:nvPr/>
        </p:nvSpPr>
        <p:spPr>
          <a:xfrm>
            <a:off x="357737" y="2687413"/>
            <a:ext cx="672353" cy="4746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VID</a:t>
            </a:r>
          </a:p>
        </p:txBody>
      </p:sp>
      <p:cxnSp>
        <p:nvCxnSpPr>
          <p:cNvPr id="12" name="Straight Connector 11"/>
          <p:cNvCxnSpPr>
            <a:stCxn id="10" idx="3"/>
          </p:cNvCxnSpPr>
          <p:nvPr/>
        </p:nvCxnSpPr>
        <p:spPr>
          <a:xfrm>
            <a:off x="1030090" y="2924754"/>
            <a:ext cx="478175" cy="27840"/>
          </a:xfrm>
          <a:prstGeom prst="line">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1" name="Rectangular Callout 90"/>
          <p:cNvSpPr/>
          <p:nvPr/>
        </p:nvSpPr>
        <p:spPr>
          <a:xfrm>
            <a:off x="506673" y="1333925"/>
            <a:ext cx="836600" cy="645127"/>
          </a:xfrm>
          <a:prstGeom prst="wedgeRectCallout">
            <a:avLst>
              <a:gd name="adj1" fmla="val -14431"/>
              <a:gd name="adj2" fmla="val 117267"/>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Manual sequencing via VID</a:t>
            </a:r>
          </a:p>
        </p:txBody>
      </p:sp>
      <p:sp>
        <p:nvSpPr>
          <p:cNvPr id="14" name="Rounded Rectangle 13"/>
          <p:cNvSpPr/>
          <p:nvPr/>
        </p:nvSpPr>
        <p:spPr>
          <a:xfrm>
            <a:off x="3429727" y="2135022"/>
            <a:ext cx="109734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Generic Service Flow [Existing]</a:t>
            </a:r>
          </a:p>
        </p:txBody>
      </p:sp>
      <p:sp>
        <p:nvSpPr>
          <p:cNvPr id="94" name="Rounded Rectangle 93"/>
          <p:cNvSpPr/>
          <p:nvPr/>
        </p:nvSpPr>
        <p:spPr>
          <a:xfrm>
            <a:off x="10404054" y="2677900"/>
            <a:ext cx="118872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Generic VNF</a:t>
            </a:r>
            <a:br>
              <a:rPr lang="en-US" sz="1100" dirty="0"/>
            </a:br>
            <a:r>
              <a:rPr lang="en-US" sz="1100" dirty="0"/>
              <a:t>Flow [Existing]</a:t>
            </a:r>
          </a:p>
        </p:txBody>
      </p:sp>
      <p:sp>
        <p:nvSpPr>
          <p:cNvPr id="111" name="Rounded Rectangle 110"/>
          <p:cNvSpPr/>
          <p:nvPr/>
        </p:nvSpPr>
        <p:spPr>
          <a:xfrm>
            <a:off x="10132821" y="3218198"/>
            <a:ext cx="118872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Generic VNF</a:t>
            </a:r>
            <a:br>
              <a:rPr lang="en-US" sz="1100" dirty="0"/>
            </a:br>
            <a:r>
              <a:rPr lang="en-US" sz="1100" dirty="0"/>
              <a:t>Flow [Existing]</a:t>
            </a:r>
          </a:p>
        </p:txBody>
      </p:sp>
      <p:sp>
        <p:nvSpPr>
          <p:cNvPr id="112" name="Rounded Rectangle 111"/>
          <p:cNvSpPr/>
          <p:nvPr/>
        </p:nvSpPr>
        <p:spPr>
          <a:xfrm>
            <a:off x="10132821" y="3831944"/>
            <a:ext cx="118872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Generic VNF</a:t>
            </a:r>
            <a:br>
              <a:rPr lang="en-US" sz="1100" dirty="0"/>
            </a:br>
            <a:r>
              <a:rPr lang="en-US" sz="1100" dirty="0"/>
              <a:t>Flow [Existing]</a:t>
            </a:r>
          </a:p>
        </p:txBody>
      </p:sp>
      <p:sp>
        <p:nvSpPr>
          <p:cNvPr id="80" name="Rectangle 79"/>
          <p:cNvSpPr/>
          <p:nvPr/>
        </p:nvSpPr>
        <p:spPr>
          <a:xfrm>
            <a:off x="1765111" y="4938875"/>
            <a:ext cx="1933181" cy="951562"/>
          </a:xfrm>
          <a:prstGeom prst="rect">
            <a:avLst/>
          </a:prstGeom>
          <a:solidFill>
            <a:schemeClr val="bg2"/>
          </a:solidFill>
          <a:ln>
            <a:solidFill>
              <a:srgbClr val="0070C0"/>
            </a:solidFill>
          </a:ln>
        </p:spPr>
        <p:txBody>
          <a:bodyPr wrap="none">
            <a:noAutofit/>
          </a:bodyPr>
          <a:lstStyle/>
          <a:p>
            <a:r>
              <a:rPr lang="en-US" sz="1400" dirty="0"/>
              <a:t>BNG_MUX Service:</a:t>
            </a:r>
          </a:p>
          <a:p>
            <a:r>
              <a:rPr lang="en-US" sz="1400" dirty="0" err="1"/>
              <a:t>topology_template</a:t>
            </a:r>
            <a:r>
              <a:rPr lang="en-US" sz="1400" dirty="0"/>
              <a:t>:   </a:t>
            </a:r>
          </a:p>
          <a:p>
            <a:r>
              <a:rPr lang="en-US" sz="1400" dirty="0"/>
              <a:t>        </a:t>
            </a:r>
            <a:r>
              <a:rPr lang="en-US" sz="1400" dirty="0" err="1"/>
              <a:t>node_templates</a:t>
            </a:r>
            <a:r>
              <a:rPr lang="en-US" sz="1400" dirty="0"/>
              <a:t>:     </a:t>
            </a:r>
          </a:p>
          <a:p>
            <a:r>
              <a:rPr lang="en-US" sz="1400" dirty="0"/>
              <a:t>                 </a:t>
            </a:r>
            <a:r>
              <a:rPr lang="en-US" altLang="zh-CN" sz="1400" dirty="0"/>
              <a:t>BNG_MUX:</a:t>
            </a:r>
          </a:p>
        </p:txBody>
      </p:sp>
      <p:sp>
        <p:nvSpPr>
          <p:cNvPr id="81" name="Freeform: Shape 37"/>
          <p:cNvSpPr/>
          <p:nvPr/>
        </p:nvSpPr>
        <p:spPr>
          <a:xfrm>
            <a:off x="3099452" y="5256703"/>
            <a:ext cx="5680126" cy="495786"/>
          </a:xfrm>
          <a:custGeom>
            <a:avLst/>
            <a:gdLst>
              <a:gd name="connsiteX0" fmla="*/ 3021496 w 3604592"/>
              <a:gd name="connsiteY0" fmla="*/ 0 h 874643"/>
              <a:gd name="connsiteX1" fmla="*/ 0 w 3604592"/>
              <a:gd name="connsiteY1" fmla="*/ 874643 h 874643"/>
              <a:gd name="connsiteX2" fmla="*/ 3604592 w 3604592"/>
              <a:gd name="connsiteY2" fmla="*/ 318052 h 874643"/>
              <a:gd name="connsiteX3" fmla="*/ 3021496 w 3604592"/>
              <a:gd name="connsiteY3" fmla="*/ 0 h 874643"/>
              <a:gd name="connsiteX0" fmla="*/ 3644348 w 4227444"/>
              <a:gd name="connsiteY0" fmla="*/ 755374 h 1073426"/>
              <a:gd name="connsiteX1" fmla="*/ 0 w 4227444"/>
              <a:gd name="connsiteY1" fmla="*/ 0 h 1073426"/>
              <a:gd name="connsiteX2" fmla="*/ 4227444 w 4227444"/>
              <a:gd name="connsiteY2" fmla="*/ 1073426 h 1073426"/>
              <a:gd name="connsiteX3" fmla="*/ 3644348 w 4227444"/>
              <a:gd name="connsiteY3" fmla="*/ 755374 h 1073426"/>
              <a:gd name="connsiteX0" fmla="*/ 3644348 w 3750366"/>
              <a:gd name="connsiteY0" fmla="*/ 755374 h 1152940"/>
              <a:gd name="connsiteX1" fmla="*/ 0 w 3750366"/>
              <a:gd name="connsiteY1" fmla="*/ 0 h 1152940"/>
              <a:gd name="connsiteX2" fmla="*/ 3750366 w 3750366"/>
              <a:gd name="connsiteY2" fmla="*/ 1152940 h 1152940"/>
              <a:gd name="connsiteX3" fmla="*/ 3644348 w 3750366"/>
              <a:gd name="connsiteY3" fmla="*/ 755374 h 1152940"/>
              <a:gd name="connsiteX0" fmla="*/ 4200939 w 4200939"/>
              <a:gd name="connsiteY0" fmla="*/ 781878 h 1152940"/>
              <a:gd name="connsiteX1" fmla="*/ 0 w 4200939"/>
              <a:gd name="connsiteY1" fmla="*/ 0 h 1152940"/>
              <a:gd name="connsiteX2" fmla="*/ 3750366 w 4200939"/>
              <a:gd name="connsiteY2" fmla="*/ 1152940 h 1152940"/>
              <a:gd name="connsiteX3" fmla="*/ 4200939 w 4200939"/>
              <a:gd name="connsiteY3" fmla="*/ 781878 h 1152940"/>
              <a:gd name="connsiteX0" fmla="*/ 4200939 w 4200939"/>
              <a:gd name="connsiteY0" fmla="*/ 781878 h 1113183"/>
              <a:gd name="connsiteX1" fmla="*/ 0 w 4200939"/>
              <a:gd name="connsiteY1" fmla="*/ 0 h 1113183"/>
              <a:gd name="connsiteX2" fmla="*/ 3684105 w 4200939"/>
              <a:gd name="connsiteY2" fmla="*/ 1113183 h 1113183"/>
              <a:gd name="connsiteX3" fmla="*/ 4200939 w 4200939"/>
              <a:gd name="connsiteY3" fmla="*/ 781878 h 1113183"/>
              <a:gd name="connsiteX0" fmla="*/ 4293704 w 4293704"/>
              <a:gd name="connsiteY0" fmla="*/ 212035 h 1113183"/>
              <a:gd name="connsiteX1" fmla="*/ 0 w 4293704"/>
              <a:gd name="connsiteY1" fmla="*/ 0 h 1113183"/>
              <a:gd name="connsiteX2" fmla="*/ 3684105 w 4293704"/>
              <a:gd name="connsiteY2" fmla="*/ 1113183 h 1113183"/>
              <a:gd name="connsiteX3" fmla="*/ 4293704 w 4293704"/>
              <a:gd name="connsiteY3" fmla="*/ 212035 h 1113183"/>
              <a:gd name="connsiteX0" fmla="*/ 4293704 w 4293704"/>
              <a:gd name="connsiteY0" fmla="*/ 212035 h 543340"/>
              <a:gd name="connsiteX1" fmla="*/ 0 w 4293704"/>
              <a:gd name="connsiteY1" fmla="*/ 0 h 543340"/>
              <a:gd name="connsiteX2" fmla="*/ 3829879 w 4293704"/>
              <a:gd name="connsiteY2" fmla="*/ 543340 h 543340"/>
              <a:gd name="connsiteX3" fmla="*/ 4293704 w 4293704"/>
              <a:gd name="connsiteY3" fmla="*/ 212035 h 543340"/>
              <a:gd name="connsiteX0" fmla="*/ 4293704 w 4293704"/>
              <a:gd name="connsiteY0" fmla="*/ 212035 h 1149396"/>
              <a:gd name="connsiteX1" fmla="*/ 0 w 4293704"/>
              <a:gd name="connsiteY1" fmla="*/ 0 h 1149396"/>
              <a:gd name="connsiteX2" fmla="*/ 3255721 w 4293704"/>
              <a:gd name="connsiteY2" fmla="*/ 1149396 h 1149396"/>
              <a:gd name="connsiteX3" fmla="*/ 4293704 w 4293704"/>
              <a:gd name="connsiteY3" fmla="*/ 212035 h 1149396"/>
              <a:gd name="connsiteX0" fmla="*/ 3219816 w 3255721"/>
              <a:gd name="connsiteY0" fmla="*/ 180137 h 1149396"/>
              <a:gd name="connsiteX1" fmla="*/ 0 w 3255721"/>
              <a:gd name="connsiteY1" fmla="*/ 0 h 1149396"/>
              <a:gd name="connsiteX2" fmla="*/ 3255721 w 3255721"/>
              <a:gd name="connsiteY2" fmla="*/ 1149396 h 1149396"/>
              <a:gd name="connsiteX3" fmla="*/ 3219816 w 3255721"/>
              <a:gd name="connsiteY3" fmla="*/ 180137 h 1149396"/>
              <a:gd name="connsiteX0" fmla="*/ 3219816 w 3234456"/>
              <a:gd name="connsiteY0" fmla="*/ 180137 h 1553433"/>
              <a:gd name="connsiteX1" fmla="*/ 0 w 3234456"/>
              <a:gd name="connsiteY1" fmla="*/ 0 h 1553433"/>
              <a:gd name="connsiteX2" fmla="*/ 3234456 w 3234456"/>
              <a:gd name="connsiteY2" fmla="*/ 1553433 h 1553433"/>
              <a:gd name="connsiteX3" fmla="*/ 3219816 w 3234456"/>
              <a:gd name="connsiteY3" fmla="*/ 180137 h 1553433"/>
              <a:gd name="connsiteX0" fmla="*/ 3251713 w 3266353"/>
              <a:gd name="connsiteY0" fmla="*/ 73811 h 1447107"/>
              <a:gd name="connsiteX1" fmla="*/ 0 w 3266353"/>
              <a:gd name="connsiteY1" fmla="*/ 0 h 1447107"/>
              <a:gd name="connsiteX2" fmla="*/ 3266353 w 3266353"/>
              <a:gd name="connsiteY2" fmla="*/ 1447107 h 1447107"/>
              <a:gd name="connsiteX3" fmla="*/ 3251713 w 3266353"/>
              <a:gd name="connsiteY3" fmla="*/ 73811 h 1447107"/>
              <a:gd name="connsiteX0" fmla="*/ 3251713 w 3251713"/>
              <a:gd name="connsiteY0" fmla="*/ 73811 h 391193"/>
              <a:gd name="connsiteX1" fmla="*/ 0 w 3251713"/>
              <a:gd name="connsiteY1" fmla="*/ 0 h 391193"/>
              <a:gd name="connsiteX2" fmla="*/ 3211924 w 3251713"/>
              <a:gd name="connsiteY2" fmla="*/ 391193 h 391193"/>
              <a:gd name="connsiteX3" fmla="*/ 3251713 w 3251713"/>
              <a:gd name="connsiteY3" fmla="*/ 73811 h 391193"/>
              <a:gd name="connsiteX0" fmla="*/ 3251713 w 3251713"/>
              <a:gd name="connsiteY0" fmla="*/ 73811 h 336765"/>
              <a:gd name="connsiteX1" fmla="*/ 0 w 3251713"/>
              <a:gd name="connsiteY1" fmla="*/ 0 h 336765"/>
              <a:gd name="connsiteX2" fmla="*/ 3211924 w 3251713"/>
              <a:gd name="connsiteY2" fmla="*/ 336765 h 336765"/>
              <a:gd name="connsiteX3" fmla="*/ 3251713 w 3251713"/>
              <a:gd name="connsiteY3" fmla="*/ 73811 h 336765"/>
              <a:gd name="connsiteX0" fmla="*/ 4122570 w 4122570"/>
              <a:gd name="connsiteY0" fmla="*/ 84697 h 336765"/>
              <a:gd name="connsiteX1" fmla="*/ 0 w 4122570"/>
              <a:gd name="connsiteY1" fmla="*/ 0 h 336765"/>
              <a:gd name="connsiteX2" fmla="*/ 3211924 w 4122570"/>
              <a:gd name="connsiteY2" fmla="*/ 336765 h 336765"/>
              <a:gd name="connsiteX3" fmla="*/ 4122570 w 4122570"/>
              <a:gd name="connsiteY3" fmla="*/ 84697 h 336765"/>
              <a:gd name="connsiteX0" fmla="*/ 4819256 w 4819256"/>
              <a:gd name="connsiteY0" fmla="*/ 182668 h 434736"/>
              <a:gd name="connsiteX1" fmla="*/ 0 w 4819256"/>
              <a:gd name="connsiteY1" fmla="*/ 0 h 434736"/>
              <a:gd name="connsiteX2" fmla="*/ 3908610 w 4819256"/>
              <a:gd name="connsiteY2" fmla="*/ 434736 h 434736"/>
              <a:gd name="connsiteX3" fmla="*/ 4819256 w 4819256"/>
              <a:gd name="connsiteY3" fmla="*/ 182668 h 434736"/>
              <a:gd name="connsiteX0" fmla="*/ 4841027 w 4841027"/>
              <a:gd name="connsiteY0" fmla="*/ 128240 h 434736"/>
              <a:gd name="connsiteX1" fmla="*/ 0 w 4841027"/>
              <a:gd name="connsiteY1" fmla="*/ 0 h 434736"/>
              <a:gd name="connsiteX2" fmla="*/ 3908610 w 4841027"/>
              <a:gd name="connsiteY2" fmla="*/ 434736 h 434736"/>
              <a:gd name="connsiteX3" fmla="*/ 4841027 w 4841027"/>
              <a:gd name="connsiteY3" fmla="*/ 128240 h 434736"/>
              <a:gd name="connsiteX0" fmla="*/ 6287690 w 6287690"/>
              <a:gd name="connsiteY0" fmla="*/ 141888 h 448384"/>
              <a:gd name="connsiteX1" fmla="*/ 0 w 6287690"/>
              <a:gd name="connsiteY1" fmla="*/ 0 h 448384"/>
              <a:gd name="connsiteX2" fmla="*/ 5355273 w 6287690"/>
              <a:gd name="connsiteY2" fmla="*/ 448384 h 448384"/>
              <a:gd name="connsiteX3" fmla="*/ 6287690 w 6287690"/>
              <a:gd name="connsiteY3" fmla="*/ 141888 h 448384"/>
              <a:gd name="connsiteX0" fmla="*/ 5782364 w 5782364"/>
              <a:gd name="connsiteY0" fmla="*/ 0 h 306496"/>
              <a:gd name="connsiteX1" fmla="*/ 0 w 5782364"/>
              <a:gd name="connsiteY1" fmla="*/ 122807 h 306496"/>
              <a:gd name="connsiteX2" fmla="*/ 4849947 w 5782364"/>
              <a:gd name="connsiteY2" fmla="*/ 306496 h 306496"/>
              <a:gd name="connsiteX3" fmla="*/ 5782364 w 5782364"/>
              <a:gd name="connsiteY3" fmla="*/ 0 h 306496"/>
              <a:gd name="connsiteX0" fmla="*/ 4916090 w 4916090"/>
              <a:gd name="connsiteY0" fmla="*/ 0 h 306496"/>
              <a:gd name="connsiteX1" fmla="*/ 0 w 4916090"/>
              <a:gd name="connsiteY1" fmla="*/ 122807 h 306496"/>
              <a:gd name="connsiteX2" fmla="*/ 4849947 w 4916090"/>
              <a:gd name="connsiteY2" fmla="*/ 306496 h 306496"/>
              <a:gd name="connsiteX3" fmla="*/ 4916090 w 4916090"/>
              <a:gd name="connsiteY3" fmla="*/ 0 h 306496"/>
              <a:gd name="connsiteX0" fmla="*/ 4916090 w 4958231"/>
              <a:gd name="connsiteY0" fmla="*/ 0 h 306496"/>
              <a:gd name="connsiteX1" fmla="*/ 0 w 4958231"/>
              <a:gd name="connsiteY1" fmla="*/ 122807 h 306496"/>
              <a:gd name="connsiteX2" fmla="*/ 4958231 w 4958231"/>
              <a:gd name="connsiteY2" fmla="*/ 306496 h 306496"/>
              <a:gd name="connsiteX3" fmla="*/ 4916090 w 4958231"/>
              <a:gd name="connsiteY3" fmla="*/ 0 h 306496"/>
              <a:gd name="connsiteX0" fmla="*/ 4867964 w 4910105"/>
              <a:gd name="connsiteY0" fmla="*/ 0 h 447660"/>
              <a:gd name="connsiteX1" fmla="*/ 0 w 4910105"/>
              <a:gd name="connsiteY1" fmla="*/ 447660 h 447660"/>
              <a:gd name="connsiteX2" fmla="*/ 4910105 w 4910105"/>
              <a:gd name="connsiteY2" fmla="*/ 306496 h 447660"/>
              <a:gd name="connsiteX3" fmla="*/ 4867964 w 4910105"/>
              <a:gd name="connsiteY3" fmla="*/ 0 h 447660"/>
              <a:gd name="connsiteX0" fmla="*/ 5637985 w 5680126"/>
              <a:gd name="connsiteY0" fmla="*/ 0 h 495786"/>
              <a:gd name="connsiteX1" fmla="*/ 0 w 5680126"/>
              <a:gd name="connsiteY1" fmla="*/ 495786 h 495786"/>
              <a:gd name="connsiteX2" fmla="*/ 5680126 w 5680126"/>
              <a:gd name="connsiteY2" fmla="*/ 306496 h 495786"/>
              <a:gd name="connsiteX3" fmla="*/ 5637985 w 5680126"/>
              <a:gd name="connsiteY3" fmla="*/ 0 h 495786"/>
            </a:gdLst>
            <a:ahLst/>
            <a:cxnLst>
              <a:cxn ang="0">
                <a:pos x="connsiteX0" y="connsiteY0"/>
              </a:cxn>
              <a:cxn ang="0">
                <a:pos x="connsiteX1" y="connsiteY1"/>
              </a:cxn>
              <a:cxn ang="0">
                <a:pos x="connsiteX2" y="connsiteY2"/>
              </a:cxn>
              <a:cxn ang="0">
                <a:pos x="connsiteX3" y="connsiteY3"/>
              </a:cxn>
            </a:cxnLst>
            <a:rect l="l" t="t" r="r" b="b"/>
            <a:pathLst>
              <a:path w="5680126" h="495786">
                <a:moveTo>
                  <a:pt x="5637985" y="0"/>
                </a:moveTo>
                <a:lnTo>
                  <a:pt x="0" y="495786"/>
                </a:lnTo>
                <a:lnTo>
                  <a:pt x="5680126" y="306496"/>
                </a:lnTo>
                <a:lnTo>
                  <a:pt x="5637985" y="0"/>
                </a:lnTo>
                <a:close/>
              </a:path>
            </a:pathLst>
          </a:custGeom>
          <a:solidFill>
            <a:schemeClr val="bg1">
              <a:lumMod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2" name="Group 81"/>
          <p:cNvGrpSpPr/>
          <p:nvPr/>
        </p:nvGrpSpPr>
        <p:grpSpPr>
          <a:xfrm>
            <a:off x="1279994" y="4946086"/>
            <a:ext cx="276038" cy="307777"/>
            <a:chOff x="8414786" y="3328823"/>
            <a:chExt cx="276038" cy="307777"/>
          </a:xfrm>
        </p:grpSpPr>
        <p:sp>
          <p:nvSpPr>
            <p:cNvPr id="83" name="Oval 82"/>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TextBox 83"/>
            <p:cNvSpPr txBox="1"/>
            <p:nvPr/>
          </p:nvSpPr>
          <p:spPr>
            <a:xfrm>
              <a:off x="8414786" y="3328823"/>
              <a:ext cx="276038" cy="307777"/>
            </a:xfrm>
            <a:prstGeom prst="rect">
              <a:avLst/>
            </a:prstGeom>
            <a:noFill/>
          </p:spPr>
          <p:txBody>
            <a:bodyPr wrap="none" rtlCol="0">
              <a:spAutoFit/>
            </a:bodyPr>
            <a:lstStyle/>
            <a:p>
              <a:r>
                <a:rPr lang="en-US" sz="1400" dirty="0">
                  <a:solidFill>
                    <a:schemeClr val="bg1"/>
                  </a:solidFill>
                </a:rPr>
                <a:t>5</a:t>
              </a:r>
            </a:p>
          </p:txBody>
        </p:sp>
      </p:grpSp>
      <p:sp>
        <p:nvSpPr>
          <p:cNvPr id="85" name="Rectangle 84"/>
          <p:cNvSpPr/>
          <p:nvPr/>
        </p:nvSpPr>
        <p:spPr>
          <a:xfrm>
            <a:off x="506673" y="5069793"/>
            <a:ext cx="672353" cy="4746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VID</a:t>
            </a:r>
          </a:p>
        </p:txBody>
      </p:sp>
      <p:cxnSp>
        <p:nvCxnSpPr>
          <p:cNvPr id="86" name="Straight Connector 85"/>
          <p:cNvCxnSpPr>
            <a:stCxn id="85" idx="3"/>
          </p:cNvCxnSpPr>
          <p:nvPr/>
        </p:nvCxnSpPr>
        <p:spPr>
          <a:xfrm>
            <a:off x="1179026" y="5307134"/>
            <a:ext cx="478175" cy="27840"/>
          </a:xfrm>
          <a:prstGeom prst="line">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2" name="Rounded Rectangle 91"/>
          <p:cNvSpPr/>
          <p:nvPr/>
        </p:nvSpPr>
        <p:spPr>
          <a:xfrm>
            <a:off x="3480821" y="4787999"/>
            <a:ext cx="109734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Generic Service Flow [Existing]</a:t>
            </a:r>
          </a:p>
        </p:txBody>
      </p:sp>
      <p:sp>
        <p:nvSpPr>
          <p:cNvPr id="93" name="Rectangle 92"/>
          <p:cNvSpPr/>
          <p:nvPr/>
        </p:nvSpPr>
        <p:spPr>
          <a:xfrm>
            <a:off x="8696803" y="5260053"/>
            <a:ext cx="1356462" cy="307777"/>
          </a:xfrm>
          <a:prstGeom prst="rect">
            <a:avLst/>
          </a:prstGeom>
          <a:solidFill>
            <a:schemeClr val="bg2"/>
          </a:solidFill>
          <a:ln>
            <a:solidFill>
              <a:srgbClr val="0070C0"/>
            </a:solidFill>
          </a:ln>
        </p:spPr>
        <p:txBody>
          <a:bodyPr wrap="none">
            <a:spAutoFit/>
          </a:bodyPr>
          <a:lstStyle/>
          <a:p>
            <a:r>
              <a:rPr lang="en-US" sz="1400" dirty="0"/>
              <a:t>BNG_MUX </a:t>
            </a:r>
            <a:r>
              <a:rPr lang="en-US" sz="1400" dirty="0" err="1"/>
              <a:t>Ntw</a:t>
            </a:r>
            <a:r>
              <a:rPr lang="en-US" sz="1400" dirty="0"/>
              <a:t>:</a:t>
            </a:r>
          </a:p>
        </p:txBody>
      </p:sp>
      <p:grpSp>
        <p:nvGrpSpPr>
          <p:cNvPr id="95" name="Group 94"/>
          <p:cNvGrpSpPr/>
          <p:nvPr/>
        </p:nvGrpSpPr>
        <p:grpSpPr>
          <a:xfrm>
            <a:off x="8227116" y="5186195"/>
            <a:ext cx="276038" cy="307777"/>
            <a:chOff x="8426818" y="3340855"/>
            <a:chExt cx="276038" cy="307777"/>
          </a:xfrm>
        </p:grpSpPr>
        <p:sp>
          <p:nvSpPr>
            <p:cNvPr id="96" name="Oval 95"/>
            <p:cNvSpPr/>
            <p:nvPr/>
          </p:nvSpPr>
          <p:spPr>
            <a:xfrm>
              <a:off x="8436428" y="3380443"/>
              <a:ext cx="228600" cy="22860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p:cNvSpPr txBox="1"/>
            <p:nvPr/>
          </p:nvSpPr>
          <p:spPr>
            <a:xfrm>
              <a:off x="8426818" y="3340855"/>
              <a:ext cx="276038" cy="307777"/>
            </a:xfrm>
            <a:prstGeom prst="rect">
              <a:avLst/>
            </a:prstGeom>
            <a:noFill/>
          </p:spPr>
          <p:txBody>
            <a:bodyPr wrap="none" rtlCol="0">
              <a:spAutoFit/>
            </a:bodyPr>
            <a:lstStyle/>
            <a:p>
              <a:r>
                <a:rPr lang="en-US" sz="1400" dirty="0">
                  <a:solidFill>
                    <a:schemeClr val="bg1"/>
                  </a:solidFill>
                </a:rPr>
                <a:t>6</a:t>
              </a:r>
            </a:p>
          </p:txBody>
        </p:sp>
      </p:grpSp>
      <p:sp>
        <p:nvSpPr>
          <p:cNvPr id="98" name="Rounded Rectangle 97"/>
          <p:cNvSpPr/>
          <p:nvPr/>
        </p:nvSpPr>
        <p:spPr>
          <a:xfrm>
            <a:off x="9966060" y="5488644"/>
            <a:ext cx="1188720" cy="301752"/>
          </a:xfrm>
          <a:prstGeom prst="roundRect">
            <a:avLst/>
          </a:prstGeom>
          <a:solidFill>
            <a:schemeClr val="accent6">
              <a:lumMod val="75000"/>
            </a:schemeClr>
          </a:solid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Generic </a:t>
            </a:r>
            <a:r>
              <a:rPr lang="en-US" sz="1100" dirty="0" err="1"/>
              <a:t>Ntw</a:t>
            </a:r>
            <a:br>
              <a:rPr lang="en-US" sz="1100" dirty="0"/>
            </a:br>
            <a:r>
              <a:rPr lang="en-US" sz="1100" dirty="0"/>
              <a:t>Flow [Existing]</a:t>
            </a:r>
          </a:p>
        </p:txBody>
      </p:sp>
      <p:sp>
        <p:nvSpPr>
          <p:cNvPr id="103" name="Rectangular Callout 102"/>
          <p:cNvSpPr/>
          <p:nvPr/>
        </p:nvSpPr>
        <p:spPr>
          <a:xfrm>
            <a:off x="6346683" y="5890437"/>
            <a:ext cx="2912337" cy="435928"/>
          </a:xfrm>
          <a:prstGeom prst="wedgeRectCallout">
            <a:avLst>
              <a:gd name="adj1" fmla="val 36504"/>
              <a:gd name="adj2" fmla="val -109446"/>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rPr>
              <a:t> As part of the “Assign” operation, SDNC assigns the “10.1” subnet to this network instance.</a:t>
            </a:r>
          </a:p>
        </p:txBody>
      </p:sp>
    </p:spTree>
    <p:extLst>
      <p:ext uri="{BB962C8B-B14F-4D97-AF65-F5344CB8AC3E}">
        <p14:creationId xmlns:p14="http://schemas.microsoft.com/office/powerpoint/2010/main" val="4273151719"/>
      </p:ext>
    </p:extLst>
  </p:cSld>
  <p:clrMapOvr>
    <a:masterClrMapping/>
  </p:clrMapOvr>
</p:sld>
</file>

<file path=ppt/theme/theme1.xml><?xml version="1.0" encoding="utf-8"?>
<a:theme xmlns:a="http://schemas.openxmlformats.org/drawingml/2006/main" name="ATT_2014PPT_TEMPLATE_INTERNAL">
  <a:themeElements>
    <a:clrScheme name="CATO compliant">
      <a:dk1>
        <a:srgbClr val="000000"/>
      </a:dk1>
      <a:lt1>
        <a:sysClr val="window" lastClr="FFFFFF"/>
      </a:lt1>
      <a:dk2>
        <a:srgbClr val="666666"/>
      </a:dk2>
      <a:lt2>
        <a:srgbClr val="EFEFEF"/>
      </a:lt2>
      <a:accent1>
        <a:srgbClr val="EF6F00"/>
      </a:accent1>
      <a:accent2>
        <a:srgbClr val="FCB314"/>
      </a:accent2>
      <a:accent3>
        <a:srgbClr val="4CA90C"/>
      </a:accent3>
      <a:accent4>
        <a:srgbClr val="C4D82D"/>
      </a:accent4>
      <a:accent5>
        <a:srgbClr val="067AB4"/>
      </a:accent5>
      <a:accent6>
        <a:srgbClr val="44C8F5"/>
      </a:accent6>
      <a:hlink>
        <a:srgbClr val="DA0081"/>
      </a:hlink>
      <a:folHlink>
        <a:srgbClr val="B30A3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115298</TotalTime>
  <Words>5006</Words>
  <Application>Microsoft Office PowerPoint</Application>
  <PresentationFormat>Widescreen</PresentationFormat>
  <Paragraphs>780</Paragraphs>
  <Slides>45</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45</vt:i4>
      </vt:variant>
    </vt:vector>
  </HeadingPairs>
  <TitlesOfParts>
    <vt:vector size="52" baseType="lpstr">
      <vt:lpstr>ＭＳ Ｐゴシック</vt:lpstr>
      <vt:lpstr>宋体</vt:lpstr>
      <vt:lpstr>Arial</vt:lpstr>
      <vt:lpstr>Calibri</vt:lpstr>
      <vt:lpstr>ATT_2014PPT_TEMPLATE_INTERNAL</vt:lpstr>
      <vt:lpstr>Packager Shell Object</vt:lpstr>
      <vt:lpstr>Package</vt:lpstr>
      <vt:lpstr>PowerPoint Presentation</vt:lpstr>
      <vt:lpstr>vCPE Use Case Used in These Examples</vt:lpstr>
      <vt:lpstr>Residential Broadband vCPE Use Case Model: Infrastructure Flows</vt:lpstr>
      <vt:lpstr>Residential Broadband vCPE Use Case Model: vCpeResCust &amp; vGMuxInfra Topology</vt:lpstr>
      <vt:lpstr>Residential Broadband vCPE Use Case Model: vCpeResCust &amp; vGMuxInfra Topology</vt:lpstr>
      <vt:lpstr>Residential Broadband vCPE Use Case Model: BRG_EMU Topology (Use Case Only)</vt:lpstr>
      <vt:lpstr>Residential Broadband vCPE Use Case Model: vBngInfra and BNG_MUX Topology</vt:lpstr>
      <vt:lpstr>Residential Broadband vCPE Use Case: vCpeCoreInfra Topology</vt:lpstr>
      <vt:lpstr>Residential Broadband vCPE Use Case Model: Infrastructure Instantiation Sequencing</vt:lpstr>
      <vt:lpstr>Residential Broadband vCPE Use Case Model: Infrastructure Instantiation Sequencing</vt:lpstr>
      <vt:lpstr>Residential Broadband vCPE Use Case Model: Instantiation Sequencing</vt:lpstr>
      <vt:lpstr>Residential Broadband vCPE Use Case Model: vCpeResCust &amp; vGMuxInfra Inventory Instance Example</vt:lpstr>
      <vt:lpstr>Residential Broadband vCPE Use Case Model: BRG_EMU and vCpeCoreInfra Inventory Instance Example</vt:lpstr>
      <vt:lpstr>Residential Broadband vCPE Use Case Model: BRG_EMU and vCpeCoreInfra Inventory Instance Example</vt:lpstr>
      <vt:lpstr>Residential Broadband vCPE Use Case Model: vCpeResCust &amp; vGMuxInfra Topology</vt:lpstr>
      <vt:lpstr>A&amp;AI Detail Example</vt:lpstr>
      <vt:lpstr>Residential Broadband vCpeCoreInfra_X Data</vt:lpstr>
      <vt:lpstr>Residential Broadband vCPE Use Case Model: BRG_EMU Service Data Mappings</vt:lpstr>
      <vt:lpstr>Residential Broadband vCPE Use Case Model: vGMuxInfra Service Data Mappings</vt:lpstr>
      <vt:lpstr>Residential Broadband vCPE Use Case Model: vBNG Service Data Mappings</vt:lpstr>
      <vt:lpstr>Residential Broadband vCPE Use Case Model: BRG_EMU Service Data Mappings</vt:lpstr>
      <vt:lpstr>Residential Broadband vCPE Use Case Model: vCpeResCust Input Data Mappings (R1)</vt:lpstr>
      <vt:lpstr>Residential Broadband vCPE Use Case Model: vCpeResCust Input Data Mappings (R1)</vt:lpstr>
      <vt:lpstr>Residential Broadband vCPE Use Case Model: Homing Policies (Release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Assumptions</vt:lpstr>
      <vt:lpstr>PowerPoint Presentation</vt:lpstr>
      <vt:lpstr>PowerPoint Presentation</vt:lpstr>
      <vt:lpstr>PowerPoint Presentation</vt:lpstr>
      <vt:lpstr>PowerPoint Presentation</vt:lpstr>
      <vt:lpstr>PowerPoint Presentation</vt:lpstr>
      <vt:lpstr>PowerPoint Presentation</vt:lpstr>
    </vt:vector>
  </TitlesOfParts>
  <Company>AT&amp;T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Alternatives for TOSCA Service Orchestration Workflow</dc:title>
  <dc:creator>BULLARD, GIL</dc:creator>
  <cp:lastModifiedBy>BULLARD, GIL</cp:lastModifiedBy>
  <cp:revision>1361</cp:revision>
  <cp:lastPrinted>2017-07-26T20:59:40Z</cp:lastPrinted>
  <dcterms:created xsi:type="dcterms:W3CDTF">2017-05-05T13:09:19Z</dcterms:created>
  <dcterms:modified xsi:type="dcterms:W3CDTF">2017-08-31T16:20:43Z</dcterms:modified>
</cp:coreProperties>
</file>