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75" r:id="rId2"/>
    <p:sldId id="329" r:id="rId3"/>
    <p:sldId id="337" r:id="rId4"/>
    <p:sldId id="322" r:id="rId5"/>
    <p:sldId id="325" r:id="rId6"/>
    <p:sldId id="326" r:id="rId7"/>
    <p:sldId id="308" r:id="rId8"/>
    <p:sldId id="317" r:id="rId9"/>
    <p:sldId id="320" r:id="rId10"/>
    <p:sldId id="309" r:id="rId11"/>
    <p:sldId id="327" r:id="rId12"/>
    <p:sldId id="319" r:id="rId13"/>
    <p:sldId id="333" r:id="rId14"/>
    <p:sldId id="334" r:id="rId15"/>
    <p:sldId id="312" r:id="rId16"/>
    <p:sldId id="336" r:id="rId17"/>
    <p:sldId id="332" r:id="rId18"/>
    <p:sldId id="338" r:id="rId19"/>
    <p:sldId id="274" r:id="rId20"/>
    <p:sldId id="316" r:id="rId21"/>
    <p:sldId id="293" r:id="rId22"/>
    <p:sldId id="33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33CC"/>
    <a:srgbClr val="006F8D"/>
    <a:srgbClr val="3399FF"/>
    <a:srgbClr val="333399"/>
    <a:srgbClr val="9999FF"/>
    <a:srgbClr val="FF3300"/>
    <a:srgbClr val="92D050"/>
    <a:srgbClr val="009893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5394" autoAdjust="0"/>
  </p:normalViewPr>
  <p:slideViewPr>
    <p:cSldViewPr snapToGrid="0" snapToObjects="1">
      <p:cViewPr varScale="1">
        <p:scale>
          <a:sx n="85" d="100"/>
          <a:sy n="85" d="100"/>
        </p:scale>
        <p:origin x="619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46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41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44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786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21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54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01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72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44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62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3452"/>
            <a:ext cx="9702033" cy="4870798"/>
          </a:xfrm>
        </p:spPr>
        <p:txBody>
          <a:bodyPr lIns="0" tIns="0" rIns="0" bIns="0"/>
          <a:lstStyle>
            <a:lvl1pPr>
              <a:lnSpc>
                <a:spcPct val="100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3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3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3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3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8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image" Target="../media/image22.emf"/><Relationship Id="rId18" Type="http://schemas.openxmlformats.org/officeDocument/2006/relationships/image" Target="../media/image27.emf"/><Relationship Id="rId26" Type="http://schemas.openxmlformats.org/officeDocument/2006/relationships/image" Target="../media/image35.emf"/><Relationship Id="rId39" Type="http://schemas.openxmlformats.org/officeDocument/2006/relationships/image" Target="../media/image48.emf"/><Relationship Id="rId3" Type="http://schemas.openxmlformats.org/officeDocument/2006/relationships/image" Target="../media/image12.emf"/><Relationship Id="rId21" Type="http://schemas.openxmlformats.org/officeDocument/2006/relationships/image" Target="../media/image30.emf"/><Relationship Id="rId34" Type="http://schemas.openxmlformats.org/officeDocument/2006/relationships/image" Target="../media/image43.emf"/><Relationship Id="rId42" Type="http://schemas.openxmlformats.org/officeDocument/2006/relationships/image" Target="../media/image51.emf"/><Relationship Id="rId7" Type="http://schemas.openxmlformats.org/officeDocument/2006/relationships/image" Target="../media/image16.emf"/><Relationship Id="rId12" Type="http://schemas.openxmlformats.org/officeDocument/2006/relationships/image" Target="../media/image21.emf"/><Relationship Id="rId17" Type="http://schemas.openxmlformats.org/officeDocument/2006/relationships/image" Target="../media/image26.emf"/><Relationship Id="rId25" Type="http://schemas.openxmlformats.org/officeDocument/2006/relationships/image" Target="../media/image34.emf"/><Relationship Id="rId33" Type="http://schemas.openxmlformats.org/officeDocument/2006/relationships/image" Target="../media/image42.emf"/><Relationship Id="rId38" Type="http://schemas.openxmlformats.org/officeDocument/2006/relationships/image" Target="../media/image47.emf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5.emf"/><Relationship Id="rId20" Type="http://schemas.openxmlformats.org/officeDocument/2006/relationships/image" Target="../media/image29.emf"/><Relationship Id="rId29" Type="http://schemas.openxmlformats.org/officeDocument/2006/relationships/image" Target="../media/image38.emf"/><Relationship Id="rId41" Type="http://schemas.openxmlformats.org/officeDocument/2006/relationships/image" Target="../media/image5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emf"/><Relationship Id="rId11" Type="http://schemas.openxmlformats.org/officeDocument/2006/relationships/image" Target="../media/image20.emf"/><Relationship Id="rId24" Type="http://schemas.openxmlformats.org/officeDocument/2006/relationships/image" Target="../media/image33.emf"/><Relationship Id="rId32" Type="http://schemas.openxmlformats.org/officeDocument/2006/relationships/image" Target="../media/image41.emf"/><Relationship Id="rId37" Type="http://schemas.openxmlformats.org/officeDocument/2006/relationships/image" Target="../media/image46.emf"/><Relationship Id="rId40" Type="http://schemas.openxmlformats.org/officeDocument/2006/relationships/image" Target="../media/image49.emf"/><Relationship Id="rId5" Type="http://schemas.openxmlformats.org/officeDocument/2006/relationships/image" Target="../media/image14.emf"/><Relationship Id="rId15" Type="http://schemas.openxmlformats.org/officeDocument/2006/relationships/image" Target="../media/image24.emf"/><Relationship Id="rId23" Type="http://schemas.openxmlformats.org/officeDocument/2006/relationships/image" Target="../media/image32.emf"/><Relationship Id="rId28" Type="http://schemas.openxmlformats.org/officeDocument/2006/relationships/image" Target="../media/image37.emf"/><Relationship Id="rId36" Type="http://schemas.openxmlformats.org/officeDocument/2006/relationships/image" Target="../media/image45.emf"/><Relationship Id="rId10" Type="http://schemas.openxmlformats.org/officeDocument/2006/relationships/image" Target="../media/image19.emf"/><Relationship Id="rId19" Type="http://schemas.openxmlformats.org/officeDocument/2006/relationships/image" Target="../media/image28.emf"/><Relationship Id="rId31" Type="http://schemas.openxmlformats.org/officeDocument/2006/relationships/image" Target="../media/image40.emf"/><Relationship Id="rId44" Type="http://schemas.openxmlformats.org/officeDocument/2006/relationships/image" Target="../media/image53.emf"/><Relationship Id="rId4" Type="http://schemas.openxmlformats.org/officeDocument/2006/relationships/image" Target="../media/image13.emf"/><Relationship Id="rId9" Type="http://schemas.openxmlformats.org/officeDocument/2006/relationships/image" Target="../media/image18.emf"/><Relationship Id="rId14" Type="http://schemas.openxmlformats.org/officeDocument/2006/relationships/image" Target="../media/image23.emf"/><Relationship Id="rId22" Type="http://schemas.openxmlformats.org/officeDocument/2006/relationships/image" Target="../media/image31.emf"/><Relationship Id="rId27" Type="http://schemas.openxmlformats.org/officeDocument/2006/relationships/image" Target="../media/image36.emf"/><Relationship Id="rId30" Type="http://schemas.openxmlformats.org/officeDocument/2006/relationships/image" Target="../media/image39.emf"/><Relationship Id="rId35" Type="http://schemas.openxmlformats.org/officeDocument/2006/relationships/image" Target="../media/image44.emf"/><Relationship Id="rId43" Type="http://schemas.openxmlformats.org/officeDocument/2006/relationships/image" Target="../media/image5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999514"/>
          </a:xfrm>
        </p:spPr>
        <p:txBody>
          <a:bodyPr>
            <a:normAutofit/>
          </a:bodyPr>
          <a:lstStyle/>
          <a:p>
            <a:r>
              <a:rPr lang="en-US" dirty="0"/>
              <a:t>PNF and Mixed Infrastructure </a:t>
            </a:r>
            <a:r>
              <a:rPr lang="en-US" dirty="0" smtClean="0"/>
              <a:t>Support for </a:t>
            </a:r>
            <a:r>
              <a:rPr lang="en-US" dirty="0" err="1" smtClean="0"/>
              <a:t>EtE</a:t>
            </a:r>
            <a:r>
              <a:rPr lang="en-US" dirty="0" smtClean="0"/>
              <a:t> Network Slicing </a:t>
            </a:r>
            <a:br>
              <a:rPr lang="en-US" dirty="0" smtClean="0"/>
            </a:br>
            <a:r>
              <a:rPr lang="en-US" dirty="0" smtClean="0"/>
              <a:t>                       --Cloud Infrastructure Controller</a:t>
            </a:r>
            <a:endParaRPr lang="ru-RU" sz="27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119101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 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2100" dirty="0" smtClean="0"/>
              <a:t>Vivien Yang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6003" y="5985569"/>
            <a:ext cx="11471801" cy="51110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013824" y="1135352"/>
            <a:ext cx="2805600" cy="3126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0682" y="5997200"/>
            <a:ext cx="11501255" cy="3303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accent4"/>
                </a:solidFill>
              </a:rPr>
              <a:t>Redfish is a modern interface for DC management which provides common resource models that extensible to other management domains. It is matured and many on-going efforts in open source.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9781" y="231620"/>
            <a:ext cx="11826815" cy="640080"/>
          </a:xfrm>
        </p:spPr>
        <p:txBody>
          <a:bodyPr>
            <a:normAutofit/>
          </a:bodyPr>
          <a:lstStyle/>
          <a:p>
            <a:r>
              <a:rPr lang="en-US" dirty="0" smtClean="0"/>
              <a:t>How To Support 5G Use Case?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3858626" y="5086349"/>
            <a:ext cx="1235658" cy="29713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HW </a:t>
            </a:r>
            <a:r>
              <a:rPr lang="en-US" sz="1050" dirty="0" smtClean="0">
                <a:solidFill>
                  <a:schemeClr val="tx1"/>
                </a:solidFill>
              </a:rPr>
              <a:t>accelerators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030531" y="5067823"/>
            <a:ext cx="657674" cy="61582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PNFs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121310" y="4206700"/>
            <a:ext cx="824990" cy="38318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286003" y="3341165"/>
            <a:ext cx="2697562" cy="19572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47056" y="2268755"/>
            <a:ext cx="3234679" cy="70732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420231" y="3355130"/>
            <a:ext cx="3526069" cy="56928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gVNF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-Controller/VF-C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7311130" y="3452474"/>
            <a:ext cx="961444" cy="8709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SDN-C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554857" y="5120345"/>
            <a:ext cx="615257" cy="3893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OpenStack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185193" y="5122724"/>
            <a:ext cx="498729" cy="3832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k8S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1696876" y="5120345"/>
            <a:ext cx="502217" cy="3893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Vmware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2217044" y="5120345"/>
            <a:ext cx="529105" cy="3856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WRS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1029145" y="2274270"/>
            <a:ext cx="1689215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DCAE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5170518" y="5082480"/>
            <a:ext cx="1191758" cy="32128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Bare Metal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411453" y="5074605"/>
            <a:ext cx="586063" cy="28987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VMs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7665522" y="5083111"/>
            <a:ext cx="937308" cy="289162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Containers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112167" y="4311441"/>
            <a:ext cx="79629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VNF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4337773" y="4206700"/>
            <a:ext cx="824990" cy="39339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4318275" y="4303461"/>
            <a:ext cx="79629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VNF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5214762" y="4206700"/>
            <a:ext cx="824990" cy="40004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5206314" y="4311064"/>
            <a:ext cx="79629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VNF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3764438" y="5420384"/>
            <a:ext cx="4857095" cy="255153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Logical Nodes (Resource Pool)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7032831" y="5082481"/>
            <a:ext cx="586063" cy="28987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VMs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09600" y="4694060"/>
            <a:ext cx="8011933" cy="30756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Restful API  (Redfish etc.)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589979" y="4176110"/>
            <a:ext cx="2163038" cy="45833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Infrastructure Controller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1478604" y="4606748"/>
            <a:ext cx="0" cy="503743"/>
          </a:xfrm>
          <a:prstGeom prst="straightConnector1">
            <a:avLst/>
          </a:prstGeom>
          <a:ln w="22225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1770434" y="4589880"/>
            <a:ext cx="0" cy="530465"/>
          </a:xfrm>
          <a:prstGeom prst="straightConnector1">
            <a:avLst/>
          </a:prstGeom>
          <a:ln w="22225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347056" y="4916249"/>
            <a:ext cx="2591975" cy="72974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5126531" y="4950813"/>
            <a:ext cx="16930" cy="564482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 flipV="1">
            <a:off x="5029938" y="4946945"/>
            <a:ext cx="12346" cy="552089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96"/>
          <p:cNvSpPr/>
          <p:nvPr/>
        </p:nvSpPr>
        <p:spPr>
          <a:xfrm>
            <a:off x="3419693" y="4206700"/>
            <a:ext cx="824990" cy="40004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3400940" y="4289991"/>
            <a:ext cx="79629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VNF</a:t>
            </a:r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7646193" y="4323414"/>
            <a:ext cx="19329" cy="370646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 flipV="1">
            <a:off x="7794440" y="4323328"/>
            <a:ext cx="1" cy="37064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 flipH="1">
            <a:off x="7799396" y="4321373"/>
            <a:ext cx="126187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YANG-Redfish</a:t>
            </a:r>
          </a:p>
          <a:p>
            <a:pPr algn="ctr"/>
            <a:r>
              <a:rPr lang="en-US" sz="1200" b="1" dirty="0" smtClean="0">
                <a:latin typeface="+mn-lt"/>
              </a:rPr>
              <a:t>Converter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9168805" y="4754845"/>
            <a:ext cx="2650619" cy="928798"/>
          </a:xfrm>
          <a:prstGeom prst="roundRect">
            <a:avLst/>
          </a:prstGeom>
          <a:solidFill>
            <a:schemeClr val="bg1"/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 defTabSz="685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chemeClr val="accent2"/>
                </a:solidFill>
              </a:rPr>
              <a:t> </a:t>
            </a:r>
            <a:r>
              <a:rPr lang="en-US" sz="1400" b="1" dirty="0" smtClean="0">
                <a:solidFill>
                  <a:schemeClr val="accent2"/>
                </a:solidFill>
              </a:rPr>
              <a:t>Run-time Monitor and Control of Infrastructure Attributes</a:t>
            </a:r>
          </a:p>
          <a:p>
            <a:pPr algn="ctr" defTabSz="685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solidFill>
                <a:schemeClr val="accent2"/>
              </a:solidFill>
            </a:endParaRPr>
          </a:p>
          <a:p>
            <a:pPr algn="ctr" defTabSz="685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chemeClr val="accent2"/>
                </a:solidFill>
              </a:rPr>
              <a:t>Support Network controller with Yang-Redfish converter</a:t>
            </a:r>
          </a:p>
          <a:p>
            <a:pPr algn="ctr" defTabSz="685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chemeClr val="accent2"/>
              </a:solidFill>
            </a:endParaRPr>
          </a:p>
        </p:txBody>
      </p:sp>
      <p:cxnSp>
        <p:nvCxnSpPr>
          <p:cNvPr id="125" name="Straight Arrow Connector 124"/>
          <p:cNvCxnSpPr/>
          <p:nvPr/>
        </p:nvCxnSpPr>
        <p:spPr>
          <a:xfrm>
            <a:off x="3931213" y="3919552"/>
            <a:ext cx="0" cy="2871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4670163" y="3944714"/>
            <a:ext cx="0" cy="28425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>
            <a:off x="5627257" y="3919552"/>
            <a:ext cx="0" cy="28425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>
            <a:off x="6533805" y="3906941"/>
            <a:ext cx="0" cy="28425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 flipH="1">
            <a:off x="790176" y="3627521"/>
            <a:ext cx="1689215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Multi-VIM/Cloud</a:t>
            </a:r>
          </a:p>
        </p:txBody>
      </p:sp>
      <p:sp>
        <p:nvSpPr>
          <p:cNvPr id="140" name="Rounded Rectangle 139"/>
          <p:cNvSpPr/>
          <p:nvPr/>
        </p:nvSpPr>
        <p:spPr>
          <a:xfrm>
            <a:off x="619328" y="2563969"/>
            <a:ext cx="1235658" cy="29713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Collector Interface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41" name="Rounded Rectangle 140"/>
          <p:cNvSpPr/>
          <p:nvPr/>
        </p:nvSpPr>
        <p:spPr>
          <a:xfrm>
            <a:off x="1942983" y="2542578"/>
            <a:ext cx="1235658" cy="29713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Analysis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53" name="Down Arrow 152"/>
          <p:cNvSpPr/>
          <p:nvPr/>
        </p:nvSpPr>
        <p:spPr>
          <a:xfrm rot="10800000">
            <a:off x="1434556" y="2930569"/>
            <a:ext cx="562175" cy="385196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ounded Rectangle 60"/>
          <p:cNvSpPr/>
          <p:nvPr/>
        </p:nvSpPr>
        <p:spPr>
          <a:xfrm>
            <a:off x="3671563" y="2529900"/>
            <a:ext cx="3234679" cy="426602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4268466" y="2599429"/>
            <a:ext cx="1689215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Micro Service Bus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3806312" y="1417802"/>
            <a:ext cx="1337150" cy="72513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 flipH="1">
            <a:off x="3790351" y="1664274"/>
            <a:ext cx="122593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SO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367034" y="1384309"/>
            <a:ext cx="1952698" cy="46894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7115928" y="1408491"/>
            <a:ext cx="1136696" cy="876342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 flipH="1">
            <a:off x="604553" y="1473309"/>
            <a:ext cx="1689215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SDC</a:t>
            </a:r>
          </a:p>
        </p:txBody>
      </p:sp>
      <p:sp>
        <p:nvSpPr>
          <p:cNvPr id="73" name="TextBox 72"/>
          <p:cNvSpPr txBox="1"/>
          <p:nvPr/>
        </p:nvSpPr>
        <p:spPr>
          <a:xfrm flipH="1">
            <a:off x="6840510" y="1717485"/>
            <a:ext cx="1689215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A&amp;AI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3929176" y="2245674"/>
            <a:ext cx="2443682" cy="2741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Network Slice manager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699174" y="2114761"/>
            <a:ext cx="5902" cy="57179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2491533" y="1381296"/>
            <a:ext cx="1241226" cy="46894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 flipH="1">
            <a:off x="2450381" y="1504087"/>
            <a:ext cx="1689215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/>
              <a:t>Policy</a:t>
            </a:r>
          </a:p>
        </p:txBody>
      </p:sp>
      <p:cxnSp>
        <p:nvCxnSpPr>
          <p:cNvPr id="85" name="Straight Arrow Connector 84"/>
          <p:cNvCxnSpPr>
            <a:stCxn id="47" idx="1"/>
          </p:cNvCxnSpPr>
          <p:nvPr/>
        </p:nvCxnSpPr>
        <p:spPr>
          <a:xfrm flipH="1">
            <a:off x="2983564" y="3639770"/>
            <a:ext cx="436667" cy="1891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endCxn id="47" idx="0"/>
          </p:cNvCxnSpPr>
          <p:nvPr/>
        </p:nvCxnSpPr>
        <p:spPr>
          <a:xfrm>
            <a:off x="5178861" y="2976079"/>
            <a:ext cx="4405" cy="37905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906242" y="2839716"/>
            <a:ext cx="870399" cy="113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endCxn id="48" idx="0"/>
          </p:cNvCxnSpPr>
          <p:nvPr/>
        </p:nvCxnSpPr>
        <p:spPr>
          <a:xfrm>
            <a:off x="7761445" y="2851106"/>
            <a:ext cx="30407" cy="60136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Down Arrow 103"/>
          <p:cNvSpPr/>
          <p:nvPr/>
        </p:nvSpPr>
        <p:spPr>
          <a:xfrm rot="5400000">
            <a:off x="5133737" y="1573670"/>
            <a:ext cx="562175" cy="424863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Down Arrow 104"/>
          <p:cNvSpPr/>
          <p:nvPr/>
        </p:nvSpPr>
        <p:spPr>
          <a:xfrm rot="10800000">
            <a:off x="1290818" y="1863675"/>
            <a:ext cx="562175" cy="385196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77318" y="4445343"/>
            <a:ext cx="314671" cy="309501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6210069" y="2283260"/>
            <a:ext cx="314671" cy="309501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07436" y="1194918"/>
            <a:ext cx="29054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Add Infrastructure controller to Multi-Cloud module and further integrated with OpenStack, K8S etc.  Support run-time resource provisioning and status monitor.   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Add Network Slice manager to SO to handle groupings, connections,  security, sharing etc. for NSI/NSSI service instantiation.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36401" y="1817752"/>
            <a:ext cx="4535" cy="2971530"/>
          </a:xfrm>
          <a:prstGeom prst="straightConnector1">
            <a:avLst/>
          </a:prstGeom>
          <a:ln w="15875">
            <a:solidFill>
              <a:srgbClr val="FF33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 flipH="1">
            <a:off x="5883071" y="1896693"/>
            <a:ext cx="126187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Geographical /</a:t>
            </a:r>
            <a:r>
              <a:rPr lang="en-US" sz="1100" b="1" dirty="0" smtClean="0"/>
              <a:t>location</a:t>
            </a:r>
            <a:r>
              <a:rPr lang="en-US" sz="1200" b="1" dirty="0" smtClean="0"/>
              <a:t> of nodes</a:t>
            </a:r>
            <a:endParaRPr lang="en-US" sz="1200" b="1" dirty="0" smtClean="0">
              <a:latin typeface="+mn-lt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5714707" y="1416367"/>
            <a:ext cx="1041342" cy="72513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 flipH="1">
            <a:off x="5849216" y="1611808"/>
            <a:ext cx="84332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OF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7028565" y="2060642"/>
            <a:ext cx="2163038" cy="45833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Enhanced model template  with mixed infra. info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flipH="1" flipV="1">
            <a:off x="6979795" y="1750308"/>
            <a:ext cx="53037" cy="3078925"/>
          </a:xfrm>
          <a:prstGeom prst="straightConnector1">
            <a:avLst/>
          </a:prstGeom>
          <a:ln w="22225">
            <a:solidFill>
              <a:srgbClr val="FF33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6771364" y="1750307"/>
            <a:ext cx="213356" cy="0"/>
          </a:xfrm>
          <a:prstGeom prst="straightConnector1">
            <a:avLst/>
          </a:prstGeom>
          <a:ln w="22225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1029145" y="1850244"/>
            <a:ext cx="0" cy="2369529"/>
          </a:xfrm>
          <a:prstGeom prst="straightConnector1">
            <a:avLst/>
          </a:prstGeom>
          <a:ln w="15875">
            <a:solidFill>
              <a:srgbClr val="FF3300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 flipH="1">
            <a:off x="51665" y="1829961"/>
            <a:ext cx="1261873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Run-time update </a:t>
            </a:r>
          </a:p>
          <a:p>
            <a:pPr algn="ctr"/>
            <a:r>
              <a:rPr lang="en-US" sz="1200" b="1" dirty="0" smtClean="0"/>
              <a:t>Of Infra. template</a:t>
            </a:r>
          </a:p>
        </p:txBody>
      </p:sp>
    </p:spTree>
    <p:extLst>
      <p:ext uri="{BB962C8B-B14F-4D97-AF65-F5344CB8AC3E}">
        <p14:creationId xmlns:p14="http://schemas.microsoft.com/office/powerpoint/2010/main" val="41730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Solution of Valence Open </a:t>
            </a:r>
            <a:r>
              <a:rPr lang="en-US" dirty="0"/>
              <a:t>S</a:t>
            </a:r>
            <a:r>
              <a:rPr lang="en-US" dirty="0" smtClean="0"/>
              <a:t>ource </a:t>
            </a:r>
            <a:r>
              <a:rPr lang="en-US" dirty="0"/>
              <a:t>P</a:t>
            </a:r>
            <a:r>
              <a:rPr lang="en-US" dirty="0" smtClean="0"/>
              <a:t>roject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15152"/>
            <a:ext cx="10035396" cy="4300920"/>
          </a:xfrm>
          <a:prstGeom prst="rect">
            <a:avLst/>
          </a:prstGeom>
        </p:spPr>
      </p:pic>
      <p:sp>
        <p:nvSpPr>
          <p:cNvPr id="6" name="Footer Placeholder 1"/>
          <p:cNvSpPr txBox="1">
            <a:spLocks/>
          </p:cNvSpPr>
          <p:nvPr/>
        </p:nvSpPr>
        <p:spPr>
          <a:xfrm>
            <a:off x="8043484" y="6505301"/>
            <a:ext cx="2041102" cy="16777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50" b="0" i="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Intel Confidential - Internal Use only</a:t>
            </a:r>
            <a:endParaRPr lang="en-US" dirty="0"/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609600" y="5529974"/>
            <a:ext cx="11325723" cy="81816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Valence can be used today to do PNF on-boarding and Run-time monitoring, configuration and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Based on Valence, will build a generic Cloud Infrastructure Controller with Rest API communicate with different type  of DC/</a:t>
            </a:r>
            <a:r>
              <a:rPr lang="en-US" sz="1600" b="1" dirty="0" err="1">
                <a:solidFill>
                  <a:schemeClr val="accent5">
                    <a:lumMod val="75000"/>
                  </a:schemeClr>
                </a:solidFill>
              </a:rPr>
              <a:t>Comms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 hardware platform.    </a:t>
            </a:r>
          </a:p>
        </p:txBody>
      </p:sp>
    </p:spTree>
    <p:extLst>
      <p:ext uri="{BB962C8B-B14F-4D97-AF65-F5344CB8AC3E}">
        <p14:creationId xmlns:p14="http://schemas.microsoft.com/office/powerpoint/2010/main" val="102110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to ONAP R2+ </a:t>
            </a:r>
            <a:r>
              <a:rPr lang="en-US" dirty="0" smtClean="0"/>
              <a:t>Architecture –Long Term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214663" y="1334460"/>
            <a:ext cx="11639119" cy="4898791"/>
            <a:chOff x="214663" y="1038499"/>
            <a:chExt cx="11639119" cy="48987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309430" y="4945449"/>
              <a:ext cx="8358269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Arrow: U-Turn 160"/>
            <p:cNvSpPr/>
            <p:nvPr/>
          </p:nvSpPr>
          <p:spPr>
            <a:xfrm flipV="1">
              <a:off x="1861863" y="4370536"/>
              <a:ext cx="1940777" cy="737488"/>
            </a:xfrm>
            <a:prstGeom prst="utur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" name="圆角矩形 28"/>
            <p:cNvSpPr/>
            <p:nvPr/>
          </p:nvSpPr>
          <p:spPr>
            <a:xfrm>
              <a:off x="550583" y="1682305"/>
              <a:ext cx="2627735" cy="3202414"/>
            </a:xfrm>
            <a:prstGeom prst="roundRect">
              <a:avLst>
                <a:gd name="adj" fmla="val 6026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8" name="矩形 192"/>
            <p:cNvSpPr/>
            <p:nvPr/>
          </p:nvSpPr>
          <p:spPr bwMode="auto">
            <a:xfrm>
              <a:off x="517916" y="1298981"/>
              <a:ext cx="2708178" cy="3646469"/>
            </a:xfrm>
            <a:prstGeom prst="rect">
              <a:avLst/>
            </a:prstGeom>
            <a:noFill/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Design-time (SDC)</a:t>
              </a:r>
            </a:p>
          </p:txBody>
        </p:sp>
        <p:sp>
          <p:nvSpPr>
            <p:cNvPr id="9" name="圆角矩形 25"/>
            <p:cNvSpPr/>
            <p:nvPr/>
          </p:nvSpPr>
          <p:spPr>
            <a:xfrm>
              <a:off x="605575" y="2394511"/>
              <a:ext cx="2502323" cy="28664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1400" b="1" dirty="0">
                  <a:latin typeface="+mn-lt"/>
                  <a:ea typeface="微软雅黑" panose="020B0503020204020204" pitchFamily="34" charset="-122"/>
                </a:rPr>
                <a:t>Policy Creation &amp; Validation</a:t>
              </a:r>
            </a:p>
          </p:txBody>
        </p:sp>
        <p:sp>
          <p:nvSpPr>
            <p:cNvPr id="10" name="圆角矩形 26"/>
            <p:cNvSpPr/>
            <p:nvPr/>
          </p:nvSpPr>
          <p:spPr>
            <a:xfrm>
              <a:off x="605575" y="2726259"/>
              <a:ext cx="2502323" cy="28664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hangingPunct="1"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Analytic Application Design</a:t>
              </a:r>
            </a:p>
          </p:txBody>
        </p:sp>
        <p:sp>
          <p:nvSpPr>
            <p:cNvPr id="11" name="圆角矩形 29"/>
            <p:cNvSpPr/>
            <p:nvPr/>
          </p:nvSpPr>
          <p:spPr>
            <a:xfrm rot="16200000">
              <a:off x="-1525020" y="2931636"/>
              <a:ext cx="3753496" cy="274130"/>
            </a:xfrm>
            <a:prstGeom prst="roundRect">
              <a:avLst/>
            </a:prstGeom>
            <a:solidFill>
              <a:srgbClr val="00B0F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VNF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 / 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PNF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 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SDK</a:t>
              </a:r>
            </a:p>
          </p:txBody>
        </p:sp>
        <p:sp>
          <p:nvSpPr>
            <p:cNvPr id="12" name="圆角矩形 25"/>
            <p:cNvSpPr/>
            <p:nvPr/>
          </p:nvSpPr>
          <p:spPr>
            <a:xfrm>
              <a:off x="605575" y="1731015"/>
              <a:ext cx="2502323" cy="28664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Resource Onboarding</a:t>
              </a:r>
            </a:p>
          </p:txBody>
        </p:sp>
        <p:sp>
          <p:nvSpPr>
            <p:cNvPr id="13" name="圆角矩形 20"/>
            <p:cNvSpPr/>
            <p:nvPr/>
          </p:nvSpPr>
          <p:spPr>
            <a:xfrm>
              <a:off x="605575" y="2062763"/>
              <a:ext cx="2502323" cy="28664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Service </a:t>
              </a:r>
              <a:r>
                <a:rPr lang="en-US" altLang="zh-CN" sz="1400" b="1" dirty="0">
                  <a:ea typeface="微软雅黑" panose="020B0503020204020204" pitchFamily="34" charset="-122"/>
                </a:rPr>
                <a:t> </a:t>
              </a:r>
              <a:r>
                <a:rPr lang="en-US" altLang="zh-CN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Design</a:t>
              </a:r>
              <a:endParaRPr lang="zh-CN" alt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" name="Flowchart: Magnetic Disk 13"/>
            <p:cNvSpPr/>
            <p:nvPr/>
          </p:nvSpPr>
          <p:spPr>
            <a:xfrm>
              <a:off x="620549" y="4023483"/>
              <a:ext cx="2475162" cy="830946"/>
            </a:xfrm>
            <a:prstGeom prst="flowChartMagneticDisk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05575" y="4376330"/>
              <a:ext cx="2490134" cy="32160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defRPr/>
              </a:pPr>
              <a:r>
                <a:rPr lang="en-US" altLang="zh-CN" sz="1600" b="1" kern="1200" dirty="0">
                  <a:ea typeface="微软雅黑" panose="020B0503020204020204" pitchFamily="34" charset="-122"/>
                </a:rPr>
                <a:t>Catalog</a:t>
              </a:r>
              <a:endParaRPr lang="zh-CN" altLang="en-US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圆角矩形 55"/>
            <p:cNvSpPr/>
            <p:nvPr/>
          </p:nvSpPr>
          <p:spPr>
            <a:xfrm rot="16200000">
              <a:off x="10455059" y="2298387"/>
              <a:ext cx="2536214" cy="261232"/>
            </a:xfrm>
            <a:prstGeom prst="roundRect">
              <a:avLst>
                <a:gd name="adj" fmla="val 16483"/>
              </a:avLst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OOM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8" name="矩形 54"/>
            <p:cNvSpPr/>
            <p:nvPr/>
          </p:nvSpPr>
          <p:spPr bwMode="auto">
            <a:xfrm>
              <a:off x="3294917" y="1281038"/>
              <a:ext cx="8261525" cy="3256093"/>
            </a:xfrm>
            <a:prstGeom prst="rect">
              <a:avLst/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828800" marR="0" lvl="0" indent="-22225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         </a:t>
              </a:r>
              <a:r>
                <a:rPr kumimoji="0" lang="en-US" altLang="zh-CN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Run-time</a:t>
              </a:r>
              <a:endPara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9" name="圆角矩形 30"/>
            <p:cNvSpPr/>
            <p:nvPr/>
          </p:nvSpPr>
          <p:spPr>
            <a:xfrm>
              <a:off x="3482770" y="1299649"/>
              <a:ext cx="1911160" cy="306983"/>
            </a:xfrm>
            <a:prstGeom prst="roundRect">
              <a:avLst>
                <a:gd name="adj" fmla="val 9045"/>
              </a:avLst>
            </a:prstGeom>
            <a:solidFill>
              <a:schemeClr val="accent4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1400" b="1" dirty="0">
                  <a:latin typeface="+mn-lt"/>
                  <a:ea typeface="微软雅黑" panose="020B0503020204020204" pitchFamily="34" charset="-122"/>
                </a:rPr>
                <a:t>Dashboard OA&amp;M (VID)</a:t>
              </a:r>
            </a:p>
          </p:txBody>
        </p:sp>
        <p:sp>
          <p:nvSpPr>
            <p:cNvPr id="20" name="圆角矩形 31"/>
            <p:cNvSpPr/>
            <p:nvPr/>
          </p:nvSpPr>
          <p:spPr>
            <a:xfrm>
              <a:off x="5188007" y="1641993"/>
              <a:ext cx="1600952" cy="95708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endParaRPr lang="en-US" altLang="zh-CN" sz="1200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47"/>
            <p:cNvSpPr/>
            <p:nvPr/>
          </p:nvSpPr>
          <p:spPr>
            <a:xfrm>
              <a:off x="517916" y="1038499"/>
              <a:ext cx="11026282" cy="23026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6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ONAP API </a:t>
              </a:r>
            </a:p>
          </p:txBody>
        </p:sp>
        <p:sp>
          <p:nvSpPr>
            <p:cNvPr id="22" name="圆角矩形 48"/>
            <p:cNvSpPr/>
            <p:nvPr/>
          </p:nvSpPr>
          <p:spPr>
            <a:xfrm>
              <a:off x="10232217" y="1641365"/>
              <a:ext cx="1277617" cy="2797695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Common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 Services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圆角矩形 51"/>
            <p:cNvSpPr/>
            <p:nvPr/>
          </p:nvSpPr>
          <p:spPr>
            <a:xfrm>
              <a:off x="10261464" y="2221422"/>
              <a:ext cx="1228413" cy="434307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300" b="1" dirty="0" smtClean="0">
                  <a:ea typeface="微软雅黑" panose="020B0503020204020204" pitchFamily="34" charset="-122"/>
                </a:rPr>
                <a:t>AAF</a:t>
              </a:r>
              <a:endParaRPr lang="en-US" altLang="zh-CN" sz="1300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圆角矩形 31"/>
            <p:cNvSpPr/>
            <p:nvPr/>
          </p:nvSpPr>
          <p:spPr>
            <a:xfrm>
              <a:off x="6980138" y="1625642"/>
              <a:ext cx="1647796" cy="975967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51"/>
            <p:cNvSpPr/>
            <p:nvPr/>
          </p:nvSpPr>
          <p:spPr>
            <a:xfrm>
              <a:off x="10261464" y="3088850"/>
              <a:ext cx="1228413" cy="434307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>
                  <a:ea typeface="微软雅黑" panose="020B0503020204020204" pitchFamily="34" charset="-122"/>
                </a:rPr>
                <a:t>Logging</a:t>
              </a:r>
              <a:endParaRPr lang="en-US" altLang="zh-CN" sz="1200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圆角矩形 31"/>
            <p:cNvSpPr/>
            <p:nvPr/>
          </p:nvSpPr>
          <p:spPr>
            <a:xfrm>
              <a:off x="8738820" y="1651302"/>
              <a:ext cx="1364138" cy="947773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118"/>
            <p:cNvSpPr txBox="1"/>
            <p:nvPr/>
          </p:nvSpPr>
          <p:spPr>
            <a:xfrm flipH="1">
              <a:off x="8781968" y="1927263"/>
              <a:ext cx="1250073" cy="4970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Policy Framework</a:t>
              </a:r>
            </a:p>
          </p:txBody>
        </p:sp>
        <p:sp>
          <p:nvSpPr>
            <p:cNvPr id="28" name="TextBox 125"/>
            <p:cNvSpPr txBox="1"/>
            <p:nvPr/>
          </p:nvSpPr>
          <p:spPr>
            <a:xfrm flipH="1">
              <a:off x="5180014" y="1992116"/>
              <a:ext cx="1616797" cy="2923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rPr kumimoji="0" lang="en-US" sz="1400" b="1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A&amp;AI</a:t>
              </a:r>
              <a:r>
                <a:rPr lang="en-US" sz="1400" b="1" dirty="0" smtClean="0">
                  <a:solidFill>
                    <a:srgbClr val="000000"/>
                  </a:solidFill>
                  <a:sym typeface="Calibri"/>
                </a:rPr>
                <a:t>/ESR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29" name="圆角矩形 32"/>
            <p:cNvSpPr/>
            <p:nvPr/>
          </p:nvSpPr>
          <p:spPr>
            <a:xfrm>
              <a:off x="7335509" y="3293424"/>
              <a:ext cx="2627244" cy="117452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>
                  <a:solidFill>
                    <a:srgbClr val="000000"/>
                  </a:solidFill>
                  <a:sym typeface="Calibri"/>
                </a:rPr>
                <a:t>Generic VNF Controllers  (L4-L7)</a:t>
              </a:r>
              <a:endParaRPr lang="en-US" altLang="zh-CN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30" name="圆角矩形 32"/>
            <p:cNvSpPr/>
            <p:nvPr/>
          </p:nvSpPr>
          <p:spPr>
            <a:xfrm>
              <a:off x="5322029" y="3276856"/>
              <a:ext cx="1891962" cy="1170674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圆角矩形 32"/>
            <p:cNvSpPr/>
            <p:nvPr/>
          </p:nvSpPr>
          <p:spPr>
            <a:xfrm>
              <a:off x="3343489" y="3264539"/>
              <a:ext cx="1886245" cy="117452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159"/>
            <p:cNvSpPr txBox="1"/>
            <p:nvPr/>
          </p:nvSpPr>
          <p:spPr>
            <a:xfrm>
              <a:off x="3426335" y="3475464"/>
              <a:ext cx="1720550" cy="29236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Multi-VIM/Cloud</a:t>
              </a:r>
              <a:endPara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3" name="TextBox 104"/>
            <p:cNvSpPr txBox="1"/>
            <p:nvPr/>
          </p:nvSpPr>
          <p:spPr>
            <a:xfrm flipH="1">
              <a:off x="6965541" y="2031848"/>
              <a:ext cx="1655545" cy="2923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ym typeface="Calibri"/>
                </a:rPr>
                <a:t>DCAE</a:t>
              </a:r>
              <a:r>
                <a:rPr kumimoji="0" lang="en-US" sz="1400" b="1" i="0" u="none" strike="noStrike" cap="none" spc="0" normalizeH="0" dirty="0" smtClean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 </a:t>
              </a:r>
              <a:endParaRPr kumimoji="0" lang="en-US" sz="1600" b="1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4" name="TextBox 112"/>
            <p:cNvSpPr txBox="1"/>
            <p:nvPr/>
          </p:nvSpPr>
          <p:spPr>
            <a:xfrm>
              <a:off x="3416497" y="3842566"/>
              <a:ext cx="1720550" cy="4970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Infrastructure Adaptation Layer</a:t>
              </a:r>
            </a:p>
          </p:txBody>
        </p:sp>
        <p:sp>
          <p:nvSpPr>
            <p:cNvPr id="35" name="圆角矩形 51"/>
            <p:cNvSpPr/>
            <p:nvPr/>
          </p:nvSpPr>
          <p:spPr>
            <a:xfrm>
              <a:off x="10261464" y="2665069"/>
              <a:ext cx="1228413" cy="434307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 smtClean="0">
                  <a:ea typeface="微软雅黑" panose="020B0503020204020204" pitchFamily="34" charset="-122"/>
                </a:rPr>
                <a:t>OOF</a:t>
              </a:r>
              <a:endParaRPr lang="en-US" altLang="zh-CN" sz="1200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TextBox 126"/>
            <p:cNvSpPr txBox="1"/>
            <p:nvPr/>
          </p:nvSpPr>
          <p:spPr>
            <a:xfrm flipH="1">
              <a:off x="5819160" y="3613683"/>
              <a:ext cx="810027" cy="4970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SDN-C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baseline="0" dirty="0">
                  <a:sym typeface="Calibri"/>
                </a:rPr>
                <a:t>(L0-L3)</a:t>
              </a:r>
              <a:endParaRPr kumimoji="0" lang="en-US" sz="1600" b="1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7" name="矩形 69"/>
            <p:cNvSpPr/>
            <p:nvPr/>
          </p:nvSpPr>
          <p:spPr bwMode="auto">
            <a:xfrm>
              <a:off x="3815633" y="4570348"/>
              <a:ext cx="7409477" cy="27009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External Systems</a:t>
              </a:r>
            </a:p>
          </p:txBody>
        </p:sp>
        <p:sp>
          <p:nvSpPr>
            <p:cNvPr id="38" name="矩形 69"/>
            <p:cNvSpPr/>
            <p:nvPr/>
          </p:nvSpPr>
          <p:spPr bwMode="auto">
            <a:xfrm>
              <a:off x="3815633" y="4997792"/>
              <a:ext cx="7409477" cy="27009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Network Function Layer</a:t>
              </a:r>
            </a:p>
          </p:txBody>
        </p:sp>
        <p:sp>
          <p:nvSpPr>
            <p:cNvPr id="39" name="矩形 69"/>
            <p:cNvSpPr/>
            <p:nvPr/>
          </p:nvSpPr>
          <p:spPr bwMode="auto">
            <a:xfrm>
              <a:off x="3815632" y="5319059"/>
              <a:ext cx="5692959" cy="29651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Hypervisor / OS Layer</a:t>
              </a:r>
            </a:p>
          </p:txBody>
        </p:sp>
        <p:sp>
          <p:nvSpPr>
            <p:cNvPr id="40" name="圆角矩形 188"/>
            <p:cNvSpPr/>
            <p:nvPr/>
          </p:nvSpPr>
          <p:spPr bwMode="auto">
            <a:xfrm>
              <a:off x="5527708" y="5370425"/>
              <a:ext cx="898331" cy="2352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OpenStack</a:t>
              </a:r>
            </a:p>
          </p:txBody>
        </p:sp>
        <p:sp>
          <p:nvSpPr>
            <p:cNvPr id="41" name="圆角矩形 65"/>
            <p:cNvSpPr/>
            <p:nvPr/>
          </p:nvSpPr>
          <p:spPr bwMode="auto">
            <a:xfrm>
              <a:off x="7615499" y="5370425"/>
              <a:ext cx="667410" cy="2352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Azure</a:t>
              </a:r>
            </a:p>
          </p:txBody>
        </p:sp>
        <p:sp>
          <p:nvSpPr>
            <p:cNvPr id="42" name="圆角矩形 66"/>
            <p:cNvSpPr/>
            <p:nvPr/>
          </p:nvSpPr>
          <p:spPr bwMode="auto">
            <a:xfrm>
              <a:off x="6585074" y="5362718"/>
              <a:ext cx="906883" cy="2352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VMware</a:t>
              </a:r>
            </a:p>
          </p:txBody>
        </p:sp>
        <p:sp>
          <p:nvSpPr>
            <p:cNvPr id="43" name="圆角矩形 67"/>
            <p:cNvSpPr/>
            <p:nvPr/>
          </p:nvSpPr>
          <p:spPr bwMode="auto">
            <a:xfrm>
              <a:off x="9120113" y="5363889"/>
              <a:ext cx="1011977" cy="2352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RackSpace</a:t>
              </a:r>
            </a:p>
          </p:txBody>
        </p:sp>
        <p:sp>
          <p:nvSpPr>
            <p:cNvPr id="44" name="TextBox 13"/>
            <p:cNvSpPr txBox="1"/>
            <p:nvPr/>
          </p:nvSpPr>
          <p:spPr>
            <a:xfrm>
              <a:off x="8994991" y="4867198"/>
              <a:ext cx="304039" cy="4385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…</a:t>
              </a:r>
            </a:p>
          </p:txBody>
        </p:sp>
        <p:sp>
          <p:nvSpPr>
            <p:cNvPr id="45" name="圆角矩形 188"/>
            <p:cNvSpPr/>
            <p:nvPr/>
          </p:nvSpPr>
          <p:spPr bwMode="auto">
            <a:xfrm>
              <a:off x="5577263" y="4615382"/>
              <a:ext cx="1469572" cy="197664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3</a:t>
              </a:r>
              <a:r>
                <a:rPr kumimoji="0" lang="en-US" altLang="zh-CN" sz="12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rd</a:t>
              </a: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 Party Controller</a:t>
              </a:r>
            </a:p>
          </p:txBody>
        </p:sp>
        <p:sp>
          <p:nvSpPr>
            <p:cNvPr id="46" name="圆角矩形 66"/>
            <p:cNvSpPr/>
            <p:nvPr/>
          </p:nvSpPr>
          <p:spPr bwMode="auto">
            <a:xfrm>
              <a:off x="8187425" y="4615382"/>
              <a:ext cx="675691" cy="197664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sVNFM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47" name="圆角矩形 65"/>
            <p:cNvSpPr/>
            <p:nvPr/>
          </p:nvSpPr>
          <p:spPr bwMode="auto">
            <a:xfrm>
              <a:off x="8371660" y="5362718"/>
              <a:ext cx="667410" cy="2352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AMZ</a:t>
              </a:r>
            </a:p>
          </p:txBody>
        </p:sp>
        <p:sp>
          <p:nvSpPr>
            <p:cNvPr id="48" name="圆角矩形 65"/>
            <p:cNvSpPr/>
            <p:nvPr/>
          </p:nvSpPr>
          <p:spPr bwMode="auto">
            <a:xfrm>
              <a:off x="8960364" y="4616301"/>
              <a:ext cx="783561" cy="188902"/>
            </a:xfrm>
            <a:prstGeom prst="roundRect">
              <a:avLst>
                <a:gd name="adj" fmla="val 12823"/>
              </a:avLst>
            </a:prstGeom>
            <a:solidFill>
              <a:srgbClr val="FF7C8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EMS</a:t>
              </a:r>
            </a:p>
          </p:txBody>
        </p:sp>
        <p:sp>
          <p:nvSpPr>
            <p:cNvPr id="49" name="圆角矩形 65"/>
            <p:cNvSpPr/>
            <p:nvPr/>
          </p:nvSpPr>
          <p:spPr bwMode="auto">
            <a:xfrm>
              <a:off x="7976599" y="5032633"/>
              <a:ext cx="667410" cy="2352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VNFs</a:t>
              </a:r>
            </a:p>
          </p:txBody>
        </p:sp>
        <p:sp>
          <p:nvSpPr>
            <p:cNvPr id="50" name="圆角矩形 65"/>
            <p:cNvSpPr/>
            <p:nvPr/>
          </p:nvSpPr>
          <p:spPr bwMode="auto">
            <a:xfrm>
              <a:off x="9508591" y="5026529"/>
              <a:ext cx="667410" cy="235250"/>
            </a:xfrm>
            <a:prstGeom prst="roundRect">
              <a:avLst>
                <a:gd name="adj" fmla="val 12823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PNFs</a:t>
              </a:r>
            </a:p>
          </p:txBody>
        </p:sp>
        <p:sp>
          <p:nvSpPr>
            <p:cNvPr id="51" name="圆角矩形 65"/>
            <p:cNvSpPr/>
            <p:nvPr/>
          </p:nvSpPr>
          <p:spPr bwMode="auto">
            <a:xfrm>
              <a:off x="10232217" y="5032979"/>
              <a:ext cx="667410" cy="235250"/>
            </a:xfrm>
            <a:prstGeom prst="roundRect">
              <a:avLst>
                <a:gd name="adj" fmla="val 12823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53" name="TextBox 9"/>
            <p:cNvSpPr txBox="1"/>
            <p:nvPr/>
          </p:nvSpPr>
          <p:spPr>
            <a:xfrm>
              <a:off x="11164225" y="4901138"/>
              <a:ext cx="612548" cy="103615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rgbClr val="0070C0"/>
                  </a:solidFill>
                </a:rPr>
                <a:t>Managed Environment</a:t>
              </a:r>
            </a:p>
          </p:txBody>
        </p:sp>
        <p:sp>
          <p:nvSpPr>
            <p:cNvPr id="54" name="圆角矩形 31"/>
            <p:cNvSpPr/>
            <p:nvPr/>
          </p:nvSpPr>
          <p:spPr>
            <a:xfrm>
              <a:off x="3536220" y="1713384"/>
              <a:ext cx="1543338" cy="87876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55" name="TextBox 165"/>
            <p:cNvSpPr txBox="1"/>
            <p:nvPr/>
          </p:nvSpPr>
          <p:spPr>
            <a:xfrm>
              <a:off x="3549495" y="1883081"/>
              <a:ext cx="1561339" cy="555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/>
                <a:t>SO/NFVO(VF-C)</a:t>
              </a:r>
            </a:p>
            <a:p>
              <a:pPr algn="ctr"/>
              <a:r>
                <a:rPr lang="en-US" sz="1600" b="1" dirty="0" smtClean="0"/>
                <a:t>(hierarchical)</a:t>
              </a:r>
              <a:endParaRPr lang="en-US" sz="1600" b="1" dirty="0"/>
            </a:p>
          </p:txBody>
        </p:sp>
        <p:sp>
          <p:nvSpPr>
            <p:cNvPr id="56" name="圆角矩形 47"/>
            <p:cNvSpPr/>
            <p:nvPr/>
          </p:nvSpPr>
          <p:spPr>
            <a:xfrm>
              <a:off x="3436608" y="2764143"/>
              <a:ext cx="6626879" cy="38736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600" b="1" kern="1200" dirty="0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MSB / </a:t>
              </a:r>
              <a:r>
                <a:rPr lang="en-US" altLang="zh-CN" sz="1600" b="1" kern="1200" dirty="0" err="1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DMaaP</a:t>
              </a:r>
              <a:r>
                <a:rPr lang="en-US" altLang="zh-CN" sz="1600" b="1" dirty="0">
                  <a:ea typeface="微软雅黑" panose="020B0503020204020204" pitchFamily="34" charset="-122"/>
                </a:rPr>
                <a:t> </a:t>
              </a:r>
              <a:r>
                <a:rPr lang="en-US" altLang="zh-CN" sz="1100" dirty="0" smtClean="0">
                  <a:ea typeface="微软雅黑" panose="020B0503020204020204" pitchFamily="34" charset="-122"/>
                </a:rPr>
                <a:t>(see </a:t>
              </a:r>
              <a:r>
                <a:rPr lang="en-US" altLang="zh-CN" sz="1100" dirty="0">
                  <a:ea typeface="微软雅黑" panose="020B0503020204020204" pitchFamily="34" charset="-122"/>
                </a:rPr>
                <a:t>N</a:t>
              </a:r>
              <a:r>
                <a:rPr lang="en-US" altLang="zh-CN" sz="1100" dirty="0" smtClean="0">
                  <a:ea typeface="微软雅黑" panose="020B0503020204020204" pitchFamily="34" charset="-122"/>
                </a:rPr>
                <a:t>ote 1)</a:t>
              </a:r>
              <a:endParaRPr lang="en-US" altLang="zh-CN" sz="1100" kern="12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4302395" y="2592149"/>
              <a:ext cx="0" cy="17199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925436" y="2599075"/>
              <a:ext cx="0" cy="17199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7813069" y="2608394"/>
              <a:ext cx="0" cy="17199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9508591" y="2608394"/>
              <a:ext cx="0" cy="17199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294018" y="3131065"/>
              <a:ext cx="0" cy="17199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070639" y="3147629"/>
              <a:ext cx="0" cy="17199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8525270" y="3151504"/>
              <a:ext cx="0" cy="17199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10153574" y="2871973"/>
              <a:ext cx="0" cy="180176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圆角矩形 51"/>
            <p:cNvSpPr/>
            <p:nvPr/>
          </p:nvSpPr>
          <p:spPr>
            <a:xfrm>
              <a:off x="10261464" y="3885234"/>
              <a:ext cx="1228413" cy="434307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 smtClean="0">
                  <a:ea typeface="微软雅黑" panose="020B0503020204020204" pitchFamily="34" charset="-122"/>
                </a:rPr>
                <a:t>…</a:t>
              </a:r>
              <a:endParaRPr lang="en-US" altLang="zh-CN" sz="1200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66" name="圆角矩形 26"/>
            <p:cNvSpPr/>
            <p:nvPr/>
          </p:nvSpPr>
          <p:spPr>
            <a:xfrm>
              <a:off x="605575" y="3058007"/>
              <a:ext cx="2502323" cy="28664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hangingPunct="1"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Closed Loop Design </a:t>
              </a:r>
            </a:p>
          </p:txBody>
        </p:sp>
        <p:sp>
          <p:nvSpPr>
            <p:cNvPr id="67" name="圆角矩形 26"/>
            <p:cNvSpPr/>
            <p:nvPr/>
          </p:nvSpPr>
          <p:spPr>
            <a:xfrm>
              <a:off x="605575" y="3389756"/>
              <a:ext cx="2502323" cy="28664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hangingPunct="1"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Change Management Design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520371" y="4020995"/>
              <a:ext cx="2321924" cy="291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 hangingPunct="0"/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69" name="TextBox 86"/>
            <p:cNvSpPr txBox="1"/>
            <p:nvPr/>
          </p:nvSpPr>
          <p:spPr>
            <a:xfrm>
              <a:off x="7491957" y="4039469"/>
              <a:ext cx="2340610" cy="2239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solidFill>
                    <a:schemeClr val="tx1"/>
                  </a:solidFill>
                  <a:ea typeface="微软雅黑" panose="020B0503020204020204" pitchFamily="34" charset="-122"/>
                  <a:sym typeface="Calibri"/>
                </a:rPr>
                <a:t> </a:t>
              </a:r>
              <a:r>
                <a:rPr lang="en-US" b="1" dirty="0" smtClean="0">
                  <a:solidFill>
                    <a:schemeClr val="tx1"/>
                  </a:solidFill>
                  <a:ea typeface="微软雅黑" panose="020B0503020204020204" pitchFamily="34" charset="-122"/>
                  <a:sym typeface="Calibri"/>
                </a:rPr>
                <a:t>Adaptation </a:t>
              </a:r>
              <a:r>
                <a:rPr lang="en-US" b="1" dirty="0">
                  <a:solidFill>
                    <a:schemeClr val="tx1"/>
                  </a:solidFill>
                  <a:ea typeface="微软雅黑" panose="020B0503020204020204" pitchFamily="34" charset="-122"/>
                  <a:sym typeface="Calibri"/>
                </a:rPr>
                <a:t>Layer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530122" y="3697107"/>
              <a:ext cx="2321924" cy="26776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 b="1">
                <a:solidFill>
                  <a:srgbClr val="000000"/>
                </a:solidFill>
              </a:endParaRPr>
            </a:p>
          </p:txBody>
        </p:sp>
        <p:sp>
          <p:nvSpPr>
            <p:cNvPr id="71" name="TextBox 97"/>
            <p:cNvSpPr txBox="1"/>
            <p:nvPr/>
          </p:nvSpPr>
          <p:spPr>
            <a:xfrm>
              <a:off x="7454375" y="3714730"/>
              <a:ext cx="2397671" cy="2239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 hangingPunct="0"/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APPC</a:t>
              </a: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/ </a:t>
              </a:r>
              <a:r>
                <a:rPr kumimoji="0" lang="en-US" sz="1400" b="1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VF-C</a:t>
              </a: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(</a:t>
              </a:r>
              <a:r>
                <a:rPr kumimoji="0" lang="en-US" sz="1400" b="1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GVNFM) </a:t>
              </a:r>
              <a:r>
                <a:rPr kumimoji="0" lang="en-US" sz="10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(see Note 2)</a:t>
              </a:r>
              <a:endPara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2" name="圆角矩形 26"/>
            <p:cNvSpPr/>
            <p:nvPr/>
          </p:nvSpPr>
          <p:spPr>
            <a:xfrm>
              <a:off x="605575" y="3721507"/>
              <a:ext cx="2502323" cy="28664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hangingPunct="1"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Design Test &amp; Certification</a:t>
              </a:r>
            </a:p>
          </p:txBody>
        </p:sp>
        <p:sp>
          <p:nvSpPr>
            <p:cNvPr id="73" name="圆角矩形 51"/>
            <p:cNvSpPr/>
            <p:nvPr/>
          </p:nvSpPr>
          <p:spPr>
            <a:xfrm>
              <a:off x="10261464" y="3460286"/>
              <a:ext cx="1228413" cy="434307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kern="1200" dirty="0" smtClean="0">
                  <a:ea typeface="微软雅黑" panose="020B0503020204020204" pitchFamily="34" charset="-122"/>
                </a:rPr>
                <a:t>CCSDK</a:t>
              </a:r>
              <a:endParaRPr lang="en-US" altLang="zh-CN" sz="1200" b="1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421981" y="4865728"/>
              <a:ext cx="2490134" cy="29236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rgbClr val="000000"/>
                  </a:solidFill>
                  <a:ea typeface="微软雅黑" panose="020B0503020204020204" pitchFamily="34" charset="-122"/>
                </a:rPr>
                <a:t>CLAMP</a:t>
              </a:r>
              <a:endParaRPr lang="zh-CN" altLang="en-US" sz="1400" b="1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207428" y="1316390"/>
            <a:ext cx="11639120" cy="3872678"/>
          </a:xfrm>
          <a:prstGeom prst="rect">
            <a:avLst/>
          </a:prstGeom>
          <a:solidFill>
            <a:srgbClr val="D9D9D9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393080" y="1942387"/>
            <a:ext cx="1033443" cy="413440"/>
          </a:xfrm>
          <a:prstGeom prst="rect">
            <a:avLst/>
          </a:prstGeom>
          <a:solidFill>
            <a:srgbClr val="006F8D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PNF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on-boarding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3800606" y="2480073"/>
            <a:ext cx="1060618" cy="413440"/>
          </a:xfrm>
          <a:prstGeom prst="rect">
            <a:avLst/>
          </a:prstGeom>
          <a:solidFill>
            <a:srgbClr val="006F8D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PNF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Provisioning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5496679" y="2592711"/>
            <a:ext cx="1060618" cy="320629"/>
          </a:xfrm>
          <a:prstGeom prst="rect">
            <a:avLst/>
          </a:prstGeom>
          <a:solidFill>
            <a:srgbClr val="006F8D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PNF Template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592842" y="4142040"/>
            <a:ext cx="1486717" cy="4134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Cloud </a:t>
            </a:r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Infra Controller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2866088" y="2355827"/>
            <a:ext cx="6384" cy="1992933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V="1">
            <a:off x="2856212" y="4348760"/>
            <a:ext cx="693283" cy="200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3208531" y="2361789"/>
            <a:ext cx="0" cy="32500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endCxn id="99" idx="1"/>
          </p:cNvCxnSpPr>
          <p:nvPr/>
        </p:nvCxnSpPr>
        <p:spPr>
          <a:xfrm>
            <a:off x="3199255" y="2686793"/>
            <a:ext cx="60135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3437309" y="2147547"/>
            <a:ext cx="2551103" cy="0"/>
          </a:xfrm>
          <a:prstGeom prst="straightConnector1">
            <a:avLst/>
          </a:prstGeom>
          <a:ln w="1905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5968244" y="2131231"/>
            <a:ext cx="7540" cy="44921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endCxn id="101" idx="0"/>
          </p:cNvCxnSpPr>
          <p:nvPr/>
        </p:nvCxnSpPr>
        <p:spPr>
          <a:xfrm flipH="1">
            <a:off x="4336201" y="2904145"/>
            <a:ext cx="37490" cy="1237895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728747" y="4505225"/>
            <a:ext cx="15710" cy="1201573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4990953" y="4499274"/>
            <a:ext cx="5880" cy="90471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tangle 128"/>
          <p:cNvSpPr/>
          <p:nvPr/>
        </p:nvSpPr>
        <p:spPr>
          <a:xfrm>
            <a:off x="10024485" y="5278915"/>
            <a:ext cx="802828" cy="3361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Rest API Daemon</a:t>
            </a:r>
          </a:p>
        </p:txBody>
      </p:sp>
      <p:cxnSp>
        <p:nvCxnSpPr>
          <p:cNvPr id="130" name="Straight Arrow Connector 129"/>
          <p:cNvCxnSpPr/>
          <p:nvPr/>
        </p:nvCxnSpPr>
        <p:spPr>
          <a:xfrm flipH="1">
            <a:off x="4781006" y="3205045"/>
            <a:ext cx="599" cy="93139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4781605" y="3206060"/>
            <a:ext cx="5493639" cy="44469"/>
          </a:xfrm>
          <a:prstGeom prst="straightConnector1">
            <a:avLst/>
          </a:prstGeom>
          <a:ln w="19050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flipV="1">
            <a:off x="9400780" y="2857148"/>
            <a:ext cx="15631" cy="3731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517916" y="6006437"/>
            <a:ext cx="10714663" cy="51110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Cloud Infrastructure Controller target to integrate to Multi-Cloud module as a independent engine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6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6" grpId="0" animBg="1"/>
      <p:bldP spid="99" grpId="0" animBg="1"/>
      <p:bldP spid="100" grpId="0" animBg="1"/>
      <p:bldP spid="101" grpId="0" animBg="1"/>
      <p:bldP spid="1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5G E2E Network </a:t>
            </a:r>
            <a:r>
              <a:rPr lang="en-US" dirty="0"/>
              <a:t>S</a:t>
            </a:r>
            <a:r>
              <a:rPr lang="en-US" dirty="0" smtClean="0"/>
              <a:t>licing Use Case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644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5G Network Slicing Demo System –Phase1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8417" y="4032626"/>
            <a:ext cx="10341177" cy="1872775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Access </a:t>
            </a:r>
            <a:r>
              <a:rPr lang="en-US" b="1" dirty="0" smtClean="0">
                <a:solidFill>
                  <a:schemeClr val="tx1"/>
                </a:solidFill>
              </a:rPr>
              <a:t>Network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NSSI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8018" y="2540133"/>
            <a:ext cx="10341178" cy="1372915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Core </a:t>
            </a:r>
            <a:r>
              <a:rPr lang="en-US" b="1" dirty="0" smtClean="0">
                <a:solidFill>
                  <a:schemeClr val="tx1"/>
                </a:solidFill>
              </a:rPr>
              <a:t>Network</a:t>
            </a:r>
          </a:p>
          <a:p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NSSI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45729" y="2534348"/>
            <a:ext cx="958355" cy="4440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CP/SMF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8019" y="1075966"/>
            <a:ext cx="10341177" cy="127494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Communication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Services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0423" y="1135613"/>
            <a:ext cx="2359303" cy="42881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Service 1</a:t>
            </a:r>
          </a:p>
        </p:txBody>
      </p:sp>
      <p:sp>
        <p:nvSpPr>
          <p:cNvPr id="9" name="Rectangle 8"/>
          <p:cNvSpPr/>
          <p:nvPr/>
        </p:nvSpPr>
        <p:spPr>
          <a:xfrm>
            <a:off x="5102160" y="1135613"/>
            <a:ext cx="2359303" cy="42881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Service 2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43896" y="1135613"/>
            <a:ext cx="2359303" cy="42881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Service 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360423" y="1782575"/>
            <a:ext cx="2359303" cy="428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NSI 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02160" y="1782575"/>
            <a:ext cx="2359303" cy="428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NSI B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43896" y="1782575"/>
            <a:ext cx="2359303" cy="428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NSI C</a:t>
            </a:r>
          </a:p>
        </p:txBody>
      </p:sp>
      <p:sp>
        <p:nvSpPr>
          <p:cNvPr id="19" name="Up Arrow 18"/>
          <p:cNvSpPr/>
          <p:nvPr/>
        </p:nvSpPr>
        <p:spPr>
          <a:xfrm>
            <a:off x="3332320" y="1568169"/>
            <a:ext cx="390097" cy="214406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6086762" y="1568169"/>
            <a:ext cx="390097" cy="214406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/>
          <p:cNvSpPr/>
          <p:nvPr/>
        </p:nvSpPr>
        <p:spPr>
          <a:xfrm>
            <a:off x="8841204" y="1568169"/>
            <a:ext cx="390097" cy="214406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/>
          <p:cNvSpPr/>
          <p:nvPr/>
        </p:nvSpPr>
        <p:spPr>
          <a:xfrm rot="2923800">
            <a:off x="4771254" y="1351569"/>
            <a:ext cx="249374" cy="753728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35424" y="3240958"/>
            <a:ext cx="1715717" cy="5258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DP/UPF-Slice1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58707" y="2548047"/>
            <a:ext cx="1652135" cy="4735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altLang="zh-CN" b="1" dirty="0" smtClean="0">
                <a:solidFill>
                  <a:schemeClr val="tx1"/>
                </a:solidFill>
              </a:rPr>
              <a:t>MME/AMF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006105" y="4142316"/>
            <a:ext cx="2741121" cy="6455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BBU (Server based)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792035" y="5169270"/>
            <a:ext cx="906405" cy="560427"/>
            <a:chOff x="3088968" y="5440791"/>
            <a:chExt cx="1012199" cy="582853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5" name="Rounded Rectangle 34"/>
            <p:cNvSpPr/>
            <p:nvPr/>
          </p:nvSpPr>
          <p:spPr>
            <a:xfrm>
              <a:off x="3088968" y="5440791"/>
              <a:ext cx="1012199" cy="582853"/>
            </a:xfrm>
            <a:prstGeom prst="roundRect">
              <a:avLst>
                <a:gd name="adj" fmla="val 4714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rtlCol="0" anchor="t" anchorCtr="0"/>
            <a:lstStyle/>
            <a:p>
              <a:pPr algn="ctr" defTabSz="816192">
                <a:defRPr/>
              </a:pPr>
              <a:r>
                <a:rPr lang="en-GB" sz="900" kern="0" dirty="0">
                  <a:latin typeface="Arial"/>
                </a:rPr>
                <a:t>FE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253700" y="5658893"/>
              <a:ext cx="722919" cy="125609"/>
            </a:xfrm>
            <a:prstGeom prst="roundRect">
              <a:avLst>
                <a:gd name="adj" fmla="val 14863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lIns="27000" tIns="27000" rIns="27000" bIns="27000" rtlCol="0" anchor="ctr"/>
            <a:lstStyle/>
            <a:p>
              <a:pPr algn="ctr" defTabSz="816192">
                <a:defRPr/>
              </a:pPr>
              <a:r>
                <a:rPr lang="en-GB" sz="975" kern="0" dirty="0">
                  <a:latin typeface="Arial"/>
                </a:rPr>
                <a:t>Transport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3253783" y="5839068"/>
              <a:ext cx="722919" cy="104927"/>
            </a:xfrm>
            <a:prstGeom prst="roundRect">
              <a:avLst>
                <a:gd name="adj" fmla="val 14863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lIns="27000" tIns="27000" rIns="27000" bIns="27000" rtlCol="0" anchor="ctr"/>
            <a:lstStyle/>
            <a:p>
              <a:pPr algn="ctr" defTabSz="816192">
                <a:defRPr/>
              </a:pPr>
              <a:r>
                <a:rPr lang="en-GB" sz="975" kern="0" dirty="0">
                  <a:latin typeface="Arial"/>
                </a:rPr>
                <a:t>RF</a:t>
              </a:r>
            </a:p>
          </p:txBody>
        </p:sp>
      </p:grpSp>
      <p:sp>
        <p:nvSpPr>
          <p:cNvPr id="40" name="Rectangle 39"/>
          <p:cNvSpPr/>
          <p:nvPr/>
        </p:nvSpPr>
        <p:spPr>
          <a:xfrm>
            <a:off x="7002014" y="2508488"/>
            <a:ext cx="1717933" cy="4786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PCRF</a:t>
            </a:r>
            <a:r>
              <a:rPr lang="en-US" altLang="zh-CN" b="1" dirty="0" smtClean="0">
                <a:solidFill>
                  <a:schemeClr val="tx1"/>
                </a:solidFill>
              </a:rPr>
              <a:t>/PCF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514691" y="4172300"/>
            <a:ext cx="1829003" cy="5223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BBU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(Proprietary PNF)</a:t>
            </a:r>
            <a:endParaRPr lang="en-US" sz="1600" b="1" dirty="0">
              <a:solidFill>
                <a:schemeClr val="tx1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648957" y="5159154"/>
            <a:ext cx="906405" cy="560427"/>
            <a:chOff x="3088968" y="5440791"/>
            <a:chExt cx="1012199" cy="582853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3" name="Rounded Rectangle 42"/>
            <p:cNvSpPr/>
            <p:nvPr/>
          </p:nvSpPr>
          <p:spPr>
            <a:xfrm>
              <a:off x="3088968" y="5440791"/>
              <a:ext cx="1012199" cy="582853"/>
            </a:xfrm>
            <a:prstGeom prst="roundRect">
              <a:avLst>
                <a:gd name="adj" fmla="val 4714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rtlCol="0" anchor="t" anchorCtr="0"/>
            <a:lstStyle/>
            <a:p>
              <a:pPr algn="ctr" defTabSz="816192">
                <a:defRPr/>
              </a:pPr>
              <a:r>
                <a:rPr lang="en-GB" sz="900" kern="0" dirty="0">
                  <a:latin typeface="Arial"/>
                </a:rPr>
                <a:t>FE</a:t>
              </a: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3253700" y="5658893"/>
              <a:ext cx="722919" cy="125609"/>
            </a:xfrm>
            <a:prstGeom prst="roundRect">
              <a:avLst>
                <a:gd name="adj" fmla="val 14863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lIns="27000" tIns="27000" rIns="27000" bIns="27000" rtlCol="0" anchor="ctr"/>
            <a:lstStyle/>
            <a:p>
              <a:pPr algn="ctr" defTabSz="816192">
                <a:defRPr/>
              </a:pPr>
              <a:r>
                <a:rPr lang="en-GB" sz="975" kern="0" dirty="0">
                  <a:latin typeface="Arial"/>
                </a:rPr>
                <a:t>Transport</a:t>
              </a: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3253783" y="5839068"/>
              <a:ext cx="722919" cy="104927"/>
            </a:xfrm>
            <a:prstGeom prst="roundRect">
              <a:avLst>
                <a:gd name="adj" fmla="val 14863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lIns="27000" tIns="27000" rIns="27000" bIns="27000" rtlCol="0" anchor="ctr"/>
            <a:lstStyle/>
            <a:p>
              <a:pPr algn="ctr" defTabSz="816192">
                <a:defRPr/>
              </a:pPr>
              <a:r>
                <a:rPr lang="en-GB" sz="975" kern="0" dirty="0">
                  <a:latin typeface="Arial"/>
                </a:rPr>
                <a:t>RF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244140" y="5126445"/>
            <a:ext cx="906405" cy="560427"/>
            <a:chOff x="3088968" y="5440791"/>
            <a:chExt cx="1012199" cy="582853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7" name="Rounded Rectangle 46"/>
            <p:cNvSpPr/>
            <p:nvPr/>
          </p:nvSpPr>
          <p:spPr>
            <a:xfrm>
              <a:off x="3088968" y="5440791"/>
              <a:ext cx="1012199" cy="582853"/>
            </a:xfrm>
            <a:prstGeom prst="roundRect">
              <a:avLst>
                <a:gd name="adj" fmla="val 4714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rtlCol="0" anchor="t" anchorCtr="0"/>
            <a:lstStyle/>
            <a:p>
              <a:pPr algn="ctr" defTabSz="816192">
                <a:defRPr/>
              </a:pPr>
              <a:r>
                <a:rPr lang="en-GB" sz="900" kern="0" dirty="0">
                  <a:latin typeface="Arial"/>
                </a:rPr>
                <a:t>FE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3253700" y="5658893"/>
              <a:ext cx="722919" cy="125609"/>
            </a:xfrm>
            <a:prstGeom prst="roundRect">
              <a:avLst>
                <a:gd name="adj" fmla="val 14863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lIns="27000" tIns="27000" rIns="27000" bIns="27000" rtlCol="0" anchor="ctr"/>
            <a:lstStyle/>
            <a:p>
              <a:pPr algn="ctr" defTabSz="816192">
                <a:defRPr/>
              </a:pPr>
              <a:r>
                <a:rPr lang="en-GB" sz="975" kern="0" dirty="0">
                  <a:latin typeface="Arial"/>
                </a:rPr>
                <a:t>Transport</a:t>
              </a: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3253783" y="5839068"/>
              <a:ext cx="722919" cy="104927"/>
            </a:xfrm>
            <a:prstGeom prst="roundRect">
              <a:avLst>
                <a:gd name="adj" fmla="val 14863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lIns="27000" tIns="27000" rIns="27000" bIns="27000" rtlCol="0" anchor="ctr"/>
            <a:lstStyle/>
            <a:p>
              <a:pPr algn="ctr" defTabSz="816192">
                <a:defRPr/>
              </a:pPr>
              <a:r>
                <a:rPr lang="en-GB" sz="975" kern="0" dirty="0">
                  <a:latin typeface="Arial"/>
                </a:rPr>
                <a:t>RF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713753" y="5075106"/>
            <a:ext cx="906405" cy="560427"/>
            <a:chOff x="3088968" y="5440791"/>
            <a:chExt cx="1012199" cy="582853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51" name="Rounded Rectangle 50"/>
            <p:cNvSpPr/>
            <p:nvPr/>
          </p:nvSpPr>
          <p:spPr>
            <a:xfrm>
              <a:off x="3088968" y="5440791"/>
              <a:ext cx="1012199" cy="582853"/>
            </a:xfrm>
            <a:prstGeom prst="roundRect">
              <a:avLst>
                <a:gd name="adj" fmla="val 4714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rtlCol="0" anchor="t" anchorCtr="0"/>
            <a:lstStyle/>
            <a:p>
              <a:pPr algn="ctr" defTabSz="816192">
                <a:defRPr/>
              </a:pPr>
              <a:r>
                <a:rPr lang="en-GB" sz="900" kern="0" dirty="0">
                  <a:latin typeface="Arial"/>
                </a:rPr>
                <a:t>FE</a:t>
              </a: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3253700" y="5658893"/>
              <a:ext cx="722919" cy="125609"/>
            </a:xfrm>
            <a:prstGeom prst="roundRect">
              <a:avLst>
                <a:gd name="adj" fmla="val 14863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lIns="27000" tIns="27000" rIns="27000" bIns="27000" rtlCol="0" anchor="ctr"/>
            <a:lstStyle/>
            <a:p>
              <a:pPr algn="ctr" defTabSz="816192">
                <a:defRPr/>
              </a:pPr>
              <a:r>
                <a:rPr lang="en-GB" sz="975" kern="0" dirty="0">
                  <a:latin typeface="Arial"/>
                </a:rPr>
                <a:t>Transport</a:t>
              </a: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3253783" y="5839068"/>
              <a:ext cx="722919" cy="104927"/>
            </a:xfrm>
            <a:prstGeom prst="roundRect">
              <a:avLst>
                <a:gd name="adj" fmla="val 14863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txBody>
            <a:bodyPr lIns="27000" tIns="27000" rIns="27000" bIns="27000" rtlCol="0" anchor="ctr"/>
            <a:lstStyle/>
            <a:p>
              <a:pPr algn="ctr" defTabSz="816192">
                <a:defRPr/>
              </a:pPr>
              <a:r>
                <a:rPr lang="en-GB" sz="975" kern="0" dirty="0">
                  <a:latin typeface="Arial"/>
                </a:rPr>
                <a:t>RF</a:t>
              </a:r>
            </a:p>
          </p:txBody>
        </p:sp>
      </p:grpSp>
      <p:sp>
        <p:nvSpPr>
          <p:cNvPr id="54" name="Rectangle 53"/>
          <p:cNvSpPr/>
          <p:nvPr/>
        </p:nvSpPr>
        <p:spPr>
          <a:xfrm>
            <a:off x="7543428" y="3276339"/>
            <a:ext cx="1715717" cy="5258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DP/UPF-Slice2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56" name="Straight Connector 55"/>
          <p:cNvCxnSpPr>
            <a:stCxn id="32" idx="2"/>
            <a:endCxn id="35" idx="0"/>
          </p:cNvCxnSpPr>
          <p:nvPr/>
        </p:nvCxnSpPr>
        <p:spPr>
          <a:xfrm flipH="1">
            <a:off x="3245238" y="4787847"/>
            <a:ext cx="1131428" cy="38142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7587260" y="4739754"/>
            <a:ext cx="625423" cy="3866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43" idx="0"/>
          </p:cNvCxnSpPr>
          <p:nvPr/>
        </p:nvCxnSpPr>
        <p:spPr>
          <a:xfrm>
            <a:off x="4417691" y="4772463"/>
            <a:ext cx="684470" cy="3866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421911" y="4722132"/>
            <a:ext cx="684470" cy="3866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211717" y="4687877"/>
            <a:ext cx="1146155" cy="562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Front</a:t>
            </a:r>
          </a:p>
          <a:p>
            <a:r>
              <a:rPr lang="en-US" sz="1600" b="1" dirty="0" smtClean="0"/>
              <a:t> </a:t>
            </a:r>
            <a:r>
              <a:rPr lang="en-US" altLang="zh-CN" sz="1600" b="1" dirty="0" smtClean="0"/>
              <a:t>Haul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1557998" y="3793385"/>
            <a:ext cx="1913969" cy="325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Bearer Network</a:t>
            </a:r>
            <a:endParaRPr lang="en-US" sz="1600" b="1" dirty="0"/>
          </a:p>
        </p:txBody>
      </p:sp>
      <p:sp>
        <p:nvSpPr>
          <p:cNvPr id="81" name="Rectangle 80"/>
          <p:cNvSpPr/>
          <p:nvPr/>
        </p:nvSpPr>
        <p:spPr>
          <a:xfrm>
            <a:off x="3134824" y="4183484"/>
            <a:ext cx="1078072" cy="261721"/>
          </a:xfrm>
          <a:prstGeom prst="rect">
            <a:avLst/>
          </a:prstGeom>
          <a:gradFill flip="none" rotWithShape="1">
            <a:gsLst>
              <a:gs pos="0">
                <a:srgbClr val="3399FF">
                  <a:shade val="30000"/>
                  <a:satMod val="115000"/>
                </a:srgbClr>
              </a:gs>
              <a:gs pos="50000">
                <a:srgbClr val="3399FF">
                  <a:shade val="67500"/>
                  <a:satMod val="115000"/>
                </a:srgbClr>
              </a:gs>
              <a:gs pos="100000">
                <a:srgbClr val="3399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Slice 1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4555735" y="4188255"/>
            <a:ext cx="1078072" cy="261721"/>
          </a:xfrm>
          <a:prstGeom prst="rect">
            <a:avLst/>
          </a:prstGeom>
          <a:gradFill flip="none" rotWithShape="1">
            <a:gsLst>
              <a:gs pos="0">
                <a:srgbClr val="3399FF">
                  <a:shade val="30000"/>
                  <a:satMod val="115000"/>
                </a:srgbClr>
              </a:gs>
              <a:gs pos="50000">
                <a:srgbClr val="3399FF">
                  <a:shade val="67500"/>
                  <a:satMod val="115000"/>
                </a:srgbClr>
              </a:gs>
              <a:gs pos="100000">
                <a:srgbClr val="3399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Slice 2</a:t>
            </a:r>
            <a:endParaRPr lang="en-US" dirty="0"/>
          </a:p>
        </p:txBody>
      </p:sp>
      <p:sp>
        <p:nvSpPr>
          <p:cNvPr id="12" name="Oval Callout 11"/>
          <p:cNvSpPr/>
          <p:nvPr/>
        </p:nvSpPr>
        <p:spPr>
          <a:xfrm>
            <a:off x="8974797" y="2848277"/>
            <a:ext cx="1585660" cy="616966"/>
          </a:xfrm>
          <a:prstGeom prst="wedgeEllipseCallout">
            <a:avLst>
              <a:gd name="adj1" fmla="val -42112"/>
              <a:gd name="adj2" fmla="val 10776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eMBB</a:t>
            </a:r>
            <a:r>
              <a:rPr lang="en-US" sz="1400" b="1" dirty="0" smtClean="0">
                <a:solidFill>
                  <a:schemeClr val="tx1"/>
                </a:solidFill>
              </a:rPr>
              <a:t> Slice</a:t>
            </a:r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(Smart</a:t>
            </a:r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Phone)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5" name="Oval Callout 54"/>
          <p:cNvSpPr/>
          <p:nvPr/>
        </p:nvSpPr>
        <p:spPr>
          <a:xfrm>
            <a:off x="5521307" y="3018442"/>
            <a:ext cx="1565406" cy="605893"/>
          </a:xfrm>
          <a:prstGeom prst="wedgeEllipseCallout">
            <a:avLst>
              <a:gd name="adj1" fmla="val -55729"/>
              <a:gd name="adj2" fmla="val 11119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URLLC Slice</a:t>
            </a:r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(Autonomous Driving)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7" name="Oval Callout 56"/>
          <p:cNvSpPr/>
          <p:nvPr/>
        </p:nvSpPr>
        <p:spPr>
          <a:xfrm>
            <a:off x="1557998" y="3011017"/>
            <a:ext cx="1462050" cy="556417"/>
          </a:xfrm>
          <a:prstGeom prst="wedgeEllipseCallout">
            <a:avLst>
              <a:gd name="adj1" fmla="val 40467"/>
              <a:gd name="adj2" fmla="val 8921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mIoT</a:t>
            </a:r>
            <a:r>
              <a:rPr lang="en-US" sz="1400" b="1" dirty="0" smtClean="0">
                <a:solidFill>
                  <a:schemeClr val="tx1"/>
                </a:solidFill>
              </a:rPr>
              <a:t> Slice</a:t>
            </a:r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(Video Surveillance)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134824" y="2446176"/>
            <a:ext cx="5706381" cy="635519"/>
          </a:xfrm>
          <a:prstGeom prst="round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2412066" y="1023762"/>
            <a:ext cx="2051412" cy="5046753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 rot="1186231">
            <a:off x="4823517" y="850140"/>
            <a:ext cx="2075030" cy="5281088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7397960" y="1023762"/>
            <a:ext cx="2305446" cy="4987945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ontent Placeholder 9"/>
          <p:cNvSpPr txBox="1">
            <a:spLocks/>
          </p:cNvSpPr>
          <p:nvPr/>
        </p:nvSpPr>
        <p:spPr>
          <a:xfrm>
            <a:off x="10491940" y="2278561"/>
            <a:ext cx="1676690" cy="28517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RAN modelling</a:t>
            </a:r>
          </a:p>
          <a:p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NSI service modeling</a:t>
            </a:r>
          </a:p>
          <a:p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SO enhanced with NSI management</a:t>
            </a:r>
          </a:p>
          <a:p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PNF run-time control</a:t>
            </a:r>
          </a:p>
        </p:txBody>
      </p:sp>
      <p:sp>
        <p:nvSpPr>
          <p:cNvPr id="61" name="Cloud 60"/>
          <p:cNvSpPr/>
          <p:nvPr/>
        </p:nvSpPr>
        <p:spPr>
          <a:xfrm rot="798138">
            <a:off x="10546324" y="1518327"/>
            <a:ext cx="1048912" cy="594954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GAPs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10308283" y="1821001"/>
            <a:ext cx="408966" cy="3997093"/>
          </a:xfrm>
          <a:prstGeom prst="rightBrac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641415" y="5961062"/>
            <a:ext cx="6721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 smtClean="0"/>
              <a:t>Support CUPS; 4G/5G VNF/PNF are </a:t>
            </a:r>
            <a:r>
              <a:rPr lang="en-US" sz="1400" b="1" dirty="0"/>
              <a:t>both fine as demo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 smtClean="0"/>
              <a:t>VNF/PNF co-exist; VM/Container/bare metal co-exist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 smtClean="0"/>
              <a:t>RRH, Front-haul, Bearer slicing will be consider later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5005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4377" y="5948921"/>
            <a:ext cx="11921705" cy="5320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Nested service </a:t>
            </a:r>
            <a:r>
              <a:rPr lang="en-US" dirty="0"/>
              <a:t>o</a:t>
            </a:r>
            <a:r>
              <a:rPr lang="en-US" dirty="0" smtClean="0"/>
              <a:t>rchestration and Infrastructure controller is required to implement model-driven </a:t>
            </a:r>
            <a:r>
              <a:rPr lang="en-US" dirty="0" err="1" smtClean="0"/>
              <a:t>EtE</a:t>
            </a:r>
            <a:r>
              <a:rPr lang="en-US" dirty="0" smtClean="0"/>
              <a:t> slicing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Service Modelling design for Network Slice </a:t>
            </a:r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073617" y="1051437"/>
            <a:ext cx="9652001" cy="4700588"/>
            <a:chOff x="658" y="681"/>
            <a:chExt cx="6080" cy="2961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658" y="681"/>
              <a:ext cx="6075" cy="2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668" y="684"/>
              <a:ext cx="6070" cy="2958"/>
              <a:chOff x="668" y="684"/>
              <a:chExt cx="6070" cy="2958"/>
            </a:xfrm>
          </p:grpSpPr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" y="1248"/>
                <a:ext cx="1489" cy="1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" y="1248"/>
                <a:ext cx="1489" cy="1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706" y="1258"/>
                <a:ext cx="1407" cy="1332"/>
              </a:xfrm>
              <a:prstGeom prst="rect">
                <a:avLst/>
              </a:prstGeom>
              <a:solidFill>
                <a:srgbClr val="B5C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8"/>
              <p:cNvSpPr>
                <a:spLocks noChangeArrowheads="1"/>
              </p:cNvSpPr>
              <p:nvPr/>
            </p:nvSpPr>
            <p:spPr bwMode="auto">
              <a:xfrm>
                <a:off x="706" y="1258"/>
                <a:ext cx="1407" cy="1332"/>
              </a:xfrm>
              <a:prstGeom prst="rect">
                <a:avLst/>
              </a:prstGeom>
              <a:noFill/>
              <a:ln w="7938" cap="sq">
                <a:solidFill>
                  <a:srgbClr val="30549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9"/>
              <p:cNvSpPr>
                <a:spLocks noChangeArrowheads="1"/>
              </p:cNvSpPr>
              <p:nvPr/>
            </p:nvSpPr>
            <p:spPr bwMode="auto">
              <a:xfrm>
                <a:off x="742" y="1276"/>
                <a:ext cx="1370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Network Slice Service X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Rectangle 10"/>
              <p:cNvSpPr>
                <a:spLocks noChangeArrowheads="1"/>
              </p:cNvSpPr>
              <p:nvPr/>
            </p:nvSpPr>
            <p:spPr bwMode="auto">
              <a:xfrm>
                <a:off x="2027" y="1276"/>
                <a:ext cx="105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" name="Rectangle 11"/>
              <p:cNvSpPr>
                <a:spLocks noChangeArrowheads="1"/>
              </p:cNvSpPr>
              <p:nvPr/>
            </p:nvSpPr>
            <p:spPr bwMode="auto">
              <a:xfrm>
                <a:off x="742" y="1484"/>
                <a:ext cx="136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Topology  Template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" name="Rectangle 12"/>
              <p:cNvSpPr>
                <a:spLocks noChangeArrowheads="1"/>
              </p:cNvSpPr>
              <p:nvPr/>
            </p:nvSpPr>
            <p:spPr bwMode="auto">
              <a:xfrm>
                <a:off x="1940" y="1484"/>
                <a:ext cx="12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" name="Rectangle 13"/>
              <p:cNvSpPr>
                <a:spLocks noChangeArrowheads="1"/>
              </p:cNvSpPr>
              <p:nvPr/>
            </p:nvSpPr>
            <p:spPr bwMode="auto">
              <a:xfrm>
                <a:off x="742" y="1600"/>
                <a:ext cx="288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KPI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Rectangle 14"/>
              <p:cNvSpPr>
                <a:spLocks noChangeArrowheads="1"/>
              </p:cNvSpPr>
              <p:nvPr/>
            </p:nvSpPr>
            <p:spPr bwMode="auto">
              <a:xfrm>
                <a:off x="934" y="1600"/>
                <a:ext cx="143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" name="Rectangle 15"/>
              <p:cNvSpPr>
                <a:spLocks noChangeArrowheads="1"/>
              </p:cNvSpPr>
              <p:nvPr/>
            </p:nvSpPr>
            <p:spPr bwMode="auto">
              <a:xfrm>
                <a:off x="991" y="1600"/>
                <a:ext cx="759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QoS Policy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" name="Rectangle 16"/>
              <p:cNvSpPr>
                <a:spLocks noChangeArrowheads="1"/>
              </p:cNvSpPr>
              <p:nvPr/>
            </p:nvSpPr>
            <p:spPr bwMode="auto">
              <a:xfrm>
                <a:off x="1626" y="1600"/>
                <a:ext cx="12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" name="Rectangle 17"/>
              <p:cNvSpPr>
                <a:spLocks noChangeArrowheads="1"/>
              </p:cNvSpPr>
              <p:nvPr/>
            </p:nvSpPr>
            <p:spPr bwMode="auto">
              <a:xfrm>
                <a:off x="742" y="1719"/>
                <a:ext cx="43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Node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" name="Rectangle 18"/>
              <p:cNvSpPr>
                <a:spLocks noChangeArrowheads="1"/>
              </p:cNvSpPr>
              <p:nvPr/>
            </p:nvSpPr>
            <p:spPr bwMode="auto">
              <a:xfrm>
                <a:off x="1069" y="1719"/>
                <a:ext cx="16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_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" name="Rectangle 19"/>
              <p:cNvSpPr>
                <a:spLocks noChangeArrowheads="1"/>
              </p:cNvSpPr>
              <p:nvPr/>
            </p:nvSpPr>
            <p:spPr bwMode="auto">
              <a:xfrm>
                <a:off x="1143" y="1719"/>
                <a:ext cx="67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template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Rectangle 20"/>
              <p:cNvSpPr>
                <a:spLocks noChangeArrowheads="1"/>
              </p:cNvSpPr>
              <p:nvPr/>
            </p:nvSpPr>
            <p:spPr bwMode="auto">
              <a:xfrm>
                <a:off x="1693" y="1719"/>
                <a:ext cx="16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6" name="Rectangle 21"/>
              <p:cNvSpPr>
                <a:spLocks noChangeArrowheads="1"/>
              </p:cNvSpPr>
              <p:nvPr/>
            </p:nvSpPr>
            <p:spPr bwMode="auto">
              <a:xfrm>
                <a:off x="742" y="1836"/>
                <a:ext cx="30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7" name="Rectangle 22"/>
              <p:cNvSpPr>
                <a:spLocks noChangeArrowheads="1"/>
              </p:cNvSpPr>
              <p:nvPr/>
            </p:nvSpPr>
            <p:spPr bwMode="auto">
              <a:xfrm>
                <a:off x="944" y="1836"/>
                <a:ext cx="407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NSSI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8" name="Rectangle 23"/>
              <p:cNvSpPr>
                <a:spLocks noChangeArrowheads="1"/>
              </p:cNvSpPr>
              <p:nvPr/>
            </p:nvSpPr>
            <p:spPr bwMode="auto">
              <a:xfrm>
                <a:off x="1248" y="1836"/>
                <a:ext cx="13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9" name="Rectangle 24"/>
              <p:cNvSpPr>
                <a:spLocks noChangeArrowheads="1"/>
              </p:cNvSpPr>
              <p:nvPr/>
            </p:nvSpPr>
            <p:spPr bwMode="auto">
              <a:xfrm>
                <a:off x="1293" y="1836"/>
                <a:ext cx="27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0" name="Rectangle 25"/>
              <p:cNvSpPr>
                <a:spLocks noChangeArrowheads="1"/>
              </p:cNvSpPr>
              <p:nvPr/>
            </p:nvSpPr>
            <p:spPr bwMode="auto">
              <a:xfrm>
                <a:off x="742" y="1952"/>
                <a:ext cx="303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1" name="Rectangle 26"/>
              <p:cNvSpPr>
                <a:spLocks noChangeArrowheads="1"/>
              </p:cNvSpPr>
              <p:nvPr/>
            </p:nvSpPr>
            <p:spPr bwMode="auto">
              <a:xfrm>
                <a:off x="944" y="1952"/>
                <a:ext cx="407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NSSI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2" name="Rectangle 27"/>
              <p:cNvSpPr>
                <a:spLocks noChangeArrowheads="1"/>
              </p:cNvSpPr>
              <p:nvPr/>
            </p:nvSpPr>
            <p:spPr bwMode="auto">
              <a:xfrm>
                <a:off x="1248" y="1952"/>
                <a:ext cx="13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3" name="Rectangle 28"/>
              <p:cNvSpPr>
                <a:spLocks noChangeArrowheads="1"/>
              </p:cNvSpPr>
              <p:nvPr/>
            </p:nvSpPr>
            <p:spPr bwMode="auto">
              <a:xfrm>
                <a:off x="1293" y="1952"/>
                <a:ext cx="278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AN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4" name="Rectangle 29"/>
              <p:cNvSpPr>
                <a:spLocks noChangeArrowheads="1"/>
              </p:cNvSpPr>
              <p:nvPr/>
            </p:nvSpPr>
            <p:spPr bwMode="auto">
              <a:xfrm>
                <a:off x="742" y="2069"/>
                <a:ext cx="303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5" name="Rectangle 30"/>
              <p:cNvSpPr>
                <a:spLocks noChangeArrowheads="1"/>
              </p:cNvSpPr>
              <p:nvPr/>
            </p:nvSpPr>
            <p:spPr bwMode="auto">
              <a:xfrm>
                <a:off x="944" y="2069"/>
                <a:ext cx="645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Network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6" name="Rectangle 31"/>
              <p:cNvSpPr>
                <a:spLocks noChangeArrowheads="1"/>
              </p:cNvSpPr>
              <p:nvPr/>
            </p:nvSpPr>
            <p:spPr bwMode="auto">
              <a:xfrm>
                <a:off x="742" y="2188"/>
                <a:ext cx="30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7" name="Rectangle 32"/>
              <p:cNvSpPr>
                <a:spLocks noChangeArrowheads="1"/>
              </p:cNvSpPr>
              <p:nvPr/>
            </p:nvSpPr>
            <p:spPr bwMode="auto">
              <a:xfrm>
                <a:off x="944" y="2188"/>
                <a:ext cx="20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...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8" name="Rectangle 33"/>
              <p:cNvSpPr>
                <a:spLocks noChangeArrowheads="1"/>
              </p:cNvSpPr>
              <p:nvPr/>
            </p:nvSpPr>
            <p:spPr bwMode="auto">
              <a:xfrm>
                <a:off x="742" y="2305"/>
                <a:ext cx="119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058" name="Picture 3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3" y="684"/>
                <a:ext cx="1489" cy="1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9" name="Picture 3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3" y="684"/>
                <a:ext cx="1489" cy="1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29" name="Rectangle 36"/>
              <p:cNvSpPr>
                <a:spLocks noChangeArrowheads="1"/>
              </p:cNvSpPr>
              <p:nvPr/>
            </p:nvSpPr>
            <p:spPr bwMode="auto">
              <a:xfrm>
                <a:off x="2722" y="693"/>
                <a:ext cx="1407" cy="1331"/>
              </a:xfrm>
              <a:prstGeom prst="rect">
                <a:avLst/>
              </a:prstGeom>
              <a:solidFill>
                <a:srgbClr val="B5C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0" name="Rectangle 37"/>
              <p:cNvSpPr>
                <a:spLocks noChangeArrowheads="1"/>
              </p:cNvSpPr>
              <p:nvPr/>
            </p:nvSpPr>
            <p:spPr bwMode="auto">
              <a:xfrm>
                <a:off x="2722" y="693"/>
                <a:ext cx="1407" cy="1331"/>
              </a:xfrm>
              <a:prstGeom prst="rect">
                <a:avLst/>
              </a:prstGeom>
              <a:noFill/>
              <a:ln w="7938" cap="sq">
                <a:solidFill>
                  <a:srgbClr val="30549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1" name="Rectangle 38"/>
              <p:cNvSpPr>
                <a:spLocks noChangeArrowheads="1"/>
              </p:cNvSpPr>
              <p:nvPr/>
            </p:nvSpPr>
            <p:spPr bwMode="auto">
              <a:xfrm>
                <a:off x="2758" y="709"/>
                <a:ext cx="127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Network</a:t>
                </a:r>
                <a:r>
                  <a:rPr kumimoji="0" lang="en-US" altLang="en-US" sz="1100" b="1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Slice  Segment(Sub Slice)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" name="Rectangle 39"/>
              <p:cNvSpPr>
                <a:spLocks noChangeArrowheads="1"/>
              </p:cNvSpPr>
              <p:nvPr/>
            </p:nvSpPr>
            <p:spPr bwMode="auto">
              <a:xfrm>
                <a:off x="2758" y="813"/>
                <a:ext cx="655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Service CN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7" name="Rectangle 40"/>
              <p:cNvSpPr>
                <a:spLocks noChangeArrowheads="1"/>
              </p:cNvSpPr>
              <p:nvPr/>
            </p:nvSpPr>
            <p:spPr bwMode="auto">
              <a:xfrm>
                <a:off x="3338" y="813"/>
                <a:ext cx="139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8" name="Rectangle 41"/>
              <p:cNvSpPr>
                <a:spLocks noChangeArrowheads="1"/>
              </p:cNvSpPr>
              <p:nvPr/>
            </p:nvSpPr>
            <p:spPr bwMode="auto">
              <a:xfrm>
                <a:off x="3406" y="813"/>
                <a:ext cx="10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9" name="Rectangle 42"/>
              <p:cNvSpPr>
                <a:spLocks noChangeArrowheads="1"/>
              </p:cNvSpPr>
              <p:nvPr/>
            </p:nvSpPr>
            <p:spPr bwMode="auto">
              <a:xfrm>
                <a:off x="2758" y="1036"/>
                <a:ext cx="132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Topology Template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2" name="Rectangle 43"/>
              <p:cNvSpPr>
                <a:spLocks noChangeArrowheads="1"/>
              </p:cNvSpPr>
              <p:nvPr/>
            </p:nvSpPr>
            <p:spPr bwMode="auto">
              <a:xfrm>
                <a:off x="3923" y="1036"/>
                <a:ext cx="12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3" name="Rectangle 44"/>
              <p:cNvSpPr>
                <a:spLocks noChangeArrowheads="1"/>
              </p:cNvSpPr>
              <p:nvPr/>
            </p:nvSpPr>
            <p:spPr bwMode="auto">
              <a:xfrm>
                <a:off x="2758" y="1153"/>
                <a:ext cx="288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KPI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6" name="Rectangle 45"/>
              <p:cNvSpPr>
                <a:spLocks noChangeArrowheads="1"/>
              </p:cNvSpPr>
              <p:nvPr/>
            </p:nvSpPr>
            <p:spPr bwMode="auto">
              <a:xfrm>
                <a:off x="2950" y="1153"/>
                <a:ext cx="14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9" name="Rectangle 46"/>
              <p:cNvSpPr>
                <a:spLocks noChangeArrowheads="1"/>
              </p:cNvSpPr>
              <p:nvPr/>
            </p:nvSpPr>
            <p:spPr bwMode="auto">
              <a:xfrm>
                <a:off x="3007" y="1153"/>
                <a:ext cx="76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QoS Policy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0" name="Rectangle 47"/>
              <p:cNvSpPr>
                <a:spLocks noChangeArrowheads="1"/>
              </p:cNvSpPr>
              <p:nvPr/>
            </p:nvSpPr>
            <p:spPr bwMode="auto">
              <a:xfrm>
                <a:off x="3642" y="1153"/>
                <a:ext cx="12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1" name="Rectangle 48"/>
              <p:cNvSpPr>
                <a:spLocks noChangeArrowheads="1"/>
              </p:cNvSpPr>
              <p:nvPr/>
            </p:nvSpPr>
            <p:spPr bwMode="auto">
              <a:xfrm>
                <a:off x="2758" y="1269"/>
                <a:ext cx="432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Node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2" name="Rectangle 49"/>
              <p:cNvSpPr>
                <a:spLocks noChangeArrowheads="1"/>
              </p:cNvSpPr>
              <p:nvPr/>
            </p:nvSpPr>
            <p:spPr bwMode="auto">
              <a:xfrm>
                <a:off x="3085" y="1269"/>
                <a:ext cx="16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_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3" name="Rectangle 50"/>
              <p:cNvSpPr>
                <a:spLocks noChangeArrowheads="1"/>
              </p:cNvSpPr>
              <p:nvPr/>
            </p:nvSpPr>
            <p:spPr bwMode="auto">
              <a:xfrm>
                <a:off x="3159" y="1269"/>
                <a:ext cx="670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template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4" name="Rectangle 51"/>
              <p:cNvSpPr>
                <a:spLocks noChangeArrowheads="1"/>
              </p:cNvSpPr>
              <p:nvPr/>
            </p:nvSpPr>
            <p:spPr bwMode="auto">
              <a:xfrm>
                <a:off x="3710" y="1269"/>
                <a:ext cx="12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5" name="Rectangle 52"/>
              <p:cNvSpPr>
                <a:spLocks noChangeArrowheads="1"/>
              </p:cNvSpPr>
              <p:nvPr/>
            </p:nvSpPr>
            <p:spPr bwMode="auto">
              <a:xfrm>
                <a:off x="2758" y="1388"/>
                <a:ext cx="37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6" name="Rectangle 53"/>
              <p:cNvSpPr>
                <a:spLocks noChangeArrowheads="1"/>
              </p:cNvSpPr>
              <p:nvPr/>
            </p:nvSpPr>
            <p:spPr bwMode="auto">
              <a:xfrm>
                <a:off x="3027" y="1388"/>
                <a:ext cx="35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VNF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7" name="Rectangle 54"/>
              <p:cNvSpPr>
                <a:spLocks noChangeArrowheads="1"/>
              </p:cNvSpPr>
              <p:nvPr/>
            </p:nvSpPr>
            <p:spPr bwMode="auto">
              <a:xfrm>
                <a:off x="3276" y="1388"/>
                <a:ext cx="16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" name="Rectangle 55"/>
              <p:cNvSpPr>
                <a:spLocks noChangeArrowheads="1"/>
              </p:cNvSpPr>
              <p:nvPr/>
            </p:nvSpPr>
            <p:spPr bwMode="auto">
              <a:xfrm>
                <a:off x="2758" y="1505"/>
                <a:ext cx="37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" name="Rectangle 56"/>
              <p:cNvSpPr>
                <a:spLocks noChangeArrowheads="1"/>
              </p:cNvSpPr>
              <p:nvPr/>
            </p:nvSpPr>
            <p:spPr bwMode="auto">
              <a:xfrm>
                <a:off x="3027" y="1505"/>
                <a:ext cx="35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VNF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" name="Rectangle 57"/>
              <p:cNvSpPr>
                <a:spLocks noChangeArrowheads="1"/>
              </p:cNvSpPr>
              <p:nvPr/>
            </p:nvSpPr>
            <p:spPr bwMode="auto">
              <a:xfrm>
                <a:off x="3276" y="1505"/>
                <a:ext cx="16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" name="Rectangle 58"/>
              <p:cNvSpPr>
                <a:spLocks noChangeArrowheads="1"/>
              </p:cNvSpPr>
              <p:nvPr/>
            </p:nvSpPr>
            <p:spPr bwMode="auto">
              <a:xfrm>
                <a:off x="2758" y="1621"/>
                <a:ext cx="37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" name="Rectangle 59"/>
              <p:cNvSpPr>
                <a:spLocks noChangeArrowheads="1"/>
              </p:cNvSpPr>
              <p:nvPr/>
            </p:nvSpPr>
            <p:spPr bwMode="auto">
              <a:xfrm>
                <a:off x="3027" y="1621"/>
                <a:ext cx="34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PNF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" name="Rectangle 60"/>
              <p:cNvSpPr>
                <a:spLocks noChangeArrowheads="1"/>
              </p:cNvSpPr>
              <p:nvPr/>
            </p:nvSpPr>
            <p:spPr bwMode="auto">
              <a:xfrm>
                <a:off x="2758" y="1738"/>
                <a:ext cx="372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" name="Rectangle 61"/>
              <p:cNvSpPr>
                <a:spLocks noChangeArrowheads="1"/>
              </p:cNvSpPr>
              <p:nvPr/>
            </p:nvSpPr>
            <p:spPr bwMode="auto">
              <a:xfrm>
                <a:off x="3027" y="1738"/>
                <a:ext cx="20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...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5" name="Rectangle 62"/>
              <p:cNvSpPr>
                <a:spLocks noChangeArrowheads="1"/>
              </p:cNvSpPr>
              <p:nvPr/>
            </p:nvSpPr>
            <p:spPr bwMode="auto">
              <a:xfrm>
                <a:off x="2758" y="1857"/>
                <a:ext cx="37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6" name="Rectangle 63"/>
              <p:cNvSpPr>
                <a:spLocks noChangeArrowheads="1"/>
              </p:cNvSpPr>
              <p:nvPr/>
            </p:nvSpPr>
            <p:spPr bwMode="auto">
              <a:xfrm>
                <a:off x="3027" y="1857"/>
                <a:ext cx="64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Network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088" name="Picture 6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2" y="1763"/>
                <a:ext cx="1896" cy="1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9" name="Picture 6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2" y="1763"/>
                <a:ext cx="1896" cy="1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67" name="Rectangle 66"/>
              <p:cNvSpPr>
                <a:spLocks noChangeArrowheads="1"/>
              </p:cNvSpPr>
              <p:nvPr/>
            </p:nvSpPr>
            <p:spPr bwMode="auto">
              <a:xfrm>
                <a:off x="4848" y="1770"/>
                <a:ext cx="1817" cy="1826"/>
              </a:xfrm>
              <a:prstGeom prst="rect">
                <a:avLst/>
              </a:prstGeom>
              <a:solidFill>
                <a:srgbClr val="C5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91" name="Picture 67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3" y="2255"/>
                <a:ext cx="1489" cy="1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2" name="Picture 68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3" y="2255"/>
                <a:ext cx="1489" cy="1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68" name="Rectangle 69"/>
              <p:cNvSpPr>
                <a:spLocks noChangeArrowheads="1"/>
              </p:cNvSpPr>
              <p:nvPr/>
            </p:nvSpPr>
            <p:spPr bwMode="auto">
              <a:xfrm>
                <a:off x="2722" y="2265"/>
                <a:ext cx="1407" cy="1331"/>
              </a:xfrm>
              <a:prstGeom prst="rect">
                <a:avLst/>
              </a:prstGeom>
              <a:solidFill>
                <a:srgbClr val="B5C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9" name="Rectangle 70"/>
              <p:cNvSpPr>
                <a:spLocks noChangeArrowheads="1"/>
              </p:cNvSpPr>
              <p:nvPr/>
            </p:nvSpPr>
            <p:spPr bwMode="auto">
              <a:xfrm>
                <a:off x="2722" y="2265"/>
                <a:ext cx="1407" cy="1331"/>
              </a:xfrm>
              <a:prstGeom prst="rect">
                <a:avLst/>
              </a:prstGeom>
              <a:noFill/>
              <a:ln w="7938" cap="sq">
                <a:solidFill>
                  <a:srgbClr val="30549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0" name="Rectangle 71"/>
              <p:cNvSpPr>
                <a:spLocks noChangeArrowheads="1"/>
              </p:cNvSpPr>
              <p:nvPr/>
            </p:nvSpPr>
            <p:spPr bwMode="auto">
              <a:xfrm>
                <a:off x="2758" y="2281"/>
                <a:ext cx="898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Network </a:t>
                </a:r>
                <a:r>
                  <a:rPr lang="en-US" altLang="en-US" sz="1100" b="1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s</a:t>
                </a: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lice segments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1" name="Rectangle 72"/>
              <p:cNvSpPr>
                <a:spLocks noChangeArrowheads="1"/>
              </p:cNvSpPr>
              <p:nvPr/>
            </p:nvSpPr>
            <p:spPr bwMode="auto">
              <a:xfrm>
                <a:off x="2758" y="2387"/>
                <a:ext cx="665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Service AN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2" name="Rectangle 73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139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3" name="Rectangle 74"/>
              <p:cNvSpPr>
                <a:spLocks noChangeArrowheads="1"/>
              </p:cNvSpPr>
              <p:nvPr/>
            </p:nvSpPr>
            <p:spPr bwMode="auto">
              <a:xfrm>
                <a:off x="3416" y="2387"/>
                <a:ext cx="104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4" name="Rectangle 75"/>
              <p:cNvSpPr>
                <a:spLocks noChangeArrowheads="1"/>
              </p:cNvSpPr>
              <p:nvPr/>
            </p:nvSpPr>
            <p:spPr bwMode="auto">
              <a:xfrm>
                <a:off x="2758" y="2608"/>
                <a:ext cx="132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Topology Template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5" name="Rectangle 76"/>
              <p:cNvSpPr>
                <a:spLocks noChangeArrowheads="1"/>
              </p:cNvSpPr>
              <p:nvPr/>
            </p:nvSpPr>
            <p:spPr bwMode="auto">
              <a:xfrm>
                <a:off x="3923" y="2608"/>
                <a:ext cx="12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6" name="Rectangle 77"/>
              <p:cNvSpPr>
                <a:spLocks noChangeArrowheads="1"/>
              </p:cNvSpPr>
              <p:nvPr/>
            </p:nvSpPr>
            <p:spPr bwMode="auto">
              <a:xfrm>
                <a:off x="2758" y="2724"/>
                <a:ext cx="288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KPI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7" name="Rectangle 78"/>
              <p:cNvSpPr>
                <a:spLocks noChangeArrowheads="1"/>
              </p:cNvSpPr>
              <p:nvPr/>
            </p:nvSpPr>
            <p:spPr bwMode="auto">
              <a:xfrm>
                <a:off x="2950" y="2724"/>
                <a:ext cx="14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8" name="Rectangle 79"/>
              <p:cNvSpPr>
                <a:spLocks noChangeArrowheads="1"/>
              </p:cNvSpPr>
              <p:nvPr/>
            </p:nvSpPr>
            <p:spPr bwMode="auto">
              <a:xfrm>
                <a:off x="3007" y="2724"/>
                <a:ext cx="760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QoS Policy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9" name="Rectangle 80"/>
              <p:cNvSpPr>
                <a:spLocks noChangeArrowheads="1"/>
              </p:cNvSpPr>
              <p:nvPr/>
            </p:nvSpPr>
            <p:spPr bwMode="auto">
              <a:xfrm>
                <a:off x="3642" y="2724"/>
                <a:ext cx="12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4" name="Rectangle 81"/>
              <p:cNvSpPr>
                <a:spLocks noChangeArrowheads="1"/>
              </p:cNvSpPr>
              <p:nvPr/>
            </p:nvSpPr>
            <p:spPr bwMode="auto">
              <a:xfrm>
                <a:off x="2758" y="2841"/>
                <a:ext cx="432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Node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5" name="Rectangle 82"/>
              <p:cNvSpPr>
                <a:spLocks noChangeArrowheads="1"/>
              </p:cNvSpPr>
              <p:nvPr/>
            </p:nvSpPr>
            <p:spPr bwMode="auto">
              <a:xfrm>
                <a:off x="3085" y="2841"/>
                <a:ext cx="16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_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6" name="Rectangle 83"/>
              <p:cNvSpPr>
                <a:spLocks noChangeArrowheads="1"/>
              </p:cNvSpPr>
              <p:nvPr/>
            </p:nvSpPr>
            <p:spPr bwMode="auto">
              <a:xfrm>
                <a:off x="3159" y="2841"/>
                <a:ext cx="670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template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7" name="Rectangle 84"/>
              <p:cNvSpPr>
                <a:spLocks noChangeArrowheads="1"/>
              </p:cNvSpPr>
              <p:nvPr/>
            </p:nvSpPr>
            <p:spPr bwMode="auto">
              <a:xfrm>
                <a:off x="3710" y="2841"/>
                <a:ext cx="12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8" name="Rectangle 85"/>
              <p:cNvSpPr>
                <a:spLocks noChangeArrowheads="1"/>
              </p:cNvSpPr>
              <p:nvPr/>
            </p:nvSpPr>
            <p:spPr bwMode="auto">
              <a:xfrm>
                <a:off x="2758" y="2960"/>
                <a:ext cx="37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1" name="Rectangle 86"/>
              <p:cNvSpPr>
                <a:spLocks noChangeArrowheads="1"/>
              </p:cNvSpPr>
              <p:nvPr/>
            </p:nvSpPr>
            <p:spPr bwMode="auto">
              <a:xfrm>
                <a:off x="3027" y="2960"/>
                <a:ext cx="35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VNF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2" name="Rectangle 87"/>
              <p:cNvSpPr>
                <a:spLocks noChangeArrowheads="1"/>
              </p:cNvSpPr>
              <p:nvPr/>
            </p:nvSpPr>
            <p:spPr bwMode="auto">
              <a:xfrm>
                <a:off x="3276" y="2960"/>
                <a:ext cx="16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3" name="Rectangle 88"/>
              <p:cNvSpPr>
                <a:spLocks noChangeArrowheads="1"/>
              </p:cNvSpPr>
              <p:nvPr/>
            </p:nvSpPr>
            <p:spPr bwMode="auto">
              <a:xfrm>
                <a:off x="2758" y="3077"/>
                <a:ext cx="37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4" name="Rectangle 89"/>
              <p:cNvSpPr>
                <a:spLocks noChangeArrowheads="1"/>
              </p:cNvSpPr>
              <p:nvPr/>
            </p:nvSpPr>
            <p:spPr bwMode="auto">
              <a:xfrm>
                <a:off x="3027" y="3077"/>
                <a:ext cx="35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VNF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5" name="Rectangle 90"/>
              <p:cNvSpPr>
                <a:spLocks noChangeArrowheads="1"/>
              </p:cNvSpPr>
              <p:nvPr/>
            </p:nvSpPr>
            <p:spPr bwMode="auto">
              <a:xfrm>
                <a:off x="3276" y="3077"/>
                <a:ext cx="16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6" name="Rectangle 91"/>
              <p:cNvSpPr>
                <a:spLocks noChangeArrowheads="1"/>
              </p:cNvSpPr>
              <p:nvPr/>
            </p:nvSpPr>
            <p:spPr bwMode="auto">
              <a:xfrm>
                <a:off x="2758" y="3193"/>
                <a:ext cx="372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7" name="Rectangle 92"/>
              <p:cNvSpPr>
                <a:spLocks noChangeArrowheads="1"/>
              </p:cNvSpPr>
              <p:nvPr/>
            </p:nvSpPr>
            <p:spPr bwMode="auto">
              <a:xfrm>
                <a:off x="3027" y="3193"/>
                <a:ext cx="343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PNF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8" name="Rectangle 93"/>
              <p:cNvSpPr>
                <a:spLocks noChangeArrowheads="1"/>
              </p:cNvSpPr>
              <p:nvPr/>
            </p:nvSpPr>
            <p:spPr bwMode="auto">
              <a:xfrm>
                <a:off x="2758" y="3312"/>
                <a:ext cx="407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9" name="Rectangle 94"/>
              <p:cNvSpPr>
                <a:spLocks noChangeArrowheads="1"/>
              </p:cNvSpPr>
              <p:nvPr/>
            </p:nvSpPr>
            <p:spPr bwMode="auto">
              <a:xfrm>
                <a:off x="3061" y="3312"/>
                <a:ext cx="20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...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2758" y="3429"/>
                <a:ext cx="37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   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3027" y="3429"/>
                <a:ext cx="64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Network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21" name="Picture 97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7" y="772"/>
                <a:ext cx="1901" cy="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22" name="Picture 98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7" y="772"/>
                <a:ext cx="1901" cy="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42" name="Rectangle 99"/>
              <p:cNvSpPr>
                <a:spLocks noChangeArrowheads="1"/>
              </p:cNvSpPr>
              <p:nvPr/>
            </p:nvSpPr>
            <p:spPr bwMode="auto">
              <a:xfrm>
                <a:off x="4865" y="777"/>
                <a:ext cx="1817" cy="602"/>
              </a:xfrm>
              <a:prstGeom prst="rect">
                <a:avLst/>
              </a:prstGeom>
              <a:solidFill>
                <a:srgbClr val="FFF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Rectangle 100"/>
              <p:cNvSpPr>
                <a:spLocks noChangeArrowheads="1"/>
              </p:cNvSpPr>
              <p:nvPr/>
            </p:nvSpPr>
            <p:spPr bwMode="auto">
              <a:xfrm>
                <a:off x="4877" y="783"/>
                <a:ext cx="1817" cy="602"/>
              </a:xfrm>
              <a:prstGeom prst="rect">
                <a:avLst/>
              </a:prstGeom>
              <a:noFill/>
              <a:ln w="7938" cap="sq">
                <a:solidFill>
                  <a:srgbClr val="30549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Rectangle 101"/>
              <p:cNvSpPr>
                <a:spLocks noChangeArrowheads="1"/>
              </p:cNvSpPr>
              <p:nvPr/>
            </p:nvSpPr>
            <p:spPr bwMode="auto">
              <a:xfrm>
                <a:off x="4912" y="800"/>
                <a:ext cx="106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SDN Controller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5" name="Rectangle 102"/>
              <p:cNvSpPr>
                <a:spLocks noChangeArrowheads="1"/>
              </p:cNvSpPr>
              <p:nvPr/>
            </p:nvSpPr>
            <p:spPr bwMode="auto">
              <a:xfrm>
                <a:off x="5024" y="1011"/>
                <a:ext cx="24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SDN-C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0" name="Rectangle 107"/>
              <p:cNvSpPr>
                <a:spLocks noChangeArrowheads="1"/>
              </p:cNvSpPr>
              <p:nvPr/>
            </p:nvSpPr>
            <p:spPr bwMode="auto">
              <a:xfrm>
                <a:off x="5471" y="1029"/>
                <a:ext cx="753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200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3</a:t>
                </a:r>
                <a:r>
                  <a:rPr lang="en-US" altLang="en-US" sz="1200" baseline="30000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rd 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kumimoji="0" lang="en-US" altLang="en-US" sz="12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Party </a:t>
                </a:r>
                <a:r>
                  <a: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SDNC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1" name="Rectangle 108"/>
              <p:cNvSpPr>
                <a:spLocks noChangeArrowheads="1"/>
              </p:cNvSpPr>
              <p:nvPr/>
            </p:nvSpPr>
            <p:spPr bwMode="auto">
              <a:xfrm>
                <a:off x="5959" y="916"/>
                <a:ext cx="164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: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2" name="Rectangle 109"/>
              <p:cNvSpPr>
                <a:spLocks noChangeArrowheads="1"/>
              </p:cNvSpPr>
              <p:nvPr/>
            </p:nvSpPr>
            <p:spPr bwMode="auto">
              <a:xfrm>
                <a:off x="4906" y="1218"/>
                <a:ext cx="1346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Network configuration and </a:t>
                </a:r>
                <a:r>
                  <a:rPr kumimoji="0" lang="en-US" altLang="en-US" sz="11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controle</a:t>
                </a: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pic>
            <p:nvPicPr>
              <p:cNvPr id="1135" name="Picture 111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4" y="2414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36" name="Picture 112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4" y="2414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54" name="Oval 113"/>
              <p:cNvSpPr>
                <a:spLocks noChangeArrowheads="1"/>
              </p:cNvSpPr>
              <p:nvPr/>
            </p:nvSpPr>
            <p:spPr bwMode="auto">
              <a:xfrm>
                <a:off x="5915" y="2426"/>
                <a:ext cx="516" cy="175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Oval 114"/>
              <p:cNvSpPr>
                <a:spLocks noChangeArrowheads="1"/>
              </p:cNvSpPr>
              <p:nvPr/>
            </p:nvSpPr>
            <p:spPr bwMode="auto">
              <a:xfrm>
                <a:off x="5915" y="2426"/>
                <a:ext cx="516" cy="175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" name="Rectangle 115"/>
              <p:cNvSpPr>
                <a:spLocks noChangeArrowheads="1"/>
              </p:cNvSpPr>
              <p:nvPr/>
            </p:nvSpPr>
            <p:spPr bwMode="auto">
              <a:xfrm>
                <a:off x="5989" y="2478"/>
                <a:ext cx="244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vAMF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3" name="Rectangle 116"/>
              <p:cNvSpPr>
                <a:spLocks noChangeArrowheads="1"/>
              </p:cNvSpPr>
              <p:nvPr/>
            </p:nvSpPr>
            <p:spPr bwMode="auto">
              <a:xfrm>
                <a:off x="6183" y="2478"/>
                <a:ext cx="80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4" name="Rectangle 117"/>
              <p:cNvSpPr>
                <a:spLocks noChangeArrowheads="1"/>
              </p:cNvSpPr>
              <p:nvPr/>
            </p:nvSpPr>
            <p:spPr bwMode="auto">
              <a:xfrm>
                <a:off x="6215" y="2478"/>
                <a:ext cx="194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SMF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42" name="Picture 118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4" y="2626"/>
                <a:ext cx="591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3" name="Picture 119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4" y="2626"/>
                <a:ext cx="591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5" name="Oval 120"/>
              <p:cNvSpPr>
                <a:spLocks noChangeArrowheads="1"/>
              </p:cNvSpPr>
              <p:nvPr/>
            </p:nvSpPr>
            <p:spPr bwMode="auto">
              <a:xfrm>
                <a:off x="5915" y="2637"/>
                <a:ext cx="516" cy="175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" name="Oval 121"/>
              <p:cNvSpPr>
                <a:spLocks noChangeArrowheads="1"/>
              </p:cNvSpPr>
              <p:nvPr/>
            </p:nvSpPr>
            <p:spPr bwMode="auto">
              <a:xfrm>
                <a:off x="5915" y="2637"/>
                <a:ext cx="516" cy="175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" name="Rectangle 122"/>
              <p:cNvSpPr>
                <a:spLocks noChangeArrowheads="1"/>
              </p:cNvSpPr>
              <p:nvPr/>
            </p:nvSpPr>
            <p:spPr bwMode="auto">
              <a:xfrm>
                <a:off x="6090" y="2691"/>
                <a:ext cx="218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vUPF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47" name="Picture 123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9" y="2414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8" name="Picture 124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9" y="2414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8" name="Oval 125"/>
              <p:cNvSpPr>
                <a:spLocks noChangeArrowheads="1"/>
              </p:cNvSpPr>
              <p:nvPr/>
            </p:nvSpPr>
            <p:spPr bwMode="auto">
              <a:xfrm>
                <a:off x="5224" y="2427"/>
                <a:ext cx="515" cy="175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" name="Oval 126"/>
              <p:cNvSpPr>
                <a:spLocks noChangeArrowheads="1"/>
              </p:cNvSpPr>
              <p:nvPr/>
            </p:nvSpPr>
            <p:spPr bwMode="auto">
              <a:xfrm>
                <a:off x="5224" y="2427"/>
                <a:ext cx="515" cy="174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" name="Rectangle 127"/>
              <p:cNvSpPr>
                <a:spLocks noChangeArrowheads="1"/>
              </p:cNvSpPr>
              <p:nvPr/>
            </p:nvSpPr>
            <p:spPr bwMode="auto">
              <a:xfrm>
                <a:off x="5332" y="2480"/>
                <a:ext cx="229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vBBU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1" name="Rectangle 128"/>
              <p:cNvSpPr>
                <a:spLocks noChangeArrowheads="1"/>
              </p:cNvSpPr>
              <p:nvPr/>
            </p:nvSpPr>
            <p:spPr bwMode="auto">
              <a:xfrm>
                <a:off x="5513" y="2480"/>
                <a:ext cx="69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2" name="Rectangle 129"/>
              <p:cNvSpPr>
                <a:spLocks noChangeArrowheads="1"/>
              </p:cNvSpPr>
              <p:nvPr/>
            </p:nvSpPr>
            <p:spPr bwMode="auto">
              <a:xfrm>
                <a:off x="5538" y="2480"/>
                <a:ext cx="144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CU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54" name="Picture 130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9" y="2626"/>
                <a:ext cx="591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5" name="Picture 131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9" y="2626"/>
                <a:ext cx="591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3" name="Oval 132"/>
              <p:cNvSpPr>
                <a:spLocks noChangeArrowheads="1"/>
              </p:cNvSpPr>
              <p:nvPr/>
            </p:nvSpPr>
            <p:spPr bwMode="auto">
              <a:xfrm>
                <a:off x="5224" y="2637"/>
                <a:ext cx="515" cy="175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4" name="Oval 133"/>
              <p:cNvSpPr>
                <a:spLocks noChangeArrowheads="1"/>
              </p:cNvSpPr>
              <p:nvPr/>
            </p:nvSpPr>
            <p:spPr bwMode="auto">
              <a:xfrm>
                <a:off x="5224" y="2637"/>
                <a:ext cx="515" cy="175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7" name="Rectangle 134"/>
              <p:cNvSpPr>
                <a:spLocks noChangeArrowheads="1"/>
              </p:cNvSpPr>
              <p:nvPr/>
            </p:nvSpPr>
            <p:spPr bwMode="auto">
              <a:xfrm>
                <a:off x="5334" y="2691"/>
                <a:ext cx="228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vBBU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8" name="Rectangle 135"/>
              <p:cNvSpPr>
                <a:spLocks noChangeArrowheads="1"/>
              </p:cNvSpPr>
              <p:nvPr/>
            </p:nvSpPr>
            <p:spPr bwMode="auto">
              <a:xfrm>
                <a:off x="5515" y="2691"/>
                <a:ext cx="69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9" name="Rectangle 136"/>
              <p:cNvSpPr>
                <a:spLocks noChangeArrowheads="1"/>
              </p:cNvSpPr>
              <p:nvPr/>
            </p:nvSpPr>
            <p:spPr bwMode="auto">
              <a:xfrm>
                <a:off x="5540" y="2691"/>
                <a:ext cx="139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DP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61" name="Picture 137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9" y="2834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2" name="Picture 138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9" y="2834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40" name="Oval 139"/>
              <p:cNvSpPr>
                <a:spLocks noChangeArrowheads="1"/>
              </p:cNvSpPr>
              <p:nvPr/>
            </p:nvSpPr>
            <p:spPr bwMode="auto">
              <a:xfrm>
                <a:off x="5260" y="2847"/>
                <a:ext cx="516" cy="175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1" name="Oval 140"/>
              <p:cNvSpPr>
                <a:spLocks noChangeArrowheads="1"/>
              </p:cNvSpPr>
              <p:nvPr/>
            </p:nvSpPr>
            <p:spPr bwMode="auto">
              <a:xfrm>
                <a:off x="5260" y="2847"/>
                <a:ext cx="516" cy="175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4" name="Rectangle 141"/>
              <p:cNvSpPr>
                <a:spLocks noChangeArrowheads="1"/>
              </p:cNvSpPr>
              <p:nvPr/>
            </p:nvSpPr>
            <p:spPr bwMode="auto">
              <a:xfrm>
                <a:off x="5437" y="2868"/>
                <a:ext cx="214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vRBF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5" name="Rectangle 142"/>
              <p:cNvSpPr>
                <a:spLocks noChangeArrowheads="1"/>
              </p:cNvSpPr>
              <p:nvPr/>
            </p:nvSpPr>
            <p:spPr bwMode="auto">
              <a:xfrm>
                <a:off x="5332" y="2933"/>
                <a:ext cx="69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(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6" name="Rectangle 143"/>
              <p:cNvSpPr>
                <a:spLocks noChangeArrowheads="1"/>
              </p:cNvSpPr>
              <p:nvPr/>
            </p:nvSpPr>
            <p:spPr bwMode="auto">
              <a:xfrm>
                <a:off x="5357" y="2933"/>
                <a:ext cx="377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baseband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9" name="Rectangle 144"/>
              <p:cNvSpPr>
                <a:spLocks noChangeArrowheads="1"/>
              </p:cNvSpPr>
              <p:nvPr/>
            </p:nvSpPr>
            <p:spPr bwMode="auto">
              <a:xfrm>
                <a:off x="5683" y="2933"/>
                <a:ext cx="70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69" name="Picture 145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4" y="2834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70" name="Picture 146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4" y="2834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50" name="Oval 147"/>
              <p:cNvSpPr>
                <a:spLocks noChangeArrowheads="1"/>
              </p:cNvSpPr>
              <p:nvPr/>
            </p:nvSpPr>
            <p:spPr bwMode="auto">
              <a:xfrm>
                <a:off x="5915" y="2847"/>
                <a:ext cx="516" cy="175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1" name="Oval 148"/>
              <p:cNvSpPr>
                <a:spLocks noChangeArrowheads="1"/>
              </p:cNvSpPr>
              <p:nvPr/>
            </p:nvSpPr>
            <p:spPr bwMode="auto">
              <a:xfrm>
                <a:off x="5915" y="2847"/>
                <a:ext cx="516" cy="175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2" name="Rectangle 149"/>
              <p:cNvSpPr>
                <a:spLocks noChangeArrowheads="1"/>
              </p:cNvSpPr>
              <p:nvPr/>
            </p:nvSpPr>
            <p:spPr bwMode="auto">
              <a:xfrm>
                <a:off x="6095" y="2901"/>
                <a:ext cx="208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vPCF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74" name="Picture 150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4" y="3066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75" name="Picture 151"/>
              <p:cNvPicPr>
                <a:picLocks noChangeAspect="1" noChangeArrowheads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4" y="3066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53" name="Oval 152"/>
              <p:cNvSpPr>
                <a:spLocks noChangeArrowheads="1"/>
              </p:cNvSpPr>
              <p:nvPr/>
            </p:nvSpPr>
            <p:spPr bwMode="auto">
              <a:xfrm>
                <a:off x="5927" y="3078"/>
                <a:ext cx="516" cy="175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6" name="Oval 153"/>
              <p:cNvSpPr>
                <a:spLocks noChangeArrowheads="1"/>
              </p:cNvSpPr>
              <p:nvPr/>
            </p:nvSpPr>
            <p:spPr bwMode="auto">
              <a:xfrm>
                <a:off x="5927" y="3078"/>
                <a:ext cx="516" cy="175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7" name="Rectangle 154"/>
              <p:cNvSpPr>
                <a:spLocks noChangeArrowheads="1"/>
              </p:cNvSpPr>
              <p:nvPr/>
            </p:nvSpPr>
            <p:spPr bwMode="auto">
              <a:xfrm>
                <a:off x="6081" y="3130"/>
                <a:ext cx="263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vUDM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79" name="Picture 155"/>
              <p:cNvPicPr>
                <a:picLocks noChangeAspect="1" noChangeArrowheads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9" y="3066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80" name="Picture 156"/>
              <p:cNvPicPr>
                <a:picLocks noChangeAspect="1" noChangeArrowheads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9" y="3066"/>
                <a:ext cx="59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58" name="Oval 157"/>
              <p:cNvSpPr>
                <a:spLocks noChangeArrowheads="1"/>
              </p:cNvSpPr>
              <p:nvPr/>
            </p:nvSpPr>
            <p:spPr bwMode="auto">
              <a:xfrm>
                <a:off x="5260" y="3078"/>
                <a:ext cx="516" cy="175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9" name="Oval 158"/>
              <p:cNvSpPr>
                <a:spLocks noChangeArrowheads="1"/>
              </p:cNvSpPr>
              <p:nvPr/>
            </p:nvSpPr>
            <p:spPr bwMode="auto">
              <a:xfrm>
                <a:off x="5260" y="3078"/>
                <a:ext cx="516" cy="175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0" name="Rectangle 159"/>
              <p:cNvSpPr>
                <a:spLocks noChangeArrowheads="1"/>
              </p:cNvSpPr>
              <p:nvPr/>
            </p:nvSpPr>
            <p:spPr bwMode="auto">
              <a:xfrm>
                <a:off x="5338" y="3130"/>
                <a:ext cx="183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PNF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3" name="Rectangle 160"/>
              <p:cNvSpPr>
                <a:spLocks noChangeArrowheads="1"/>
              </p:cNvSpPr>
              <p:nvPr/>
            </p:nvSpPr>
            <p:spPr bwMode="auto">
              <a:xfrm>
                <a:off x="5472" y="3130"/>
                <a:ext cx="69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4" name="Rectangle 161"/>
              <p:cNvSpPr>
                <a:spLocks noChangeArrowheads="1"/>
              </p:cNvSpPr>
              <p:nvPr/>
            </p:nvSpPr>
            <p:spPr bwMode="auto">
              <a:xfrm>
                <a:off x="5497" y="3130"/>
                <a:ext cx="80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L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5" name="Rectangle 162"/>
              <p:cNvSpPr>
                <a:spLocks noChangeArrowheads="1"/>
              </p:cNvSpPr>
              <p:nvPr/>
            </p:nvSpPr>
            <p:spPr bwMode="auto">
              <a:xfrm>
                <a:off x="5532" y="3130"/>
                <a:ext cx="89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6" name="Rectangle 163"/>
              <p:cNvSpPr>
                <a:spLocks noChangeArrowheads="1"/>
              </p:cNvSpPr>
              <p:nvPr/>
            </p:nvSpPr>
            <p:spPr bwMode="auto">
              <a:xfrm>
                <a:off x="5574" y="3130"/>
                <a:ext cx="79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7" name="Rectangle 164"/>
              <p:cNvSpPr>
                <a:spLocks noChangeArrowheads="1"/>
              </p:cNvSpPr>
              <p:nvPr/>
            </p:nvSpPr>
            <p:spPr bwMode="auto">
              <a:xfrm>
                <a:off x="5606" y="3130"/>
                <a:ext cx="144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RH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89" name="Picture 165"/>
              <p:cNvPicPr>
                <a:picLocks noChangeAspect="1" noChangeArrowheads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7" y="1733"/>
                <a:ext cx="1891" cy="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90" name="Picture 166"/>
              <p:cNvPicPr>
                <a:picLocks noChangeAspect="1" noChangeArrowheads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7" y="1733"/>
                <a:ext cx="1891" cy="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68" name="Freeform 167"/>
              <p:cNvSpPr>
                <a:spLocks/>
              </p:cNvSpPr>
              <p:nvPr/>
            </p:nvSpPr>
            <p:spPr bwMode="auto">
              <a:xfrm>
                <a:off x="4877" y="1745"/>
                <a:ext cx="1817" cy="511"/>
              </a:xfrm>
              <a:custGeom>
                <a:avLst/>
                <a:gdLst>
                  <a:gd name="T0" fmla="*/ 586 w 5858"/>
                  <a:gd name="T1" fmla="*/ 2511 h 2511"/>
                  <a:gd name="T2" fmla="*/ 5273 w 5858"/>
                  <a:gd name="T3" fmla="*/ 2511 h 2511"/>
                  <a:gd name="T4" fmla="*/ 5858 w 5858"/>
                  <a:gd name="T5" fmla="*/ 1925 h 2511"/>
                  <a:gd name="T6" fmla="*/ 5858 w 5858"/>
                  <a:gd name="T7" fmla="*/ 586 h 2511"/>
                  <a:gd name="T8" fmla="*/ 5273 w 5858"/>
                  <a:gd name="T9" fmla="*/ 0 h 2511"/>
                  <a:gd name="T10" fmla="*/ 586 w 5858"/>
                  <a:gd name="T11" fmla="*/ 0 h 2511"/>
                  <a:gd name="T12" fmla="*/ 0 w 5858"/>
                  <a:gd name="T13" fmla="*/ 586 h 2511"/>
                  <a:gd name="T14" fmla="*/ 0 w 5858"/>
                  <a:gd name="T15" fmla="*/ 1925 h 2511"/>
                  <a:gd name="T16" fmla="*/ 586 w 5858"/>
                  <a:gd name="T17" fmla="*/ 2511 h 2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58" h="2511">
                    <a:moveTo>
                      <a:pt x="586" y="2511"/>
                    </a:moveTo>
                    <a:lnTo>
                      <a:pt x="5273" y="2511"/>
                    </a:lnTo>
                    <a:cubicBezTo>
                      <a:pt x="5596" y="2511"/>
                      <a:pt x="5858" y="2249"/>
                      <a:pt x="5858" y="1925"/>
                    </a:cubicBezTo>
                    <a:lnTo>
                      <a:pt x="5858" y="586"/>
                    </a:lnTo>
                    <a:cubicBezTo>
                      <a:pt x="5858" y="262"/>
                      <a:pt x="5596" y="0"/>
                      <a:pt x="5273" y="0"/>
                    </a:cubicBezTo>
                    <a:lnTo>
                      <a:pt x="586" y="0"/>
                    </a:lnTo>
                    <a:cubicBezTo>
                      <a:pt x="262" y="0"/>
                      <a:pt x="0" y="262"/>
                      <a:pt x="0" y="586"/>
                    </a:cubicBezTo>
                    <a:lnTo>
                      <a:pt x="0" y="1925"/>
                    </a:lnTo>
                    <a:cubicBezTo>
                      <a:pt x="0" y="2249"/>
                      <a:pt x="262" y="2511"/>
                      <a:pt x="586" y="2511"/>
                    </a:cubicBezTo>
                    <a:close/>
                  </a:path>
                </a:pathLst>
              </a:custGeom>
              <a:solidFill>
                <a:srgbClr val="FFF2C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1" name="Freeform 168"/>
              <p:cNvSpPr>
                <a:spLocks/>
              </p:cNvSpPr>
              <p:nvPr/>
            </p:nvSpPr>
            <p:spPr bwMode="auto">
              <a:xfrm>
                <a:off x="4877" y="1745"/>
                <a:ext cx="1817" cy="511"/>
              </a:xfrm>
              <a:custGeom>
                <a:avLst/>
                <a:gdLst>
                  <a:gd name="T0" fmla="*/ 586 w 5858"/>
                  <a:gd name="T1" fmla="*/ 2511 h 2511"/>
                  <a:gd name="T2" fmla="*/ 5273 w 5858"/>
                  <a:gd name="T3" fmla="*/ 2511 h 2511"/>
                  <a:gd name="T4" fmla="*/ 5858 w 5858"/>
                  <a:gd name="T5" fmla="*/ 1925 h 2511"/>
                  <a:gd name="T6" fmla="*/ 5858 w 5858"/>
                  <a:gd name="T7" fmla="*/ 586 h 2511"/>
                  <a:gd name="T8" fmla="*/ 5273 w 5858"/>
                  <a:gd name="T9" fmla="*/ 0 h 2511"/>
                  <a:gd name="T10" fmla="*/ 586 w 5858"/>
                  <a:gd name="T11" fmla="*/ 0 h 2511"/>
                  <a:gd name="T12" fmla="*/ 0 w 5858"/>
                  <a:gd name="T13" fmla="*/ 586 h 2511"/>
                  <a:gd name="T14" fmla="*/ 0 w 5858"/>
                  <a:gd name="T15" fmla="*/ 1925 h 2511"/>
                  <a:gd name="T16" fmla="*/ 586 w 5858"/>
                  <a:gd name="T17" fmla="*/ 2511 h 2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58" h="2511">
                    <a:moveTo>
                      <a:pt x="586" y="2511"/>
                    </a:moveTo>
                    <a:lnTo>
                      <a:pt x="5273" y="2511"/>
                    </a:lnTo>
                    <a:cubicBezTo>
                      <a:pt x="5596" y="2511"/>
                      <a:pt x="5858" y="2249"/>
                      <a:pt x="5858" y="1925"/>
                    </a:cubicBezTo>
                    <a:lnTo>
                      <a:pt x="5858" y="586"/>
                    </a:lnTo>
                    <a:cubicBezTo>
                      <a:pt x="5858" y="262"/>
                      <a:pt x="5596" y="0"/>
                      <a:pt x="5273" y="0"/>
                    </a:cubicBezTo>
                    <a:lnTo>
                      <a:pt x="586" y="0"/>
                    </a:lnTo>
                    <a:cubicBezTo>
                      <a:pt x="262" y="0"/>
                      <a:pt x="0" y="262"/>
                      <a:pt x="0" y="586"/>
                    </a:cubicBezTo>
                    <a:lnTo>
                      <a:pt x="0" y="1925"/>
                    </a:lnTo>
                    <a:cubicBezTo>
                      <a:pt x="0" y="2249"/>
                      <a:pt x="262" y="2511"/>
                      <a:pt x="586" y="2511"/>
                    </a:cubicBezTo>
                    <a:close/>
                  </a:path>
                </a:pathLst>
              </a:cu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2" name="Rectangle 169"/>
              <p:cNvSpPr>
                <a:spLocks noChangeArrowheads="1"/>
              </p:cNvSpPr>
              <p:nvPr/>
            </p:nvSpPr>
            <p:spPr bwMode="auto">
              <a:xfrm>
                <a:off x="4975" y="1803"/>
                <a:ext cx="1563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Cloud resource Orchestration</a:t>
                </a:r>
                <a:r>
                  <a:rPr kumimoji="0" lang="en-US" altLang="en-US" sz="1100" b="1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and </a:t>
                </a:r>
                <a:r>
                  <a:rPr lang="en-US" altLang="en-US" sz="1100" b="1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Control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5" name="Rectangle 178"/>
              <p:cNvSpPr>
                <a:spLocks noChangeArrowheads="1"/>
              </p:cNvSpPr>
              <p:nvPr/>
            </p:nvSpPr>
            <p:spPr bwMode="auto">
              <a:xfrm>
                <a:off x="5779" y="3358"/>
                <a:ext cx="327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5B9BD5"/>
                    </a:solidFill>
                    <a:effectLst/>
                    <a:latin typeface="Calibri" panose="020F0502020204030204" pitchFamily="34" charset="0"/>
                  </a:rPr>
                  <a:t>...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6" name="Freeform 179"/>
              <p:cNvSpPr>
                <a:spLocks noEditPoints="1"/>
              </p:cNvSpPr>
              <p:nvPr/>
            </p:nvSpPr>
            <p:spPr bwMode="auto">
              <a:xfrm>
                <a:off x="1581" y="1558"/>
                <a:ext cx="1073" cy="330"/>
              </a:xfrm>
              <a:custGeom>
                <a:avLst/>
                <a:gdLst>
                  <a:gd name="T0" fmla="*/ 4 w 3460"/>
                  <a:gd name="T1" fmla="*/ 1611 h 1621"/>
                  <a:gd name="T2" fmla="*/ 94 w 3460"/>
                  <a:gd name="T3" fmla="*/ 1584 h 1621"/>
                  <a:gd name="T4" fmla="*/ 191 w 3460"/>
                  <a:gd name="T5" fmla="*/ 1539 h 1621"/>
                  <a:gd name="T6" fmla="*/ 270 w 3460"/>
                  <a:gd name="T7" fmla="*/ 1488 h 1621"/>
                  <a:gd name="T8" fmla="*/ 324 w 3460"/>
                  <a:gd name="T9" fmla="*/ 1448 h 1621"/>
                  <a:gd name="T10" fmla="*/ 373 w 3460"/>
                  <a:gd name="T11" fmla="*/ 1425 h 1621"/>
                  <a:gd name="T12" fmla="*/ 373 w 3460"/>
                  <a:gd name="T13" fmla="*/ 1425 h 1621"/>
                  <a:gd name="T14" fmla="*/ 439 w 3460"/>
                  <a:gd name="T15" fmla="*/ 1409 h 1621"/>
                  <a:gd name="T16" fmla="*/ 529 w 3460"/>
                  <a:gd name="T17" fmla="*/ 1382 h 1621"/>
                  <a:gd name="T18" fmla="*/ 626 w 3460"/>
                  <a:gd name="T19" fmla="*/ 1337 h 1621"/>
                  <a:gd name="T20" fmla="*/ 705 w 3460"/>
                  <a:gd name="T21" fmla="*/ 1286 h 1621"/>
                  <a:gd name="T22" fmla="*/ 760 w 3460"/>
                  <a:gd name="T23" fmla="*/ 1246 h 1621"/>
                  <a:gd name="T24" fmla="*/ 808 w 3460"/>
                  <a:gd name="T25" fmla="*/ 1223 h 1621"/>
                  <a:gd name="T26" fmla="*/ 808 w 3460"/>
                  <a:gd name="T27" fmla="*/ 1223 h 1621"/>
                  <a:gd name="T28" fmla="*/ 874 w 3460"/>
                  <a:gd name="T29" fmla="*/ 1207 h 1621"/>
                  <a:gd name="T30" fmla="*/ 965 w 3460"/>
                  <a:gd name="T31" fmla="*/ 1180 h 1621"/>
                  <a:gd name="T32" fmla="*/ 1061 w 3460"/>
                  <a:gd name="T33" fmla="*/ 1135 h 1621"/>
                  <a:gd name="T34" fmla="*/ 1141 w 3460"/>
                  <a:gd name="T35" fmla="*/ 1084 h 1621"/>
                  <a:gd name="T36" fmla="*/ 1195 w 3460"/>
                  <a:gd name="T37" fmla="*/ 1044 h 1621"/>
                  <a:gd name="T38" fmla="*/ 1244 w 3460"/>
                  <a:gd name="T39" fmla="*/ 1021 h 1621"/>
                  <a:gd name="T40" fmla="*/ 1244 w 3460"/>
                  <a:gd name="T41" fmla="*/ 1021 h 1621"/>
                  <a:gd name="T42" fmla="*/ 1310 w 3460"/>
                  <a:gd name="T43" fmla="*/ 1005 h 1621"/>
                  <a:gd name="T44" fmla="*/ 1400 w 3460"/>
                  <a:gd name="T45" fmla="*/ 978 h 1621"/>
                  <a:gd name="T46" fmla="*/ 1497 w 3460"/>
                  <a:gd name="T47" fmla="*/ 933 h 1621"/>
                  <a:gd name="T48" fmla="*/ 1576 w 3460"/>
                  <a:gd name="T49" fmla="*/ 882 h 1621"/>
                  <a:gd name="T50" fmla="*/ 1631 w 3460"/>
                  <a:gd name="T51" fmla="*/ 842 h 1621"/>
                  <a:gd name="T52" fmla="*/ 1679 w 3460"/>
                  <a:gd name="T53" fmla="*/ 819 h 1621"/>
                  <a:gd name="T54" fmla="*/ 1679 w 3460"/>
                  <a:gd name="T55" fmla="*/ 819 h 1621"/>
                  <a:gd name="T56" fmla="*/ 1745 w 3460"/>
                  <a:gd name="T57" fmla="*/ 804 h 1621"/>
                  <a:gd name="T58" fmla="*/ 1836 w 3460"/>
                  <a:gd name="T59" fmla="*/ 776 h 1621"/>
                  <a:gd name="T60" fmla="*/ 1932 w 3460"/>
                  <a:gd name="T61" fmla="*/ 731 h 1621"/>
                  <a:gd name="T62" fmla="*/ 2011 w 3460"/>
                  <a:gd name="T63" fmla="*/ 680 h 1621"/>
                  <a:gd name="T64" fmla="*/ 2066 w 3460"/>
                  <a:gd name="T65" fmla="*/ 640 h 1621"/>
                  <a:gd name="T66" fmla="*/ 2115 w 3460"/>
                  <a:gd name="T67" fmla="*/ 618 h 1621"/>
                  <a:gd name="T68" fmla="*/ 2115 w 3460"/>
                  <a:gd name="T69" fmla="*/ 618 h 1621"/>
                  <a:gd name="T70" fmla="*/ 2181 w 3460"/>
                  <a:gd name="T71" fmla="*/ 602 h 1621"/>
                  <a:gd name="T72" fmla="*/ 2271 w 3460"/>
                  <a:gd name="T73" fmla="*/ 574 h 1621"/>
                  <a:gd name="T74" fmla="*/ 2368 w 3460"/>
                  <a:gd name="T75" fmla="*/ 530 h 1621"/>
                  <a:gd name="T76" fmla="*/ 2447 w 3460"/>
                  <a:gd name="T77" fmla="*/ 478 h 1621"/>
                  <a:gd name="T78" fmla="*/ 2502 w 3460"/>
                  <a:gd name="T79" fmla="*/ 438 h 1621"/>
                  <a:gd name="T80" fmla="*/ 2550 w 3460"/>
                  <a:gd name="T81" fmla="*/ 416 h 1621"/>
                  <a:gd name="T82" fmla="*/ 2550 w 3460"/>
                  <a:gd name="T83" fmla="*/ 416 h 1621"/>
                  <a:gd name="T84" fmla="*/ 2616 w 3460"/>
                  <a:gd name="T85" fmla="*/ 400 h 1621"/>
                  <a:gd name="T86" fmla="*/ 2706 w 3460"/>
                  <a:gd name="T87" fmla="*/ 372 h 1621"/>
                  <a:gd name="T88" fmla="*/ 2803 w 3460"/>
                  <a:gd name="T89" fmla="*/ 328 h 1621"/>
                  <a:gd name="T90" fmla="*/ 2882 w 3460"/>
                  <a:gd name="T91" fmla="*/ 276 h 1621"/>
                  <a:gd name="T92" fmla="*/ 2937 w 3460"/>
                  <a:gd name="T93" fmla="*/ 236 h 1621"/>
                  <a:gd name="T94" fmla="*/ 2986 w 3460"/>
                  <a:gd name="T95" fmla="*/ 214 h 1621"/>
                  <a:gd name="T96" fmla="*/ 2986 w 3460"/>
                  <a:gd name="T97" fmla="*/ 214 h 1621"/>
                  <a:gd name="T98" fmla="*/ 3052 w 3460"/>
                  <a:gd name="T99" fmla="*/ 198 h 1621"/>
                  <a:gd name="T100" fmla="*/ 3142 w 3460"/>
                  <a:gd name="T101" fmla="*/ 170 h 1621"/>
                  <a:gd name="T102" fmla="*/ 3239 w 3460"/>
                  <a:gd name="T103" fmla="*/ 126 h 1621"/>
                  <a:gd name="T104" fmla="*/ 3318 w 3460"/>
                  <a:gd name="T105" fmla="*/ 74 h 1621"/>
                  <a:gd name="T106" fmla="*/ 3373 w 3460"/>
                  <a:gd name="T107" fmla="*/ 34 h 1621"/>
                  <a:gd name="T108" fmla="*/ 3421 w 3460"/>
                  <a:gd name="T109" fmla="*/ 12 h 1621"/>
                  <a:gd name="T110" fmla="*/ 3421 w 3460"/>
                  <a:gd name="T111" fmla="*/ 12 h 1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60" h="1621">
                    <a:moveTo>
                      <a:pt x="10" y="1594"/>
                    </a:moveTo>
                    <a:lnTo>
                      <a:pt x="34" y="1582"/>
                    </a:lnTo>
                    <a:cubicBezTo>
                      <a:pt x="41" y="1579"/>
                      <a:pt x="49" y="1582"/>
                      <a:pt x="52" y="1589"/>
                    </a:cubicBezTo>
                    <a:cubicBezTo>
                      <a:pt x="55" y="1596"/>
                      <a:pt x="52" y="1603"/>
                      <a:pt x="45" y="1607"/>
                    </a:cubicBezTo>
                    <a:lnTo>
                      <a:pt x="21" y="1618"/>
                    </a:lnTo>
                    <a:cubicBezTo>
                      <a:pt x="15" y="1621"/>
                      <a:pt x="7" y="1618"/>
                      <a:pt x="4" y="1611"/>
                    </a:cubicBezTo>
                    <a:cubicBezTo>
                      <a:pt x="0" y="1605"/>
                      <a:pt x="3" y="1597"/>
                      <a:pt x="10" y="1594"/>
                    </a:cubicBezTo>
                    <a:close/>
                    <a:moveTo>
                      <a:pt x="83" y="1560"/>
                    </a:moveTo>
                    <a:lnTo>
                      <a:pt x="107" y="1549"/>
                    </a:lnTo>
                    <a:cubicBezTo>
                      <a:pt x="113" y="1546"/>
                      <a:pt x="121" y="1549"/>
                      <a:pt x="124" y="1555"/>
                    </a:cubicBezTo>
                    <a:cubicBezTo>
                      <a:pt x="128" y="1562"/>
                      <a:pt x="125" y="1570"/>
                      <a:pt x="118" y="1573"/>
                    </a:cubicBezTo>
                    <a:lnTo>
                      <a:pt x="94" y="1584"/>
                    </a:lnTo>
                    <a:cubicBezTo>
                      <a:pt x="87" y="1587"/>
                      <a:pt x="79" y="1584"/>
                      <a:pt x="76" y="1578"/>
                    </a:cubicBezTo>
                    <a:cubicBezTo>
                      <a:pt x="73" y="1571"/>
                      <a:pt x="76" y="1563"/>
                      <a:pt x="83" y="1560"/>
                    </a:cubicBezTo>
                    <a:close/>
                    <a:moveTo>
                      <a:pt x="155" y="1526"/>
                    </a:moveTo>
                    <a:lnTo>
                      <a:pt x="179" y="1515"/>
                    </a:lnTo>
                    <a:cubicBezTo>
                      <a:pt x="186" y="1512"/>
                      <a:pt x="194" y="1515"/>
                      <a:pt x="197" y="1522"/>
                    </a:cubicBezTo>
                    <a:cubicBezTo>
                      <a:pt x="200" y="1528"/>
                      <a:pt x="197" y="1536"/>
                      <a:pt x="191" y="1539"/>
                    </a:cubicBezTo>
                    <a:lnTo>
                      <a:pt x="166" y="1550"/>
                    </a:lnTo>
                    <a:cubicBezTo>
                      <a:pt x="160" y="1554"/>
                      <a:pt x="152" y="1551"/>
                      <a:pt x="149" y="1544"/>
                    </a:cubicBezTo>
                    <a:cubicBezTo>
                      <a:pt x="146" y="1537"/>
                      <a:pt x="148" y="1529"/>
                      <a:pt x="155" y="1526"/>
                    </a:cubicBezTo>
                    <a:close/>
                    <a:moveTo>
                      <a:pt x="228" y="1493"/>
                    </a:moveTo>
                    <a:lnTo>
                      <a:pt x="252" y="1481"/>
                    </a:lnTo>
                    <a:cubicBezTo>
                      <a:pt x="259" y="1478"/>
                      <a:pt x="267" y="1481"/>
                      <a:pt x="270" y="1488"/>
                    </a:cubicBezTo>
                    <a:cubicBezTo>
                      <a:pt x="273" y="1495"/>
                      <a:pt x="270" y="1502"/>
                      <a:pt x="263" y="1506"/>
                    </a:cubicBezTo>
                    <a:lnTo>
                      <a:pt x="239" y="1517"/>
                    </a:lnTo>
                    <a:cubicBezTo>
                      <a:pt x="232" y="1520"/>
                      <a:pt x="224" y="1517"/>
                      <a:pt x="221" y="1510"/>
                    </a:cubicBezTo>
                    <a:cubicBezTo>
                      <a:pt x="218" y="1504"/>
                      <a:pt x="221" y="1496"/>
                      <a:pt x="228" y="1493"/>
                    </a:cubicBezTo>
                    <a:close/>
                    <a:moveTo>
                      <a:pt x="300" y="1459"/>
                    </a:moveTo>
                    <a:lnTo>
                      <a:pt x="324" y="1448"/>
                    </a:lnTo>
                    <a:cubicBezTo>
                      <a:pt x="331" y="1445"/>
                      <a:pt x="339" y="1448"/>
                      <a:pt x="342" y="1454"/>
                    </a:cubicBezTo>
                    <a:cubicBezTo>
                      <a:pt x="345" y="1461"/>
                      <a:pt x="342" y="1469"/>
                      <a:pt x="336" y="1472"/>
                    </a:cubicBezTo>
                    <a:lnTo>
                      <a:pt x="312" y="1483"/>
                    </a:lnTo>
                    <a:cubicBezTo>
                      <a:pt x="305" y="1486"/>
                      <a:pt x="297" y="1483"/>
                      <a:pt x="294" y="1477"/>
                    </a:cubicBezTo>
                    <a:cubicBezTo>
                      <a:pt x="291" y="1470"/>
                      <a:pt x="294" y="1462"/>
                      <a:pt x="300" y="1459"/>
                    </a:cubicBezTo>
                    <a:close/>
                    <a:moveTo>
                      <a:pt x="373" y="1425"/>
                    </a:moveTo>
                    <a:lnTo>
                      <a:pt x="397" y="1414"/>
                    </a:lnTo>
                    <a:cubicBezTo>
                      <a:pt x="404" y="1411"/>
                      <a:pt x="412" y="1414"/>
                      <a:pt x="415" y="1421"/>
                    </a:cubicBezTo>
                    <a:cubicBezTo>
                      <a:pt x="418" y="1427"/>
                      <a:pt x="415" y="1435"/>
                      <a:pt x="408" y="1438"/>
                    </a:cubicBezTo>
                    <a:lnTo>
                      <a:pt x="384" y="1449"/>
                    </a:lnTo>
                    <a:cubicBezTo>
                      <a:pt x="377" y="1453"/>
                      <a:pt x="369" y="1450"/>
                      <a:pt x="366" y="1443"/>
                    </a:cubicBezTo>
                    <a:cubicBezTo>
                      <a:pt x="363" y="1436"/>
                      <a:pt x="366" y="1428"/>
                      <a:pt x="373" y="1425"/>
                    </a:cubicBezTo>
                    <a:close/>
                    <a:moveTo>
                      <a:pt x="445" y="1392"/>
                    </a:moveTo>
                    <a:lnTo>
                      <a:pt x="470" y="1380"/>
                    </a:lnTo>
                    <a:cubicBezTo>
                      <a:pt x="476" y="1377"/>
                      <a:pt x="484" y="1380"/>
                      <a:pt x="487" y="1387"/>
                    </a:cubicBezTo>
                    <a:cubicBezTo>
                      <a:pt x="490" y="1394"/>
                      <a:pt x="488" y="1402"/>
                      <a:pt x="481" y="1405"/>
                    </a:cubicBezTo>
                    <a:lnTo>
                      <a:pt x="457" y="1416"/>
                    </a:lnTo>
                    <a:cubicBezTo>
                      <a:pt x="450" y="1419"/>
                      <a:pt x="442" y="1416"/>
                      <a:pt x="439" y="1409"/>
                    </a:cubicBezTo>
                    <a:cubicBezTo>
                      <a:pt x="436" y="1403"/>
                      <a:pt x="439" y="1395"/>
                      <a:pt x="445" y="1392"/>
                    </a:cubicBezTo>
                    <a:close/>
                    <a:moveTo>
                      <a:pt x="518" y="1358"/>
                    </a:moveTo>
                    <a:lnTo>
                      <a:pt x="542" y="1347"/>
                    </a:lnTo>
                    <a:cubicBezTo>
                      <a:pt x="549" y="1344"/>
                      <a:pt x="557" y="1347"/>
                      <a:pt x="560" y="1353"/>
                    </a:cubicBezTo>
                    <a:cubicBezTo>
                      <a:pt x="563" y="1360"/>
                      <a:pt x="560" y="1368"/>
                      <a:pt x="553" y="1371"/>
                    </a:cubicBezTo>
                    <a:lnTo>
                      <a:pt x="529" y="1382"/>
                    </a:lnTo>
                    <a:cubicBezTo>
                      <a:pt x="523" y="1385"/>
                      <a:pt x="515" y="1382"/>
                      <a:pt x="512" y="1376"/>
                    </a:cubicBezTo>
                    <a:cubicBezTo>
                      <a:pt x="508" y="1369"/>
                      <a:pt x="511" y="1361"/>
                      <a:pt x="518" y="1358"/>
                    </a:cubicBezTo>
                    <a:close/>
                    <a:moveTo>
                      <a:pt x="591" y="1324"/>
                    </a:moveTo>
                    <a:lnTo>
                      <a:pt x="615" y="1313"/>
                    </a:lnTo>
                    <a:cubicBezTo>
                      <a:pt x="621" y="1310"/>
                      <a:pt x="629" y="1313"/>
                      <a:pt x="632" y="1320"/>
                    </a:cubicBezTo>
                    <a:cubicBezTo>
                      <a:pt x="636" y="1326"/>
                      <a:pt x="633" y="1334"/>
                      <a:pt x="626" y="1337"/>
                    </a:cubicBezTo>
                    <a:lnTo>
                      <a:pt x="602" y="1349"/>
                    </a:lnTo>
                    <a:cubicBezTo>
                      <a:pt x="595" y="1352"/>
                      <a:pt x="587" y="1349"/>
                      <a:pt x="584" y="1342"/>
                    </a:cubicBezTo>
                    <a:cubicBezTo>
                      <a:pt x="581" y="1335"/>
                      <a:pt x="584" y="1327"/>
                      <a:pt x="591" y="1324"/>
                    </a:cubicBezTo>
                    <a:close/>
                    <a:moveTo>
                      <a:pt x="663" y="1291"/>
                    </a:moveTo>
                    <a:lnTo>
                      <a:pt x="687" y="1279"/>
                    </a:lnTo>
                    <a:cubicBezTo>
                      <a:pt x="694" y="1276"/>
                      <a:pt x="702" y="1279"/>
                      <a:pt x="705" y="1286"/>
                    </a:cubicBezTo>
                    <a:cubicBezTo>
                      <a:pt x="708" y="1293"/>
                      <a:pt x="705" y="1301"/>
                      <a:pt x="699" y="1304"/>
                    </a:cubicBezTo>
                    <a:lnTo>
                      <a:pt x="674" y="1315"/>
                    </a:lnTo>
                    <a:cubicBezTo>
                      <a:pt x="668" y="1318"/>
                      <a:pt x="660" y="1315"/>
                      <a:pt x="657" y="1308"/>
                    </a:cubicBezTo>
                    <a:cubicBezTo>
                      <a:pt x="654" y="1302"/>
                      <a:pt x="656" y="1294"/>
                      <a:pt x="663" y="1291"/>
                    </a:cubicBezTo>
                    <a:close/>
                    <a:moveTo>
                      <a:pt x="736" y="1257"/>
                    </a:moveTo>
                    <a:lnTo>
                      <a:pt x="760" y="1246"/>
                    </a:lnTo>
                    <a:cubicBezTo>
                      <a:pt x="767" y="1243"/>
                      <a:pt x="775" y="1246"/>
                      <a:pt x="778" y="1252"/>
                    </a:cubicBezTo>
                    <a:cubicBezTo>
                      <a:pt x="781" y="1259"/>
                      <a:pt x="778" y="1267"/>
                      <a:pt x="771" y="1270"/>
                    </a:cubicBezTo>
                    <a:lnTo>
                      <a:pt x="747" y="1281"/>
                    </a:lnTo>
                    <a:cubicBezTo>
                      <a:pt x="740" y="1284"/>
                      <a:pt x="732" y="1281"/>
                      <a:pt x="729" y="1275"/>
                    </a:cubicBezTo>
                    <a:cubicBezTo>
                      <a:pt x="726" y="1268"/>
                      <a:pt x="729" y="1260"/>
                      <a:pt x="736" y="1257"/>
                    </a:cubicBezTo>
                    <a:close/>
                    <a:moveTo>
                      <a:pt x="808" y="1223"/>
                    </a:moveTo>
                    <a:lnTo>
                      <a:pt x="833" y="1212"/>
                    </a:lnTo>
                    <a:cubicBezTo>
                      <a:pt x="839" y="1209"/>
                      <a:pt x="847" y="1212"/>
                      <a:pt x="850" y="1219"/>
                    </a:cubicBezTo>
                    <a:cubicBezTo>
                      <a:pt x="853" y="1225"/>
                      <a:pt x="850" y="1233"/>
                      <a:pt x="844" y="1236"/>
                    </a:cubicBezTo>
                    <a:lnTo>
                      <a:pt x="820" y="1248"/>
                    </a:lnTo>
                    <a:cubicBezTo>
                      <a:pt x="813" y="1251"/>
                      <a:pt x="805" y="1248"/>
                      <a:pt x="802" y="1241"/>
                    </a:cubicBezTo>
                    <a:cubicBezTo>
                      <a:pt x="799" y="1234"/>
                      <a:pt x="802" y="1226"/>
                      <a:pt x="808" y="1223"/>
                    </a:cubicBezTo>
                    <a:close/>
                    <a:moveTo>
                      <a:pt x="881" y="1190"/>
                    </a:moveTo>
                    <a:lnTo>
                      <a:pt x="905" y="1178"/>
                    </a:lnTo>
                    <a:cubicBezTo>
                      <a:pt x="912" y="1175"/>
                      <a:pt x="920" y="1178"/>
                      <a:pt x="923" y="1185"/>
                    </a:cubicBezTo>
                    <a:cubicBezTo>
                      <a:pt x="926" y="1192"/>
                      <a:pt x="923" y="1200"/>
                      <a:pt x="916" y="1203"/>
                    </a:cubicBezTo>
                    <a:lnTo>
                      <a:pt x="892" y="1214"/>
                    </a:lnTo>
                    <a:cubicBezTo>
                      <a:pt x="885" y="1217"/>
                      <a:pt x="878" y="1214"/>
                      <a:pt x="874" y="1207"/>
                    </a:cubicBezTo>
                    <a:cubicBezTo>
                      <a:pt x="871" y="1201"/>
                      <a:pt x="874" y="1193"/>
                      <a:pt x="881" y="1190"/>
                    </a:cubicBezTo>
                    <a:close/>
                    <a:moveTo>
                      <a:pt x="953" y="1156"/>
                    </a:moveTo>
                    <a:lnTo>
                      <a:pt x="978" y="1145"/>
                    </a:lnTo>
                    <a:cubicBezTo>
                      <a:pt x="984" y="1142"/>
                      <a:pt x="992" y="1145"/>
                      <a:pt x="995" y="1151"/>
                    </a:cubicBezTo>
                    <a:cubicBezTo>
                      <a:pt x="998" y="1158"/>
                      <a:pt x="996" y="1166"/>
                      <a:pt x="989" y="1169"/>
                    </a:cubicBezTo>
                    <a:lnTo>
                      <a:pt x="965" y="1180"/>
                    </a:lnTo>
                    <a:cubicBezTo>
                      <a:pt x="958" y="1183"/>
                      <a:pt x="950" y="1180"/>
                      <a:pt x="947" y="1174"/>
                    </a:cubicBezTo>
                    <a:cubicBezTo>
                      <a:pt x="944" y="1167"/>
                      <a:pt x="947" y="1159"/>
                      <a:pt x="953" y="1156"/>
                    </a:cubicBezTo>
                    <a:close/>
                    <a:moveTo>
                      <a:pt x="1026" y="1122"/>
                    </a:moveTo>
                    <a:lnTo>
                      <a:pt x="1050" y="1111"/>
                    </a:lnTo>
                    <a:cubicBezTo>
                      <a:pt x="1057" y="1108"/>
                      <a:pt x="1065" y="1111"/>
                      <a:pt x="1068" y="1118"/>
                    </a:cubicBezTo>
                    <a:cubicBezTo>
                      <a:pt x="1071" y="1124"/>
                      <a:pt x="1068" y="1132"/>
                      <a:pt x="1061" y="1135"/>
                    </a:cubicBezTo>
                    <a:lnTo>
                      <a:pt x="1037" y="1147"/>
                    </a:lnTo>
                    <a:cubicBezTo>
                      <a:pt x="1031" y="1150"/>
                      <a:pt x="1023" y="1147"/>
                      <a:pt x="1020" y="1140"/>
                    </a:cubicBezTo>
                    <a:cubicBezTo>
                      <a:pt x="1016" y="1133"/>
                      <a:pt x="1019" y="1125"/>
                      <a:pt x="1026" y="1122"/>
                    </a:cubicBezTo>
                    <a:close/>
                    <a:moveTo>
                      <a:pt x="1099" y="1089"/>
                    </a:moveTo>
                    <a:lnTo>
                      <a:pt x="1123" y="1078"/>
                    </a:lnTo>
                    <a:cubicBezTo>
                      <a:pt x="1129" y="1074"/>
                      <a:pt x="1137" y="1077"/>
                      <a:pt x="1141" y="1084"/>
                    </a:cubicBezTo>
                    <a:cubicBezTo>
                      <a:pt x="1144" y="1091"/>
                      <a:pt x="1141" y="1099"/>
                      <a:pt x="1134" y="1102"/>
                    </a:cubicBezTo>
                    <a:lnTo>
                      <a:pt x="1110" y="1113"/>
                    </a:lnTo>
                    <a:cubicBezTo>
                      <a:pt x="1103" y="1116"/>
                      <a:pt x="1095" y="1113"/>
                      <a:pt x="1092" y="1106"/>
                    </a:cubicBezTo>
                    <a:cubicBezTo>
                      <a:pt x="1089" y="1100"/>
                      <a:pt x="1092" y="1092"/>
                      <a:pt x="1099" y="1089"/>
                    </a:cubicBezTo>
                    <a:close/>
                    <a:moveTo>
                      <a:pt x="1171" y="1055"/>
                    </a:moveTo>
                    <a:lnTo>
                      <a:pt x="1195" y="1044"/>
                    </a:lnTo>
                    <a:cubicBezTo>
                      <a:pt x="1202" y="1041"/>
                      <a:pt x="1210" y="1044"/>
                      <a:pt x="1213" y="1050"/>
                    </a:cubicBezTo>
                    <a:cubicBezTo>
                      <a:pt x="1216" y="1057"/>
                      <a:pt x="1213" y="1065"/>
                      <a:pt x="1207" y="1068"/>
                    </a:cubicBezTo>
                    <a:lnTo>
                      <a:pt x="1182" y="1079"/>
                    </a:lnTo>
                    <a:cubicBezTo>
                      <a:pt x="1176" y="1082"/>
                      <a:pt x="1168" y="1079"/>
                      <a:pt x="1165" y="1073"/>
                    </a:cubicBezTo>
                    <a:cubicBezTo>
                      <a:pt x="1162" y="1066"/>
                      <a:pt x="1165" y="1058"/>
                      <a:pt x="1171" y="1055"/>
                    </a:cubicBezTo>
                    <a:close/>
                    <a:moveTo>
                      <a:pt x="1244" y="1021"/>
                    </a:moveTo>
                    <a:lnTo>
                      <a:pt x="1268" y="1010"/>
                    </a:lnTo>
                    <a:cubicBezTo>
                      <a:pt x="1275" y="1007"/>
                      <a:pt x="1283" y="1010"/>
                      <a:pt x="1286" y="1017"/>
                    </a:cubicBezTo>
                    <a:cubicBezTo>
                      <a:pt x="1289" y="1023"/>
                      <a:pt x="1286" y="1031"/>
                      <a:pt x="1279" y="1034"/>
                    </a:cubicBezTo>
                    <a:lnTo>
                      <a:pt x="1255" y="1046"/>
                    </a:lnTo>
                    <a:cubicBezTo>
                      <a:pt x="1248" y="1049"/>
                      <a:pt x="1240" y="1046"/>
                      <a:pt x="1237" y="1039"/>
                    </a:cubicBezTo>
                    <a:cubicBezTo>
                      <a:pt x="1234" y="1032"/>
                      <a:pt x="1237" y="1025"/>
                      <a:pt x="1244" y="1021"/>
                    </a:cubicBezTo>
                    <a:close/>
                    <a:moveTo>
                      <a:pt x="1316" y="988"/>
                    </a:moveTo>
                    <a:lnTo>
                      <a:pt x="1341" y="977"/>
                    </a:lnTo>
                    <a:cubicBezTo>
                      <a:pt x="1347" y="973"/>
                      <a:pt x="1355" y="976"/>
                      <a:pt x="1358" y="983"/>
                    </a:cubicBezTo>
                    <a:cubicBezTo>
                      <a:pt x="1361" y="990"/>
                      <a:pt x="1358" y="998"/>
                      <a:pt x="1352" y="1001"/>
                    </a:cubicBezTo>
                    <a:lnTo>
                      <a:pt x="1328" y="1012"/>
                    </a:lnTo>
                    <a:cubicBezTo>
                      <a:pt x="1321" y="1015"/>
                      <a:pt x="1313" y="1012"/>
                      <a:pt x="1310" y="1005"/>
                    </a:cubicBezTo>
                    <a:cubicBezTo>
                      <a:pt x="1307" y="999"/>
                      <a:pt x="1310" y="991"/>
                      <a:pt x="1316" y="988"/>
                    </a:cubicBezTo>
                    <a:close/>
                    <a:moveTo>
                      <a:pt x="1389" y="954"/>
                    </a:moveTo>
                    <a:lnTo>
                      <a:pt x="1413" y="943"/>
                    </a:lnTo>
                    <a:cubicBezTo>
                      <a:pt x="1420" y="940"/>
                      <a:pt x="1428" y="943"/>
                      <a:pt x="1431" y="949"/>
                    </a:cubicBezTo>
                    <a:cubicBezTo>
                      <a:pt x="1434" y="956"/>
                      <a:pt x="1431" y="964"/>
                      <a:pt x="1424" y="967"/>
                    </a:cubicBezTo>
                    <a:lnTo>
                      <a:pt x="1400" y="978"/>
                    </a:lnTo>
                    <a:cubicBezTo>
                      <a:pt x="1393" y="981"/>
                      <a:pt x="1386" y="978"/>
                      <a:pt x="1382" y="972"/>
                    </a:cubicBezTo>
                    <a:cubicBezTo>
                      <a:pt x="1379" y="965"/>
                      <a:pt x="1382" y="957"/>
                      <a:pt x="1389" y="954"/>
                    </a:cubicBezTo>
                    <a:close/>
                    <a:moveTo>
                      <a:pt x="1461" y="920"/>
                    </a:moveTo>
                    <a:lnTo>
                      <a:pt x="1486" y="909"/>
                    </a:lnTo>
                    <a:cubicBezTo>
                      <a:pt x="1492" y="906"/>
                      <a:pt x="1500" y="909"/>
                      <a:pt x="1503" y="916"/>
                    </a:cubicBezTo>
                    <a:cubicBezTo>
                      <a:pt x="1506" y="922"/>
                      <a:pt x="1504" y="930"/>
                      <a:pt x="1497" y="933"/>
                    </a:cubicBezTo>
                    <a:lnTo>
                      <a:pt x="1473" y="945"/>
                    </a:lnTo>
                    <a:cubicBezTo>
                      <a:pt x="1466" y="948"/>
                      <a:pt x="1458" y="945"/>
                      <a:pt x="1455" y="938"/>
                    </a:cubicBezTo>
                    <a:cubicBezTo>
                      <a:pt x="1452" y="931"/>
                      <a:pt x="1455" y="924"/>
                      <a:pt x="1461" y="920"/>
                    </a:cubicBezTo>
                    <a:close/>
                    <a:moveTo>
                      <a:pt x="1534" y="887"/>
                    </a:moveTo>
                    <a:lnTo>
                      <a:pt x="1558" y="876"/>
                    </a:lnTo>
                    <a:cubicBezTo>
                      <a:pt x="1565" y="872"/>
                      <a:pt x="1573" y="875"/>
                      <a:pt x="1576" y="882"/>
                    </a:cubicBezTo>
                    <a:cubicBezTo>
                      <a:pt x="1579" y="889"/>
                      <a:pt x="1576" y="897"/>
                      <a:pt x="1569" y="900"/>
                    </a:cubicBezTo>
                    <a:lnTo>
                      <a:pt x="1545" y="911"/>
                    </a:lnTo>
                    <a:cubicBezTo>
                      <a:pt x="1539" y="914"/>
                      <a:pt x="1531" y="911"/>
                      <a:pt x="1528" y="904"/>
                    </a:cubicBezTo>
                    <a:cubicBezTo>
                      <a:pt x="1524" y="898"/>
                      <a:pt x="1527" y="890"/>
                      <a:pt x="1534" y="887"/>
                    </a:cubicBezTo>
                    <a:close/>
                    <a:moveTo>
                      <a:pt x="1607" y="853"/>
                    </a:moveTo>
                    <a:lnTo>
                      <a:pt x="1631" y="842"/>
                    </a:lnTo>
                    <a:cubicBezTo>
                      <a:pt x="1638" y="839"/>
                      <a:pt x="1645" y="842"/>
                      <a:pt x="1649" y="848"/>
                    </a:cubicBezTo>
                    <a:cubicBezTo>
                      <a:pt x="1652" y="855"/>
                      <a:pt x="1649" y="863"/>
                      <a:pt x="1642" y="866"/>
                    </a:cubicBezTo>
                    <a:lnTo>
                      <a:pt x="1618" y="877"/>
                    </a:lnTo>
                    <a:cubicBezTo>
                      <a:pt x="1611" y="880"/>
                      <a:pt x="1603" y="878"/>
                      <a:pt x="1600" y="871"/>
                    </a:cubicBezTo>
                    <a:cubicBezTo>
                      <a:pt x="1597" y="864"/>
                      <a:pt x="1600" y="856"/>
                      <a:pt x="1607" y="853"/>
                    </a:cubicBezTo>
                    <a:close/>
                    <a:moveTo>
                      <a:pt x="1679" y="819"/>
                    </a:moveTo>
                    <a:lnTo>
                      <a:pt x="1703" y="808"/>
                    </a:lnTo>
                    <a:cubicBezTo>
                      <a:pt x="1710" y="805"/>
                      <a:pt x="1718" y="808"/>
                      <a:pt x="1721" y="815"/>
                    </a:cubicBezTo>
                    <a:cubicBezTo>
                      <a:pt x="1724" y="821"/>
                      <a:pt x="1721" y="829"/>
                      <a:pt x="1715" y="832"/>
                    </a:cubicBezTo>
                    <a:lnTo>
                      <a:pt x="1690" y="844"/>
                    </a:lnTo>
                    <a:cubicBezTo>
                      <a:pt x="1684" y="847"/>
                      <a:pt x="1676" y="844"/>
                      <a:pt x="1673" y="837"/>
                    </a:cubicBezTo>
                    <a:cubicBezTo>
                      <a:pt x="1670" y="830"/>
                      <a:pt x="1673" y="823"/>
                      <a:pt x="1679" y="819"/>
                    </a:cubicBezTo>
                    <a:close/>
                    <a:moveTo>
                      <a:pt x="1752" y="786"/>
                    </a:moveTo>
                    <a:lnTo>
                      <a:pt x="1776" y="775"/>
                    </a:lnTo>
                    <a:cubicBezTo>
                      <a:pt x="1783" y="771"/>
                      <a:pt x="1791" y="774"/>
                      <a:pt x="1794" y="781"/>
                    </a:cubicBezTo>
                    <a:cubicBezTo>
                      <a:pt x="1797" y="788"/>
                      <a:pt x="1794" y="796"/>
                      <a:pt x="1787" y="799"/>
                    </a:cubicBezTo>
                    <a:lnTo>
                      <a:pt x="1763" y="810"/>
                    </a:lnTo>
                    <a:cubicBezTo>
                      <a:pt x="1756" y="813"/>
                      <a:pt x="1748" y="810"/>
                      <a:pt x="1745" y="804"/>
                    </a:cubicBezTo>
                    <a:cubicBezTo>
                      <a:pt x="1742" y="797"/>
                      <a:pt x="1745" y="789"/>
                      <a:pt x="1752" y="786"/>
                    </a:cubicBezTo>
                    <a:close/>
                    <a:moveTo>
                      <a:pt x="1824" y="752"/>
                    </a:moveTo>
                    <a:lnTo>
                      <a:pt x="1849" y="741"/>
                    </a:lnTo>
                    <a:cubicBezTo>
                      <a:pt x="1855" y="738"/>
                      <a:pt x="1863" y="741"/>
                      <a:pt x="1866" y="747"/>
                    </a:cubicBezTo>
                    <a:cubicBezTo>
                      <a:pt x="1869" y="754"/>
                      <a:pt x="1866" y="762"/>
                      <a:pt x="1860" y="765"/>
                    </a:cubicBezTo>
                    <a:lnTo>
                      <a:pt x="1836" y="776"/>
                    </a:lnTo>
                    <a:cubicBezTo>
                      <a:pt x="1829" y="779"/>
                      <a:pt x="1821" y="777"/>
                      <a:pt x="1818" y="770"/>
                    </a:cubicBezTo>
                    <a:cubicBezTo>
                      <a:pt x="1815" y="763"/>
                      <a:pt x="1818" y="755"/>
                      <a:pt x="1824" y="752"/>
                    </a:cubicBezTo>
                    <a:close/>
                    <a:moveTo>
                      <a:pt x="1897" y="718"/>
                    </a:moveTo>
                    <a:lnTo>
                      <a:pt x="1921" y="707"/>
                    </a:lnTo>
                    <a:cubicBezTo>
                      <a:pt x="1928" y="704"/>
                      <a:pt x="1936" y="707"/>
                      <a:pt x="1939" y="714"/>
                    </a:cubicBezTo>
                    <a:cubicBezTo>
                      <a:pt x="1942" y="720"/>
                      <a:pt x="1939" y="728"/>
                      <a:pt x="1932" y="731"/>
                    </a:cubicBezTo>
                    <a:lnTo>
                      <a:pt x="1908" y="743"/>
                    </a:lnTo>
                    <a:cubicBezTo>
                      <a:pt x="1901" y="746"/>
                      <a:pt x="1894" y="743"/>
                      <a:pt x="1890" y="736"/>
                    </a:cubicBezTo>
                    <a:cubicBezTo>
                      <a:pt x="1887" y="730"/>
                      <a:pt x="1890" y="722"/>
                      <a:pt x="1897" y="718"/>
                    </a:cubicBezTo>
                    <a:close/>
                    <a:moveTo>
                      <a:pt x="1970" y="685"/>
                    </a:moveTo>
                    <a:lnTo>
                      <a:pt x="1994" y="674"/>
                    </a:lnTo>
                    <a:cubicBezTo>
                      <a:pt x="2000" y="671"/>
                      <a:pt x="2008" y="673"/>
                      <a:pt x="2011" y="680"/>
                    </a:cubicBezTo>
                    <a:cubicBezTo>
                      <a:pt x="2015" y="687"/>
                      <a:pt x="2012" y="695"/>
                      <a:pt x="2005" y="698"/>
                    </a:cubicBezTo>
                    <a:lnTo>
                      <a:pt x="1981" y="709"/>
                    </a:lnTo>
                    <a:cubicBezTo>
                      <a:pt x="1974" y="712"/>
                      <a:pt x="1966" y="709"/>
                      <a:pt x="1963" y="703"/>
                    </a:cubicBezTo>
                    <a:cubicBezTo>
                      <a:pt x="1960" y="696"/>
                      <a:pt x="1963" y="688"/>
                      <a:pt x="1970" y="685"/>
                    </a:cubicBezTo>
                    <a:close/>
                    <a:moveTo>
                      <a:pt x="2042" y="651"/>
                    </a:moveTo>
                    <a:lnTo>
                      <a:pt x="2066" y="640"/>
                    </a:lnTo>
                    <a:cubicBezTo>
                      <a:pt x="2073" y="637"/>
                      <a:pt x="2081" y="640"/>
                      <a:pt x="2084" y="646"/>
                    </a:cubicBezTo>
                    <a:cubicBezTo>
                      <a:pt x="2087" y="653"/>
                      <a:pt x="2084" y="661"/>
                      <a:pt x="2078" y="664"/>
                    </a:cubicBezTo>
                    <a:lnTo>
                      <a:pt x="2053" y="675"/>
                    </a:lnTo>
                    <a:cubicBezTo>
                      <a:pt x="2047" y="678"/>
                      <a:pt x="2039" y="676"/>
                      <a:pt x="2036" y="669"/>
                    </a:cubicBezTo>
                    <a:cubicBezTo>
                      <a:pt x="2033" y="662"/>
                      <a:pt x="2035" y="654"/>
                      <a:pt x="2042" y="651"/>
                    </a:cubicBezTo>
                    <a:close/>
                    <a:moveTo>
                      <a:pt x="2115" y="618"/>
                    </a:moveTo>
                    <a:lnTo>
                      <a:pt x="2139" y="606"/>
                    </a:lnTo>
                    <a:cubicBezTo>
                      <a:pt x="2146" y="603"/>
                      <a:pt x="2153" y="606"/>
                      <a:pt x="2157" y="613"/>
                    </a:cubicBezTo>
                    <a:cubicBezTo>
                      <a:pt x="2160" y="619"/>
                      <a:pt x="2157" y="627"/>
                      <a:pt x="2150" y="630"/>
                    </a:cubicBezTo>
                    <a:lnTo>
                      <a:pt x="2126" y="642"/>
                    </a:lnTo>
                    <a:cubicBezTo>
                      <a:pt x="2119" y="645"/>
                      <a:pt x="2111" y="642"/>
                      <a:pt x="2108" y="635"/>
                    </a:cubicBezTo>
                    <a:cubicBezTo>
                      <a:pt x="2105" y="629"/>
                      <a:pt x="2108" y="621"/>
                      <a:pt x="2115" y="618"/>
                    </a:cubicBezTo>
                    <a:close/>
                    <a:moveTo>
                      <a:pt x="2187" y="584"/>
                    </a:moveTo>
                    <a:lnTo>
                      <a:pt x="2211" y="573"/>
                    </a:lnTo>
                    <a:cubicBezTo>
                      <a:pt x="2218" y="570"/>
                      <a:pt x="2226" y="572"/>
                      <a:pt x="2229" y="579"/>
                    </a:cubicBezTo>
                    <a:cubicBezTo>
                      <a:pt x="2232" y="586"/>
                      <a:pt x="2229" y="594"/>
                      <a:pt x="2223" y="597"/>
                    </a:cubicBezTo>
                    <a:lnTo>
                      <a:pt x="2198" y="608"/>
                    </a:lnTo>
                    <a:cubicBezTo>
                      <a:pt x="2192" y="611"/>
                      <a:pt x="2184" y="608"/>
                      <a:pt x="2181" y="602"/>
                    </a:cubicBezTo>
                    <a:cubicBezTo>
                      <a:pt x="2178" y="595"/>
                      <a:pt x="2181" y="587"/>
                      <a:pt x="2187" y="584"/>
                    </a:cubicBezTo>
                    <a:close/>
                    <a:moveTo>
                      <a:pt x="2260" y="550"/>
                    </a:moveTo>
                    <a:lnTo>
                      <a:pt x="2284" y="539"/>
                    </a:lnTo>
                    <a:cubicBezTo>
                      <a:pt x="2291" y="536"/>
                      <a:pt x="2299" y="539"/>
                      <a:pt x="2302" y="545"/>
                    </a:cubicBezTo>
                    <a:cubicBezTo>
                      <a:pt x="2305" y="552"/>
                      <a:pt x="2302" y="560"/>
                      <a:pt x="2295" y="563"/>
                    </a:cubicBezTo>
                    <a:lnTo>
                      <a:pt x="2271" y="574"/>
                    </a:lnTo>
                    <a:cubicBezTo>
                      <a:pt x="2264" y="577"/>
                      <a:pt x="2256" y="575"/>
                      <a:pt x="2253" y="568"/>
                    </a:cubicBezTo>
                    <a:cubicBezTo>
                      <a:pt x="2250" y="561"/>
                      <a:pt x="2253" y="553"/>
                      <a:pt x="2260" y="550"/>
                    </a:cubicBezTo>
                    <a:close/>
                    <a:moveTo>
                      <a:pt x="2332" y="517"/>
                    </a:moveTo>
                    <a:lnTo>
                      <a:pt x="2357" y="505"/>
                    </a:lnTo>
                    <a:cubicBezTo>
                      <a:pt x="2363" y="502"/>
                      <a:pt x="2371" y="505"/>
                      <a:pt x="2374" y="512"/>
                    </a:cubicBezTo>
                    <a:cubicBezTo>
                      <a:pt x="2377" y="518"/>
                      <a:pt x="2374" y="526"/>
                      <a:pt x="2368" y="530"/>
                    </a:cubicBezTo>
                    <a:lnTo>
                      <a:pt x="2344" y="541"/>
                    </a:lnTo>
                    <a:cubicBezTo>
                      <a:pt x="2337" y="544"/>
                      <a:pt x="2329" y="541"/>
                      <a:pt x="2326" y="534"/>
                    </a:cubicBezTo>
                    <a:cubicBezTo>
                      <a:pt x="2323" y="528"/>
                      <a:pt x="2326" y="520"/>
                      <a:pt x="2332" y="517"/>
                    </a:cubicBezTo>
                    <a:close/>
                    <a:moveTo>
                      <a:pt x="2405" y="483"/>
                    </a:moveTo>
                    <a:lnTo>
                      <a:pt x="2429" y="472"/>
                    </a:lnTo>
                    <a:cubicBezTo>
                      <a:pt x="2436" y="469"/>
                      <a:pt x="2444" y="471"/>
                      <a:pt x="2447" y="478"/>
                    </a:cubicBezTo>
                    <a:cubicBezTo>
                      <a:pt x="2450" y="485"/>
                      <a:pt x="2447" y="493"/>
                      <a:pt x="2440" y="496"/>
                    </a:cubicBezTo>
                    <a:lnTo>
                      <a:pt x="2416" y="507"/>
                    </a:lnTo>
                    <a:cubicBezTo>
                      <a:pt x="2410" y="510"/>
                      <a:pt x="2402" y="507"/>
                      <a:pt x="2398" y="501"/>
                    </a:cubicBezTo>
                    <a:cubicBezTo>
                      <a:pt x="2395" y="494"/>
                      <a:pt x="2398" y="486"/>
                      <a:pt x="2405" y="483"/>
                    </a:cubicBezTo>
                    <a:close/>
                    <a:moveTo>
                      <a:pt x="2478" y="449"/>
                    </a:moveTo>
                    <a:lnTo>
                      <a:pt x="2502" y="438"/>
                    </a:lnTo>
                    <a:cubicBezTo>
                      <a:pt x="2508" y="435"/>
                      <a:pt x="2516" y="438"/>
                      <a:pt x="2519" y="444"/>
                    </a:cubicBezTo>
                    <a:cubicBezTo>
                      <a:pt x="2523" y="451"/>
                      <a:pt x="2520" y="459"/>
                      <a:pt x="2513" y="462"/>
                    </a:cubicBezTo>
                    <a:lnTo>
                      <a:pt x="2489" y="473"/>
                    </a:lnTo>
                    <a:cubicBezTo>
                      <a:pt x="2482" y="477"/>
                      <a:pt x="2474" y="474"/>
                      <a:pt x="2471" y="467"/>
                    </a:cubicBezTo>
                    <a:cubicBezTo>
                      <a:pt x="2468" y="460"/>
                      <a:pt x="2471" y="452"/>
                      <a:pt x="2478" y="449"/>
                    </a:cubicBezTo>
                    <a:close/>
                    <a:moveTo>
                      <a:pt x="2550" y="416"/>
                    </a:moveTo>
                    <a:lnTo>
                      <a:pt x="2574" y="404"/>
                    </a:lnTo>
                    <a:cubicBezTo>
                      <a:pt x="2581" y="401"/>
                      <a:pt x="2589" y="404"/>
                      <a:pt x="2592" y="411"/>
                    </a:cubicBezTo>
                    <a:cubicBezTo>
                      <a:pt x="2595" y="418"/>
                      <a:pt x="2592" y="425"/>
                      <a:pt x="2586" y="429"/>
                    </a:cubicBezTo>
                    <a:lnTo>
                      <a:pt x="2561" y="440"/>
                    </a:lnTo>
                    <a:cubicBezTo>
                      <a:pt x="2555" y="443"/>
                      <a:pt x="2547" y="440"/>
                      <a:pt x="2544" y="433"/>
                    </a:cubicBezTo>
                    <a:cubicBezTo>
                      <a:pt x="2541" y="427"/>
                      <a:pt x="2543" y="419"/>
                      <a:pt x="2550" y="416"/>
                    </a:cubicBezTo>
                    <a:close/>
                    <a:moveTo>
                      <a:pt x="2623" y="382"/>
                    </a:moveTo>
                    <a:lnTo>
                      <a:pt x="2647" y="371"/>
                    </a:lnTo>
                    <a:cubicBezTo>
                      <a:pt x="2654" y="368"/>
                      <a:pt x="2661" y="370"/>
                      <a:pt x="2665" y="377"/>
                    </a:cubicBezTo>
                    <a:cubicBezTo>
                      <a:pt x="2668" y="384"/>
                      <a:pt x="2665" y="392"/>
                      <a:pt x="2658" y="395"/>
                    </a:cubicBezTo>
                    <a:lnTo>
                      <a:pt x="2634" y="406"/>
                    </a:lnTo>
                    <a:cubicBezTo>
                      <a:pt x="2627" y="409"/>
                      <a:pt x="2619" y="406"/>
                      <a:pt x="2616" y="400"/>
                    </a:cubicBezTo>
                    <a:cubicBezTo>
                      <a:pt x="2613" y="393"/>
                      <a:pt x="2616" y="385"/>
                      <a:pt x="2623" y="382"/>
                    </a:cubicBezTo>
                    <a:close/>
                    <a:moveTo>
                      <a:pt x="2695" y="348"/>
                    </a:moveTo>
                    <a:lnTo>
                      <a:pt x="2719" y="337"/>
                    </a:lnTo>
                    <a:cubicBezTo>
                      <a:pt x="2726" y="334"/>
                      <a:pt x="2734" y="337"/>
                      <a:pt x="2737" y="344"/>
                    </a:cubicBezTo>
                    <a:cubicBezTo>
                      <a:pt x="2740" y="350"/>
                      <a:pt x="2737" y="358"/>
                      <a:pt x="2731" y="361"/>
                    </a:cubicBezTo>
                    <a:lnTo>
                      <a:pt x="2706" y="372"/>
                    </a:lnTo>
                    <a:cubicBezTo>
                      <a:pt x="2700" y="376"/>
                      <a:pt x="2692" y="373"/>
                      <a:pt x="2689" y="366"/>
                    </a:cubicBezTo>
                    <a:cubicBezTo>
                      <a:pt x="2686" y="359"/>
                      <a:pt x="2689" y="351"/>
                      <a:pt x="2695" y="348"/>
                    </a:cubicBezTo>
                    <a:close/>
                    <a:moveTo>
                      <a:pt x="2768" y="315"/>
                    </a:moveTo>
                    <a:lnTo>
                      <a:pt x="2792" y="303"/>
                    </a:lnTo>
                    <a:cubicBezTo>
                      <a:pt x="2799" y="300"/>
                      <a:pt x="2807" y="303"/>
                      <a:pt x="2810" y="310"/>
                    </a:cubicBezTo>
                    <a:cubicBezTo>
                      <a:pt x="2813" y="317"/>
                      <a:pt x="2810" y="324"/>
                      <a:pt x="2803" y="328"/>
                    </a:cubicBezTo>
                    <a:lnTo>
                      <a:pt x="2779" y="339"/>
                    </a:lnTo>
                    <a:cubicBezTo>
                      <a:pt x="2772" y="342"/>
                      <a:pt x="2764" y="339"/>
                      <a:pt x="2761" y="332"/>
                    </a:cubicBezTo>
                    <a:cubicBezTo>
                      <a:pt x="2758" y="326"/>
                      <a:pt x="2761" y="318"/>
                      <a:pt x="2768" y="315"/>
                    </a:cubicBezTo>
                    <a:close/>
                    <a:moveTo>
                      <a:pt x="2840" y="281"/>
                    </a:moveTo>
                    <a:lnTo>
                      <a:pt x="2865" y="270"/>
                    </a:lnTo>
                    <a:cubicBezTo>
                      <a:pt x="2871" y="267"/>
                      <a:pt x="2879" y="270"/>
                      <a:pt x="2882" y="276"/>
                    </a:cubicBezTo>
                    <a:cubicBezTo>
                      <a:pt x="2885" y="283"/>
                      <a:pt x="2883" y="291"/>
                      <a:pt x="2876" y="294"/>
                    </a:cubicBezTo>
                    <a:lnTo>
                      <a:pt x="2852" y="305"/>
                    </a:lnTo>
                    <a:cubicBezTo>
                      <a:pt x="2845" y="308"/>
                      <a:pt x="2837" y="305"/>
                      <a:pt x="2834" y="299"/>
                    </a:cubicBezTo>
                    <a:cubicBezTo>
                      <a:pt x="2831" y="292"/>
                      <a:pt x="2834" y="284"/>
                      <a:pt x="2840" y="281"/>
                    </a:cubicBezTo>
                    <a:close/>
                    <a:moveTo>
                      <a:pt x="2913" y="247"/>
                    </a:moveTo>
                    <a:lnTo>
                      <a:pt x="2937" y="236"/>
                    </a:lnTo>
                    <a:cubicBezTo>
                      <a:pt x="2944" y="233"/>
                      <a:pt x="2952" y="236"/>
                      <a:pt x="2955" y="243"/>
                    </a:cubicBezTo>
                    <a:cubicBezTo>
                      <a:pt x="2958" y="249"/>
                      <a:pt x="2955" y="257"/>
                      <a:pt x="2948" y="260"/>
                    </a:cubicBezTo>
                    <a:lnTo>
                      <a:pt x="2924" y="271"/>
                    </a:lnTo>
                    <a:cubicBezTo>
                      <a:pt x="2918" y="275"/>
                      <a:pt x="2910" y="272"/>
                      <a:pt x="2907" y="265"/>
                    </a:cubicBezTo>
                    <a:cubicBezTo>
                      <a:pt x="2903" y="258"/>
                      <a:pt x="2906" y="250"/>
                      <a:pt x="2913" y="247"/>
                    </a:cubicBezTo>
                    <a:close/>
                    <a:moveTo>
                      <a:pt x="2986" y="214"/>
                    </a:moveTo>
                    <a:lnTo>
                      <a:pt x="3010" y="202"/>
                    </a:lnTo>
                    <a:cubicBezTo>
                      <a:pt x="3016" y="199"/>
                      <a:pt x="3024" y="202"/>
                      <a:pt x="3027" y="209"/>
                    </a:cubicBezTo>
                    <a:cubicBezTo>
                      <a:pt x="3031" y="216"/>
                      <a:pt x="3028" y="223"/>
                      <a:pt x="3021" y="227"/>
                    </a:cubicBezTo>
                    <a:lnTo>
                      <a:pt x="2997" y="238"/>
                    </a:lnTo>
                    <a:cubicBezTo>
                      <a:pt x="2990" y="241"/>
                      <a:pt x="2982" y="238"/>
                      <a:pt x="2979" y="231"/>
                    </a:cubicBezTo>
                    <a:cubicBezTo>
                      <a:pt x="2976" y="225"/>
                      <a:pt x="2979" y="217"/>
                      <a:pt x="2986" y="214"/>
                    </a:cubicBezTo>
                    <a:close/>
                    <a:moveTo>
                      <a:pt x="3058" y="180"/>
                    </a:moveTo>
                    <a:lnTo>
                      <a:pt x="3082" y="169"/>
                    </a:lnTo>
                    <a:cubicBezTo>
                      <a:pt x="3089" y="166"/>
                      <a:pt x="3097" y="169"/>
                      <a:pt x="3100" y="175"/>
                    </a:cubicBezTo>
                    <a:cubicBezTo>
                      <a:pt x="3103" y="182"/>
                      <a:pt x="3100" y="190"/>
                      <a:pt x="3094" y="193"/>
                    </a:cubicBezTo>
                    <a:lnTo>
                      <a:pt x="3069" y="204"/>
                    </a:lnTo>
                    <a:cubicBezTo>
                      <a:pt x="3063" y="207"/>
                      <a:pt x="3055" y="204"/>
                      <a:pt x="3052" y="198"/>
                    </a:cubicBezTo>
                    <a:cubicBezTo>
                      <a:pt x="3049" y="191"/>
                      <a:pt x="3051" y="183"/>
                      <a:pt x="3058" y="180"/>
                    </a:cubicBezTo>
                    <a:close/>
                    <a:moveTo>
                      <a:pt x="3131" y="146"/>
                    </a:moveTo>
                    <a:lnTo>
                      <a:pt x="3155" y="135"/>
                    </a:lnTo>
                    <a:cubicBezTo>
                      <a:pt x="3162" y="132"/>
                      <a:pt x="3170" y="135"/>
                      <a:pt x="3173" y="142"/>
                    </a:cubicBezTo>
                    <a:cubicBezTo>
                      <a:pt x="3176" y="148"/>
                      <a:pt x="3173" y="156"/>
                      <a:pt x="3166" y="159"/>
                    </a:cubicBezTo>
                    <a:lnTo>
                      <a:pt x="3142" y="170"/>
                    </a:lnTo>
                    <a:cubicBezTo>
                      <a:pt x="3135" y="174"/>
                      <a:pt x="3127" y="171"/>
                      <a:pt x="3124" y="164"/>
                    </a:cubicBezTo>
                    <a:cubicBezTo>
                      <a:pt x="3121" y="157"/>
                      <a:pt x="3124" y="149"/>
                      <a:pt x="3131" y="146"/>
                    </a:cubicBezTo>
                    <a:close/>
                    <a:moveTo>
                      <a:pt x="3203" y="113"/>
                    </a:moveTo>
                    <a:lnTo>
                      <a:pt x="3227" y="101"/>
                    </a:lnTo>
                    <a:cubicBezTo>
                      <a:pt x="3234" y="98"/>
                      <a:pt x="3242" y="101"/>
                      <a:pt x="3245" y="108"/>
                    </a:cubicBezTo>
                    <a:cubicBezTo>
                      <a:pt x="3248" y="115"/>
                      <a:pt x="3245" y="123"/>
                      <a:pt x="3239" y="126"/>
                    </a:cubicBezTo>
                    <a:lnTo>
                      <a:pt x="3215" y="137"/>
                    </a:lnTo>
                    <a:cubicBezTo>
                      <a:pt x="3208" y="140"/>
                      <a:pt x="3200" y="137"/>
                      <a:pt x="3197" y="130"/>
                    </a:cubicBezTo>
                    <a:cubicBezTo>
                      <a:pt x="3194" y="124"/>
                      <a:pt x="3197" y="116"/>
                      <a:pt x="3203" y="113"/>
                    </a:cubicBezTo>
                    <a:close/>
                    <a:moveTo>
                      <a:pt x="3276" y="79"/>
                    </a:moveTo>
                    <a:lnTo>
                      <a:pt x="3300" y="68"/>
                    </a:lnTo>
                    <a:cubicBezTo>
                      <a:pt x="3307" y="65"/>
                      <a:pt x="3315" y="68"/>
                      <a:pt x="3318" y="74"/>
                    </a:cubicBezTo>
                    <a:cubicBezTo>
                      <a:pt x="3321" y="81"/>
                      <a:pt x="3318" y="89"/>
                      <a:pt x="3311" y="92"/>
                    </a:cubicBezTo>
                    <a:lnTo>
                      <a:pt x="3287" y="103"/>
                    </a:lnTo>
                    <a:cubicBezTo>
                      <a:pt x="3280" y="106"/>
                      <a:pt x="3272" y="103"/>
                      <a:pt x="3269" y="97"/>
                    </a:cubicBezTo>
                    <a:cubicBezTo>
                      <a:pt x="3266" y="90"/>
                      <a:pt x="3269" y="82"/>
                      <a:pt x="3276" y="79"/>
                    </a:cubicBezTo>
                    <a:close/>
                    <a:moveTo>
                      <a:pt x="3348" y="45"/>
                    </a:moveTo>
                    <a:lnTo>
                      <a:pt x="3373" y="34"/>
                    </a:lnTo>
                    <a:cubicBezTo>
                      <a:pt x="3379" y="31"/>
                      <a:pt x="3387" y="34"/>
                      <a:pt x="3390" y="41"/>
                    </a:cubicBezTo>
                    <a:cubicBezTo>
                      <a:pt x="3393" y="47"/>
                      <a:pt x="3391" y="55"/>
                      <a:pt x="3384" y="58"/>
                    </a:cubicBezTo>
                    <a:lnTo>
                      <a:pt x="3360" y="70"/>
                    </a:lnTo>
                    <a:cubicBezTo>
                      <a:pt x="3353" y="73"/>
                      <a:pt x="3345" y="70"/>
                      <a:pt x="3342" y="63"/>
                    </a:cubicBezTo>
                    <a:cubicBezTo>
                      <a:pt x="3339" y="56"/>
                      <a:pt x="3342" y="48"/>
                      <a:pt x="3348" y="45"/>
                    </a:cubicBezTo>
                    <a:close/>
                    <a:moveTo>
                      <a:pt x="3421" y="12"/>
                    </a:moveTo>
                    <a:lnTo>
                      <a:pt x="3439" y="3"/>
                    </a:lnTo>
                    <a:cubicBezTo>
                      <a:pt x="3446" y="0"/>
                      <a:pt x="3454" y="3"/>
                      <a:pt x="3457" y="10"/>
                    </a:cubicBezTo>
                    <a:cubicBezTo>
                      <a:pt x="3460" y="16"/>
                      <a:pt x="3457" y="24"/>
                      <a:pt x="3451" y="27"/>
                    </a:cubicBezTo>
                    <a:lnTo>
                      <a:pt x="3432" y="36"/>
                    </a:lnTo>
                    <a:cubicBezTo>
                      <a:pt x="3426" y="39"/>
                      <a:pt x="3418" y="36"/>
                      <a:pt x="3415" y="29"/>
                    </a:cubicBezTo>
                    <a:cubicBezTo>
                      <a:pt x="3411" y="23"/>
                      <a:pt x="3414" y="15"/>
                      <a:pt x="3421" y="12"/>
                    </a:cubicBez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7" name="Freeform 180"/>
              <p:cNvSpPr>
                <a:spLocks/>
              </p:cNvSpPr>
              <p:nvPr/>
            </p:nvSpPr>
            <p:spPr bwMode="auto">
              <a:xfrm>
                <a:off x="2631" y="1539"/>
                <a:ext cx="91" cy="42"/>
              </a:xfrm>
              <a:custGeom>
                <a:avLst/>
                <a:gdLst>
                  <a:gd name="T0" fmla="*/ 0 w 91"/>
                  <a:gd name="T1" fmla="*/ 7 h 42"/>
                  <a:gd name="T2" fmla="*/ 91 w 91"/>
                  <a:gd name="T3" fmla="*/ 0 h 42"/>
                  <a:gd name="T4" fmla="*/ 24 w 91"/>
                  <a:gd name="T5" fmla="*/ 42 h 42"/>
                  <a:gd name="T6" fmla="*/ 0 w 91"/>
                  <a:gd name="T7" fmla="*/ 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42">
                    <a:moveTo>
                      <a:pt x="0" y="7"/>
                    </a:moveTo>
                    <a:lnTo>
                      <a:pt x="91" y="0"/>
                    </a:lnTo>
                    <a:lnTo>
                      <a:pt x="24" y="4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8" name="Freeform 181"/>
              <p:cNvSpPr>
                <a:spLocks noEditPoints="1"/>
              </p:cNvSpPr>
              <p:nvPr/>
            </p:nvSpPr>
            <p:spPr bwMode="auto">
              <a:xfrm>
                <a:off x="1542" y="1998"/>
                <a:ext cx="1124" cy="663"/>
              </a:xfrm>
              <a:custGeom>
                <a:avLst/>
                <a:gdLst>
                  <a:gd name="T0" fmla="*/ 24 w 3622"/>
                  <a:gd name="T1" fmla="*/ 5 h 3255"/>
                  <a:gd name="T2" fmla="*/ 84 w 3622"/>
                  <a:gd name="T3" fmla="*/ 59 h 3255"/>
                  <a:gd name="T4" fmla="*/ 143 w 3622"/>
                  <a:gd name="T5" fmla="*/ 112 h 3255"/>
                  <a:gd name="T6" fmla="*/ 203 w 3622"/>
                  <a:gd name="T7" fmla="*/ 166 h 3255"/>
                  <a:gd name="T8" fmla="*/ 262 w 3622"/>
                  <a:gd name="T9" fmla="*/ 219 h 3255"/>
                  <a:gd name="T10" fmla="*/ 322 w 3622"/>
                  <a:gd name="T11" fmla="*/ 273 h 3255"/>
                  <a:gd name="T12" fmla="*/ 381 w 3622"/>
                  <a:gd name="T13" fmla="*/ 326 h 3255"/>
                  <a:gd name="T14" fmla="*/ 441 w 3622"/>
                  <a:gd name="T15" fmla="*/ 380 h 3255"/>
                  <a:gd name="T16" fmla="*/ 500 w 3622"/>
                  <a:gd name="T17" fmla="*/ 433 h 3255"/>
                  <a:gd name="T18" fmla="*/ 560 w 3622"/>
                  <a:gd name="T19" fmla="*/ 486 h 3255"/>
                  <a:gd name="T20" fmla="*/ 619 w 3622"/>
                  <a:gd name="T21" fmla="*/ 540 h 3255"/>
                  <a:gd name="T22" fmla="*/ 679 w 3622"/>
                  <a:gd name="T23" fmla="*/ 593 h 3255"/>
                  <a:gd name="T24" fmla="*/ 739 w 3622"/>
                  <a:gd name="T25" fmla="*/ 647 h 3255"/>
                  <a:gd name="T26" fmla="*/ 798 w 3622"/>
                  <a:gd name="T27" fmla="*/ 700 h 3255"/>
                  <a:gd name="T28" fmla="*/ 858 w 3622"/>
                  <a:gd name="T29" fmla="*/ 754 h 3255"/>
                  <a:gd name="T30" fmla="*/ 917 w 3622"/>
                  <a:gd name="T31" fmla="*/ 807 h 3255"/>
                  <a:gd name="T32" fmla="*/ 977 w 3622"/>
                  <a:gd name="T33" fmla="*/ 861 h 3255"/>
                  <a:gd name="T34" fmla="*/ 1036 w 3622"/>
                  <a:gd name="T35" fmla="*/ 914 h 3255"/>
                  <a:gd name="T36" fmla="*/ 1096 w 3622"/>
                  <a:gd name="T37" fmla="*/ 967 h 3255"/>
                  <a:gd name="T38" fmla="*/ 1155 w 3622"/>
                  <a:gd name="T39" fmla="*/ 1021 h 3255"/>
                  <a:gd name="T40" fmla="*/ 1215 w 3622"/>
                  <a:gd name="T41" fmla="*/ 1074 h 3255"/>
                  <a:gd name="T42" fmla="*/ 1274 w 3622"/>
                  <a:gd name="T43" fmla="*/ 1128 h 3255"/>
                  <a:gd name="T44" fmla="*/ 1334 w 3622"/>
                  <a:gd name="T45" fmla="*/ 1181 h 3255"/>
                  <a:gd name="T46" fmla="*/ 1393 w 3622"/>
                  <a:gd name="T47" fmla="*/ 1235 h 3255"/>
                  <a:gd name="T48" fmla="*/ 1453 w 3622"/>
                  <a:gd name="T49" fmla="*/ 1288 h 3255"/>
                  <a:gd name="T50" fmla="*/ 1512 w 3622"/>
                  <a:gd name="T51" fmla="*/ 1341 h 3255"/>
                  <a:gd name="T52" fmla="*/ 1572 w 3622"/>
                  <a:gd name="T53" fmla="*/ 1395 h 3255"/>
                  <a:gd name="T54" fmla="*/ 1631 w 3622"/>
                  <a:gd name="T55" fmla="*/ 1448 h 3255"/>
                  <a:gd name="T56" fmla="*/ 1691 w 3622"/>
                  <a:gd name="T57" fmla="*/ 1502 h 3255"/>
                  <a:gd name="T58" fmla="*/ 1751 w 3622"/>
                  <a:gd name="T59" fmla="*/ 1555 h 3255"/>
                  <a:gd name="T60" fmla="*/ 1810 w 3622"/>
                  <a:gd name="T61" fmla="*/ 1609 h 3255"/>
                  <a:gd name="T62" fmla="*/ 1870 w 3622"/>
                  <a:gd name="T63" fmla="*/ 1662 h 3255"/>
                  <a:gd name="T64" fmla="*/ 1929 w 3622"/>
                  <a:gd name="T65" fmla="*/ 1716 h 3255"/>
                  <a:gd name="T66" fmla="*/ 1989 w 3622"/>
                  <a:gd name="T67" fmla="*/ 1769 h 3255"/>
                  <a:gd name="T68" fmla="*/ 2048 w 3622"/>
                  <a:gd name="T69" fmla="*/ 1822 h 3255"/>
                  <a:gd name="T70" fmla="*/ 2108 w 3622"/>
                  <a:gd name="T71" fmla="*/ 1876 h 3255"/>
                  <a:gd name="T72" fmla="*/ 2167 w 3622"/>
                  <a:gd name="T73" fmla="*/ 1929 h 3255"/>
                  <a:gd name="T74" fmla="*/ 2227 w 3622"/>
                  <a:gd name="T75" fmla="*/ 1983 h 3255"/>
                  <a:gd name="T76" fmla="*/ 2286 w 3622"/>
                  <a:gd name="T77" fmla="*/ 2036 h 3255"/>
                  <a:gd name="T78" fmla="*/ 2346 w 3622"/>
                  <a:gd name="T79" fmla="*/ 2090 h 3255"/>
                  <a:gd name="T80" fmla="*/ 2405 w 3622"/>
                  <a:gd name="T81" fmla="*/ 2143 h 3255"/>
                  <a:gd name="T82" fmla="*/ 2465 w 3622"/>
                  <a:gd name="T83" fmla="*/ 2197 h 3255"/>
                  <a:gd name="T84" fmla="*/ 2524 w 3622"/>
                  <a:gd name="T85" fmla="*/ 2250 h 3255"/>
                  <a:gd name="T86" fmla="*/ 2584 w 3622"/>
                  <a:gd name="T87" fmla="*/ 2303 h 3255"/>
                  <a:gd name="T88" fmla="*/ 2643 w 3622"/>
                  <a:gd name="T89" fmla="*/ 2357 h 3255"/>
                  <a:gd name="T90" fmla="*/ 2703 w 3622"/>
                  <a:gd name="T91" fmla="*/ 2410 h 3255"/>
                  <a:gd name="T92" fmla="*/ 2763 w 3622"/>
                  <a:gd name="T93" fmla="*/ 2464 h 3255"/>
                  <a:gd name="T94" fmla="*/ 2822 w 3622"/>
                  <a:gd name="T95" fmla="*/ 2517 h 3255"/>
                  <a:gd name="T96" fmla="*/ 2882 w 3622"/>
                  <a:gd name="T97" fmla="*/ 2571 h 3255"/>
                  <a:gd name="T98" fmla="*/ 2941 w 3622"/>
                  <a:gd name="T99" fmla="*/ 2624 h 3255"/>
                  <a:gd name="T100" fmla="*/ 3001 w 3622"/>
                  <a:gd name="T101" fmla="*/ 2678 h 3255"/>
                  <a:gd name="T102" fmla="*/ 3060 w 3622"/>
                  <a:gd name="T103" fmla="*/ 2731 h 3255"/>
                  <a:gd name="T104" fmla="*/ 3120 w 3622"/>
                  <a:gd name="T105" fmla="*/ 2784 h 3255"/>
                  <a:gd name="T106" fmla="*/ 3179 w 3622"/>
                  <a:gd name="T107" fmla="*/ 2838 h 3255"/>
                  <a:gd name="T108" fmla="*/ 3239 w 3622"/>
                  <a:gd name="T109" fmla="*/ 2891 h 3255"/>
                  <a:gd name="T110" fmla="*/ 3298 w 3622"/>
                  <a:gd name="T111" fmla="*/ 2945 h 3255"/>
                  <a:gd name="T112" fmla="*/ 3358 w 3622"/>
                  <a:gd name="T113" fmla="*/ 2998 h 3255"/>
                  <a:gd name="T114" fmla="*/ 3417 w 3622"/>
                  <a:gd name="T115" fmla="*/ 3052 h 3255"/>
                  <a:gd name="T116" fmla="*/ 3477 w 3622"/>
                  <a:gd name="T117" fmla="*/ 3105 h 3255"/>
                  <a:gd name="T118" fmla="*/ 3536 w 3622"/>
                  <a:gd name="T119" fmla="*/ 3159 h 3255"/>
                  <a:gd name="T120" fmla="*/ 3596 w 3622"/>
                  <a:gd name="T121" fmla="*/ 3212 h 3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22" h="3255">
                    <a:moveTo>
                      <a:pt x="24" y="5"/>
                    </a:moveTo>
                    <a:lnTo>
                      <a:pt x="44" y="23"/>
                    </a:lnTo>
                    <a:cubicBezTo>
                      <a:pt x="49" y="28"/>
                      <a:pt x="50" y="37"/>
                      <a:pt x="45" y="42"/>
                    </a:cubicBezTo>
                    <a:cubicBezTo>
                      <a:pt x="40" y="48"/>
                      <a:pt x="32" y="48"/>
                      <a:pt x="26" y="43"/>
                    </a:cubicBezTo>
                    <a:lnTo>
                      <a:pt x="6" y="25"/>
                    </a:lnTo>
                    <a:cubicBezTo>
                      <a:pt x="1" y="20"/>
                      <a:pt x="0" y="12"/>
                      <a:pt x="5" y="6"/>
                    </a:cubicBezTo>
                    <a:cubicBezTo>
                      <a:pt x="10" y="1"/>
                      <a:pt x="19" y="0"/>
                      <a:pt x="24" y="5"/>
                    </a:cubicBezTo>
                    <a:close/>
                    <a:moveTo>
                      <a:pt x="84" y="59"/>
                    </a:moveTo>
                    <a:lnTo>
                      <a:pt x="104" y="77"/>
                    </a:lnTo>
                    <a:cubicBezTo>
                      <a:pt x="109" y="82"/>
                      <a:pt x="109" y="90"/>
                      <a:pt x="105" y="95"/>
                    </a:cubicBezTo>
                    <a:cubicBezTo>
                      <a:pt x="100" y="101"/>
                      <a:pt x="91" y="101"/>
                      <a:pt x="86" y="97"/>
                    </a:cubicBezTo>
                    <a:lnTo>
                      <a:pt x="66" y="79"/>
                    </a:lnTo>
                    <a:cubicBezTo>
                      <a:pt x="60" y="74"/>
                      <a:pt x="60" y="65"/>
                      <a:pt x="65" y="60"/>
                    </a:cubicBezTo>
                    <a:cubicBezTo>
                      <a:pt x="70" y="54"/>
                      <a:pt x="78" y="54"/>
                      <a:pt x="84" y="59"/>
                    </a:cubicBezTo>
                    <a:close/>
                    <a:moveTo>
                      <a:pt x="143" y="112"/>
                    </a:moveTo>
                    <a:lnTo>
                      <a:pt x="163" y="130"/>
                    </a:lnTo>
                    <a:cubicBezTo>
                      <a:pt x="169" y="135"/>
                      <a:pt x="169" y="143"/>
                      <a:pt x="164" y="149"/>
                    </a:cubicBezTo>
                    <a:cubicBezTo>
                      <a:pt x="159" y="154"/>
                      <a:pt x="151" y="155"/>
                      <a:pt x="145" y="150"/>
                    </a:cubicBezTo>
                    <a:lnTo>
                      <a:pt x="125" y="132"/>
                    </a:lnTo>
                    <a:cubicBezTo>
                      <a:pt x="120" y="127"/>
                      <a:pt x="119" y="119"/>
                      <a:pt x="124" y="113"/>
                    </a:cubicBezTo>
                    <a:cubicBezTo>
                      <a:pt x="129" y="108"/>
                      <a:pt x="138" y="107"/>
                      <a:pt x="143" y="112"/>
                    </a:cubicBezTo>
                    <a:close/>
                    <a:moveTo>
                      <a:pt x="203" y="166"/>
                    </a:moveTo>
                    <a:lnTo>
                      <a:pt x="223" y="184"/>
                    </a:lnTo>
                    <a:cubicBezTo>
                      <a:pt x="228" y="188"/>
                      <a:pt x="229" y="197"/>
                      <a:pt x="224" y="202"/>
                    </a:cubicBezTo>
                    <a:cubicBezTo>
                      <a:pt x="219" y="208"/>
                      <a:pt x="210" y="208"/>
                      <a:pt x="205" y="203"/>
                    </a:cubicBezTo>
                    <a:lnTo>
                      <a:pt x="185" y="186"/>
                    </a:lnTo>
                    <a:cubicBezTo>
                      <a:pt x="179" y="181"/>
                      <a:pt x="179" y="172"/>
                      <a:pt x="184" y="167"/>
                    </a:cubicBezTo>
                    <a:cubicBezTo>
                      <a:pt x="189" y="161"/>
                      <a:pt x="197" y="161"/>
                      <a:pt x="203" y="166"/>
                    </a:cubicBezTo>
                    <a:close/>
                    <a:moveTo>
                      <a:pt x="262" y="219"/>
                    </a:moveTo>
                    <a:lnTo>
                      <a:pt x="282" y="237"/>
                    </a:lnTo>
                    <a:cubicBezTo>
                      <a:pt x="288" y="242"/>
                      <a:pt x="288" y="250"/>
                      <a:pt x="283" y="256"/>
                    </a:cubicBezTo>
                    <a:cubicBezTo>
                      <a:pt x="278" y="261"/>
                      <a:pt x="270" y="262"/>
                      <a:pt x="264" y="257"/>
                    </a:cubicBezTo>
                    <a:lnTo>
                      <a:pt x="244" y="239"/>
                    </a:lnTo>
                    <a:cubicBezTo>
                      <a:pt x="239" y="234"/>
                      <a:pt x="239" y="226"/>
                      <a:pt x="243" y="220"/>
                    </a:cubicBezTo>
                    <a:cubicBezTo>
                      <a:pt x="248" y="215"/>
                      <a:pt x="257" y="214"/>
                      <a:pt x="262" y="219"/>
                    </a:cubicBezTo>
                    <a:close/>
                    <a:moveTo>
                      <a:pt x="322" y="273"/>
                    </a:moveTo>
                    <a:lnTo>
                      <a:pt x="342" y="290"/>
                    </a:lnTo>
                    <a:cubicBezTo>
                      <a:pt x="347" y="295"/>
                      <a:pt x="348" y="304"/>
                      <a:pt x="343" y="309"/>
                    </a:cubicBezTo>
                    <a:cubicBezTo>
                      <a:pt x="338" y="315"/>
                      <a:pt x="329" y="315"/>
                      <a:pt x="324" y="310"/>
                    </a:cubicBezTo>
                    <a:lnTo>
                      <a:pt x="304" y="292"/>
                    </a:lnTo>
                    <a:cubicBezTo>
                      <a:pt x="299" y="288"/>
                      <a:pt x="298" y="279"/>
                      <a:pt x="303" y="274"/>
                    </a:cubicBezTo>
                    <a:cubicBezTo>
                      <a:pt x="308" y="268"/>
                      <a:pt x="316" y="268"/>
                      <a:pt x="322" y="273"/>
                    </a:cubicBezTo>
                    <a:close/>
                    <a:moveTo>
                      <a:pt x="381" y="326"/>
                    </a:moveTo>
                    <a:lnTo>
                      <a:pt x="401" y="344"/>
                    </a:lnTo>
                    <a:cubicBezTo>
                      <a:pt x="407" y="349"/>
                      <a:pt x="407" y="357"/>
                      <a:pt x="402" y="363"/>
                    </a:cubicBezTo>
                    <a:cubicBezTo>
                      <a:pt x="397" y="368"/>
                      <a:pt x="389" y="369"/>
                      <a:pt x="383" y="364"/>
                    </a:cubicBezTo>
                    <a:lnTo>
                      <a:pt x="364" y="346"/>
                    </a:lnTo>
                    <a:cubicBezTo>
                      <a:pt x="358" y="341"/>
                      <a:pt x="358" y="333"/>
                      <a:pt x="363" y="327"/>
                    </a:cubicBezTo>
                    <a:cubicBezTo>
                      <a:pt x="367" y="322"/>
                      <a:pt x="376" y="321"/>
                      <a:pt x="381" y="326"/>
                    </a:cubicBezTo>
                    <a:close/>
                    <a:moveTo>
                      <a:pt x="441" y="380"/>
                    </a:moveTo>
                    <a:lnTo>
                      <a:pt x="461" y="397"/>
                    </a:lnTo>
                    <a:cubicBezTo>
                      <a:pt x="466" y="402"/>
                      <a:pt x="467" y="411"/>
                      <a:pt x="462" y="416"/>
                    </a:cubicBezTo>
                    <a:cubicBezTo>
                      <a:pt x="457" y="422"/>
                      <a:pt x="448" y="422"/>
                      <a:pt x="443" y="417"/>
                    </a:cubicBezTo>
                    <a:lnTo>
                      <a:pt x="423" y="399"/>
                    </a:lnTo>
                    <a:cubicBezTo>
                      <a:pt x="418" y="394"/>
                      <a:pt x="417" y="386"/>
                      <a:pt x="422" y="381"/>
                    </a:cubicBezTo>
                    <a:cubicBezTo>
                      <a:pt x="427" y="375"/>
                      <a:pt x="435" y="375"/>
                      <a:pt x="441" y="380"/>
                    </a:cubicBezTo>
                    <a:close/>
                    <a:moveTo>
                      <a:pt x="500" y="433"/>
                    </a:moveTo>
                    <a:lnTo>
                      <a:pt x="520" y="451"/>
                    </a:lnTo>
                    <a:cubicBezTo>
                      <a:pt x="526" y="456"/>
                      <a:pt x="526" y="464"/>
                      <a:pt x="521" y="470"/>
                    </a:cubicBezTo>
                    <a:cubicBezTo>
                      <a:pt x="516" y="475"/>
                      <a:pt x="508" y="476"/>
                      <a:pt x="502" y="471"/>
                    </a:cubicBezTo>
                    <a:lnTo>
                      <a:pt x="483" y="453"/>
                    </a:lnTo>
                    <a:cubicBezTo>
                      <a:pt x="477" y="448"/>
                      <a:pt x="477" y="439"/>
                      <a:pt x="482" y="434"/>
                    </a:cubicBezTo>
                    <a:cubicBezTo>
                      <a:pt x="486" y="428"/>
                      <a:pt x="495" y="428"/>
                      <a:pt x="500" y="433"/>
                    </a:cubicBezTo>
                    <a:close/>
                    <a:moveTo>
                      <a:pt x="560" y="486"/>
                    </a:moveTo>
                    <a:lnTo>
                      <a:pt x="580" y="504"/>
                    </a:lnTo>
                    <a:cubicBezTo>
                      <a:pt x="585" y="509"/>
                      <a:pt x="586" y="518"/>
                      <a:pt x="581" y="523"/>
                    </a:cubicBezTo>
                    <a:cubicBezTo>
                      <a:pt x="576" y="529"/>
                      <a:pt x="567" y="529"/>
                      <a:pt x="562" y="524"/>
                    </a:cubicBezTo>
                    <a:lnTo>
                      <a:pt x="542" y="506"/>
                    </a:lnTo>
                    <a:cubicBezTo>
                      <a:pt x="537" y="501"/>
                      <a:pt x="536" y="493"/>
                      <a:pt x="541" y="487"/>
                    </a:cubicBezTo>
                    <a:cubicBezTo>
                      <a:pt x="546" y="482"/>
                      <a:pt x="554" y="481"/>
                      <a:pt x="560" y="486"/>
                    </a:cubicBezTo>
                    <a:close/>
                    <a:moveTo>
                      <a:pt x="619" y="540"/>
                    </a:moveTo>
                    <a:lnTo>
                      <a:pt x="639" y="558"/>
                    </a:lnTo>
                    <a:cubicBezTo>
                      <a:pt x="645" y="563"/>
                      <a:pt x="645" y="571"/>
                      <a:pt x="640" y="576"/>
                    </a:cubicBezTo>
                    <a:cubicBezTo>
                      <a:pt x="635" y="582"/>
                      <a:pt x="627" y="582"/>
                      <a:pt x="621" y="577"/>
                    </a:cubicBezTo>
                    <a:lnTo>
                      <a:pt x="602" y="560"/>
                    </a:lnTo>
                    <a:cubicBezTo>
                      <a:pt x="596" y="555"/>
                      <a:pt x="596" y="546"/>
                      <a:pt x="601" y="541"/>
                    </a:cubicBezTo>
                    <a:cubicBezTo>
                      <a:pt x="606" y="535"/>
                      <a:pt x="614" y="535"/>
                      <a:pt x="619" y="540"/>
                    </a:cubicBezTo>
                    <a:close/>
                    <a:moveTo>
                      <a:pt x="679" y="593"/>
                    </a:moveTo>
                    <a:lnTo>
                      <a:pt x="699" y="611"/>
                    </a:lnTo>
                    <a:cubicBezTo>
                      <a:pt x="704" y="616"/>
                      <a:pt x="705" y="624"/>
                      <a:pt x="700" y="630"/>
                    </a:cubicBezTo>
                    <a:cubicBezTo>
                      <a:pt x="695" y="635"/>
                      <a:pt x="687" y="636"/>
                      <a:pt x="681" y="631"/>
                    </a:cubicBezTo>
                    <a:lnTo>
                      <a:pt x="661" y="613"/>
                    </a:lnTo>
                    <a:cubicBezTo>
                      <a:pt x="656" y="608"/>
                      <a:pt x="655" y="600"/>
                      <a:pt x="660" y="594"/>
                    </a:cubicBezTo>
                    <a:cubicBezTo>
                      <a:pt x="665" y="589"/>
                      <a:pt x="674" y="588"/>
                      <a:pt x="679" y="593"/>
                    </a:cubicBezTo>
                    <a:close/>
                    <a:moveTo>
                      <a:pt x="739" y="647"/>
                    </a:moveTo>
                    <a:lnTo>
                      <a:pt x="758" y="665"/>
                    </a:lnTo>
                    <a:cubicBezTo>
                      <a:pt x="764" y="669"/>
                      <a:pt x="764" y="678"/>
                      <a:pt x="759" y="683"/>
                    </a:cubicBezTo>
                    <a:cubicBezTo>
                      <a:pt x="754" y="689"/>
                      <a:pt x="746" y="689"/>
                      <a:pt x="741" y="684"/>
                    </a:cubicBezTo>
                    <a:lnTo>
                      <a:pt x="721" y="667"/>
                    </a:lnTo>
                    <a:cubicBezTo>
                      <a:pt x="715" y="662"/>
                      <a:pt x="715" y="653"/>
                      <a:pt x="720" y="648"/>
                    </a:cubicBezTo>
                    <a:cubicBezTo>
                      <a:pt x="725" y="642"/>
                      <a:pt x="733" y="642"/>
                      <a:pt x="739" y="647"/>
                    </a:cubicBezTo>
                    <a:close/>
                    <a:moveTo>
                      <a:pt x="798" y="700"/>
                    </a:moveTo>
                    <a:lnTo>
                      <a:pt x="818" y="718"/>
                    </a:lnTo>
                    <a:cubicBezTo>
                      <a:pt x="823" y="723"/>
                      <a:pt x="824" y="731"/>
                      <a:pt x="819" y="737"/>
                    </a:cubicBezTo>
                    <a:cubicBezTo>
                      <a:pt x="814" y="742"/>
                      <a:pt x="806" y="743"/>
                      <a:pt x="800" y="738"/>
                    </a:cubicBezTo>
                    <a:lnTo>
                      <a:pt x="780" y="720"/>
                    </a:lnTo>
                    <a:cubicBezTo>
                      <a:pt x="775" y="715"/>
                      <a:pt x="774" y="707"/>
                      <a:pt x="779" y="701"/>
                    </a:cubicBezTo>
                    <a:cubicBezTo>
                      <a:pt x="784" y="696"/>
                      <a:pt x="793" y="695"/>
                      <a:pt x="798" y="700"/>
                    </a:cubicBezTo>
                    <a:close/>
                    <a:moveTo>
                      <a:pt x="858" y="754"/>
                    </a:moveTo>
                    <a:lnTo>
                      <a:pt x="877" y="771"/>
                    </a:lnTo>
                    <a:cubicBezTo>
                      <a:pt x="883" y="776"/>
                      <a:pt x="883" y="785"/>
                      <a:pt x="878" y="790"/>
                    </a:cubicBezTo>
                    <a:cubicBezTo>
                      <a:pt x="874" y="796"/>
                      <a:pt x="865" y="796"/>
                      <a:pt x="860" y="791"/>
                    </a:cubicBezTo>
                    <a:lnTo>
                      <a:pt x="840" y="773"/>
                    </a:lnTo>
                    <a:cubicBezTo>
                      <a:pt x="834" y="769"/>
                      <a:pt x="834" y="760"/>
                      <a:pt x="839" y="755"/>
                    </a:cubicBezTo>
                    <a:cubicBezTo>
                      <a:pt x="844" y="749"/>
                      <a:pt x="852" y="749"/>
                      <a:pt x="858" y="754"/>
                    </a:cubicBezTo>
                    <a:close/>
                    <a:moveTo>
                      <a:pt x="917" y="807"/>
                    </a:moveTo>
                    <a:lnTo>
                      <a:pt x="937" y="825"/>
                    </a:lnTo>
                    <a:cubicBezTo>
                      <a:pt x="942" y="830"/>
                      <a:pt x="943" y="838"/>
                      <a:pt x="938" y="844"/>
                    </a:cubicBezTo>
                    <a:cubicBezTo>
                      <a:pt x="933" y="849"/>
                      <a:pt x="925" y="850"/>
                      <a:pt x="919" y="845"/>
                    </a:cubicBezTo>
                    <a:lnTo>
                      <a:pt x="899" y="827"/>
                    </a:lnTo>
                    <a:cubicBezTo>
                      <a:pt x="894" y="822"/>
                      <a:pt x="893" y="814"/>
                      <a:pt x="898" y="808"/>
                    </a:cubicBezTo>
                    <a:cubicBezTo>
                      <a:pt x="903" y="803"/>
                      <a:pt x="912" y="802"/>
                      <a:pt x="917" y="807"/>
                    </a:cubicBezTo>
                    <a:close/>
                    <a:moveTo>
                      <a:pt x="977" y="861"/>
                    </a:moveTo>
                    <a:lnTo>
                      <a:pt x="996" y="878"/>
                    </a:lnTo>
                    <a:cubicBezTo>
                      <a:pt x="1002" y="883"/>
                      <a:pt x="1002" y="892"/>
                      <a:pt x="998" y="897"/>
                    </a:cubicBezTo>
                    <a:cubicBezTo>
                      <a:pt x="993" y="903"/>
                      <a:pt x="984" y="903"/>
                      <a:pt x="979" y="898"/>
                    </a:cubicBezTo>
                    <a:lnTo>
                      <a:pt x="959" y="880"/>
                    </a:lnTo>
                    <a:cubicBezTo>
                      <a:pt x="953" y="875"/>
                      <a:pt x="953" y="867"/>
                      <a:pt x="958" y="862"/>
                    </a:cubicBezTo>
                    <a:cubicBezTo>
                      <a:pt x="963" y="856"/>
                      <a:pt x="971" y="856"/>
                      <a:pt x="977" y="861"/>
                    </a:cubicBezTo>
                    <a:close/>
                    <a:moveTo>
                      <a:pt x="1036" y="914"/>
                    </a:moveTo>
                    <a:lnTo>
                      <a:pt x="1056" y="932"/>
                    </a:lnTo>
                    <a:cubicBezTo>
                      <a:pt x="1061" y="937"/>
                      <a:pt x="1062" y="945"/>
                      <a:pt x="1057" y="951"/>
                    </a:cubicBezTo>
                    <a:cubicBezTo>
                      <a:pt x="1052" y="956"/>
                      <a:pt x="1044" y="957"/>
                      <a:pt x="1038" y="952"/>
                    </a:cubicBezTo>
                    <a:lnTo>
                      <a:pt x="1018" y="934"/>
                    </a:lnTo>
                    <a:cubicBezTo>
                      <a:pt x="1013" y="929"/>
                      <a:pt x="1012" y="920"/>
                      <a:pt x="1017" y="915"/>
                    </a:cubicBezTo>
                    <a:cubicBezTo>
                      <a:pt x="1022" y="909"/>
                      <a:pt x="1031" y="909"/>
                      <a:pt x="1036" y="914"/>
                    </a:cubicBezTo>
                    <a:close/>
                    <a:moveTo>
                      <a:pt x="1096" y="967"/>
                    </a:moveTo>
                    <a:lnTo>
                      <a:pt x="1116" y="985"/>
                    </a:lnTo>
                    <a:cubicBezTo>
                      <a:pt x="1121" y="990"/>
                      <a:pt x="1121" y="999"/>
                      <a:pt x="1117" y="1004"/>
                    </a:cubicBezTo>
                    <a:cubicBezTo>
                      <a:pt x="1112" y="1010"/>
                      <a:pt x="1103" y="1010"/>
                      <a:pt x="1098" y="1005"/>
                    </a:cubicBezTo>
                    <a:lnTo>
                      <a:pt x="1078" y="987"/>
                    </a:lnTo>
                    <a:cubicBezTo>
                      <a:pt x="1072" y="982"/>
                      <a:pt x="1072" y="974"/>
                      <a:pt x="1077" y="968"/>
                    </a:cubicBezTo>
                    <a:cubicBezTo>
                      <a:pt x="1082" y="963"/>
                      <a:pt x="1090" y="962"/>
                      <a:pt x="1096" y="967"/>
                    </a:cubicBezTo>
                    <a:close/>
                    <a:moveTo>
                      <a:pt x="1155" y="1021"/>
                    </a:moveTo>
                    <a:lnTo>
                      <a:pt x="1175" y="1039"/>
                    </a:lnTo>
                    <a:cubicBezTo>
                      <a:pt x="1181" y="1044"/>
                      <a:pt x="1181" y="1052"/>
                      <a:pt x="1176" y="1057"/>
                    </a:cubicBezTo>
                    <a:cubicBezTo>
                      <a:pt x="1171" y="1063"/>
                      <a:pt x="1163" y="1063"/>
                      <a:pt x="1157" y="1058"/>
                    </a:cubicBezTo>
                    <a:lnTo>
                      <a:pt x="1137" y="1041"/>
                    </a:lnTo>
                    <a:cubicBezTo>
                      <a:pt x="1132" y="1036"/>
                      <a:pt x="1131" y="1027"/>
                      <a:pt x="1136" y="1022"/>
                    </a:cubicBezTo>
                    <a:cubicBezTo>
                      <a:pt x="1141" y="1016"/>
                      <a:pt x="1150" y="1016"/>
                      <a:pt x="1155" y="1021"/>
                    </a:cubicBezTo>
                    <a:close/>
                    <a:moveTo>
                      <a:pt x="1215" y="1074"/>
                    </a:moveTo>
                    <a:lnTo>
                      <a:pt x="1235" y="1092"/>
                    </a:lnTo>
                    <a:cubicBezTo>
                      <a:pt x="1240" y="1097"/>
                      <a:pt x="1241" y="1105"/>
                      <a:pt x="1236" y="1111"/>
                    </a:cubicBezTo>
                    <a:cubicBezTo>
                      <a:pt x="1231" y="1116"/>
                      <a:pt x="1222" y="1117"/>
                      <a:pt x="1217" y="1112"/>
                    </a:cubicBezTo>
                    <a:lnTo>
                      <a:pt x="1197" y="1094"/>
                    </a:lnTo>
                    <a:cubicBezTo>
                      <a:pt x="1191" y="1089"/>
                      <a:pt x="1191" y="1081"/>
                      <a:pt x="1196" y="1075"/>
                    </a:cubicBezTo>
                    <a:cubicBezTo>
                      <a:pt x="1201" y="1070"/>
                      <a:pt x="1209" y="1069"/>
                      <a:pt x="1215" y="1074"/>
                    </a:cubicBezTo>
                    <a:close/>
                    <a:moveTo>
                      <a:pt x="1274" y="1128"/>
                    </a:moveTo>
                    <a:lnTo>
                      <a:pt x="1294" y="1146"/>
                    </a:lnTo>
                    <a:cubicBezTo>
                      <a:pt x="1300" y="1150"/>
                      <a:pt x="1300" y="1159"/>
                      <a:pt x="1295" y="1164"/>
                    </a:cubicBezTo>
                    <a:cubicBezTo>
                      <a:pt x="1290" y="1170"/>
                      <a:pt x="1282" y="1170"/>
                      <a:pt x="1276" y="1165"/>
                    </a:cubicBezTo>
                    <a:lnTo>
                      <a:pt x="1256" y="1148"/>
                    </a:lnTo>
                    <a:cubicBezTo>
                      <a:pt x="1251" y="1143"/>
                      <a:pt x="1251" y="1134"/>
                      <a:pt x="1255" y="1129"/>
                    </a:cubicBezTo>
                    <a:cubicBezTo>
                      <a:pt x="1260" y="1123"/>
                      <a:pt x="1269" y="1123"/>
                      <a:pt x="1274" y="1128"/>
                    </a:cubicBezTo>
                    <a:close/>
                    <a:moveTo>
                      <a:pt x="1334" y="1181"/>
                    </a:moveTo>
                    <a:lnTo>
                      <a:pt x="1354" y="1199"/>
                    </a:lnTo>
                    <a:cubicBezTo>
                      <a:pt x="1359" y="1204"/>
                      <a:pt x="1360" y="1212"/>
                      <a:pt x="1355" y="1218"/>
                    </a:cubicBezTo>
                    <a:cubicBezTo>
                      <a:pt x="1350" y="1223"/>
                      <a:pt x="1341" y="1224"/>
                      <a:pt x="1336" y="1219"/>
                    </a:cubicBezTo>
                    <a:lnTo>
                      <a:pt x="1316" y="1201"/>
                    </a:lnTo>
                    <a:cubicBezTo>
                      <a:pt x="1311" y="1196"/>
                      <a:pt x="1310" y="1188"/>
                      <a:pt x="1315" y="1182"/>
                    </a:cubicBezTo>
                    <a:cubicBezTo>
                      <a:pt x="1320" y="1177"/>
                      <a:pt x="1328" y="1176"/>
                      <a:pt x="1334" y="1181"/>
                    </a:cubicBezTo>
                    <a:close/>
                    <a:moveTo>
                      <a:pt x="1393" y="1235"/>
                    </a:moveTo>
                    <a:lnTo>
                      <a:pt x="1413" y="1252"/>
                    </a:lnTo>
                    <a:cubicBezTo>
                      <a:pt x="1419" y="1257"/>
                      <a:pt x="1419" y="1266"/>
                      <a:pt x="1414" y="1271"/>
                    </a:cubicBezTo>
                    <a:cubicBezTo>
                      <a:pt x="1409" y="1277"/>
                      <a:pt x="1401" y="1277"/>
                      <a:pt x="1395" y="1272"/>
                    </a:cubicBezTo>
                    <a:lnTo>
                      <a:pt x="1376" y="1254"/>
                    </a:lnTo>
                    <a:cubicBezTo>
                      <a:pt x="1370" y="1250"/>
                      <a:pt x="1370" y="1241"/>
                      <a:pt x="1375" y="1236"/>
                    </a:cubicBezTo>
                    <a:cubicBezTo>
                      <a:pt x="1379" y="1230"/>
                      <a:pt x="1388" y="1230"/>
                      <a:pt x="1393" y="1235"/>
                    </a:cubicBezTo>
                    <a:close/>
                    <a:moveTo>
                      <a:pt x="1453" y="1288"/>
                    </a:moveTo>
                    <a:lnTo>
                      <a:pt x="1473" y="1306"/>
                    </a:lnTo>
                    <a:cubicBezTo>
                      <a:pt x="1478" y="1311"/>
                      <a:pt x="1479" y="1319"/>
                      <a:pt x="1474" y="1325"/>
                    </a:cubicBezTo>
                    <a:cubicBezTo>
                      <a:pt x="1469" y="1330"/>
                      <a:pt x="1460" y="1331"/>
                      <a:pt x="1455" y="1326"/>
                    </a:cubicBezTo>
                    <a:lnTo>
                      <a:pt x="1435" y="1308"/>
                    </a:lnTo>
                    <a:cubicBezTo>
                      <a:pt x="1430" y="1303"/>
                      <a:pt x="1429" y="1295"/>
                      <a:pt x="1434" y="1289"/>
                    </a:cubicBezTo>
                    <a:cubicBezTo>
                      <a:pt x="1439" y="1284"/>
                      <a:pt x="1447" y="1283"/>
                      <a:pt x="1453" y="1288"/>
                    </a:cubicBezTo>
                    <a:close/>
                    <a:moveTo>
                      <a:pt x="1512" y="1341"/>
                    </a:moveTo>
                    <a:lnTo>
                      <a:pt x="1532" y="1359"/>
                    </a:lnTo>
                    <a:cubicBezTo>
                      <a:pt x="1538" y="1364"/>
                      <a:pt x="1538" y="1373"/>
                      <a:pt x="1533" y="1378"/>
                    </a:cubicBezTo>
                    <a:cubicBezTo>
                      <a:pt x="1528" y="1384"/>
                      <a:pt x="1520" y="1384"/>
                      <a:pt x="1514" y="1379"/>
                    </a:cubicBezTo>
                    <a:lnTo>
                      <a:pt x="1495" y="1361"/>
                    </a:lnTo>
                    <a:cubicBezTo>
                      <a:pt x="1489" y="1356"/>
                      <a:pt x="1489" y="1348"/>
                      <a:pt x="1494" y="1343"/>
                    </a:cubicBezTo>
                    <a:cubicBezTo>
                      <a:pt x="1499" y="1337"/>
                      <a:pt x="1507" y="1337"/>
                      <a:pt x="1512" y="1341"/>
                    </a:cubicBezTo>
                    <a:close/>
                    <a:moveTo>
                      <a:pt x="1572" y="1395"/>
                    </a:moveTo>
                    <a:lnTo>
                      <a:pt x="1592" y="1413"/>
                    </a:lnTo>
                    <a:cubicBezTo>
                      <a:pt x="1597" y="1418"/>
                      <a:pt x="1598" y="1426"/>
                      <a:pt x="1593" y="1432"/>
                    </a:cubicBezTo>
                    <a:cubicBezTo>
                      <a:pt x="1588" y="1437"/>
                      <a:pt x="1579" y="1438"/>
                      <a:pt x="1574" y="1433"/>
                    </a:cubicBezTo>
                    <a:lnTo>
                      <a:pt x="1554" y="1415"/>
                    </a:lnTo>
                    <a:cubicBezTo>
                      <a:pt x="1549" y="1410"/>
                      <a:pt x="1548" y="1401"/>
                      <a:pt x="1553" y="1396"/>
                    </a:cubicBezTo>
                    <a:cubicBezTo>
                      <a:pt x="1558" y="1390"/>
                      <a:pt x="1566" y="1390"/>
                      <a:pt x="1572" y="1395"/>
                    </a:cubicBezTo>
                    <a:close/>
                    <a:moveTo>
                      <a:pt x="1631" y="1448"/>
                    </a:moveTo>
                    <a:lnTo>
                      <a:pt x="1651" y="1466"/>
                    </a:lnTo>
                    <a:cubicBezTo>
                      <a:pt x="1657" y="1471"/>
                      <a:pt x="1657" y="1480"/>
                      <a:pt x="1652" y="1485"/>
                    </a:cubicBezTo>
                    <a:cubicBezTo>
                      <a:pt x="1647" y="1491"/>
                      <a:pt x="1639" y="1491"/>
                      <a:pt x="1634" y="1486"/>
                    </a:cubicBezTo>
                    <a:lnTo>
                      <a:pt x="1614" y="1468"/>
                    </a:lnTo>
                    <a:cubicBezTo>
                      <a:pt x="1608" y="1463"/>
                      <a:pt x="1608" y="1455"/>
                      <a:pt x="1613" y="1449"/>
                    </a:cubicBezTo>
                    <a:cubicBezTo>
                      <a:pt x="1618" y="1444"/>
                      <a:pt x="1626" y="1443"/>
                      <a:pt x="1631" y="1448"/>
                    </a:cubicBezTo>
                    <a:close/>
                    <a:moveTo>
                      <a:pt x="1691" y="1502"/>
                    </a:moveTo>
                    <a:lnTo>
                      <a:pt x="1711" y="1520"/>
                    </a:lnTo>
                    <a:cubicBezTo>
                      <a:pt x="1716" y="1525"/>
                      <a:pt x="1717" y="1533"/>
                      <a:pt x="1712" y="1538"/>
                    </a:cubicBezTo>
                    <a:cubicBezTo>
                      <a:pt x="1707" y="1544"/>
                      <a:pt x="1699" y="1544"/>
                      <a:pt x="1693" y="1539"/>
                    </a:cubicBezTo>
                    <a:lnTo>
                      <a:pt x="1673" y="1522"/>
                    </a:lnTo>
                    <a:cubicBezTo>
                      <a:pt x="1668" y="1517"/>
                      <a:pt x="1667" y="1508"/>
                      <a:pt x="1672" y="1503"/>
                    </a:cubicBezTo>
                    <a:cubicBezTo>
                      <a:pt x="1677" y="1497"/>
                      <a:pt x="1686" y="1497"/>
                      <a:pt x="1691" y="1502"/>
                    </a:cubicBezTo>
                    <a:close/>
                    <a:moveTo>
                      <a:pt x="1751" y="1555"/>
                    </a:moveTo>
                    <a:lnTo>
                      <a:pt x="1770" y="1573"/>
                    </a:lnTo>
                    <a:cubicBezTo>
                      <a:pt x="1776" y="1578"/>
                      <a:pt x="1776" y="1586"/>
                      <a:pt x="1771" y="1592"/>
                    </a:cubicBezTo>
                    <a:cubicBezTo>
                      <a:pt x="1766" y="1597"/>
                      <a:pt x="1758" y="1598"/>
                      <a:pt x="1753" y="1593"/>
                    </a:cubicBezTo>
                    <a:lnTo>
                      <a:pt x="1733" y="1575"/>
                    </a:lnTo>
                    <a:cubicBezTo>
                      <a:pt x="1727" y="1570"/>
                      <a:pt x="1727" y="1562"/>
                      <a:pt x="1732" y="1556"/>
                    </a:cubicBezTo>
                    <a:cubicBezTo>
                      <a:pt x="1737" y="1551"/>
                      <a:pt x="1745" y="1550"/>
                      <a:pt x="1751" y="1555"/>
                    </a:cubicBezTo>
                    <a:close/>
                    <a:moveTo>
                      <a:pt x="1810" y="1609"/>
                    </a:moveTo>
                    <a:lnTo>
                      <a:pt x="1830" y="1627"/>
                    </a:lnTo>
                    <a:cubicBezTo>
                      <a:pt x="1835" y="1631"/>
                      <a:pt x="1836" y="1640"/>
                      <a:pt x="1831" y="1645"/>
                    </a:cubicBezTo>
                    <a:cubicBezTo>
                      <a:pt x="1826" y="1651"/>
                      <a:pt x="1818" y="1651"/>
                      <a:pt x="1812" y="1646"/>
                    </a:cubicBezTo>
                    <a:lnTo>
                      <a:pt x="1792" y="1629"/>
                    </a:lnTo>
                    <a:cubicBezTo>
                      <a:pt x="1787" y="1624"/>
                      <a:pt x="1786" y="1615"/>
                      <a:pt x="1791" y="1610"/>
                    </a:cubicBezTo>
                    <a:cubicBezTo>
                      <a:pt x="1796" y="1604"/>
                      <a:pt x="1805" y="1604"/>
                      <a:pt x="1810" y="1609"/>
                    </a:cubicBezTo>
                    <a:close/>
                    <a:moveTo>
                      <a:pt x="1870" y="1662"/>
                    </a:moveTo>
                    <a:lnTo>
                      <a:pt x="1889" y="1680"/>
                    </a:lnTo>
                    <a:cubicBezTo>
                      <a:pt x="1895" y="1685"/>
                      <a:pt x="1895" y="1693"/>
                      <a:pt x="1890" y="1699"/>
                    </a:cubicBezTo>
                    <a:cubicBezTo>
                      <a:pt x="1886" y="1704"/>
                      <a:pt x="1877" y="1705"/>
                      <a:pt x="1872" y="1700"/>
                    </a:cubicBezTo>
                    <a:lnTo>
                      <a:pt x="1852" y="1682"/>
                    </a:lnTo>
                    <a:cubicBezTo>
                      <a:pt x="1846" y="1677"/>
                      <a:pt x="1846" y="1669"/>
                      <a:pt x="1851" y="1663"/>
                    </a:cubicBezTo>
                    <a:cubicBezTo>
                      <a:pt x="1856" y="1658"/>
                      <a:pt x="1864" y="1657"/>
                      <a:pt x="1870" y="1662"/>
                    </a:cubicBezTo>
                    <a:close/>
                    <a:moveTo>
                      <a:pt x="1929" y="1716"/>
                    </a:moveTo>
                    <a:lnTo>
                      <a:pt x="1949" y="1733"/>
                    </a:lnTo>
                    <a:cubicBezTo>
                      <a:pt x="1954" y="1738"/>
                      <a:pt x="1955" y="1747"/>
                      <a:pt x="1950" y="1752"/>
                    </a:cubicBezTo>
                    <a:cubicBezTo>
                      <a:pt x="1945" y="1758"/>
                      <a:pt x="1937" y="1758"/>
                      <a:pt x="1931" y="1753"/>
                    </a:cubicBezTo>
                    <a:lnTo>
                      <a:pt x="1911" y="1735"/>
                    </a:lnTo>
                    <a:cubicBezTo>
                      <a:pt x="1906" y="1731"/>
                      <a:pt x="1905" y="1722"/>
                      <a:pt x="1910" y="1717"/>
                    </a:cubicBezTo>
                    <a:cubicBezTo>
                      <a:pt x="1915" y="1711"/>
                      <a:pt x="1924" y="1711"/>
                      <a:pt x="1929" y="1716"/>
                    </a:cubicBezTo>
                    <a:close/>
                    <a:moveTo>
                      <a:pt x="1989" y="1769"/>
                    </a:moveTo>
                    <a:lnTo>
                      <a:pt x="2008" y="1787"/>
                    </a:lnTo>
                    <a:cubicBezTo>
                      <a:pt x="2014" y="1792"/>
                      <a:pt x="2014" y="1800"/>
                      <a:pt x="2010" y="1806"/>
                    </a:cubicBezTo>
                    <a:cubicBezTo>
                      <a:pt x="2005" y="1811"/>
                      <a:pt x="1996" y="1812"/>
                      <a:pt x="1991" y="1807"/>
                    </a:cubicBezTo>
                    <a:lnTo>
                      <a:pt x="1971" y="1789"/>
                    </a:lnTo>
                    <a:cubicBezTo>
                      <a:pt x="1965" y="1784"/>
                      <a:pt x="1965" y="1776"/>
                      <a:pt x="1970" y="1770"/>
                    </a:cubicBezTo>
                    <a:cubicBezTo>
                      <a:pt x="1975" y="1765"/>
                      <a:pt x="1983" y="1764"/>
                      <a:pt x="1989" y="1769"/>
                    </a:cubicBezTo>
                    <a:close/>
                    <a:moveTo>
                      <a:pt x="2048" y="1822"/>
                    </a:moveTo>
                    <a:lnTo>
                      <a:pt x="2068" y="1840"/>
                    </a:lnTo>
                    <a:cubicBezTo>
                      <a:pt x="2074" y="1845"/>
                      <a:pt x="2074" y="1854"/>
                      <a:pt x="2069" y="1859"/>
                    </a:cubicBezTo>
                    <a:cubicBezTo>
                      <a:pt x="2064" y="1865"/>
                      <a:pt x="2056" y="1865"/>
                      <a:pt x="2050" y="1860"/>
                    </a:cubicBezTo>
                    <a:lnTo>
                      <a:pt x="2030" y="1842"/>
                    </a:lnTo>
                    <a:cubicBezTo>
                      <a:pt x="2025" y="1837"/>
                      <a:pt x="2024" y="1829"/>
                      <a:pt x="2029" y="1823"/>
                    </a:cubicBezTo>
                    <a:cubicBezTo>
                      <a:pt x="2034" y="1818"/>
                      <a:pt x="2043" y="1818"/>
                      <a:pt x="2048" y="1822"/>
                    </a:cubicBezTo>
                    <a:close/>
                    <a:moveTo>
                      <a:pt x="2108" y="1876"/>
                    </a:moveTo>
                    <a:lnTo>
                      <a:pt x="2128" y="1894"/>
                    </a:lnTo>
                    <a:cubicBezTo>
                      <a:pt x="2133" y="1899"/>
                      <a:pt x="2133" y="1907"/>
                      <a:pt x="2129" y="1913"/>
                    </a:cubicBezTo>
                    <a:cubicBezTo>
                      <a:pt x="2124" y="1918"/>
                      <a:pt x="2115" y="1919"/>
                      <a:pt x="2110" y="1914"/>
                    </a:cubicBezTo>
                    <a:lnTo>
                      <a:pt x="2090" y="1896"/>
                    </a:lnTo>
                    <a:cubicBezTo>
                      <a:pt x="2084" y="1891"/>
                      <a:pt x="2084" y="1882"/>
                      <a:pt x="2089" y="1877"/>
                    </a:cubicBezTo>
                    <a:cubicBezTo>
                      <a:pt x="2094" y="1871"/>
                      <a:pt x="2102" y="1871"/>
                      <a:pt x="2108" y="1876"/>
                    </a:cubicBezTo>
                    <a:close/>
                    <a:moveTo>
                      <a:pt x="2167" y="1929"/>
                    </a:moveTo>
                    <a:lnTo>
                      <a:pt x="2187" y="1947"/>
                    </a:lnTo>
                    <a:cubicBezTo>
                      <a:pt x="2193" y="1952"/>
                      <a:pt x="2193" y="1961"/>
                      <a:pt x="2188" y="1966"/>
                    </a:cubicBezTo>
                    <a:cubicBezTo>
                      <a:pt x="2183" y="1971"/>
                      <a:pt x="2175" y="1972"/>
                      <a:pt x="2169" y="1967"/>
                    </a:cubicBezTo>
                    <a:lnTo>
                      <a:pt x="2149" y="1949"/>
                    </a:lnTo>
                    <a:cubicBezTo>
                      <a:pt x="2144" y="1944"/>
                      <a:pt x="2143" y="1936"/>
                      <a:pt x="2148" y="1930"/>
                    </a:cubicBezTo>
                    <a:cubicBezTo>
                      <a:pt x="2153" y="1925"/>
                      <a:pt x="2162" y="1924"/>
                      <a:pt x="2167" y="1929"/>
                    </a:cubicBezTo>
                    <a:close/>
                    <a:moveTo>
                      <a:pt x="2227" y="1983"/>
                    </a:moveTo>
                    <a:lnTo>
                      <a:pt x="2247" y="2001"/>
                    </a:lnTo>
                    <a:cubicBezTo>
                      <a:pt x="2252" y="2006"/>
                      <a:pt x="2253" y="2014"/>
                      <a:pt x="2248" y="2019"/>
                    </a:cubicBezTo>
                    <a:cubicBezTo>
                      <a:pt x="2243" y="2025"/>
                      <a:pt x="2234" y="2025"/>
                      <a:pt x="2229" y="2020"/>
                    </a:cubicBezTo>
                    <a:lnTo>
                      <a:pt x="2209" y="2003"/>
                    </a:lnTo>
                    <a:cubicBezTo>
                      <a:pt x="2203" y="1998"/>
                      <a:pt x="2203" y="1989"/>
                      <a:pt x="2208" y="1984"/>
                    </a:cubicBezTo>
                    <a:cubicBezTo>
                      <a:pt x="2213" y="1978"/>
                      <a:pt x="2221" y="1978"/>
                      <a:pt x="2227" y="1983"/>
                    </a:cubicBezTo>
                    <a:close/>
                    <a:moveTo>
                      <a:pt x="2286" y="2036"/>
                    </a:moveTo>
                    <a:lnTo>
                      <a:pt x="2306" y="2054"/>
                    </a:lnTo>
                    <a:cubicBezTo>
                      <a:pt x="2312" y="2059"/>
                      <a:pt x="2312" y="2067"/>
                      <a:pt x="2307" y="2073"/>
                    </a:cubicBezTo>
                    <a:cubicBezTo>
                      <a:pt x="2302" y="2078"/>
                      <a:pt x="2294" y="2079"/>
                      <a:pt x="2288" y="2074"/>
                    </a:cubicBezTo>
                    <a:lnTo>
                      <a:pt x="2268" y="2056"/>
                    </a:lnTo>
                    <a:cubicBezTo>
                      <a:pt x="2263" y="2051"/>
                      <a:pt x="2263" y="2043"/>
                      <a:pt x="2267" y="2037"/>
                    </a:cubicBezTo>
                    <a:cubicBezTo>
                      <a:pt x="2272" y="2032"/>
                      <a:pt x="2281" y="2031"/>
                      <a:pt x="2286" y="2036"/>
                    </a:cubicBezTo>
                    <a:close/>
                    <a:moveTo>
                      <a:pt x="2346" y="2090"/>
                    </a:moveTo>
                    <a:lnTo>
                      <a:pt x="2366" y="2108"/>
                    </a:lnTo>
                    <a:cubicBezTo>
                      <a:pt x="2371" y="2112"/>
                      <a:pt x="2372" y="2121"/>
                      <a:pt x="2367" y="2126"/>
                    </a:cubicBezTo>
                    <a:cubicBezTo>
                      <a:pt x="2362" y="2132"/>
                      <a:pt x="2353" y="2132"/>
                      <a:pt x="2348" y="2127"/>
                    </a:cubicBezTo>
                    <a:lnTo>
                      <a:pt x="2328" y="2110"/>
                    </a:lnTo>
                    <a:cubicBezTo>
                      <a:pt x="2323" y="2105"/>
                      <a:pt x="2322" y="2096"/>
                      <a:pt x="2327" y="2091"/>
                    </a:cubicBezTo>
                    <a:cubicBezTo>
                      <a:pt x="2332" y="2085"/>
                      <a:pt x="2340" y="2085"/>
                      <a:pt x="2346" y="2090"/>
                    </a:cubicBezTo>
                    <a:close/>
                    <a:moveTo>
                      <a:pt x="2405" y="2143"/>
                    </a:moveTo>
                    <a:lnTo>
                      <a:pt x="2425" y="2161"/>
                    </a:lnTo>
                    <a:cubicBezTo>
                      <a:pt x="2431" y="2166"/>
                      <a:pt x="2431" y="2174"/>
                      <a:pt x="2426" y="2180"/>
                    </a:cubicBezTo>
                    <a:cubicBezTo>
                      <a:pt x="2421" y="2185"/>
                      <a:pt x="2413" y="2186"/>
                      <a:pt x="2407" y="2181"/>
                    </a:cubicBezTo>
                    <a:lnTo>
                      <a:pt x="2388" y="2163"/>
                    </a:lnTo>
                    <a:cubicBezTo>
                      <a:pt x="2382" y="2158"/>
                      <a:pt x="2382" y="2150"/>
                      <a:pt x="2387" y="2144"/>
                    </a:cubicBezTo>
                    <a:cubicBezTo>
                      <a:pt x="2391" y="2139"/>
                      <a:pt x="2400" y="2138"/>
                      <a:pt x="2405" y="2143"/>
                    </a:cubicBezTo>
                    <a:close/>
                    <a:moveTo>
                      <a:pt x="2465" y="2197"/>
                    </a:moveTo>
                    <a:lnTo>
                      <a:pt x="2485" y="2214"/>
                    </a:lnTo>
                    <a:cubicBezTo>
                      <a:pt x="2490" y="2219"/>
                      <a:pt x="2491" y="2228"/>
                      <a:pt x="2486" y="2233"/>
                    </a:cubicBezTo>
                    <a:cubicBezTo>
                      <a:pt x="2481" y="2239"/>
                      <a:pt x="2472" y="2239"/>
                      <a:pt x="2467" y="2234"/>
                    </a:cubicBezTo>
                    <a:lnTo>
                      <a:pt x="2447" y="2216"/>
                    </a:lnTo>
                    <a:cubicBezTo>
                      <a:pt x="2442" y="2212"/>
                      <a:pt x="2441" y="2203"/>
                      <a:pt x="2446" y="2198"/>
                    </a:cubicBezTo>
                    <a:cubicBezTo>
                      <a:pt x="2451" y="2192"/>
                      <a:pt x="2459" y="2192"/>
                      <a:pt x="2465" y="2197"/>
                    </a:cubicBezTo>
                    <a:close/>
                    <a:moveTo>
                      <a:pt x="2524" y="2250"/>
                    </a:moveTo>
                    <a:lnTo>
                      <a:pt x="2544" y="2268"/>
                    </a:lnTo>
                    <a:cubicBezTo>
                      <a:pt x="2550" y="2273"/>
                      <a:pt x="2550" y="2281"/>
                      <a:pt x="2545" y="2287"/>
                    </a:cubicBezTo>
                    <a:cubicBezTo>
                      <a:pt x="2540" y="2292"/>
                      <a:pt x="2532" y="2293"/>
                      <a:pt x="2526" y="2288"/>
                    </a:cubicBezTo>
                    <a:lnTo>
                      <a:pt x="2507" y="2270"/>
                    </a:lnTo>
                    <a:cubicBezTo>
                      <a:pt x="2501" y="2265"/>
                      <a:pt x="2501" y="2257"/>
                      <a:pt x="2506" y="2251"/>
                    </a:cubicBezTo>
                    <a:cubicBezTo>
                      <a:pt x="2511" y="2246"/>
                      <a:pt x="2519" y="2245"/>
                      <a:pt x="2524" y="2250"/>
                    </a:cubicBezTo>
                    <a:close/>
                    <a:moveTo>
                      <a:pt x="2584" y="2303"/>
                    </a:moveTo>
                    <a:lnTo>
                      <a:pt x="2604" y="2321"/>
                    </a:lnTo>
                    <a:cubicBezTo>
                      <a:pt x="2609" y="2326"/>
                      <a:pt x="2610" y="2335"/>
                      <a:pt x="2605" y="2340"/>
                    </a:cubicBezTo>
                    <a:cubicBezTo>
                      <a:pt x="2600" y="2346"/>
                      <a:pt x="2591" y="2346"/>
                      <a:pt x="2586" y="2341"/>
                    </a:cubicBezTo>
                    <a:lnTo>
                      <a:pt x="2566" y="2323"/>
                    </a:lnTo>
                    <a:cubicBezTo>
                      <a:pt x="2561" y="2318"/>
                      <a:pt x="2560" y="2310"/>
                      <a:pt x="2565" y="2304"/>
                    </a:cubicBezTo>
                    <a:cubicBezTo>
                      <a:pt x="2570" y="2299"/>
                      <a:pt x="2578" y="2299"/>
                      <a:pt x="2584" y="2303"/>
                    </a:cubicBezTo>
                    <a:close/>
                    <a:moveTo>
                      <a:pt x="2643" y="2357"/>
                    </a:moveTo>
                    <a:lnTo>
                      <a:pt x="2663" y="2375"/>
                    </a:lnTo>
                    <a:cubicBezTo>
                      <a:pt x="2669" y="2380"/>
                      <a:pt x="2669" y="2388"/>
                      <a:pt x="2664" y="2394"/>
                    </a:cubicBezTo>
                    <a:cubicBezTo>
                      <a:pt x="2659" y="2399"/>
                      <a:pt x="2651" y="2399"/>
                      <a:pt x="2646" y="2395"/>
                    </a:cubicBezTo>
                    <a:lnTo>
                      <a:pt x="2626" y="2377"/>
                    </a:lnTo>
                    <a:cubicBezTo>
                      <a:pt x="2620" y="2372"/>
                      <a:pt x="2620" y="2363"/>
                      <a:pt x="2625" y="2358"/>
                    </a:cubicBezTo>
                    <a:cubicBezTo>
                      <a:pt x="2630" y="2352"/>
                      <a:pt x="2638" y="2352"/>
                      <a:pt x="2643" y="2357"/>
                    </a:cubicBezTo>
                    <a:close/>
                    <a:moveTo>
                      <a:pt x="2703" y="2410"/>
                    </a:moveTo>
                    <a:lnTo>
                      <a:pt x="2723" y="2428"/>
                    </a:lnTo>
                    <a:cubicBezTo>
                      <a:pt x="2728" y="2433"/>
                      <a:pt x="2729" y="2442"/>
                      <a:pt x="2724" y="2447"/>
                    </a:cubicBezTo>
                    <a:cubicBezTo>
                      <a:pt x="2719" y="2452"/>
                      <a:pt x="2711" y="2453"/>
                      <a:pt x="2705" y="2448"/>
                    </a:cubicBezTo>
                    <a:lnTo>
                      <a:pt x="2685" y="2430"/>
                    </a:lnTo>
                    <a:cubicBezTo>
                      <a:pt x="2680" y="2425"/>
                      <a:pt x="2679" y="2417"/>
                      <a:pt x="2684" y="2411"/>
                    </a:cubicBezTo>
                    <a:cubicBezTo>
                      <a:pt x="2689" y="2406"/>
                      <a:pt x="2698" y="2405"/>
                      <a:pt x="2703" y="2410"/>
                    </a:cubicBezTo>
                    <a:close/>
                    <a:moveTo>
                      <a:pt x="2763" y="2464"/>
                    </a:moveTo>
                    <a:lnTo>
                      <a:pt x="2782" y="2482"/>
                    </a:lnTo>
                    <a:cubicBezTo>
                      <a:pt x="2788" y="2487"/>
                      <a:pt x="2788" y="2495"/>
                      <a:pt x="2783" y="2500"/>
                    </a:cubicBezTo>
                    <a:cubicBezTo>
                      <a:pt x="2778" y="2506"/>
                      <a:pt x="2770" y="2506"/>
                      <a:pt x="2765" y="2501"/>
                    </a:cubicBezTo>
                    <a:lnTo>
                      <a:pt x="2745" y="2484"/>
                    </a:lnTo>
                    <a:cubicBezTo>
                      <a:pt x="2739" y="2479"/>
                      <a:pt x="2739" y="2470"/>
                      <a:pt x="2744" y="2465"/>
                    </a:cubicBezTo>
                    <a:cubicBezTo>
                      <a:pt x="2749" y="2459"/>
                      <a:pt x="2757" y="2459"/>
                      <a:pt x="2763" y="2464"/>
                    </a:cubicBezTo>
                    <a:close/>
                    <a:moveTo>
                      <a:pt x="2822" y="2517"/>
                    </a:moveTo>
                    <a:lnTo>
                      <a:pt x="2842" y="2535"/>
                    </a:lnTo>
                    <a:cubicBezTo>
                      <a:pt x="2847" y="2540"/>
                      <a:pt x="2848" y="2548"/>
                      <a:pt x="2843" y="2554"/>
                    </a:cubicBezTo>
                    <a:cubicBezTo>
                      <a:pt x="2838" y="2559"/>
                      <a:pt x="2830" y="2560"/>
                      <a:pt x="2824" y="2555"/>
                    </a:cubicBezTo>
                    <a:lnTo>
                      <a:pt x="2804" y="2537"/>
                    </a:lnTo>
                    <a:cubicBezTo>
                      <a:pt x="2799" y="2532"/>
                      <a:pt x="2798" y="2524"/>
                      <a:pt x="2803" y="2518"/>
                    </a:cubicBezTo>
                    <a:cubicBezTo>
                      <a:pt x="2808" y="2513"/>
                      <a:pt x="2817" y="2512"/>
                      <a:pt x="2822" y="2517"/>
                    </a:cubicBezTo>
                    <a:close/>
                    <a:moveTo>
                      <a:pt x="2882" y="2571"/>
                    </a:moveTo>
                    <a:lnTo>
                      <a:pt x="2901" y="2589"/>
                    </a:lnTo>
                    <a:cubicBezTo>
                      <a:pt x="2907" y="2593"/>
                      <a:pt x="2907" y="2602"/>
                      <a:pt x="2902" y="2607"/>
                    </a:cubicBezTo>
                    <a:cubicBezTo>
                      <a:pt x="2898" y="2613"/>
                      <a:pt x="2889" y="2613"/>
                      <a:pt x="2884" y="2608"/>
                    </a:cubicBezTo>
                    <a:lnTo>
                      <a:pt x="2864" y="2591"/>
                    </a:lnTo>
                    <a:cubicBezTo>
                      <a:pt x="2858" y="2586"/>
                      <a:pt x="2858" y="2577"/>
                      <a:pt x="2863" y="2572"/>
                    </a:cubicBezTo>
                    <a:cubicBezTo>
                      <a:pt x="2868" y="2566"/>
                      <a:pt x="2876" y="2566"/>
                      <a:pt x="2882" y="2571"/>
                    </a:cubicBezTo>
                    <a:close/>
                    <a:moveTo>
                      <a:pt x="2941" y="2624"/>
                    </a:moveTo>
                    <a:lnTo>
                      <a:pt x="2961" y="2642"/>
                    </a:lnTo>
                    <a:cubicBezTo>
                      <a:pt x="2966" y="2647"/>
                      <a:pt x="2967" y="2655"/>
                      <a:pt x="2962" y="2661"/>
                    </a:cubicBezTo>
                    <a:cubicBezTo>
                      <a:pt x="2957" y="2666"/>
                      <a:pt x="2949" y="2667"/>
                      <a:pt x="2943" y="2662"/>
                    </a:cubicBezTo>
                    <a:lnTo>
                      <a:pt x="2923" y="2644"/>
                    </a:lnTo>
                    <a:cubicBezTo>
                      <a:pt x="2918" y="2639"/>
                      <a:pt x="2917" y="2631"/>
                      <a:pt x="2922" y="2625"/>
                    </a:cubicBezTo>
                    <a:cubicBezTo>
                      <a:pt x="2927" y="2620"/>
                      <a:pt x="2936" y="2619"/>
                      <a:pt x="2941" y="2624"/>
                    </a:cubicBezTo>
                    <a:close/>
                    <a:moveTo>
                      <a:pt x="3001" y="2678"/>
                    </a:moveTo>
                    <a:lnTo>
                      <a:pt x="3021" y="2695"/>
                    </a:lnTo>
                    <a:cubicBezTo>
                      <a:pt x="3026" y="2700"/>
                      <a:pt x="3026" y="2709"/>
                      <a:pt x="3022" y="2714"/>
                    </a:cubicBezTo>
                    <a:cubicBezTo>
                      <a:pt x="3017" y="2720"/>
                      <a:pt x="3008" y="2720"/>
                      <a:pt x="3003" y="2715"/>
                    </a:cubicBezTo>
                    <a:lnTo>
                      <a:pt x="2983" y="2697"/>
                    </a:lnTo>
                    <a:cubicBezTo>
                      <a:pt x="2977" y="2692"/>
                      <a:pt x="2977" y="2684"/>
                      <a:pt x="2982" y="2679"/>
                    </a:cubicBezTo>
                    <a:cubicBezTo>
                      <a:pt x="2987" y="2673"/>
                      <a:pt x="2995" y="2673"/>
                      <a:pt x="3001" y="2678"/>
                    </a:cubicBezTo>
                    <a:close/>
                    <a:moveTo>
                      <a:pt x="3060" y="2731"/>
                    </a:moveTo>
                    <a:lnTo>
                      <a:pt x="3080" y="2749"/>
                    </a:lnTo>
                    <a:cubicBezTo>
                      <a:pt x="3086" y="2754"/>
                      <a:pt x="3086" y="2762"/>
                      <a:pt x="3081" y="2768"/>
                    </a:cubicBezTo>
                    <a:cubicBezTo>
                      <a:pt x="3076" y="2773"/>
                      <a:pt x="3068" y="2774"/>
                      <a:pt x="3062" y="2769"/>
                    </a:cubicBezTo>
                    <a:lnTo>
                      <a:pt x="3042" y="2751"/>
                    </a:lnTo>
                    <a:cubicBezTo>
                      <a:pt x="3037" y="2746"/>
                      <a:pt x="3036" y="2738"/>
                      <a:pt x="3041" y="2732"/>
                    </a:cubicBezTo>
                    <a:cubicBezTo>
                      <a:pt x="3046" y="2727"/>
                      <a:pt x="3055" y="2726"/>
                      <a:pt x="3060" y="2731"/>
                    </a:cubicBezTo>
                    <a:close/>
                    <a:moveTo>
                      <a:pt x="3120" y="2784"/>
                    </a:moveTo>
                    <a:lnTo>
                      <a:pt x="3140" y="2802"/>
                    </a:lnTo>
                    <a:cubicBezTo>
                      <a:pt x="3145" y="2807"/>
                      <a:pt x="3145" y="2816"/>
                      <a:pt x="3141" y="2821"/>
                    </a:cubicBezTo>
                    <a:cubicBezTo>
                      <a:pt x="3136" y="2827"/>
                      <a:pt x="3127" y="2827"/>
                      <a:pt x="3122" y="2822"/>
                    </a:cubicBezTo>
                    <a:lnTo>
                      <a:pt x="3102" y="2804"/>
                    </a:lnTo>
                    <a:cubicBezTo>
                      <a:pt x="3096" y="2799"/>
                      <a:pt x="3096" y="2791"/>
                      <a:pt x="3101" y="2785"/>
                    </a:cubicBezTo>
                    <a:cubicBezTo>
                      <a:pt x="3106" y="2780"/>
                      <a:pt x="3114" y="2780"/>
                      <a:pt x="3120" y="2784"/>
                    </a:cubicBezTo>
                    <a:close/>
                    <a:moveTo>
                      <a:pt x="3179" y="2838"/>
                    </a:moveTo>
                    <a:lnTo>
                      <a:pt x="3199" y="2856"/>
                    </a:lnTo>
                    <a:cubicBezTo>
                      <a:pt x="3205" y="2861"/>
                      <a:pt x="3205" y="2869"/>
                      <a:pt x="3200" y="2875"/>
                    </a:cubicBezTo>
                    <a:cubicBezTo>
                      <a:pt x="3195" y="2880"/>
                      <a:pt x="3187" y="2880"/>
                      <a:pt x="3181" y="2876"/>
                    </a:cubicBezTo>
                    <a:lnTo>
                      <a:pt x="3161" y="2858"/>
                    </a:lnTo>
                    <a:cubicBezTo>
                      <a:pt x="3156" y="2853"/>
                      <a:pt x="3156" y="2844"/>
                      <a:pt x="3160" y="2839"/>
                    </a:cubicBezTo>
                    <a:cubicBezTo>
                      <a:pt x="3165" y="2833"/>
                      <a:pt x="3174" y="2833"/>
                      <a:pt x="3179" y="2838"/>
                    </a:cubicBezTo>
                    <a:close/>
                    <a:moveTo>
                      <a:pt x="3239" y="2891"/>
                    </a:moveTo>
                    <a:lnTo>
                      <a:pt x="3259" y="2909"/>
                    </a:lnTo>
                    <a:cubicBezTo>
                      <a:pt x="3264" y="2914"/>
                      <a:pt x="3265" y="2923"/>
                      <a:pt x="3260" y="2928"/>
                    </a:cubicBezTo>
                    <a:cubicBezTo>
                      <a:pt x="3255" y="2933"/>
                      <a:pt x="3246" y="2934"/>
                      <a:pt x="3241" y="2929"/>
                    </a:cubicBezTo>
                    <a:lnTo>
                      <a:pt x="3221" y="2911"/>
                    </a:lnTo>
                    <a:cubicBezTo>
                      <a:pt x="3215" y="2906"/>
                      <a:pt x="3215" y="2898"/>
                      <a:pt x="3220" y="2892"/>
                    </a:cubicBezTo>
                    <a:cubicBezTo>
                      <a:pt x="3225" y="2887"/>
                      <a:pt x="3233" y="2886"/>
                      <a:pt x="3239" y="2891"/>
                    </a:cubicBezTo>
                    <a:close/>
                    <a:moveTo>
                      <a:pt x="3298" y="2945"/>
                    </a:moveTo>
                    <a:lnTo>
                      <a:pt x="3318" y="2963"/>
                    </a:lnTo>
                    <a:cubicBezTo>
                      <a:pt x="3324" y="2968"/>
                      <a:pt x="3324" y="2976"/>
                      <a:pt x="3319" y="2981"/>
                    </a:cubicBezTo>
                    <a:cubicBezTo>
                      <a:pt x="3314" y="2987"/>
                      <a:pt x="3306" y="2987"/>
                      <a:pt x="3300" y="2982"/>
                    </a:cubicBezTo>
                    <a:lnTo>
                      <a:pt x="3280" y="2965"/>
                    </a:lnTo>
                    <a:cubicBezTo>
                      <a:pt x="3275" y="2960"/>
                      <a:pt x="3275" y="2951"/>
                      <a:pt x="3279" y="2946"/>
                    </a:cubicBezTo>
                    <a:cubicBezTo>
                      <a:pt x="3284" y="2940"/>
                      <a:pt x="3293" y="2940"/>
                      <a:pt x="3298" y="2945"/>
                    </a:cubicBezTo>
                    <a:close/>
                    <a:moveTo>
                      <a:pt x="3358" y="2998"/>
                    </a:moveTo>
                    <a:lnTo>
                      <a:pt x="3378" y="3016"/>
                    </a:lnTo>
                    <a:cubicBezTo>
                      <a:pt x="3383" y="3021"/>
                      <a:pt x="3384" y="3029"/>
                      <a:pt x="3379" y="3035"/>
                    </a:cubicBezTo>
                    <a:cubicBezTo>
                      <a:pt x="3374" y="3040"/>
                      <a:pt x="3365" y="3041"/>
                      <a:pt x="3360" y="3036"/>
                    </a:cubicBezTo>
                    <a:lnTo>
                      <a:pt x="3340" y="3018"/>
                    </a:lnTo>
                    <a:cubicBezTo>
                      <a:pt x="3335" y="3013"/>
                      <a:pt x="3334" y="3005"/>
                      <a:pt x="3339" y="2999"/>
                    </a:cubicBezTo>
                    <a:cubicBezTo>
                      <a:pt x="3344" y="2994"/>
                      <a:pt x="3352" y="2993"/>
                      <a:pt x="3358" y="2998"/>
                    </a:cubicBezTo>
                    <a:close/>
                    <a:moveTo>
                      <a:pt x="3417" y="3052"/>
                    </a:moveTo>
                    <a:lnTo>
                      <a:pt x="3437" y="3069"/>
                    </a:lnTo>
                    <a:cubicBezTo>
                      <a:pt x="3443" y="3074"/>
                      <a:pt x="3443" y="3083"/>
                      <a:pt x="3438" y="3088"/>
                    </a:cubicBezTo>
                    <a:cubicBezTo>
                      <a:pt x="3433" y="3094"/>
                      <a:pt x="3425" y="3094"/>
                      <a:pt x="3419" y="3089"/>
                    </a:cubicBezTo>
                    <a:lnTo>
                      <a:pt x="3400" y="3072"/>
                    </a:lnTo>
                    <a:cubicBezTo>
                      <a:pt x="3394" y="3067"/>
                      <a:pt x="3394" y="3058"/>
                      <a:pt x="3399" y="3053"/>
                    </a:cubicBezTo>
                    <a:cubicBezTo>
                      <a:pt x="3403" y="3047"/>
                      <a:pt x="3412" y="3047"/>
                      <a:pt x="3417" y="3052"/>
                    </a:cubicBezTo>
                    <a:close/>
                    <a:moveTo>
                      <a:pt x="3477" y="3105"/>
                    </a:moveTo>
                    <a:lnTo>
                      <a:pt x="3497" y="3123"/>
                    </a:lnTo>
                    <a:cubicBezTo>
                      <a:pt x="3502" y="3128"/>
                      <a:pt x="3503" y="3136"/>
                      <a:pt x="3498" y="3142"/>
                    </a:cubicBezTo>
                    <a:cubicBezTo>
                      <a:pt x="3493" y="3147"/>
                      <a:pt x="3484" y="3148"/>
                      <a:pt x="3479" y="3143"/>
                    </a:cubicBezTo>
                    <a:lnTo>
                      <a:pt x="3459" y="3125"/>
                    </a:lnTo>
                    <a:cubicBezTo>
                      <a:pt x="3454" y="3120"/>
                      <a:pt x="3453" y="3112"/>
                      <a:pt x="3458" y="3106"/>
                    </a:cubicBezTo>
                    <a:cubicBezTo>
                      <a:pt x="3463" y="3101"/>
                      <a:pt x="3471" y="3100"/>
                      <a:pt x="3477" y="3105"/>
                    </a:cubicBezTo>
                    <a:close/>
                    <a:moveTo>
                      <a:pt x="3536" y="3159"/>
                    </a:moveTo>
                    <a:lnTo>
                      <a:pt x="3556" y="3176"/>
                    </a:lnTo>
                    <a:cubicBezTo>
                      <a:pt x="3562" y="3181"/>
                      <a:pt x="3562" y="3190"/>
                      <a:pt x="3557" y="3195"/>
                    </a:cubicBezTo>
                    <a:cubicBezTo>
                      <a:pt x="3552" y="3201"/>
                      <a:pt x="3544" y="3201"/>
                      <a:pt x="3538" y="3196"/>
                    </a:cubicBezTo>
                    <a:lnTo>
                      <a:pt x="3519" y="3178"/>
                    </a:lnTo>
                    <a:cubicBezTo>
                      <a:pt x="3513" y="3173"/>
                      <a:pt x="3513" y="3165"/>
                      <a:pt x="3518" y="3160"/>
                    </a:cubicBezTo>
                    <a:cubicBezTo>
                      <a:pt x="3523" y="3154"/>
                      <a:pt x="3531" y="3154"/>
                      <a:pt x="3536" y="3159"/>
                    </a:cubicBezTo>
                    <a:close/>
                    <a:moveTo>
                      <a:pt x="3596" y="3212"/>
                    </a:moveTo>
                    <a:lnTo>
                      <a:pt x="3616" y="3230"/>
                    </a:lnTo>
                    <a:cubicBezTo>
                      <a:pt x="3621" y="3235"/>
                      <a:pt x="3622" y="3243"/>
                      <a:pt x="3617" y="3249"/>
                    </a:cubicBezTo>
                    <a:cubicBezTo>
                      <a:pt x="3612" y="3254"/>
                      <a:pt x="3603" y="3255"/>
                      <a:pt x="3598" y="3250"/>
                    </a:cubicBezTo>
                    <a:lnTo>
                      <a:pt x="3578" y="3232"/>
                    </a:lnTo>
                    <a:cubicBezTo>
                      <a:pt x="3573" y="3227"/>
                      <a:pt x="3572" y="3219"/>
                      <a:pt x="3577" y="3213"/>
                    </a:cubicBezTo>
                    <a:cubicBezTo>
                      <a:pt x="3582" y="3208"/>
                      <a:pt x="3590" y="3207"/>
                      <a:pt x="3596" y="3212"/>
                    </a:cubicBez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1" name="Freeform 182"/>
              <p:cNvSpPr>
                <a:spLocks/>
              </p:cNvSpPr>
              <p:nvPr/>
            </p:nvSpPr>
            <p:spPr bwMode="auto">
              <a:xfrm>
                <a:off x="2638" y="2641"/>
                <a:ext cx="84" cy="53"/>
              </a:xfrm>
              <a:custGeom>
                <a:avLst/>
                <a:gdLst>
                  <a:gd name="T0" fmla="*/ 39 w 84"/>
                  <a:gd name="T1" fmla="*/ 0 h 53"/>
                  <a:gd name="T2" fmla="*/ 84 w 84"/>
                  <a:gd name="T3" fmla="*/ 53 h 53"/>
                  <a:gd name="T4" fmla="*/ 0 w 84"/>
                  <a:gd name="T5" fmla="*/ 28 h 53"/>
                  <a:gd name="T6" fmla="*/ 39 w 84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53">
                    <a:moveTo>
                      <a:pt x="39" y="0"/>
                    </a:moveTo>
                    <a:lnTo>
                      <a:pt x="84" y="53"/>
                    </a:lnTo>
                    <a:lnTo>
                      <a:pt x="0" y="28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2" name="Freeform 183"/>
              <p:cNvSpPr>
                <a:spLocks noEditPoints="1"/>
              </p:cNvSpPr>
              <p:nvPr/>
            </p:nvSpPr>
            <p:spPr bwMode="auto">
              <a:xfrm>
                <a:off x="3700" y="1338"/>
                <a:ext cx="1119" cy="589"/>
              </a:xfrm>
              <a:custGeom>
                <a:avLst/>
                <a:gdLst>
                  <a:gd name="T0" fmla="*/ 6 w 3608"/>
                  <a:gd name="T1" fmla="*/ 2867 h 2892"/>
                  <a:gd name="T2" fmla="*/ 69 w 3608"/>
                  <a:gd name="T3" fmla="*/ 2817 h 2892"/>
                  <a:gd name="T4" fmla="*/ 131 w 3608"/>
                  <a:gd name="T5" fmla="*/ 2767 h 2892"/>
                  <a:gd name="T6" fmla="*/ 194 w 3608"/>
                  <a:gd name="T7" fmla="*/ 2717 h 2892"/>
                  <a:gd name="T8" fmla="*/ 256 w 3608"/>
                  <a:gd name="T9" fmla="*/ 2667 h 2892"/>
                  <a:gd name="T10" fmla="*/ 319 w 3608"/>
                  <a:gd name="T11" fmla="*/ 2617 h 2892"/>
                  <a:gd name="T12" fmla="*/ 381 w 3608"/>
                  <a:gd name="T13" fmla="*/ 2567 h 2892"/>
                  <a:gd name="T14" fmla="*/ 444 w 3608"/>
                  <a:gd name="T15" fmla="*/ 2517 h 2892"/>
                  <a:gd name="T16" fmla="*/ 506 w 3608"/>
                  <a:gd name="T17" fmla="*/ 2467 h 2892"/>
                  <a:gd name="T18" fmla="*/ 568 w 3608"/>
                  <a:gd name="T19" fmla="*/ 2417 h 2892"/>
                  <a:gd name="T20" fmla="*/ 631 w 3608"/>
                  <a:gd name="T21" fmla="*/ 2367 h 2892"/>
                  <a:gd name="T22" fmla="*/ 693 w 3608"/>
                  <a:gd name="T23" fmla="*/ 2317 h 2892"/>
                  <a:gd name="T24" fmla="*/ 756 w 3608"/>
                  <a:gd name="T25" fmla="*/ 2267 h 2892"/>
                  <a:gd name="T26" fmla="*/ 818 w 3608"/>
                  <a:gd name="T27" fmla="*/ 2217 h 2892"/>
                  <a:gd name="T28" fmla="*/ 881 w 3608"/>
                  <a:gd name="T29" fmla="*/ 2167 h 2892"/>
                  <a:gd name="T30" fmla="*/ 943 w 3608"/>
                  <a:gd name="T31" fmla="*/ 2117 h 2892"/>
                  <a:gd name="T32" fmla="*/ 1006 w 3608"/>
                  <a:gd name="T33" fmla="*/ 2067 h 2892"/>
                  <a:gd name="T34" fmla="*/ 1068 w 3608"/>
                  <a:gd name="T35" fmla="*/ 2017 h 2892"/>
                  <a:gd name="T36" fmla="*/ 1131 w 3608"/>
                  <a:gd name="T37" fmla="*/ 1967 h 2892"/>
                  <a:gd name="T38" fmla="*/ 1193 w 3608"/>
                  <a:gd name="T39" fmla="*/ 1917 h 2892"/>
                  <a:gd name="T40" fmla="*/ 1256 w 3608"/>
                  <a:gd name="T41" fmla="*/ 1867 h 2892"/>
                  <a:gd name="T42" fmla="*/ 1318 w 3608"/>
                  <a:gd name="T43" fmla="*/ 1817 h 2892"/>
                  <a:gd name="T44" fmla="*/ 1381 w 3608"/>
                  <a:gd name="T45" fmla="*/ 1768 h 2892"/>
                  <a:gd name="T46" fmla="*/ 1443 w 3608"/>
                  <a:gd name="T47" fmla="*/ 1718 h 2892"/>
                  <a:gd name="T48" fmla="*/ 1506 w 3608"/>
                  <a:gd name="T49" fmla="*/ 1668 h 2892"/>
                  <a:gd name="T50" fmla="*/ 1568 w 3608"/>
                  <a:gd name="T51" fmla="*/ 1618 h 2892"/>
                  <a:gd name="T52" fmla="*/ 1630 w 3608"/>
                  <a:gd name="T53" fmla="*/ 1568 h 2892"/>
                  <a:gd name="T54" fmla="*/ 1693 w 3608"/>
                  <a:gd name="T55" fmla="*/ 1518 h 2892"/>
                  <a:gd name="T56" fmla="*/ 1755 w 3608"/>
                  <a:gd name="T57" fmla="*/ 1468 h 2892"/>
                  <a:gd name="T58" fmla="*/ 1818 w 3608"/>
                  <a:gd name="T59" fmla="*/ 1418 h 2892"/>
                  <a:gd name="T60" fmla="*/ 1880 w 3608"/>
                  <a:gd name="T61" fmla="*/ 1368 h 2892"/>
                  <a:gd name="T62" fmla="*/ 1943 w 3608"/>
                  <a:gd name="T63" fmla="*/ 1318 h 2892"/>
                  <a:gd name="T64" fmla="*/ 2005 w 3608"/>
                  <a:gd name="T65" fmla="*/ 1268 h 2892"/>
                  <a:gd name="T66" fmla="*/ 2068 w 3608"/>
                  <a:gd name="T67" fmla="*/ 1218 h 2892"/>
                  <a:gd name="T68" fmla="*/ 2130 w 3608"/>
                  <a:gd name="T69" fmla="*/ 1168 h 2892"/>
                  <a:gd name="T70" fmla="*/ 2193 w 3608"/>
                  <a:gd name="T71" fmla="*/ 1118 h 2892"/>
                  <a:gd name="T72" fmla="*/ 2255 w 3608"/>
                  <a:gd name="T73" fmla="*/ 1068 h 2892"/>
                  <a:gd name="T74" fmla="*/ 2318 w 3608"/>
                  <a:gd name="T75" fmla="*/ 1018 h 2892"/>
                  <a:gd name="T76" fmla="*/ 2380 w 3608"/>
                  <a:gd name="T77" fmla="*/ 968 h 2892"/>
                  <a:gd name="T78" fmla="*/ 2443 w 3608"/>
                  <a:gd name="T79" fmla="*/ 918 h 2892"/>
                  <a:gd name="T80" fmla="*/ 2505 w 3608"/>
                  <a:gd name="T81" fmla="*/ 868 h 2892"/>
                  <a:gd name="T82" fmla="*/ 2568 w 3608"/>
                  <a:gd name="T83" fmla="*/ 818 h 2892"/>
                  <a:gd name="T84" fmla="*/ 2630 w 3608"/>
                  <a:gd name="T85" fmla="*/ 768 h 2892"/>
                  <a:gd name="T86" fmla="*/ 2692 w 3608"/>
                  <a:gd name="T87" fmla="*/ 718 h 2892"/>
                  <a:gd name="T88" fmla="*/ 2755 w 3608"/>
                  <a:gd name="T89" fmla="*/ 668 h 2892"/>
                  <a:gd name="T90" fmla="*/ 2817 w 3608"/>
                  <a:gd name="T91" fmla="*/ 618 h 2892"/>
                  <a:gd name="T92" fmla="*/ 2880 w 3608"/>
                  <a:gd name="T93" fmla="*/ 568 h 2892"/>
                  <a:gd name="T94" fmla="*/ 2942 w 3608"/>
                  <a:gd name="T95" fmla="*/ 518 h 2892"/>
                  <a:gd name="T96" fmla="*/ 3005 w 3608"/>
                  <a:gd name="T97" fmla="*/ 468 h 2892"/>
                  <a:gd name="T98" fmla="*/ 3067 w 3608"/>
                  <a:gd name="T99" fmla="*/ 418 h 2892"/>
                  <a:gd name="T100" fmla="*/ 3130 w 3608"/>
                  <a:gd name="T101" fmla="*/ 368 h 2892"/>
                  <a:gd name="T102" fmla="*/ 3192 w 3608"/>
                  <a:gd name="T103" fmla="*/ 318 h 2892"/>
                  <a:gd name="T104" fmla="*/ 3255 w 3608"/>
                  <a:gd name="T105" fmla="*/ 268 h 2892"/>
                  <a:gd name="T106" fmla="*/ 3317 w 3608"/>
                  <a:gd name="T107" fmla="*/ 218 h 2892"/>
                  <a:gd name="T108" fmla="*/ 3380 w 3608"/>
                  <a:gd name="T109" fmla="*/ 168 h 2892"/>
                  <a:gd name="T110" fmla="*/ 3442 w 3608"/>
                  <a:gd name="T111" fmla="*/ 118 h 2892"/>
                  <a:gd name="T112" fmla="*/ 3505 w 3608"/>
                  <a:gd name="T113" fmla="*/ 68 h 2892"/>
                  <a:gd name="T114" fmla="*/ 3567 w 3608"/>
                  <a:gd name="T115" fmla="*/ 18 h 2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608" h="2892">
                    <a:moveTo>
                      <a:pt x="6" y="2867"/>
                    </a:moveTo>
                    <a:lnTo>
                      <a:pt x="27" y="2850"/>
                    </a:lnTo>
                    <a:cubicBezTo>
                      <a:pt x="33" y="2846"/>
                      <a:pt x="41" y="2847"/>
                      <a:pt x="46" y="2852"/>
                    </a:cubicBezTo>
                    <a:cubicBezTo>
                      <a:pt x="50" y="2858"/>
                      <a:pt x="49" y="2867"/>
                      <a:pt x="44" y="2871"/>
                    </a:cubicBezTo>
                    <a:lnTo>
                      <a:pt x="23" y="2888"/>
                    </a:lnTo>
                    <a:cubicBezTo>
                      <a:pt x="17" y="2892"/>
                      <a:pt x="9" y="2891"/>
                      <a:pt x="4" y="2886"/>
                    </a:cubicBezTo>
                    <a:cubicBezTo>
                      <a:pt x="0" y="2880"/>
                      <a:pt x="1" y="2872"/>
                      <a:pt x="6" y="2867"/>
                    </a:cubicBezTo>
                    <a:close/>
                    <a:moveTo>
                      <a:pt x="69" y="2817"/>
                    </a:moveTo>
                    <a:lnTo>
                      <a:pt x="90" y="2800"/>
                    </a:lnTo>
                    <a:cubicBezTo>
                      <a:pt x="95" y="2796"/>
                      <a:pt x="104" y="2797"/>
                      <a:pt x="108" y="2802"/>
                    </a:cubicBezTo>
                    <a:cubicBezTo>
                      <a:pt x="113" y="2808"/>
                      <a:pt x="112" y="2817"/>
                      <a:pt x="106" y="2821"/>
                    </a:cubicBezTo>
                    <a:lnTo>
                      <a:pt x="85" y="2838"/>
                    </a:lnTo>
                    <a:cubicBezTo>
                      <a:pt x="80" y="2842"/>
                      <a:pt x="71" y="2841"/>
                      <a:pt x="67" y="2836"/>
                    </a:cubicBezTo>
                    <a:cubicBezTo>
                      <a:pt x="62" y="2830"/>
                      <a:pt x="63" y="2822"/>
                      <a:pt x="69" y="2817"/>
                    </a:cubicBezTo>
                    <a:close/>
                    <a:moveTo>
                      <a:pt x="131" y="2767"/>
                    </a:moveTo>
                    <a:lnTo>
                      <a:pt x="152" y="2750"/>
                    </a:lnTo>
                    <a:cubicBezTo>
                      <a:pt x="158" y="2746"/>
                      <a:pt x="166" y="2747"/>
                      <a:pt x="171" y="2752"/>
                    </a:cubicBezTo>
                    <a:cubicBezTo>
                      <a:pt x="175" y="2758"/>
                      <a:pt x="174" y="2767"/>
                      <a:pt x="169" y="2771"/>
                    </a:cubicBezTo>
                    <a:lnTo>
                      <a:pt x="148" y="2788"/>
                    </a:lnTo>
                    <a:cubicBezTo>
                      <a:pt x="142" y="2792"/>
                      <a:pt x="134" y="2792"/>
                      <a:pt x="129" y="2786"/>
                    </a:cubicBezTo>
                    <a:cubicBezTo>
                      <a:pt x="125" y="2780"/>
                      <a:pt x="125" y="2772"/>
                      <a:pt x="131" y="2767"/>
                    </a:cubicBezTo>
                    <a:close/>
                    <a:moveTo>
                      <a:pt x="194" y="2717"/>
                    </a:moveTo>
                    <a:lnTo>
                      <a:pt x="214" y="2700"/>
                    </a:lnTo>
                    <a:cubicBezTo>
                      <a:pt x="220" y="2696"/>
                      <a:pt x="229" y="2697"/>
                      <a:pt x="233" y="2702"/>
                    </a:cubicBezTo>
                    <a:cubicBezTo>
                      <a:pt x="238" y="2708"/>
                      <a:pt x="237" y="2717"/>
                      <a:pt x="231" y="2721"/>
                    </a:cubicBezTo>
                    <a:lnTo>
                      <a:pt x="210" y="2738"/>
                    </a:lnTo>
                    <a:cubicBezTo>
                      <a:pt x="205" y="2742"/>
                      <a:pt x="196" y="2742"/>
                      <a:pt x="192" y="2736"/>
                    </a:cubicBezTo>
                    <a:cubicBezTo>
                      <a:pt x="187" y="2730"/>
                      <a:pt x="188" y="2722"/>
                      <a:pt x="194" y="2717"/>
                    </a:cubicBezTo>
                    <a:close/>
                    <a:moveTo>
                      <a:pt x="256" y="2667"/>
                    </a:moveTo>
                    <a:lnTo>
                      <a:pt x="277" y="2650"/>
                    </a:lnTo>
                    <a:cubicBezTo>
                      <a:pt x="283" y="2646"/>
                      <a:pt x="291" y="2647"/>
                      <a:pt x="296" y="2652"/>
                    </a:cubicBezTo>
                    <a:cubicBezTo>
                      <a:pt x="300" y="2658"/>
                      <a:pt x="299" y="2667"/>
                      <a:pt x="294" y="2671"/>
                    </a:cubicBezTo>
                    <a:lnTo>
                      <a:pt x="273" y="2688"/>
                    </a:lnTo>
                    <a:cubicBezTo>
                      <a:pt x="267" y="2692"/>
                      <a:pt x="259" y="2692"/>
                      <a:pt x="254" y="2686"/>
                    </a:cubicBezTo>
                    <a:cubicBezTo>
                      <a:pt x="249" y="2680"/>
                      <a:pt x="250" y="2672"/>
                      <a:pt x="256" y="2667"/>
                    </a:cubicBezTo>
                    <a:close/>
                    <a:moveTo>
                      <a:pt x="319" y="2617"/>
                    </a:moveTo>
                    <a:lnTo>
                      <a:pt x="339" y="2600"/>
                    </a:lnTo>
                    <a:cubicBezTo>
                      <a:pt x="345" y="2596"/>
                      <a:pt x="354" y="2597"/>
                      <a:pt x="358" y="2603"/>
                    </a:cubicBezTo>
                    <a:cubicBezTo>
                      <a:pt x="363" y="2608"/>
                      <a:pt x="362" y="2617"/>
                      <a:pt x="356" y="2621"/>
                    </a:cubicBezTo>
                    <a:lnTo>
                      <a:pt x="335" y="2638"/>
                    </a:lnTo>
                    <a:cubicBezTo>
                      <a:pt x="330" y="2643"/>
                      <a:pt x="321" y="2642"/>
                      <a:pt x="317" y="2636"/>
                    </a:cubicBezTo>
                    <a:cubicBezTo>
                      <a:pt x="312" y="2630"/>
                      <a:pt x="313" y="2622"/>
                      <a:pt x="319" y="2617"/>
                    </a:cubicBezTo>
                    <a:close/>
                    <a:moveTo>
                      <a:pt x="381" y="2567"/>
                    </a:moveTo>
                    <a:lnTo>
                      <a:pt x="402" y="2550"/>
                    </a:lnTo>
                    <a:cubicBezTo>
                      <a:pt x="408" y="2546"/>
                      <a:pt x="416" y="2547"/>
                      <a:pt x="421" y="2553"/>
                    </a:cubicBezTo>
                    <a:cubicBezTo>
                      <a:pt x="425" y="2558"/>
                      <a:pt x="424" y="2567"/>
                      <a:pt x="419" y="2571"/>
                    </a:cubicBezTo>
                    <a:lnTo>
                      <a:pt x="398" y="2588"/>
                    </a:lnTo>
                    <a:cubicBezTo>
                      <a:pt x="392" y="2593"/>
                      <a:pt x="384" y="2592"/>
                      <a:pt x="379" y="2586"/>
                    </a:cubicBezTo>
                    <a:cubicBezTo>
                      <a:pt x="374" y="2580"/>
                      <a:pt x="375" y="2572"/>
                      <a:pt x="381" y="2567"/>
                    </a:cubicBezTo>
                    <a:close/>
                    <a:moveTo>
                      <a:pt x="444" y="2517"/>
                    </a:moveTo>
                    <a:lnTo>
                      <a:pt x="464" y="2500"/>
                    </a:lnTo>
                    <a:cubicBezTo>
                      <a:pt x="470" y="2496"/>
                      <a:pt x="479" y="2497"/>
                      <a:pt x="483" y="2503"/>
                    </a:cubicBezTo>
                    <a:cubicBezTo>
                      <a:pt x="488" y="2508"/>
                      <a:pt x="487" y="2517"/>
                      <a:pt x="481" y="2521"/>
                    </a:cubicBezTo>
                    <a:lnTo>
                      <a:pt x="460" y="2538"/>
                    </a:lnTo>
                    <a:cubicBezTo>
                      <a:pt x="454" y="2543"/>
                      <a:pt x="446" y="2542"/>
                      <a:pt x="441" y="2536"/>
                    </a:cubicBezTo>
                    <a:cubicBezTo>
                      <a:pt x="437" y="2530"/>
                      <a:pt x="438" y="2522"/>
                      <a:pt x="444" y="2517"/>
                    </a:cubicBezTo>
                    <a:close/>
                    <a:moveTo>
                      <a:pt x="506" y="2467"/>
                    </a:moveTo>
                    <a:lnTo>
                      <a:pt x="527" y="2451"/>
                    </a:lnTo>
                    <a:cubicBezTo>
                      <a:pt x="533" y="2446"/>
                      <a:pt x="541" y="2447"/>
                      <a:pt x="546" y="2453"/>
                    </a:cubicBezTo>
                    <a:cubicBezTo>
                      <a:pt x="550" y="2458"/>
                      <a:pt x="549" y="2467"/>
                      <a:pt x="543" y="2471"/>
                    </a:cubicBezTo>
                    <a:lnTo>
                      <a:pt x="523" y="2488"/>
                    </a:lnTo>
                    <a:cubicBezTo>
                      <a:pt x="517" y="2493"/>
                      <a:pt x="509" y="2492"/>
                      <a:pt x="504" y="2486"/>
                    </a:cubicBezTo>
                    <a:cubicBezTo>
                      <a:pt x="499" y="2480"/>
                      <a:pt x="500" y="2472"/>
                      <a:pt x="506" y="2467"/>
                    </a:cubicBezTo>
                    <a:close/>
                    <a:moveTo>
                      <a:pt x="568" y="2417"/>
                    </a:moveTo>
                    <a:lnTo>
                      <a:pt x="589" y="2401"/>
                    </a:lnTo>
                    <a:cubicBezTo>
                      <a:pt x="595" y="2396"/>
                      <a:pt x="603" y="2397"/>
                      <a:pt x="608" y="2403"/>
                    </a:cubicBezTo>
                    <a:cubicBezTo>
                      <a:pt x="613" y="2408"/>
                      <a:pt x="612" y="2417"/>
                      <a:pt x="606" y="2421"/>
                    </a:cubicBezTo>
                    <a:lnTo>
                      <a:pt x="585" y="2438"/>
                    </a:lnTo>
                    <a:cubicBezTo>
                      <a:pt x="579" y="2443"/>
                      <a:pt x="571" y="2442"/>
                      <a:pt x="566" y="2436"/>
                    </a:cubicBezTo>
                    <a:cubicBezTo>
                      <a:pt x="562" y="2430"/>
                      <a:pt x="563" y="2422"/>
                      <a:pt x="568" y="2417"/>
                    </a:cubicBezTo>
                    <a:close/>
                    <a:moveTo>
                      <a:pt x="631" y="2367"/>
                    </a:moveTo>
                    <a:lnTo>
                      <a:pt x="652" y="2351"/>
                    </a:lnTo>
                    <a:cubicBezTo>
                      <a:pt x="658" y="2346"/>
                      <a:pt x="666" y="2347"/>
                      <a:pt x="671" y="2353"/>
                    </a:cubicBezTo>
                    <a:cubicBezTo>
                      <a:pt x="675" y="2358"/>
                      <a:pt x="674" y="2367"/>
                      <a:pt x="668" y="2371"/>
                    </a:cubicBezTo>
                    <a:lnTo>
                      <a:pt x="648" y="2388"/>
                    </a:lnTo>
                    <a:cubicBezTo>
                      <a:pt x="642" y="2393"/>
                      <a:pt x="633" y="2392"/>
                      <a:pt x="629" y="2386"/>
                    </a:cubicBezTo>
                    <a:cubicBezTo>
                      <a:pt x="624" y="2380"/>
                      <a:pt x="625" y="2372"/>
                      <a:pt x="631" y="2367"/>
                    </a:cubicBezTo>
                    <a:close/>
                    <a:moveTo>
                      <a:pt x="693" y="2317"/>
                    </a:moveTo>
                    <a:lnTo>
                      <a:pt x="714" y="2301"/>
                    </a:lnTo>
                    <a:cubicBezTo>
                      <a:pt x="720" y="2296"/>
                      <a:pt x="728" y="2297"/>
                      <a:pt x="733" y="2303"/>
                    </a:cubicBezTo>
                    <a:cubicBezTo>
                      <a:pt x="738" y="2308"/>
                      <a:pt x="737" y="2317"/>
                      <a:pt x="731" y="2321"/>
                    </a:cubicBezTo>
                    <a:lnTo>
                      <a:pt x="710" y="2338"/>
                    </a:lnTo>
                    <a:cubicBezTo>
                      <a:pt x="704" y="2343"/>
                      <a:pt x="696" y="2342"/>
                      <a:pt x="691" y="2336"/>
                    </a:cubicBezTo>
                    <a:cubicBezTo>
                      <a:pt x="687" y="2330"/>
                      <a:pt x="688" y="2322"/>
                      <a:pt x="693" y="2317"/>
                    </a:cubicBezTo>
                    <a:close/>
                    <a:moveTo>
                      <a:pt x="756" y="2267"/>
                    </a:moveTo>
                    <a:lnTo>
                      <a:pt x="777" y="2251"/>
                    </a:lnTo>
                    <a:cubicBezTo>
                      <a:pt x="782" y="2246"/>
                      <a:pt x="791" y="2247"/>
                      <a:pt x="795" y="2253"/>
                    </a:cubicBezTo>
                    <a:cubicBezTo>
                      <a:pt x="800" y="2258"/>
                      <a:pt x="799" y="2267"/>
                      <a:pt x="793" y="2271"/>
                    </a:cubicBezTo>
                    <a:lnTo>
                      <a:pt x="773" y="2288"/>
                    </a:lnTo>
                    <a:cubicBezTo>
                      <a:pt x="767" y="2293"/>
                      <a:pt x="758" y="2292"/>
                      <a:pt x="754" y="2286"/>
                    </a:cubicBezTo>
                    <a:cubicBezTo>
                      <a:pt x="749" y="2280"/>
                      <a:pt x="750" y="2272"/>
                      <a:pt x="756" y="2267"/>
                    </a:cubicBezTo>
                    <a:close/>
                    <a:moveTo>
                      <a:pt x="818" y="2217"/>
                    </a:moveTo>
                    <a:lnTo>
                      <a:pt x="839" y="2201"/>
                    </a:lnTo>
                    <a:cubicBezTo>
                      <a:pt x="845" y="2196"/>
                      <a:pt x="853" y="2197"/>
                      <a:pt x="858" y="2203"/>
                    </a:cubicBezTo>
                    <a:cubicBezTo>
                      <a:pt x="863" y="2208"/>
                      <a:pt x="862" y="2217"/>
                      <a:pt x="856" y="2221"/>
                    </a:cubicBezTo>
                    <a:lnTo>
                      <a:pt x="835" y="2238"/>
                    </a:lnTo>
                    <a:cubicBezTo>
                      <a:pt x="829" y="2243"/>
                      <a:pt x="821" y="2242"/>
                      <a:pt x="816" y="2236"/>
                    </a:cubicBezTo>
                    <a:cubicBezTo>
                      <a:pt x="812" y="2230"/>
                      <a:pt x="813" y="2222"/>
                      <a:pt x="818" y="2217"/>
                    </a:cubicBezTo>
                    <a:close/>
                    <a:moveTo>
                      <a:pt x="881" y="2167"/>
                    </a:moveTo>
                    <a:lnTo>
                      <a:pt x="902" y="2151"/>
                    </a:lnTo>
                    <a:cubicBezTo>
                      <a:pt x="907" y="2146"/>
                      <a:pt x="916" y="2147"/>
                      <a:pt x="920" y="2153"/>
                    </a:cubicBezTo>
                    <a:cubicBezTo>
                      <a:pt x="925" y="2158"/>
                      <a:pt x="924" y="2167"/>
                      <a:pt x="918" y="2171"/>
                    </a:cubicBezTo>
                    <a:lnTo>
                      <a:pt x="897" y="2188"/>
                    </a:lnTo>
                    <a:cubicBezTo>
                      <a:pt x="892" y="2193"/>
                      <a:pt x="883" y="2192"/>
                      <a:pt x="879" y="2186"/>
                    </a:cubicBezTo>
                    <a:cubicBezTo>
                      <a:pt x="874" y="2180"/>
                      <a:pt x="875" y="2172"/>
                      <a:pt x="881" y="2167"/>
                    </a:cubicBezTo>
                    <a:close/>
                    <a:moveTo>
                      <a:pt x="943" y="2117"/>
                    </a:moveTo>
                    <a:lnTo>
                      <a:pt x="964" y="2101"/>
                    </a:lnTo>
                    <a:cubicBezTo>
                      <a:pt x="970" y="2096"/>
                      <a:pt x="978" y="2097"/>
                      <a:pt x="983" y="2103"/>
                    </a:cubicBezTo>
                    <a:cubicBezTo>
                      <a:pt x="987" y="2109"/>
                      <a:pt x="987" y="2117"/>
                      <a:pt x="981" y="2121"/>
                    </a:cubicBezTo>
                    <a:lnTo>
                      <a:pt x="960" y="2138"/>
                    </a:lnTo>
                    <a:cubicBezTo>
                      <a:pt x="954" y="2143"/>
                      <a:pt x="946" y="2142"/>
                      <a:pt x="941" y="2136"/>
                    </a:cubicBezTo>
                    <a:cubicBezTo>
                      <a:pt x="937" y="2130"/>
                      <a:pt x="938" y="2122"/>
                      <a:pt x="943" y="2117"/>
                    </a:cubicBezTo>
                    <a:close/>
                    <a:moveTo>
                      <a:pt x="1006" y="2067"/>
                    </a:moveTo>
                    <a:lnTo>
                      <a:pt x="1027" y="2051"/>
                    </a:lnTo>
                    <a:cubicBezTo>
                      <a:pt x="1032" y="2046"/>
                      <a:pt x="1041" y="2047"/>
                      <a:pt x="1045" y="2053"/>
                    </a:cubicBezTo>
                    <a:cubicBezTo>
                      <a:pt x="1050" y="2059"/>
                      <a:pt x="1049" y="2067"/>
                      <a:pt x="1043" y="2072"/>
                    </a:cubicBezTo>
                    <a:lnTo>
                      <a:pt x="1022" y="2088"/>
                    </a:lnTo>
                    <a:cubicBezTo>
                      <a:pt x="1017" y="2093"/>
                      <a:pt x="1008" y="2092"/>
                      <a:pt x="1004" y="2086"/>
                    </a:cubicBezTo>
                    <a:cubicBezTo>
                      <a:pt x="999" y="2080"/>
                      <a:pt x="1000" y="2072"/>
                      <a:pt x="1006" y="2067"/>
                    </a:cubicBezTo>
                    <a:close/>
                    <a:moveTo>
                      <a:pt x="1068" y="2017"/>
                    </a:moveTo>
                    <a:lnTo>
                      <a:pt x="1089" y="2001"/>
                    </a:lnTo>
                    <a:cubicBezTo>
                      <a:pt x="1095" y="1996"/>
                      <a:pt x="1103" y="1997"/>
                      <a:pt x="1108" y="2003"/>
                    </a:cubicBezTo>
                    <a:cubicBezTo>
                      <a:pt x="1112" y="2009"/>
                      <a:pt x="1111" y="2017"/>
                      <a:pt x="1106" y="2022"/>
                    </a:cubicBezTo>
                    <a:lnTo>
                      <a:pt x="1085" y="2038"/>
                    </a:lnTo>
                    <a:cubicBezTo>
                      <a:pt x="1079" y="2043"/>
                      <a:pt x="1071" y="2042"/>
                      <a:pt x="1066" y="2036"/>
                    </a:cubicBezTo>
                    <a:cubicBezTo>
                      <a:pt x="1062" y="2030"/>
                      <a:pt x="1062" y="2022"/>
                      <a:pt x="1068" y="2017"/>
                    </a:cubicBezTo>
                    <a:close/>
                    <a:moveTo>
                      <a:pt x="1131" y="1967"/>
                    </a:moveTo>
                    <a:lnTo>
                      <a:pt x="1152" y="1951"/>
                    </a:lnTo>
                    <a:cubicBezTo>
                      <a:pt x="1157" y="1946"/>
                      <a:pt x="1166" y="1947"/>
                      <a:pt x="1170" y="1953"/>
                    </a:cubicBezTo>
                    <a:cubicBezTo>
                      <a:pt x="1175" y="1959"/>
                      <a:pt x="1174" y="1967"/>
                      <a:pt x="1168" y="1972"/>
                    </a:cubicBezTo>
                    <a:lnTo>
                      <a:pt x="1147" y="1988"/>
                    </a:lnTo>
                    <a:cubicBezTo>
                      <a:pt x="1142" y="1993"/>
                      <a:pt x="1133" y="1992"/>
                      <a:pt x="1129" y="1986"/>
                    </a:cubicBezTo>
                    <a:cubicBezTo>
                      <a:pt x="1124" y="1980"/>
                      <a:pt x="1125" y="1972"/>
                      <a:pt x="1131" y="1967"/>
                    </a:cubicBezTo>
                    <a:close/>
                    <a:moveTo>
                      <a:pt x="1193" y="1917"/>
                    </a:moveTo>
                    <a:lnTo>
                      <a:pt x="1214" y="1901"/>
                    </a:lnTo>
                    <a:cubicBezTo>
                      <a:pt x="1220" y="1896"/>
                      <a:pt x="1228" y="1897"/>
                      <a:pt x="1233" y="1903"/>
                    </a:cubicBezTo>
                    <a:cubicBezTo>
                      <a:pt x="1237" y="1909"/>
                      <a:pt x="1236" y="1917"/>
                      <a:pt x="1231" y="1922"/>
                    </a:cubicBezTo>
                    <a:lnTo>
                      <a:pt x="1210" y="1938"/>
                    </a:lnTo>
                    <a:cubicBezTo>
                      <a:pt x="1204" y="1943"/>
                      <a:pt x="1196" y="1942"/>
                      <a:pt x="1191" y="1936"/>
                    </a:cubicBezTo>
                    <a:cubicBezTo>
                      <a:pt x="1186" y="1930"/>
                      <a:pt x="1187" y="1922"/>
                      <a:pt x="1193" y="1917"/>
                    </a:cubicBezTo>
                    <a:close/>
                    <a:moveTo>
                      <a:pt x="1256" y="1867"/>
                    </a:moveTo>
                    <a:lnTo>
                      <a:pt x="1276" y="1851"/>
                    </a:lnTo>
                    <a:cubicBezTo>
                      <a:pt x="1282" y="1846"/>
                      <a:pt x="1291" y="1847"/>
                      <a:pt x="1295" y="1853"/>
                    </a:cubicBezTo>
                    <a:cubicBezTo>
                      <a:pt x="1300" y="1859"/>
                      <a:pt x="1299" y="1867"/>
                      <a:pt x="1293" y="1872"/>
                    </a:cubicBezTo>
                    <a:lnTo>
                      <a:pt x="1272" y="1888"/>
                    </a:lnTo>
                    <a:cubicBezTo>
                      <a:pt x="1267" y="1893"/>
                      <a:pt x="1258" y="1892"/>
                      <a:pt x="1254" y="1886"/>
                    </a:cubicBezTo>
                    <a:cubicBezTo>
                      <a:pt x="1249" y="1880"/>
                      <a:pt x="1250" y="1872"/>
                      <a:pt x="1256" y="1867"/>
                    </a:cubicBezTo>
                    <a:close/>
                    <a:moveTo>
                      <a:pt x="1318" y="1817"/>
                    </a:moveTo>
                    <a:lnTo>
                      <a:pt x="1339" y="1801"/>
                    </a:lnTo>
                    <a:cubicBezTo>
                      <a:pt x="1345" y="1796"/>
                      <a:pt x="1353" y="1797"/>
                      <a:pt x="1358" y="1803"/>
                    </a:cubicBezTo>
                    <a:cubicBezTo>
                      <a:pt x="1362" y="1809"/>
                      <a:pt x="1361" y="1817"/>
                      <a:pt x="1356" y="1822"/>
                    </a:cubicBezTo>
                    <a:lnTo>
                      <a:pt x="1335" y="1838"/>
                    </a:lnTo>
                    <a:cubicBezTo>
                      <a:pt x="1329" y="1843"/>
                      <a:pt x="1321" y="1842"/>
                      <a:pt x="1316" y="1836"/>
                    </a:cubicBezTo>
                    <a:cubicBezTo>
                      <a:pt x="1311" y="1830"/>
                      <a:pt x="1312" y="1822"/>
                      <a:pt x="1318" y="1817"/>
                    </a:cubicBezTo>
                    <a:close/>
                    <a:moveTo>
                      <a:pt x="1381" y="1768"/>
                    </a:moveTo>
                    <a:lnTo>
                      <a:pt x="1401" y="1751"/>
                    </a:lnTo>
                    <a:cubicBezTo>
                      <a:pt x="1407" y="1746"/>
                      <a:pt x="1416" y="1747"/>
                      <a:pt x="1420" y="1753"/>
                    </a:cubicBezTo>
                    <a:cubicBezTo>
                      <a:pt x="1425" y="1759"/>
                      <a:pt x="1424" y="1767"/>
                      <a:pt x="1418" y="1772"/>
                    </a:cubicBezTo>
                    <a:lnTo>
                      <a:pt x="1397" y="1788"/>
                    </a:lnTo>
                    <a:cubicBezTo>
                      <a:pt x="1391" y="1793"/>
                      <a:pt x="1383" y="1792"/>
                      <a:pt x="1379" y="1786"/>
                    </a:cubicBezTo>
                    <a:cubicBezTo>
                      <a:pt x="1374" y="1780"/>
                      <a:pt x="1375" y="1772"/>
                      <a:pt x="1381" y="1768"/>
                    </a:cubicBezTo>
                    <a:close/>
                    <a:moveTo>
                      <a:pt x="1443" y="1718"/>
                    </a:moveTo>
                    <a:lnTo>
                      <a:pt x="1464" y="1701"/>
                    </a:lnTo>
                    <a:cubicBezTo>
                      <a:pt x="1470" y="1696"/>
                      <a:pt x="1478" y="1697"/>
                      <a:pt x="1483" y="1703"/>
                    </a:cubicBezTo>
                    <a:cubicBezTo>
                      <a:pt x="1487" y="1709"/>
                      <a:pt x="1486" y="1717"/>
                      <a:pt x="1481" y="1722"/>
                    </a:cubicBezTo>
                    <a:lnTo>
                      <a:pt x="1460" y="1738"/>
                    </a:lnTo>
                    <a:cubicBezTo>
                      <a:pt x="1454" y="1743"/>
                      <a:pt x="1446" y="1742"/>
                      <a:pt x="1441" y="1736"/>
                    </a:cubicBezTo>
                    <a:cubicBezTo>
                      <a:pt x="1436" y="1731"/>
                      <a:pt x="1437" y="1722"/>
                      <a:pt x="1443" y="1718"/>
                    </a:cubicBezTo>
                    <a:close/>
                    <a:moveTo>
                      <a:pt x="1506" y="1668"/>
                    </a:moveTo>
                    <a:lnTo>
                      <a:pt x="1526" y="1651"/>
                    </a:lnTo>
                    <a:cubicBezTo>
                      <a:pt x="1532" y="1646"/>
                      <a:pt x="1540" y="1647"/>
                      <a:pt x="1545" y="1653"/>
                    </a:cubicBezTo>
                    <a:cubicBezTo>
                      <a:pt x="1550" y="1659"/>
                      <a:pt x="1549" y="1667"/>
                      <a:pt x="1543" y="1672"/>
                    </a:cubicBezTo>
                    <a:lnTo>
                      <a:pt x="1522" y="1688"/>
                    </a:lnTo>
                    <a:cubicBezTo>
                      <a:pt x="1516" y="1693"/>
                      <a:pt x="1508" y="1692"/>
                      <a:pt x="1503" y="1686"/>
                    </a:cubicBezTo>
                    <a:cubicBezTo>
                      <a:pt x="1499" y="1681"/>
                      <a:pt x="1500" y="1672"/>
                      <a:pt x="1506" y="1668"/>
                    </a:cubicBezTo>
                    <a:close/>
                    <a:moveTo>
                      <a:pt x="1568" y="1618"/>
                    </a:moveTo>
                    <a:lnTo>
                      <a:pt x="1589" y="1601"/>
                    </a:lnTo>
                    <a:cubicBezTo>
                      <a:pt x="1595" y="1596"/>
                      <a:pt x="1603" y="1597"/>
                      <a:pt x="1608" y="1603"/>
                    </a:cubicBezTo>
                    <a:cubicBezTo>
                      <a:pt x="1612" y="1609"/>
                      <a:pt x="1611" y="1617"/>
                      <a:pt x="1605" y="1622"/>
                    </a:cubicBezTo>
                    <a:lnTo>
                      <a:pt x="1585" y="1638"/>
                    </a:lnTo>
                    <a:cubicBezTo>
                      <a:pt x="1579" y="1643"/>
                      <a:pt x="1571" y="1642"/>
                      <a:pt x="1566" y="1636"/>
                    </a:cubicBezTo>
                    <a:cubicBezTo>
                      <a:pt x="1561" y="1631"/>
                      <a:pt x="1562" y="1622"/>
                      <a:pt x="1568" y="1618"/>
                    </a:cubicBezTo>
                    <a:close/>
                    <a:moveTo>
                      <a:pt x="1630" y="1568"/>
                    </a:moveTo>
                    <a:lnTo>
                      <a:pt x="1651" y="1551"/>
                    </a:lnTo>
                    <a:cubicBezTo>
                      <a:pt x="1657" y="1546"/>
                      <a:pt x="1665" y="1547"/>
                      <a:pt x="1670" y="1553"/>
                    </a:cubicBezTo>
                    <a:cubicBezTo>
                      <a:pt x="1675" y="1559"/>
                      <a:pt x="1674" y="1567"/>
                      <a:pt x="1668" y="1572"/>
                    </a:cubicBezTo>
                    <a:lnTo>
                      <a:pt x="1647" y="1588"/>
                    </a:lnTo>
                    <a:cubicBezTo>
                      <a:pt x="1641" y="1593"/>
                      <a:pt x="1633" y="1592"/>
                      <a:pt x="1628" y="1586"/>
                    </a:cubicBezTo>
                    <a:cubicBezTo>
                      <a:pt x="1624" y="1581"/>
                      <a:pt x="1625" y="1572"/>
                      <a:pt x="1630" y="1568"/>
                    </a:cubicBezTo>
                    <a:close/>
                    <a:moveTo>
                      <a:pt x="1693" y="1518"/>
                    </a:moveTo>
                    <a:lnTo>
                      <a:pt x="1714" y="1501"/>
                    </a:lnTo>
                    <a:cubicBezTo>
                      <a:pt x="1720" y="1496"/>
                      <a:pt x="1728" y="1497"/>
                      <a:pt x="1732" y="1503"/>
                    </a:cubicBezTo>
                    <a:cubicBezTo>
                      <a:pt x="1737" y="1509"/>
                      <a:pt x="1736" y="1517"/>
                      <a:pt x="1730" y="1522"/>
                    </a:cubicBezTo>
                    <a:lnTo>
                      <a:pt x="1710" y="1538"/>
                    </a:lnTo>
                    <a:cubicBezTo>
                      <a:pt x="1704" y="1543"/>
                      <a:pt x="1695" y="1542"/>
                      <a:pt x="1691" y="1536"/>
                    </a:cubicBezTo>
                    <a:cubicBezTo>
                      <a:pt x="1686" y="1531"/>
                      <a:pt x="1687" y="1522"/>
                      <a:pt x="1693" y="1518"/>
                    </a:cubicBezTo>
                    <a:close/>
                    <a:moveTo>
                      <a:pt x="1755" y="1468"/>
                    </a:moveTo>
                    <a:lnTo>
                      <a:pt x="1776" y="1451"/>
                    </a:lnTo>
                    <a:cubicBezTo>
                      <a:pt x="1782" y="1446"/>
                      <a:pt x="1790" y="1447"/>
                      <a:pt x="1795" y="1453"/>
                    </a:cubicBezTo>
                    <a:cubicBezTo>
                      <a:pt x="1800" y="1459"/>
                      <a:pt x="1799" y="1467"/>
                      <a:pt x="1793" y="1472"/>
                    </a:cubicBezTo>
                    <a:lnTo>
                      <a:pt x="1772" y="1488"/>
                    </a:lnTo>
                    <a:cubicBezTo>
                      <a:pt x="1766" y="1493"/>
                      <a:pt x="1758" y="1492"/>
                      <a:pt x="1753" y="1486"/>
                    </a:cubicBezTo>
                    <a:cubicBezTo>
                      <a:pt x="1749" y="1481"/>
                      <a:pt x="1750" y="1472"/>
                      <a:pt x="1755" y="1468"/>
                    </a:cubicBezTo>
                    <a:close/>
                    <a:moveTo>
                      <a:pt x="1818" y="1418"/>
                    </a:moveTo>
                    <a:lnTo>
                      <a:pt x="1839" y="1401"/>
                    </a:lnTo>
                    <a:cubicBezTo>
                      <a:pt x="1844" y="1396"/>
                      <a:pt x="1853" y="1397"/>
                      <a:pt x="1857" y="1403"/>
                    </a:cubicBezTo>
                    <a:cubicBezTo>
                      <a:pt x="1862" y="1409"/>
                      <a:pt x="1861" y="1417"/>
                      <a:pt x="1855" y="1422"/>
                    </a:cubicBezTo>
                    <a:lnTo>
                      <a:pt x="1835" y="1438"/>
                    </a:lnTo>
                    <a:cubicBezTo>
                      <a:pt x="1829" y="1443"/>
                      <a:pt x="1820" y="1442"/>
                      <a:pt x="1816" y="1436"/>
                    </a:cubicBezTo>
                    <a:cubicBezTo>
                      <a:pt x="1811" y="1431"/>
                      <a:pt x="1812" y="1422"/>
                      <a:pt x="1818" y="1418"/>
                    </a:cubicBezTo>
                    <a:close/>
                    <a:moveTo>
                      <a:pt x="1880" y="1368"/>
                    </a:moveTo>
                    <a:lnTo>
                      <a:pt x="1901" y="1351"/>
                    </a:lnTo>
                    <a:cubicBezTo>
                      <a:pt x="1907" y="1346"/>
                      <a:pt x="1915" y="1347"/>
                      <a:pt x="1920" y="1353"/>
                    </a:cubicBezTo>
                    <a:cubicBezTo>
                      <a:pt x="1925" y="1359"/>
                      <a:pt x="1924" y="1367"/>
                      <a:pt x="1918" y="1372"/>
                    </a:cubicBezTo>
                    <a:lnTo>
                      <a:pt x="1897" y="1389"/>
                    </a:lnTo>
                    <a:cubicBezTo>
                      <a:pt x="1891" y="1393"/>
                      <a:pt x="1883" y="1392"/>
                      <a:pt x="1878" y="1386"/>
                    </a:cubicBezTo>
                    <a:cubicBezTo>
                      <a:pt x="1874" y="1381"/>
                      <a:pt x="1875" y="1372"/>
                      <a:pt x="1880" y="1368"/>
                    </a:cubicBezTo>
                    <a:close/>
                    <a:moveTo>
                      <a:pt x="1943" y="1318"/>
                    </a:moveTo>
                    <a:lnTo>
                      <a:pt x="1964" y="1301"/>
                    </a:lnTo>
                    <a:cubicBezTo>
                      <a:pt x="1969" y="1296"/>
                      <a:pt x="1978" y="1297"/>
                      <a:pt x="1982" y="1303"/>
                    </a:cubicBezTo>
                    <a:cubicBezTo>
                      <a:pt x="1987" y="1309"/>
                      <a:pt x="1986" y="1317"/>
                      <a:pt x="1980" y="1322"/>
                    </a:cubicBezTo>
                    <a:lnTo>
                      <a:pt x="1959" y="1339"/>
                    </a:lnTo>
                    <a:cubicBezTo>
                      <a:pt x="1954" y="1343"/>
                      <a:pt x="1945" y="1342"/>
                      <a:pt x="1941" y="1336"/>
                    </a:cubicBezTo>
                    <a:cubicBezTo>
                      <a:pt x="1936" y="1331"/>
                      <a:pt x="1937" y="1322"/>
                      <a:pt x="1943" y="1318"/>
                    </a:cubicBezTo>
                    <a:close/>
                    <a:moveTo>
                      <a:pt x="2005" y="1268"/>
                    </a:moveTo>
                    <a:lnTo>
                      <a:pt x="2026" y="1251"/>
                    </a:lnTo>
                    <a:cubicBezTo>
                      <a:pt x="2032" y="1246"/>
                      <a:pt x="2040" y="1247"/>
                      <a:pt x="2045" y="1253"/>
                    </a:cubicBezTo>
                    <a:cubicBezTo>
                      <a:pt x="2049" y="1259"/>
                      <a:pt x="2049" y="1267"/>
                      <a:pt x="2043" y="1272"/>
                    </a:cubicBezTo>
                    <a:lnTo>
                      <a:pt x="2022" y="1289"/>
                    </a:lnTo>
                    <a:cubicBezTo>
                      <a:pt x="2016" y="1293"/>
                      <a:pt x="2008" y="1292"/>
                      <a:pt x="2003" y="1286"/>
                    </a:cubicBezTo>
                    <a:cubicBezTo>
                      <a:pt x="1999" y="1281"/>
                      <a:pt x="2000" y="1272"/>
                      <a:pt x="2005" y="1268"/>
                    </a:cubicBezTo>
                    <a:close/>
                    <a:moveTo>
                      <a:pt x="2068" y="1218"/>
                    </a:moveTo>
                    <a:lnTo>
                      <a:pt x="2089" y="1201"/>
                    </a:lnTo>
                    <a:cubicBezTo>
                      <a:pt x="2094" y="1197"/>
                      <a:pt x="2103" y="1197"/>
                      <a:pt x="2107" y="1203"/>
                    </a:cubicBezTo>
                    <a:cubicBezTo>
                      <a:pt x="2112" y="1209"/>
                      <a:pt x="2111" y="1217"/>
                      <a:pt x="2105" y="1222"/>
                    </a:cubicBezTo>
                    <a:lnTo>
                      <a:pt x="2084" y="1239"/>
                    </a:lnTo>
                    <a:cubicBezTo>
                      <a:pt x="2079" y="1243"/>
                      <a:pt x="2070" y="1242"/>
                      <a:pt x="2066" y="1237"/>
                    </a:cubicBezTo>
                    <a:cubicBezTo>
                      <a:pt x="2061" y="1231"/>
                      <a:pt x="2062" y="1222"/>
                      <a:pt x="2068" y="1218"/>
                    </a:cubicBezTo>
                    <a:close/>
                    <a:moveTo>
                      <a:pt x="2130" y="1168"/>
                    </a:moveTo>
                    <a:lnTo>
                      <a:pt x="2151" y="1151"/>
                    </a:lnTo>
                    <a:cubicBezTo>
                      <a:pt x="2157" y="1147"/>
                      <a:pt x="2165" y="1147"/>
                      <a:pt x="2170" y="1153"/>
                    </a:cubicBezTo>
                    <a:cubicBezTo>
                      <a:pt x="2174" y="1159"/>
                      <a:pt x="2173" y="1167"/>
                      <a:pt x="2168" y="1172"/>
                    </a:cubicBezTo>
                    <a:lnTo>
                      <a:pt x="2147" y="1189"/>
                    </a:lnTo>
                    <a:cubicBezTo>
                      <a:pt x="2141" y="1193"/>
                      <a:pt x="2133" y="1192"/>
                      <a:pt x="2128" y="1187"/>
                    </a:cubicBezTo>
                    <a:cubicBezTo>
                      <a:pt x="2124" y="1181"/>
                      <a:pt x="2124" y="1172"/>
                      <a:pt x="2130" y="1168"/>
                    </a:cubicBezTo>
                    <a:close/>
                    <a:moveTo>
                      <a:pt x="2193" y="1118"/>
                    </a:moveTo>
                    <a:lnTo>
                      <a:pt x="2214" y="1101"/>
                    </a:lnTo>
                    <a:cubicBezTo>
                      <a:pt x="2219" y="1097"/>
                      <a:pt x="2228" y="1097"/>
                      <a:pt x="2232" y="1103"/>
                    </a:cubicBezTo>
                    <a:cubicBezTo>
                      <a:pt x="2237" y="1109"/>
                      <a:pt x="2236" y="1117"/>
                      <a:pt x="2230" y="1122"/>
                    </a:cubicBezTo>
                    <a:lnTo>
                      <a:pt x="2209" y="1139"/>
                    </a:lnTo>
                    <a:cubicBezTo>
                      <a:pt x="2204" y="1143"/>
                      <a:pt x="2195" y="1142"/>
                      <a:pt x="2191" y="1137"/>
                    </a:cubicBezTo>
                    <a:cubicBezTo>
                      <a:pt x="2186" y="1131"/>
                      <a:pt x="2187" y="1122"/>
                      <a:pt x="2193" y="1118"/>
                    </a:cubicBezTo>
                    <a:close/>
                    <a:moveTo>
                      <a:pt x="2255" y="1068"/>
                    </a:moveTo>
                    <a:lnTo>
                      <a:pt x="2276" y="1051"/>
                    </a:lnTo>
                    <a:cubicBezTo>
                      <a:pt x="2282" y="1047"/>
                      <a:pt x="2290" y="1048"/>
                      <a:pt x="2295" y="1053"/>
                    </a:cubicBezTo>
                    <a:cubicBezTo>
                      <a:pt x="2299" y="1059"/>
                      <a:pt x="2298" y="1067"/>
                      <a:pt x="2293" y="1072"/>
                    </a:cubicBezTo>
                    <a:lnTo>
                      <a:pt x="2272" y="1089"/>
                    </a:lnTo>
                    <a:cubicBezTo>
                      <a:pt x="2266" y="1093"/>
                      <a:pt x="2258" y="1092"/>
                      <a:pt x="2253" y="1087"/>
                    </a:cubicBezTo>
                    <a:cubicBezTo>
                      <a:pt x="2248" y="1081"/>
                      <a:pt x="2249" y="1072"/>
                      <a:pt x="2255" y="1068"/>
                    </a:cubicBezTo>
                    <a:close/>
                    <a:moveTo>
                      <a:pt x="2318" y="1018"/>
                    </a:moveTo>
                    <a:lnTo>
                      <a:pt x="2338" y="1001"/>
                    </a:lnTo>
                    <a:cubicBezTo>
                      <a:pt x="2344" y="997"/>
                      <a:pt x="2353" y="998"/>
                      <a:pt x="2357" y="1003"/>
                    </a:cubicBezTo>
                    <a:cubicBezTo>
                      <a:pt x="2362" y="1009"/>
                      <a:pt x="2361" y="1017"/>
                      <a:pt x="2355" y="1022"/>
                    </a:cubicBezTo>
                    <a:lnTo>
                      <a:pt x="2334" y="1039"/>
                    </a:lnTo>
                    <a:cubicBezTo>
                      <a:pt x="2329" y="1043"/>
                      <a:pt x="2320" y="1042"/>
                      <a:pt x="2316" y="1037"/>
                    </a:cubicBezTo>
                    <a:cubicBezTo>
                      <a:pt x="2311" y="1031"/>
                      <a:pt x="2312" y="1022"/>
                      <a:pt x="2318" y="1018"/>
                    </a:cubicBezTo>
                    <a:close/>
                    <a:moveTo>
                      <a:pt x="2380" y="968"/>
                    </a:moveTo>
                    <a:lnTo>
                      <a:pt x="2401" y="951"/>
                    </a:lnTo>
                    <a:cubicBezTo>
                      <a:pt x="2407" y="947"/>
                      <a:pt x="2415" y="948"/>
                      <a:pt x="2420" y="953"/>
                    </a:cubicBezTo>
                    <a:cubicBezTo>
                      <a:pt x="2424" y="959"/>
                      <a:pt x="2423" y="967"/>
                      <a:pt x="2418" y="972"/>
                    </a:cubicBezTo>
                    <a:lnTo>
                      <a:pt x="2397" y="989"/>
                    </a:lnTo>
                    <a:cubicBezTo>
                      <a:pt x="2391" y="993"/>
                      <a:pt x="2383" y="992"/>
                      <a:pt x="2378" y="987"/>
                    </a:cubicBezTo>
                    <a:cubicBezTo>
                      <a:pt x="2373" y="981"/>
                      <a:pt x="2374" y="972"/>
                      <a:pt x="2380" y="968"/>
                    </a:cubicBezTo>
                    <a:close/>
                    <a:moveTo>
                      <a:pt x="2443" y="918"/>
                    </a:moveTo>
                    <a:lnTo>
                      <a:pt x="2463" y="901"/>
                    </a:lnTo>
                    <a:cubicBezTo>
                      <a:pt x="2469" y="897"/>
                      <a:pt x="2478" y="898"/>
                      <a:pt x="2482" y="903"/>
                    </a:cubicBezTo>
                    <a:cubicBezTo>
                      <a:pt x="2487" y="909"/>
                      <a:pt x="2486" y="917"/>
                      <a:pt x="2480" y="922"/>
                    </a:cubicBezTo>
                    <a:lnTo>
                      <a:pt x="2459" y="939"/>
                    </a:lnTo>
                    <a:cubicBezTo>
                      <a:pt x="2453" y="943"/>
                      <a:pt x="2445" y="942"/>
                      <a:pt x="2440" y="937"/>
                    </a:cubicBezTo>
                    <a:cubicBezTo>
                      <a:pt x="2436" y="931"/>
                      <a:pt x="2437" y="923"/>
                      <a:pt x="2443" y="918"/>
                    </a:cubicBezTo>
                    <a:close/>
                    <a:moveTo>
                      <a:pt x="2505" y="868"/>
                    </a:moveTo>
                    <a:lnTo>
                      <a:pt x="2526" y="851"/>
                    </a:lnTo>
                    <a:cubicBezTo>
                      <a:pt x="2532" y="847"/>
                      <a:pt x="2540" y="848"/>
                      <a:pt x="2545" y="853"/>
                    </a:cubicBezTo>
                    <a:cubicBezTo>
                      <a:pt x="2549" y="859"/>
                      <a:pt x="2548" y="868"/>
                      <a:pt x="2543" y="872"/>
                    </a:cubicBezTo>
                    <a:lnTo>
                      <a:pt x="2522" y="889"/>
                    </a:lnTo>
                    <a:cubicBezTo>
                      <a:pt x="2516" y="893"/>
                      <a:pt x="2508" y="892"/>
                      <a:pt x="2503" y="887"/>
                    </a:cubicBezTo>
                    <a:cubicBezTo>
                      <a:pt x="2498" y="881"/>
                      <a:pt x="2499" y="873"/>
                      <a:pt x="2505" y="868"/>
                    </a:cubicBezTo>
                    <a:close/>
                    <a:moveTo>
                      <a:pt x="2568" y="818"/>
                    </a:moveTo>
                    <a:lnTo>
                      <a:pt x="2588" y="801"/>
                    </a:lnTo>
                    <a:cubicBezTo>
                      <a:pt x="2594" y="797"/>
                      <a:pt x="2602" y="798"/>
                      <a:pt x="2607" y="803"/>
                    </a:cubicBezTo>
                    <a:cubicBezTo>
                      <a:pt x="2612" y="809"/>
                      <a:pt x="2611" y="818"/>
                      <a:pt x="2605" y="822"/>
                    </a:cubicBezTo>
                    <a:lnTo>
                      <a:pt x="2584" y="839"/>
                    </a:lnTo>
                    <a:cubicBezTo>
                      <a:pt x="2578" y="843"/>
                      <a:pt x="2570" y="842"/>
                      <a:pt x="2565" y="837"/>
                    </a:cubicBezTo>
                    <a:cubicBezTo>
                      <a:pt x="2561" y="831"/>
                      <a:pt x="2562" y="823"/>
                      <a:pt x="2568" y="818"/>
                    </a:cubicBezTo>
                    <a:close/>
                    <a:moveTo>
                      <a:pt x="2630" y="768"/>
                    </a:moveTo>
                    <a:lnTo>
                      <a:pt x="2651" y="751"/>
                    </a:lnTo>
                    <a:cubicBezTo>
                      <a:pt x="2657" y="747"/>
                      <a:pt x="2665" y="748"/>
                      <a:pt x="2670" y="753"/>
                    </a:cubicBezTo>
                    <a:cubicBezTo>
                      <a:pt x="2674" y="759"/>
                      <a:pt x="2673" y="768"/>
                      <a:pt x="2667" y="772"/>
                    </a:cubicBezTo>
                    <a:lnTo>
                      <a:pt x="2647" y="789"/>
                    </a:lnTo>
                    <a:cubicBezTo>
                      <a:pt x="2641" y="793"/>
                      <a:pt x="2632" y="792"/>
                      <a:pt x="2628" y="787"/>
                    </a:cubicBezTo>
                    <a:cubicBezTo>
                      <a:pt x="2623" y="781"/>
                      <a:pt x="2624" y="773"/>
                      <a:pt x="2630" y="768"/>
                    </a:cubicBezTo>
                    <a:close/>
                    <a:moveTo>
                      <a:pt x="2692" y="718"/>
                    </a:moveTo>
                    <a:lnTo>
                      <a:pt x="2713" y="701"/>
                    </a:lnTo>
                    <a:cubicBezTo>
                      <a:pt x="2719" y="697"/>
                      <a:pt x="2727" y="698"/>
                      <a:pt x="2732" y="703"/>
                    </a:cubicBezTo>
                    <a:cubicBezTo>
                      <a:pt x="2737" y="709"/>
                      <a:pt x="2736" y="718"/>
                      <a:pt x="2730" y="722"/>
                    </a:cubicBezTo>
                    <a:lnTo>
                      <a:pt x="2709" y="739"/>
                    </a:lnTo>
                    <a:cubicBezTo>
                      <a:pt x="2703" y="743"/>
                      <a:pt x="2695" y="743"/>
                      <a:pt x="2690" y="737"/>
                    </a:cubicBezTo>
                    <a:cubicBezTo>
                      <a:pt x="2686" y="731"/>
                      <a:pt x="2687" y="723"/>
                      <a:pt x="2692" y="718"/>
                    </a:cubicBezTo>
                    <a:close/>
                    <a:moveTo>
                      <a:pt x="2755" y="668"/>
                    </a:moveTo>
                    <a:lnTo>
                      <a:pt x="2776" y="651"/>
                    </a:lnTo>
                    <a:cubicBezTo>
                      <a:pt x="2781" y="647"/>
                      <a:pt x="2790" y="648"/>
                      <a:pt x="2794" y="653"/>
                    </a:cubicBezTo>
                    <a:cubicBezTo>
                      <a:pt x="2799" y="659"/>
                      <a:pt x="2798" y="668"/>
                      <a:pt x="2792" y="672"/>
                    </a:cubicBezTo>
                    <a:lnTo>
                      <a:pt x="2772" y="689"/>
                    </a:lnTo>
                    <a:cubicBezTo>
                      <a:pt x="2766" y="693"/>
                      <a:pt x="2757" y="693"/>
                      <a:pt x="2753" y="687"/>
                    </a:cubicBezTo>
                    <a:cubicBezTo>
                      <a:pt x="2748" y="681"/>
                      <a:pt x="2749" y="673"/>
                      <a:pt x="2755" y="668"/>
                    </a:cubicBezTo>
                    <a:close/>
                    <a:moveTo>
                      <a:pt x="2817" y="618"/>
                    </a:moveTo>
                    <a:lnTo>
                      <a:pt x="2838" y="601"/>
                    </a:lnTo>
                    <a:cubicBezTo>
                      <a:pt x="2844" y="597"/>
                      <a:pt x="2852" y="598"/>
                      <a:pt x="2857" y="603"/>
                    </a:cubicBezTo>
                    <a:cubicBezTo>
                      <a:pt x="2862" y="609"/>
                      <a:pt x="2861" y="618"/>
                      <a:pt x="2855" y="622"/>
                    </a:cubicBezTo>
                    <a:lnTo>
                      <a:pt x="2834" y="639"/>
                    </a:lnTo>
                    <a:cubicBezTo>
                      <a:pt x="2828" y="643"/>
                      <a:pt x="2820" y="643"/>
                      <a:pt x="2815" y="637"/>
                    </a:cubicBezTo>
                    <a:cubicBezTo>
                      <a:pt x="2811" y="631"/>
                      <a:pt x="2812" y="623"/>
                      <a:pt x="2817" y="618"/>
                    </a:cubicBezTo>
                    <a:close/>
                    <a:moveTo>
                      <a:pt x="2880" y="568"/>
                    </a:moveTo>
                    <a:lnTo>
                      <a:pt x="2901" y="551"/>
                    </a:lnTo>
                    <a:cubicBezTo>
                      <a:pt x="2906" y="547"/>
                      <a:pt x="2915" y="548"/>
                      <a:pt x="2919" y="554"/>
                    </a:cubicBezTo>
                    <a:cubicBezTo>
                      <a:pt x="2924" y="559"/>
                      <a:pt x="2923" y="568"/>
                      <a:pt x="2917" y="572"/>
                    </a:cubicBezTo>
                    <a:lnTo>
                      <a:pt x="2897" y="589"/>
                    </a:lnTo>
                    <a:cubicBezTo>
                      <a:pt x="2891" y="594"/>
                      <a:pt x="2882" y="593"/>
                      <a:pt x="2878" y="587"/>
                    </a:cubicBezTo>
                    <a:cubicBezTo>
                      <a:pt x="2873" y="581"/>
                      <a:pt x="2874" y="573"/>
                      <a:pt x="2880" y="568"/>
                    </a:cubicBezTo>
                    <a:close/>
                    <a:moveTo>
                      <a:pt x="2942" y="518"/>
                    </a:moveTo>
                    <a:lnTo>
                      <a:pt x="2963" y="501"/>
                    </a:lnTo>
                    <a:cubicBezTo>
                      <a:pt x="2969" y="497"/>
                      <a:pt x="2977" y="498"/>
                      <a:pt x="2982" y="504"/>
                    </a:cubicBezTo>
                    <a:cubicBezTo>
                      <a:pt x="2986" y="509"/>
                      <a:pt x="2986" y="518"/>
                      <a:pt x="2980" y="522"/>
                    </a:cubicBezTo>
                    <a:lnTo>
                      <a:pt x="2959" y="539"/>
                    </a:lnTo>
                    <a:cubicBezTo>
                      <a:pt x="2953" y="544"/>
                      <a:pt x="2945" y="543"/>
                      <a:pt x="2940" y="537"/>
                    </a:cubicBezTo>
                    <a:cubicBezTo>
                      <a:pt x="2936" y="531"/>
                      <a:pt x="2937" y="523"/>
                      <a:pt x="2942" y="518"/>
                    </a:cubicBezTo>
                    <a:close/>
                    <a:moveTo>
                      <a:pt x="3005" y="468"/>
                    </a:moveTo>
                    <a:lnTo>
                      <a:pt x="3026" y="451"/>
                    </a:lnTo>
                    <a:cubicBezTo>
                      <a:pt x="3031" y="447"/>
                      <a:pt x="3040" y="448"/>
                      <a:pt x="3044" y="454"/>
                    </a:cubicBezTo>
                    <a:cubicBezTo>
                      <a:pt x="3049" y="459"/>
                      <a:pt x="3048" y="468"/>
                      <a:pt x="3042" y="472"/>
                    </a:cubicBezTo>
                    <a:lnTo>
                      <a:pt x="3021" y="489"/>
                    </a:lnTo>
                    <a:cubicBezTo>
                      <a:pt x="3016" y="494"/>
                      <a:pt x="3007" y="493"/>
                      <a:pt x="3003" y="487"/>
                    </a:cubicBezTo>
                    <a:cubicBezTo>
                      <a:pt x="2998" y="481"/>
                      <a:pt x="2999" y="473"/>
                      <a:pt x="3005" y="468"/>
                    </a:cubicBezTo>
                    <a:close/>
                    <a:moveTo>
                      <a:pt x="3067" y="418"/>
                    </a:moveTo>
                    <a:lnTo>
                      <a:pt x="3088" y="402"/>
                    </a:lnTo>
                    <a:cubicBezTo>
                      <a:pt x="3094" y="397"/>
                      <a:pt x="3102" y="398"/>
                      <a:pt x="3107" y="404"/>
                    </a:cubicBezTo>
                    <a:cubicBezTo>
                      <a:pt x="3111" y="409"/>
                      <a:pt x="3110" y="418"/>
                      <a:pt x="3105" y="422"/>
                    </a:cubicBezTo>
                    <a:lnTo>
                      <a:pt x="3084" y="439"/>
                    </a:lnTo>
                    <a:cubicBezTo>
                      <a:pt x="3078" y="444"/>
                      <a:pt x="3070" y="443"/>
                      <a:pt x="3065" y="437"/>
                    </a:cubicBezTo>
                    <a:cubicBezTo>
                      <a:pt x="3061" y="431"/>
                      <a:pt x="3062" y="423"/>
                      <a:pt x="3067" y="418"/>
                    </a:cubicBezTo>
                    <a:close/>
                    <a:moveTo>
                      <a:pt x="3130" y="368"/>
                    </a:moveTo>
                    <a:lnTo>
                      <a:pt x="3151" y="352"/>
                    </a:lnTo>
                    <a:cubicBezTo>
                      <a:pt x="3156" y="347"/>
                      <a:pt x="3165" y="348"/>
                      <a:pt x="3169" y="354"/>
                    </a:cubicBezTo>
                    <a:cubicBezTo>
                      <a:pt x="3174" y="359"/>
                      <a:pt x="3173" y="368"/>
                      <a:pt x="3167" y="372"/>
                    </a:cubicBezTo>
                    <a:lnTo>
                      <a:pt x="3146" y="389"/>
                    </a:lnTo>
                    <a:cubicBezTo>
                      <a:pt x="3141" y="394"/>
                      <a:pt x="3132" y="393"/>
                      <a:pt x="3128" y="387"/>
                    </a:cubicBezTo>
                    <a:cubicBezTo>
                      <a:pt x="3123" y="381"/>
                      <a:pt x="3124" y="373"/>
                      <a:pt x="3130" y="368"/>
                    </a:cubicBezTo>
                    <a:close/>
                    <a:moveTo>
                      <a:pt x="3192" y="318"/>
                    </a:moveTo>
                    <a:lnTo>
                      <a:pt x="3213" y="302"/>
                    </a:lnTo>
                    <a:cubicBezTo>
                      <a:pt x="3219" y="297"/>
                      <a:pt x="3227" y="298"/>
                      <a:pt x="3232" y="304"/>
                    </a:cubicBezTo>
                    <a:cubicBezTo>
                      <a:pt x="3236" y="309"/>
                      <a:pt x="3235" y="318"/>
                      <a:pt x="3230" y="322"/>
                    </a:cubicBezTo>
                    <a:lnTo>
                      <a:pt x="3209" y="339"/>
                    </a:lnTo>
                    <a:cubicBezTo>
                      <a:pt x="3203" y="344"/>
                      <a:pt x="3195" y="343"/>
                      <a:pt x="3190" y="337"/>
                    </a:cubicBezTo>
                    <a:cubicBezTo>
                      <a:pt x="3186" y="331"/>
                      <a:pt x="3186" y="323"/>
                      <a:pt x="3192" y="318"/>
                    </a:cubicBezTo>
                    <a:close/>
                    <a:moveTo>
                      <a:pt x="3255" y="268"/>
                    </a:moveTo>
                    <a:lnTo>
                      <a:pt x="3275" y="252"/>
                    </a:lnTo>
                    <a:cubicBezTo>
                      <a:pt x="3281" y="247"/>
                      <a:pt x="3290" y="248"/>
                      <a:pt x="3294" y="254"/>
                    </a:cubicBezTo>
                    <a:cubicBezTo>
                      <a:pt x="3299" y="259"/>
                      <a:pt x="3298" y="268"/>
                      <a:pt x="3292" y="272"/>
                    </a:cubicBezTo>
                    <a:lnTo>
                      <a:pt x="3271" y="289"/>
                    </a:lnTo>
                    <a:cubicBezTo>
                      <a:pt x="3266" y="294"/>
                      <a:pt x="3257" y="293"/>
                      <a:pt x="3253" y="287"/>
                    </a:cubicBezTo>
                    <a:cubicBezTo>
                      <a:pt x="3248" y="281"/>
                      <a:pt x="3249" y="273"/>
                      <a:pt x="3255" y="268"/>
                    </a:cubicBezTo>
                    <a:close/>
                    <a:moveTo>
                      <a:pt x="3317" y="218"/>
                    </a:moveTo>
                    <a:lnTo>
                      <a:pt x="3338" y="202"/>
                    </a:lnTo>
                    <a:cubicBezTo>
                      <a:pt x="3344" y="197"/>
                      <a:pt x="3352" y="198"/>
                      <a:pt x="3357" y="204"/>
                    </a:cubicBezTo>
                    <a:cubicBezTo>
                      <a:pt x="3361" y="209"/>
                      <a:pt x="3360" y="218"/>
                      <a:pt x="3355" y="222"/>
                    </a:cubicBezTo>
                    <a:lnTo>
                      <a:pt x="3334" y="239"/>
                    </a:lnTo>
                    <a:cubicBezTo>
                      <a:pt x="3328" y="244"/>
                      <a:pt x="3320" y="243"/>
                      <a:pt x="3315" y="237"/>
                    </a:cubicBezTo>
                    <a:cubicBezTo>
                      <a:pt x="3310" y="231"/>
                      <a:pt x="3311" y="223"/>
                      <a:pt x="3317" y="218"/>
                    </a:cubicBezTo>
                    <a:close/>
                    <a:moveTo>
                      <a:pt x="3380" y="168"/>
                    </a:moveTo>
                    <a:lnTo>
                      <a:pt x="3400" y="152"/>
                    </a:lnTo>
                    <a:cubicBezTo>
                      <a:pt x="3406" y="147"/>
                      <a:pt x="3415" y="148"/>
                      <a:pt x="3419" y="154"/>
                    </a:cubicBezTo>
                    <a:cubicBezTo>
                      <a:pt x="3424" y="159"/>
                      <a:pt x="3423" y="168"/>
                      <a:pt x="3417" y="172"/>
                    </a:cubicBezTo>
                    <a:lnTo>
                      <a:pt x="3396" y="189"/>
                    </a:lnTo>
                    <a:cubicBezTo>
                      <a:pt x="3391" y="194"/>
                      <a:pt x="3382" y="193"/>
                      <a:pt x="3378" y="187"/>
                    </a:cubicBezTo>
                    <a:cubicBezTo>
                      <a:pt x="3373" y="181"/>
                      <a:pt x="3374" y="173"/>
                      <a:pt x="3380" y="168"/>
                    </a:cubicBezTo>
                    <a:close/>
                    <a:moveTo>
                      <a:pt x="3442" y="118"/>
                    </a:moveTo>
                    <a:lnTo>
                      <a:pt x="3463" y="102"/>
                    </a:lnTo>
                    <a:cubicBezTo>
                      <a:pt x="3469" y="97"/>
                      <a:pt x="3477" y="98"/>
                      <a:pt x="3482" y="104"/>
                    </a:cubicBezTo>
                    <a:cubicBezTo>
                      <a:pt x="3486" y="109"/>
                      <a:pt x="3485" y="118"/>
                      <a:pt x="3480" y="122"/>
                    </a:cubicBezTo>
                    <a:lnTo>
                      <a:pt x="3459" y="139"/>
                    </a:lnTo>
                    <a:cubicBezTo>
                      <a:pt x="3453" y="144"/>
                      <a:pt x="3445" y="143"/>
                      <a:pt x="3440" y="137"/>
                    </a:cubicBezTo>
                    <a:cubicBezTo>
                      <a:pt x="3435" y="131"/>
                      <a:pt x="3436" y="123"/>
                      <a:pt x="3442" y="118"/>
                    </a:cubicBezTo>
                    <a:close/>
                    <a:moveTo>
                      <a:pt x="3505" y="68"/>
                    </a:moveTo>
                    <a:lnTo>
                      <a:pt x="3525" y="52"/>
                    </a:lnTo>
                    <a:cubicBezTo>
                      <a:pt x="3531" y="47"/>
                      <a:pt x="3540" y="48"/>
                      <a:pt x="3544" y="54"/>
                    </a:cubicBezTo>
                    <a:cubicBezTo>
                      <a:pt x="3549" y="60"/>
                      <a:pt x="3548" y="68"/>
                      <a:pt x="3542" y="72"/>
                    </a:cubicBezTo>
                    <a:lnTo>
                      <a:pt x="3521" y="89"/>
                    </a:lnTo>
                    <a:cubicBezTo>
                      <a:pt x="3515" y="94"/>
                      <a:pt x="3507" y="93"/>
                      <a:pt x="3502" y="87"/>
                    </a:cubicBezTo>
                    <a:cubicBezTo>
                      <a:pt x="3498" y="81"/>
                      <a:pt x="3499" y="73"/>
                      <a:pt x="3505" y="68"/>
                    </a:cubicBezTo>
                    <a:close/>
                    <a:moveTo>
                      <a:pt x="3567" y="18"/>
                    </a:moveTo>
                    <a:lnTo>
                      <a:pt x="3584" y="5"/>
                    </a:lnTo>
                    <a:cubicBezTo>
                      <a:pt x="3590" y="0"/>
                      <a:pt x="3598" y="1"/>
                      <a:pt x="3603" y="7"/>
                    </a:cubicBezTo>
                    <a:cubicBezTo>
                      <a:pt x="3608" y="12"/>
                      <a:pt x="3607" y="21"/>
                      <a:pt x="3601" y="25"/>
                    </a:cubicBezTo>
                    <a:lnTo>
                      <a:pt x="3584" y="39"/>
                    </a:lnTo>
                    <a:cubicBezTo>
                      <a:pt x="3578" y="44"/>
                      <a:pt x="3570" y="43"/>
                      <a:pt x="3565" y="37"/>
                    </a:cubicBezTo>
                    <a:cubicBezTo>
                      <a:pt x="3560" y="31"/>
                      <a:pt x="3561" y="23"/>
                      <a:pt x="3567" y="18"/>
                    </a:cubicBez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3" name="Freeform 184"/>
              <p:cNvSpPr>
                <a:spLocks/>
              </p:cNvSpPr>
              <p:nvPr/>
            </p:nvSpPr>
            <p:spPr bwMode="auto">
              <a:xfrm>
                <a:off x="4791" y="1308"/>
                <a:ext cx="86" cy="51"/>
              </a:xfrm>
              <a:custGeom>
                <a:avLst/>
                <a:gdLst>
                  <a:gd name="T0" fmla="*/ 0 w 86"/>
                  <a:gd name="T1" fmla="*/ 21 h 51"/>
                  <a:gd name="T2" fmla="*/ 86 w 86"/>
                  <a:gd name="T3" fmla="*/ 0 h 51"/>
                  <a:gd name="T4" fmla="*/ 36 w 86"/>
                  <a:gd name="T5" fmla="*/ 51 h 51"/>
                  <a:gd name="T6" fmla="*/ 0 w 86"/>
                  <a:gd name="T7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51">
                    <a:moveTo>
                      <a:pt x="0" y="21"/>
                    </a:moveTo>
                    <a:lnTo>
                      <a:pt x="86" y="0"/>
                    </a:lnTo>
                    <a:lnTo>
                      <a:pt x="36" y="5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4" name="Freeform 185"/>
              <p:cNvSpPr>
                <a:spLocks noEditPoints="1"/>
              </p:cNvSpPr>
              <p:nvPr/>
            </p:nvSpPr>
            <p:spPr bwMode="auto">
              <a:xfrm>
                <a:off x="3583" y="1362"/>
                <a:ext cx="1270" cy="2150"/>
              </a:xfrm>
              <a:custGeom>
                <a:avLst/>
                <a:gdLst>
                  <a:gd name="T0" fmla="*/ 69 w 4094"/>
                  <a:gd name="T1" fmla="*/ 10367 h 10561"/>
                  <a:gd name="T2" fmla="*/ 152 w 4094"/>
                  <a:gd name="T3" fmla="*/ 10228 h 10561"/>
                  <a:gd name="T4" fmla="*/ 183 w 4094"/>
                  <a:gd name="T5" fmla="*/ 10111 h 10561"/>
                  <a:gd name="T6" fmla="*/ 261 w 4094"/>
                  <a:gd name="T7" fmla="*/ 9870 h 10561"/>
                  <a:gd name="T8" fmla="*/ 346 w 4094"/>
                  <a:gd name="T9" fmla="*/ 9688 h 10561"/>
                  <a:gd name="T10" fmla="*/ 402 w 4094"/>
                  <a:gd name="T11" fmla="*/ 9581 h 10561"/>
                  <a:gd name="T12" fmla="*/ 434 w 4094"/>
                  <a:gd name="T13" fmla="*/ 9422 h 10561"/>
                  <a:gd name="T14" fmla="*/ 530 w 4094"/>
                  <a:gd name="T15" fmla="*/ 9173 h 10561"/>
                  <a:gd name="T16" fmla="*/ 613 w 4094"/>
                  <a:gd name="T17" fmla="*/ 9033 h 10561"/>
                  <a:gd name="T18" fmla="*/ 644 w 4094"/>
                  <a:gd name="T19" fmla="*/ 8917 h 10561"/>
                  <a:gd name="T20" fmla="*/ 722 w 4094"/>
                  <a:gd name="T21" fmla="*/ 8676 h 10561"/>
                  <a:gd name="T22" fmla="*/ 807 w 4094"/>
                  <a:gd name="T23" fmla="*/ 8494 h 10561"/>
                  <a:gd name="T24" fmla="*/ 862 w 4094"/>
                  <a:gd name="T25" fmla="*/ 8387 h 10561"/>
                  <a:gd name="T26" fmla="*/ 895 w 4094"/>
                  <a:gd name="T27" fmla="*/ 8228 h 10561"/>
                  <a:gd name="T28" fmla="*/ 991 w 4094"/>
                  <a:gd name="T29" fmla="*/ 7979 h 10561"/>
                  <a:gd name="T30" fmla="*/ 1074 w 4094"/>
                  <a:gd name="T31" fmla="*/ 7839 h 10561"/>
                  <a:gd name="T32" fmla="*/ 1104 w 4094"/>
                  <a:gd name="T33" fmla="*/ 7723 h 10561"/>
                  <a:gd name="T34" fmla="*/ 1183 w 4094"/>
                  <a:gd name="T35" fmla="*/ 7481 h 10561"/>
                  <a:gd name="T36" fmla="*/ 1268 w 4094"/>
                  <a:gd name="T37" fmla="*/ 7300 h 10561"/>
                  <a:gd name="T38" fmla="*/ 1323 w 4094"/>
                  <a:gd name="T39" fmla="*/ 7192 h 10561"/>
                  <a:gd name="T40" fmla="*/ 1356 w 4094"/>
                  <a:gd name="T41" fmla="*/ 7034 h 10561"/>
                  <a:gd name="T42" fmla="*/ 1452 w 4094"/>
                  <a:gd name="T43" fmla="*/ 6785 h 10561"/>
                  <a:gd name="T44" fmla="*/ 1535 w 4094"/>
                  <a:gd name="T45" fmla="*/ 6645 h 10561"/>
                  <a:gd name="T46" fmla="*/ 1565 w 4094"/>
                  <a:gd name="T47" fmla="*/ 6528 h 10561"/>
                  <a:gd name="T48" fmla="*/ 1644 w 4094"/>
                  <a:gd name="T49" fmla="*/ 6287 h 10561"/>
                  <a:gd name="T50" fmla="*/ 1729 w 4094"/>
                  <a:gd name="T51" fmla="*/ 6105 h 10561"/>
                  <a:gd name="T52" fmla="*/ 1784 w 4094"/>
                  <a:gd name="T53" fmla="*/ 5998 h 10561"/>
                  <a:gd name="T54" fmla="*/ 1817 w 4094"/>
                  <a:gd name="T55" fmla="*/ 5839 h 10561"/>
                  <a:gd name="T56" fmla="*/ 1913 w 4094"/>
                  <a:gd name="T57" fmla="*/ 5591 h 10561"/>
                  <a:gd name="T58" fmla="*/ 1995 w 4094"/>
                  <a:gd name="T59" fmla="*/ 5451 h 10561"/>
                  <a:gd name="T60" fmla="*/ 2026 w 4094"/>
                  <a:gd name="T61" fmla="*/ 5334 h 10561"/>
                  <a:gd name="T62" fmla="*/ 2105 w 4094"/>
                  <a:gd name="T63" fmla="*/ 5093 h 10561"/>
                  <a:gd name="T64" fmla="*/ 2189 w 4094"/>
                  <a:gd name="T65" fmla="*/ 4911 h 10561"/>
                  <a:gd name="T66" fmla="*/ 2245 w 4094"/>
                  <a:gd name="T67" fmla="*/ 4804 h 10561"/>
                  <a:gd name="T68" fmla="*/ 2278 w 4094"/>
                  <a:gd name="T69" fmla="*/ 4645 h 10561"/>
                  <a:gd name="T70" fmla="*/ 2374 w 4094"/>
                  <a:gd name="T71" fmla="*/ 4397 h 10561"/>
                  <a:gd name="T72" fmla="*/ 2456 w 4094"/>
                  <a:gd name="T73" fmla="*/ 4257 h 10561"/>
                  <a:gd name="T74" fmla="*/ 2487 w 4094"/>
                  <a:gd name="T75" fmla="*/ 4140 h 10561"/>
                  <a:gd name="T76" fmla="*/ 2566 w 4094"/>
                  <a:gd name="T77" fmla="*/ 3899 h 10561"/>
                  <a:gd name="T78" fmla="*/ 2650 w 4094"/>
                  <a:gd name="T79" fmla="*/ 3717 h 10561"/>
                  <a:gd name="T80" fmla="*/ 2706 w 4094"/>
                  <a:gd name="T81" fmla="*/ 3610 h 10561"/>
                  <a:gd name="T82" fmla="*/ 2739 w 4094"/>
                  <a:gd name="T83" fmla="*/ 3451 h 10561"/>
                  <a:gd name="T84" fmla="*/ 2835 w 4094"/>
                  <a:gd name="T85" fmla="*/ 3202 h 10561"/>
                  <a:gd name="T86" fmla="*/ 2917 w 4094"/>
                  <a:gd name="T87" fmla="*/ 3063 h 10561"/>
                  <a:gd name="T88" fmla="*/ 2948 w 4094"/>
                  <a:gd name="T89" fmla="*/ 2946 h 10561"/>
                  <a:gd name="T90" fmla="*/ 3027 w 4094"/>
                  <a:gd name="T91" fmla="*/ 2705 h 10561"/>
                  <a:gd name="T92" fmla="*/ 3111 w 4094"/>
                  <a:gd name="T93" fmla="*/ 2523 h 10561"/>
                  <a:gd name="T94" fmla="*/ 3167 w 4094"/>
                  <a:gd name="T95" fmla="*/ 2416 h 10561"/>
                  <a:gd name="T96" fmla="*/ 3200 w 4094"/>
                  <a:gd name="T97" fmla="*/ 2257 h 10561"/>
                  <a:gd name="T98" fmla="*/ 3296 w 4094"/>
                  <a:gd name="T99" fmla="*/ 2008 h 10561"/>
                  <a:gd name="T100" fmla="*/ 3378 w 4094"/>
                  <a:gd name="T101" fmla="*/ 1869 h 10561"/>
                  <a:gd name="T102" fmla="*/ 3409 w 4094"/>
                  <a:gd name="T103" fmla="*/ 1752 h 10561"/>
                  <a:gd name="T104" fmla="*/ 3488 w 4094"/>
                  <a:gd name="T105" fmla="*/ 1511 h 10561"/>
                  <a:gd name="T106" fmla="*/ 3572 w 4094"/>
                  <a:gd name="T107" fmla="*/ 1329 h 10561"/>
                  <a:gd name="T108" fmla="*/ 3628 w 4094"/>
                  <a:gd name="T109" fmla="*/ 1222 h 10561"/>
                  <a:gd name="T110" fmla="*/ 3661 w 4094"/>
                  <a:gd name="T111" fmla="*/ 1063 h 10561"/>
                  <a:gd name="T112" fmla="*/ 3757 w 4094"/>
                  <a:gd name="T113" fmla="*/ 814 h 10561"/>
                  <a:gd name="T114" fmla="*/ 3839 w 4094"/>
                  <a:gd name="T115" fmla="*/ 674 h 10561"/>
                  <a:gd name="T116" fmla="*/ 3870 w 4094"/>
                  <a:gd name="T117" fmla="*/ 558 h 10561"/>
                  <a:gd name="T118" fmla="*/ 3949 w 4094"/>
                  <a:gd name="T119" fmla="*/ 317 h 10561"/>
                  <a:gd name="T120" fmla="*/ 4033 w 4094"/>
                  <a:gd name="T121" fmla="*/ 135 h 10561"/>
                  <a:gd name="T122" fmla="*/ 4089 w 4094"/>
                  <a:gd name="T123" fmla="*/ 28 h 10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94" h="10561">
                    <a:moveTo>
                      <a:pt x="2" y="10541"/>
                    </a:moveTo>
                    <a:lnTo>
                      <a:pt x="12" y="10517"/>
                    </a:lnTo>
                    <a:cubicBezTo>
                      <a:pt x="14" y="10510"/>
                      <a:pt x="22" y="10506"/>
                      <a:pt x="29" y="10509"/>
                    </a:cubicBezTo>
                    <a:cubicBezTo>
                      <a:pt x="36" y="10512"/>
                      <a:pt x="39" y="10519"/>
                      <a:pt x="37" y="10526"/>
                    </a:cubicBezTo>
                    <a:lnTo>
                      <a:pt x="27" y="10551"/>
                    </a:lnTo>
                    <a:cubicBezTo>
                      <a:pt x="24" y="10558"/>
                      <a:pt x="17" y="10561"/>
                      <a:pt x="10" y="10559"/>
                    </a:cubicBezTo>
                    <a:cubicBezTo>
                      <a:pt x="3" y="10556"/>
                      <a:pt x="0" y="10548"/>
                      <a:pt x="2" y="10541"/>
                    </a:cubicBezTo>
                    <a:close/>
                    <a:moveTo>
                      <a:pt x="31" y="10467"/>
                    </a:moveTo>
                    <a:lnTo>
                      <a:pt x="41" y="10442"/>
                    </a:lnTo>
                    <a:cubicBezTo>
                      <a:pt x="43" y="10435"/>
                      <a:pt x="51" y="10432"/>
                      <a:pt x="58" y="10434"/>
                    </a:cubicBezTo>
                    <a:cubicBezTo>
                      <a:pt x="65" y="10437"/>
                      <a:pt x="68" y="10445"/>
                      <a:pt x="65" y="10451"/>
                    </a:cubicBezTo>
                    <a:lnTo>
                      <a:pt x="56" y="10476"/>
                    </a:lnTo>
                    <a:cubicBezTo>
                      <a:pt x="53" y="10483"/>
                      <a:pt x="46" y="10487"/>
                      <a:pt x="39" y="10484"/>
                    </a:cubicBezTo>
                    <a:cubicBezTo>
                      <a:pt x="32" y="10481"/>
                      <a:pt x="28" y="10474"/>
                      <a:pt x="31" y="10467"/>
                    </a:cubicBezTo>
                    <a:close/>
                    <a:moveTo>
                      <a:pt x="60" y="10392"/>
                    </a:moveTo>
                    <a:lnTo>
                      <a:pt x="69" y="10367"/>
                    </a:lnTo>
                    <a:cubicBezTo>
                      <a:pt x="72" y="10360"/>
                      <a:pt x="80" y="10357"/>
                      <a:pt x="87" y="10360"/>
                    </a:cubicBezTo>
                    <a:cubicBezTo>
                      <a:pt x="94" y="10362"/>
                      <a:pt x="97" y="10370"/>
                      <a:pt x="94" y="10377"/>
                    </a:cubicBezTo>
                    <a:lnTo>
                      <a:pt x="85" y="10402"/>
                    </a:lnTo>
                    <a:cubicBezTo>
                      <a:pt x="82" y="10409"/>
                      <a:pt x="74" y="10412"/>
                      <a:pt x="67" y="10409"/>
                    </a:cubicBezTo>
                    <a:cubicBezTo>
                      <a:pt x="61" y="10407"/>
                      <a:pt x="57" y="10399"/>
                      <a:pt x="60" y="10392"/>
                    </a:cubicBezTo>
                    <a:close/>
                    <a:moveTo>
                      <a:pt x="89" y="10318"/>
                    </a:moveTo>
                    <a:lnTo>
                      <a:pt x="98" y="10293"/>
                    </a:lnTo>
                    <a:cubicBezTo>
                      <a:pt x="101" y="10286"/>
                      <a:pt x="109" y="10282"/>
                      <a:pt x="115" y="10285"/>
                    </a:cubicBezTo>
                    <a:cubicBezTo>
                      <a:pt x="122" y="10288"/>
                      <a:pt x="126" y="10295"/>
                      <a:pt x="123" y="10302"/>
                    </a:cubicBezTo>
                    <a:lnTo>
                      <a:pt x="113" y="10327"/>
                    </a:lnTo>
                    <a:cubicBezTo>
                      <a:pt x="111" y="10334"/>
                      <a:pt x="103" y="10337"/>
                      <a:pt x="96" y="10335"/>
                    </a:cubicBezTo>
                    <a:cubicBezTo>
                      <a:pt x="89" y="10332"/>
                      <a:pt x="86" y="10324"/>
                      <a:pt x="89" y="10318"/>
                    </a:cubicBezTo>
                    <a:close/>
                    <a:moveTo>
                      <a:pt x="117" y="10243"/>
                    </a:moveTo>
                    <a:lnTo>
                      <a:pt x="127" y="10218"/>
                    </a:lnTo>
                    <a:cubicBezTo>
                      <a:pt x="130" y="10211"/>
                      <a:pt x="137" y="10208"/>
                      <a:pt x="144" y="10210"/>
                    </a:cubicBezTo>
                    <a:cubicBezTo>
                      <a:pt x="151" y="10213"/>
                      <a:pt x="155" y="10221"/>
                      <a:pt x="152" y="10228"/>
                    </a:cubicBezTo>
                    <a:lnTo>
                      <a:pt x="142" y="10252"/>
                    </a:lnTo>
                    <a:cubicBezTo>
                      <a:pt x="140" y="10259"/>
                      <a:pt x="132" y="10263"/>
                      <a:pt x="125" y="10260"/>
                    </a:cubicBezTo>
                    <a:cubicBezTo>
                      <a:pt x="118" y="10257"/>
                      <a:pt x="115" y="10250"/>
                      <a:pt x="117" y="10243"/>
                    </a:cubicBezTo>
                    <a:close/>
                    <a:moveTo>
                      <a:pt x="146" y="10168"/>
                    </a:moveTo>
                    <a:lnTo>
                      <a:pt x="156" y="10143"/>
                    </a:lnTo>
                    <a:cubicBezTo>
                      <a:pt x="158" y="10136"/>
                      <a:pt x="166" y="10133"/>
                      <a:pt x="173" y="10136"/>
                    </a:cubicBezTo>
                    <a:cubicBezTo>
                      <a:pt x="180" y="10138"/>
                      <a:pt x="183" y="10146"/>
                      <a:pt x="181" y="10153"/>
                    </a:cubicBezTo>
                    <a:lnTo>
                      <a:pt x="171" y="10178"/>
                    </a:lnTo>
                    <a:cubicBezTo>
                      <a:pt x="168" y="10185"/>
                      <a:pt x="161" y="10188"/>
                      <a:pt x="154" y="10185"/>
                    </a:cubicBezTo>
                    <a:cubicBezTo>
                      <a:pt x="147" y="10183"/>
                      <a:pt x="144" y="10175"/>
                      <a:pt x="146" y="10168"/>
                    </a:cubicBezTo>
                    <a:close/>
                    <a:moveTo>
                      <a:pt x="175" y="10094"/>
                    </a:moveTo>
                    <a:lnTo>
                      <a:pt x="185" y="10069"/>
                    </a:lnTo>
                    <a:cubicBezTo>
                      <a:pt x="187" y="10062"/>
                      <a:pt x="195" y="10058"/>
                      <a:pt x="202" y="10061"/>
                    </a:cubicBezTo>
                    <a:cubicBezTo>
                      <a:pt x="209" y="10064"/>
                      <a:pt x="212" y="10071"/>
                      <a:pt x="210" y="10078"/>
                    </a:cubicBezTo>
                    <a:lnTo>
                      <a:pt x="200" y="10103"/>
                    </a:lnTo>
                    <a:cubicBezTo>
                      <a:pt x="197" y="10110"/>
                      <a:pt x="190" y="10113"/>
                      <a:pt x="183" y="10111"/>
                    </a:cubicBezTo>
                    <a:cubicBezTo>
                      <a:pt x="176" y="10108"/>
                      <a:pt x="172" y="10100"/>
                      <a:pt x="175" y="10094"/>
                    </a:cubicBezTo>
                    <a:close/>
                    <a:moveTo>
                      <a:pt x="204" y="10019"/>
                    </a:moveTo>
                    <a:lnTo>
                      <a:pt x="213" y="9994"/>
                    </a:lnTo>
                    <a:cubicBezTo>
                      <a:pt x="216" y="9987"/>
                      <a:pt x="224" y="9984"/>
                      <a:pt x="231" y="9986"/>
                    </a:cubicBezTo>
                    <a:cubicBezTo>
                      <a:pt x="238" y="9989"/>
                      <a:pt x="241" y="9997"/>
                      <a:pt x="238" y="10004"/>
                    </a:cubicBezTo>
                    <a:lnTo>
                      <a:pt x="229" y="10029"/>
                    </a:lnTo>
                    <a:cubicBezTo>
                      <a:pt x="226" y="10035"/>
                      <a:pt x="218" y="10039"/>
                      <a:pt x="211" y="10036"/>
                    </a:cubicBezTo>
                    <a:cubicBezTo>
                      <a:pt x="205" y="10034"/>
                      <a:pt x="201" y="10026"/>
                      <a:pt x="204" y="10019"/>
                    </a:cubicBezTo>
                    <a:close/>
                    <a:moveTo>
                      <a:pt x="233" y="9944"/>
                    </a:moveTo>
                    <a:lnTo>
                      <a:pt x="242" y="9919"/>
                    </a:lnTo>
                    <a:cubicBezTo>
                      <a:pt x="245" y="9913"/>
                      <a:pt x="253" y="9909"/>
                      <a:pt x="259" y="9912"/>
                    </a:cubicBezTo>
                    <a:cubicBezTo>
                      <a:pt x="266" y="9914"/>
                      <a:pt x="270" y="9922"/>
                      <a:pt x="267" y="9929"/>
                    </a:cubicBezTo>
                    <a:lnTo>
                      <a:pt x="258" y="9954"/>
                    </a:lnTo>
                    <a:cubicBezTo>
                      <a:pt x="255" y="9961"/>
                      <a:pt x="247" y="9964"/>
                      <a:pt x="240" y="9962"/>
                    </a:cubicBezTo>
                    <a:cubicBezTo>
                      <a:pt x="233" y="9959"/>
                      <a:pt x="230" y="9951"/>
                      <a:pt x="233" y="9944"/>
                    </a:cubicBezTo>
                    <a:close/>
                    <a:moveTo>
                      <a:pt x="261" y="9870"/>
                    </a:moveTo>
                    <a:lnTo>
                      <a:pt x="271" y="9845"/>
                    </a:lnTo>
                    <a:cubicBezTo>
                      <a:pt x="274" y="9838"/>
                      <a:pt x="281" y="9835"/>
                      <a:pt x="288" y="9837"/>
                    </a:cubicBezTo>
                    <a:cubicBezTo>
                      <a:pt x="295" y="9840"/>
                      <a:pt x="299" y="9848"/>
                      <a:pt x="296" y="9854"/>
                    </a:cubicBezTo>
                    <a:lnTo>
                      <a:pt x="286" y="9879"/>
                    </a:lnTo>
                    <a:cubicBezTo>
                      <a:pt x="284" y="9886"/>
                      <a:pt x="276" y="9890"/>
                      <a:pt x="269" y="9887"/>
                    </a:cubicBezTo>
                    <a:cubicBezTo>
                      <a:pt x="262" y="9884"/>
                      <a:pt x="259" y="9877"/>
                      <a:pt x="261" y="9870"/>
                    </a:cubicBezTo>
                    <a:close/>
                    <a:moveTo>
                      <a:pt x="290" y="9795"/>
                    </a:moveTo>
                    <a:lnTo>
                      <a:pt x="300" y="9770"/>
                    </a:lnTo>
                    <a:cubicBezTo>
                      <a:pt x="303" y="9763"/>
                      <a:pt x="310" y="9760"/>
                      <a:pt x="317" y="9763"/>
                    </a:cubicBezTo>
                    <a:cubicBezTo>
                      <a:pt x="324" y="9765"/>
                      <a:pt x="327" y="9773"/>
                      <a:pt x="325" y="9780"/>
                    </a:cubicBezTo>
                    <a:lnTo>
                      <a:pt x="315" y="9805"/>
                    </a:lnTo>
                    <a:cubicBezTo>
                      <a:pt x="312" y="9812"/>
                      <a:pt x="305" y="9815"/>
                      <a:pt x="298" y="9812"/>
                    </a:cubicBezTo>
                    <a:cubicBezTo>
                      <a:pt x="291" y="9810"/>
                      <a:pt x="288" y="9802"/>
                      <a:pt x="290" y="9795"/>
                    </a:cubicBezTo>
                    <a:close/>
                    <a:moveTo>
                      <a:pt x="319" y="9720"/>
                    </a:moveTo>
                    <a:lnTo>
                      <a:pt x="329" y="9696"/>
                    </a:lnTo>
                    <a:cubicBezTo>
                      <a:pt x="331" y="9689"/>
                      <a:pt x="339" y="9685"/>
                      <a:pt x="346" y="9688"/>
                    </a:cubicBezTo>
                    <a:cubicBezTo>
                      <a:pt x="353" y="9691"/>
                      <a:pt x="356" y="9698"/>
                      <a:pt x="354" y="9705"/>
                    </a:cubicBezTo>
                    <a:lnTo>
                      <a:pt x="344" y="9730"/>
                    </a:lnTo>
                    <a:cubicBezTo>
                      <a:pt x="341" y="9737"/>
                      <a:pt x="334" y="9740"/>
                      <a:pt x="327" y="9738"/>
                    </a:cubicBezTo>
                    <a:cubicBezTo>
                      <a:pt x="320" y="9735"/>
                      <a:pt x="316" y="9727"/>
                      <a:pt x="319" y="9720"/>
                    </a:cubicBezTo>
                    <a:close/>
                    <a:moveTo>
                      <a:pt x="348" y="9646"/>
                    </a:moveTo>
                    <a:lnTo>
                      <a:pt x="357" y="9621"/>
                    </a:lnTo>
                    <a:cubicBezTo>
                      <a:pt x="360" y="9614"/>
                      <a:pt x="368" y="9611"/>
                      <a:pt x="375" y="9613"/>
                    </a:cubicBezTo>
                    <a:cubicBezTo>
                      <a:pt x="382" y="9616"/>
                      <a:pt x="385" y="9624"/>
                      <a:pt x="382" y="9631"/>
                    </a:cubicBezTo>
                    <a:lnTo>
                      <a:pt x="373" y="9655"/>
                    </a:lnTo>
                    <a:cubicBezTo>
                      <a:pt x="370" y="9662"/>
                      <a:pt x="362" y="9666"/>
                      <a:pt x="356" y="9663"/>
                    </a:cubicBezTo>
                    <a:cubicBezTo>
                      <a:pt x="349" y="9660"/>
                      <a:pt x="345" y="9653"/>
                      <a:pt x="348" y="9646"/>
                    </a:cubicBezTo>
                    <a:close/>
                    <a:moveTo>
                      <a:pt x="377" y="9571"/>
                    </a:moveTo>
                    <a:lnTo>
                      <a:pt x="386" y="9546"/>
                    </a:lnTo>
                    <a:cubicBezTo>
                      <a:pt x="389" y="9539"/>
                      <a:pt x="397" y="9536"/>
                      <a:pt x="404" y="9539"/>
                    </a:cubicBezTo>
                    <a:cubicBezTo>
                      <a:pt x="410" y="9541"/>
                      <a:pt x="414" y="9549"/>
                      <a:pt x="411" y="9556"/>
                    </a:cubicBezTo>
                    <a:lnTo>
                      <a:pt x="402" y="9581"/>
                    </a:lnTo>
                    <a:cubicBezTo>
                      <a:pt x="399" y="9588"/>
                      <a:pt x="391" y="9591"/>
                      <a:pt x="384" y="9588"/>
                    </a:cubicBezTo>
                    <a:cubicBezTo>
                      <a:pt x="377" y="9586"/>
                      <a:pt x="374" y="9578"/>
                      <a:pt x="377" y="9571"/>
                    </a:cubicBezTo>
                    <a:close/>
                    <a:moveTo>
                      <a:pt x="405" y="9497"/>
                    </a:moveTo>
                    <a:lnTo>
                      <a:pt x="415" y="9472"/>
                    </a:lnTo>
                    <a:cubicBezTo>
                      <a:pt x="418" y="9465"/>
                      <a:pt x="425" y="9461"/>
                      <a:pt x="432" y="9464"/>
                    </a:cubicBezTo>
                    <a:cubicBezTo>
                      <a:pt x="439" y="9467"/>
                      <a:pt x="443" y="9474"/>
                      <a:pt x="440" y="9481"/>
                    </a:cubicBezTo>
                    <a:lnTo>
                      <a:pt x="430" y="9506"/>
                    </a:lnTo>
                    <a:cubicBezTo>
                      <a:pt x="428" y="9513"/>
                      <a:pt x="420" y="9516"/>
                      <a:pt x="413" y="9514"/>
                    </a:cubicBezTo>
                    <a:cubicBezTo>
                      <a:pt x="406" y="9511"/>
                      <a:pt x="403" y="9503"/>
                      <a:pt x="405" y="9497"/>
                    </a:cubicBezTo>
                    <a:close/>
                    <a:moveTo>
                      <a:pt x="434" y="9422"/>
                    </a:moveTo>
                    <a:lnTo>
                      <a:pt x="444" y="9397"/>
                    </a:lnTo>
                    <a:cubicBezTo>
                      <a:pt x="447" y="9390"/>
                      <a:pt x="454" y="9387"/>
                      <a:pt x="461" y="9389"/>
                    </a:cubicBezTo>
                    <a:cubicBezTo>
                      <a:pt x="468" y="9392"/>
                      <a:pt x="471" y="9400"/>
                      <a:pt x="469" y="9407"/>
                    </a:cubicBezTo>
                    <a:lnTo>
                      <a:pt x="459" y="9432"/>
                    </a:lnTo>
                    <a:cubicBezTo>
                      <a:pt x="457" y="9438"/>
                      <a:pt x="449" y="9442"/>
                      <a:pt x="442" y="9439"/>
                    </a:cubicBezTo>
                    <a:cubicBezTo>
                      <a:pt x="435" y="9436"/>
                      <a:pt x="432" y="9429"/>
                      <a:pt x="434" y="9422"/>
                    </a:cubicBezTo>
                    <a:close/>
                    <a:moveTo>
                      <a:pt x="463" y="9347"/>
                    </a:moveTo>
                    <a:lnTo>
                      <a:pt x="473" y="9322"/>
                    </a:lnTo>
                    <a:cubicBezTo>
                      <a:pt x="475" y="9316"/>
                      <a:pt x="483" y="9312"/>
                      <a:pt x="490" y="9315"/>
                    </a:cubicBezTo>
                    <a:cubicBezTo>
                      <a:pt x="497" y="9317"/>
                      <a:pt x="500" y="9325"/>
                      <a:pt x="498" y="9332"/>
                    </a:cubicBezTo>
                    <a:lnTo>
                      <a:pt x="488" y="9357"/>
                    </a:lnTo>
                    <a:cubicBezTo>
                      <a:pt x="485" y="9364"/>
                      <a:pt x="478" y="9367"/>
                      <a:pt x="471" y="9365"/>
                    </a:cubicBezTo>
                    <a:cubicBezTo>
                      <a:pt x="464" y="9362"/>
                      <a:pt x="460" y="9354"/>
                      <a:pt x="463" y="9347"/>
                    </a:cubicBezTo>
                    <a:close/>
                    <a:moveTo>
                      <a:pt x="492" y="9273"/>
                    </a:moveTo>
                    <a:lnTo>
                      <a:pt x="501" y="9248"/>
                    </a:lnTo>
                    <a:cubicBezTo>
                      <a:pt x="504" y="9241"/>
                      <a:pt x="512" y="9237"/>
                      <a:pt x="519" y="9240"/>
                    </a:cubicBezTo>
                    <a:cubicBezTo>
                      <a:pt x="526" y="9243"/>
                      <a:pt x="529" y="9250"/>
                      <a:pt x="526" y="9257"/>
                    </a:cubicBezTo>
                    <a:lnTo>
                      <a:pt x="517" y="9282"/>
                    </a:lnTo>
                    <a:cubicBezTo>
                      <a:pt x="514" y="9289"/>
                      <a:pt x="506" y="9293"/>
                      <a:pt x="500" y="9290"/>
                    </a:cubicBezTo>
                    <a:cubicBezTo>
                      <a:pt x="493" y="9287"/>
                      <a:pt x="489" y="9280"/>
                      <a:pt x="492" y="9273"/>
                    </a:cubicBezTo>
                    <a:close/>
                    <a:moveTo>
                      <a:pt x="521" y="9198"/>
                    </a:moveTo>
                    <a:lnTo>
                      <a:pt x="530" y="9173"/>
                    </a:lnTo>
                    <a:cubicBezTo>
                      <a:pt x="533" y="9166"/>
                      <a:pt x="541" y="9163"/>
                      <a:pt x="548" y="9165"/>
                    </a:cubicBezTo>
                    <a:cubicBezTo>
                      <a:pt x="554" y="9168"/>
                      <a:pt x="558" y="9176"/>
                      <a:pt x="555" y="9183"/>
                    </a:cubicBezTo>
                    <a:lnTo>
                      <a:pt x="546" y="9208"/>
                    </a:lnTo>
                    <a:cubicBezTo>
                      <a:pt x="543" y="9214"/>
                      <a:pt x="535" y="9218"/>
                      <a:pt x="528" y="9215"/>
                    </a:cubicBezTo>
                    <a:cubicBezTo>
                      <a:pt x="521" y="9213"/>
                      <a:pt x="518" y="9205"/>
                      <a:pt x="521" y="9198"/>
                    </a:cubicBezTo>
                    <a:close/>
                    <a:moveTo>
                      <a:pt x="550" y="9123"/>
                    </a:moveTo>
                    <a:lnTo>
                      <a:pt x="559" y="9098"/>
                    </a:lnTo>
                    <a:cubicBezTo>
                      <a:pt x="562" y="9092"/>
                      <a:pt x="569" y="9088"/>
                      <a:pt x="576" y="9091"/>
                    </a:cubicBezTo>
                    <a:cubicBezTo>
                      <a:pt x="583" y="9093"/>
                      <a:pt x="587" y="9101"/>
                      <a:pt x="584" y="9108"/>
                    </a:cubicBezTo>
                    <a:lnTo>
                      <a:pt x="574" y="9133"/>
                    </a:lnTo>
                    <a:cubicBezTo>
                      <a:pt x="572" y="9140"/>
                      <a:pt x="564" y="9143"/>
                      <a:pt x="557" y="9141"/>
                    </a:cubicBezTo>
                    <a:cubicBezTo>
                      <a:pt x="550" y="9138"/>
                      <a:pt x="547" y="9130"/>
                      <a:pt x="550" y="9123"/>
                    </a:cubicBezTo>
                    <a:close/>
                    <a:moveTo>
                      <a:pt x="578" y="9049"/>
                    </a:moveTo>
                    <a:lnTo>
                      <a:pt x="588" y="9024"/>
                    </a:lnTo>
                    <a:cubicBezTo>
                      <a:pt x="591" y="9017"/>
                      <a:pt x="598" y="9014"/>
                      <a:pt x="605" y="9016"/>
                    </a:cubicBezTo>
                    <a:cubicBezTo>
                      <a:pt x="612" y="9019"/>
                      <a:pt x="615" y="9027"/>
                      <a:pt x="613" y="9033"/>
                    </a:cubicBezTo>
                    <a:lnTo>
                      <a:pt x="603" y="9058"/>
                    </a:lnTo>
                    <a:cubicBezTo>
                      <a:pt x="601" y="9065"/>
                      <a:pt x="593" y="9069"/>
                      <a:pt x="586" y="9066"/>
                    </a:cubicBezTo>
                    <a:cubicBezTo>
                      <a:pt x="579" y="9063"/>
                      <a:pt x="576" y="9056"/>
                      <a:pt x="578" y="9049"/>
                    </a:cubicBezTo>
                    <a:close/>
                    <a:moveTo>
                      <a:pt x="607" y="8974"/>
                    </a:moveTo>
                    <a:lnTo>
                      <a:pt x="617" y="8949"/>
                    </a:lnTo>
                    <a:cubicBezTo>
                      <a:pt x="619" y="8942"/>
                      <a:pt x="627" y="8939"/>
                      <a:pt x="634" y="8942"/>
                    </a:cubicBezTo>
                    <a:cubicBezTo>
                      <a:pt x="641" y="8944"/>
                      <a:pt x="644" y="8952"/>
                      <a:pt x="642" y="8959"/>
                    </a:cubicBezTo>
                    <a:lnTo>
                      <a:pt x="632" y="8984"/>
                    </a:lnTo>
                    <a:cubicBezTo>
                      <a:pt x="629" y="8991"/>
                      <a:pt x="622" y="8994"/>
                      <a:pt x="615" y="8991"/>
                    </a:cubicBezTo>
                    <a:cubicBezTo>
                      <a:pt x="608" y="8989"/>
                      <a:pt x="604" y="8981"/>
                      <a:pt x="607" y="8974"/>
                    </a:cubicBezTo>
                    <a:close/>
                    <a:moveTo>
                      <a:pt x="636" y="8899"/>
                    </a:moveTo>
                    <a:lnTo>
                      <a:pt x="646" y="8875"/>
                    </a:lnTo>
                    <a:cubicBezTo>
                      <a:pt x="648" y="8868"/>
                      <a:pt x="656" y="8864"/>
                      <a:pt x="663" y="8867"/>
                    </a:cubicBezTo>
                    <a:cubicBezTo>
                      <a:pt x="670" y="8870"/>
                      <a:pt x="673" y="8877"/>
                      <a:pt x="670" y="8884"/>
                    </a:cubicBezTo>
                    <a:lnTo>
                      <a:pt x="661" y="8909"/>
                    </a:lnTo>
                    <a:cubicBezTo>
                      <a:pt x="658" y="8916"/>
                      <a:pt x="650" y="8919"/>
                      <a:pt x="644" y="8917"/>
                    </a:cubicBezTo>
                    <a:cubicBezTo>
                      <a:pt x="637" y="8914"/>
                      <a:pt x="633" y="8906"/>
                      <a:pt x="636" y="8899"/>
                    </a:cubicBezTo>
                    <a:close/>
                    <a:moveTo>
                      <a:pt x="665" y="8825"/>
                    </a:moveTo>
                    <a:lnTo>
                      <a:pt x="674" y="8800"/>
                    </a:lnTo>
                    <a:cubicBezTo>
                      <a:pt x="677" y="8793"/>
                      <a:pt x="685" y="8790"/>
                      <a:pt x="692" y="8792"/>
                    </a:cubicBezTo>
                    <a:cubicBezTo>
                      <a:pt x="698" y="8795"/>
                      <a:pt x="702" y="8803"/>
                      <a:pt x="699" y="8810"/>
                    </a:cubicBezTo>
                    <a:lnTo>
                      <a:pt x="690" y="8834"/>
                    </a:lnTo>
                    <a:cubicBezTo>
                      <a:pt x="687" y="8841"/>
                      <a:pt x="679" y="8845"/>
                      <a:pt x="672" y="8842"/>
                    </a:cubicBezTo>
                    <a:cubicBezTo>
                      <a:pt x="666" y="8839"/>
                      <a:pt x="662" y="8832"/>
                      <a:pt x="665" y="8825"/>
                    </a:cubicBezTo>
                    <a:close/>
                    <a:moveTo>
                      <a:pt x="694" y="8750"/>
                    </a:moveTo>
                    <a:lnTo>
                      <a:pt x="703" y="8725"/>
                    </a:lnTo>
                    <a:cubicBezTo>
                      <a:pt x="706" y="8718"/>
                      <a:pt x="714" y="8715"/>
                      <a:pt x="720" y="8718"/>
                    </a:cubicBezTo>
                    <a:cubicBezTo>
                      <a:pt x="727" y="8720"/>
                      <a:pt x="731" y="8728"/>
                      <a:pt x="728" y="8735"/>
                    </a:cubicBezTo>
                    <a:lnTo>
                      <a:pt x="718" y="8760"/>
                    </a:lnTo>
                    <a:cubicBezTo>
                      <a:pt x="716" y="8767"/>
                      <a:pt x="708" y="8770"/>
                      <a:pt x="701" y="8767"/>
                    </a:cubicBezTo>
                    <a:cubicBezTo>
                      <a:pt x="694" y="8765"/>
                      <a:pt x="691" y="8757"/>
                      <a:pt x="694" y="8750"/>
                    </a:cubicBezTo>
                    <a:close/>
                    <a:moveTo>
                      <a:pt x="722" y="8676"/>
                    </a:moveTo>
                    <a:lnTo>
                      <a:pt x="732" y="8651"/>
                    </a:lnTo>
                    <a:cubicBezTo>
                      <a:pt x="735" y="8644"/>
                      <a:pt x="742" y="8640"/>
                      <a:pt x="749" y="8643"/>
                    </a:cubicBezTo>
                    <a:cubicBezTo>
                      <a:pt x="756" y="8646"/>
                      <a:pt x="759" y="8653"/>
                      <a:pt x="757" y="8660"/>
                    </a:cubicBezTo>
                    <a:lnTo>
                      <a:pt x="747" y="8685"/>
                    </a:lnTo>
                    <a:cubicBezTo>
                      <a:pt x="745" y="8692"/>
                      <a:pt x="737" y="8695"/>
                      <a:pt x="730" y="8693"/>
                    </a:cubicBezTo>
                    <a:cubicBezTo>
                      <a:pt x="723" y="8690"/>
                      <a:pt x="720" y="8682"/>
                      <a:pt x="722" y="8676"/>
                    </a:cubicBezTo>
                    <a:close/>
                    <a:moveTo>
                      <a:pt x="751" y="8601"/>
                    </a:moveTo>
                    <a:lnTo>
                      <a:pt x="761" y="8576"/>
                    </a:lnTo>
                    <a:cubicBezTo>
                      <a:pt x="763" y="8569"/>
                      <a:pt x="771" y="8566"/>
                      <a:pt x="778" y="8568"/>
                    </a:cubicBezTo>
                    <a:cubicBezTo>
                      <a:pt x="785" y="8571"/>
                      <a:pt x="788" y="8579"/>
                      <a:pt x="786" y="8586"/>
                    </a:cubicBezTo>
                    <a:lnTo>
                      <a:pt x="776" y="8611"/>
                    </a:lnTo>
                    <a:cubicBezTo>
                      <a:pt x="773" y="8617"/>
                      <a:pt x="766" y="8621"/>
                      <a:pt x="759" y="8618"/>
                    </a:cubicBezTo>
                    <a:cubicBezTo>
                      <a:pt x="752" y="8616"/>
                      <a:pt x="748" y="8608"/>
                      <a:pt x="751" y="8601"/>
                    </a:cubicBezTo>
                    <a:close/>
                    <a:moveTo>
                      <a:pt x="780" y="8526"/>
                    </a:moveTo>
                    <a:lnTo>
                      <a:pt x="790" y="8501"/>
                    </a:lnTo>
                    <a:cubicBezTo>
                      <a:pt x="792" y="8495"/>
                      <a:pt x="800" y="8491"/>
                      <a:pt x="807" y="8494"/>
                    </a:cubicBezTo>
                    <a:cubicBezTo>
                      <a:pt x="814" y="8496"/>
                      <a:pt x="817" y="8504"/>
                      <a:pt x="814" y="8511"/>
                    </a:cubicBezTo>
                    <a:lnTo>
                      <a:pt x="805" y="8536"/>
                    </a:lnTo>
                    <a:cubicBezTo>
                      <a:pt x="802" y="8543"/>
                      <a:pt x="794" y="8546"/>
                      <a:pt x="788" y="8544"/>
                    </a:cubicBezTo>
                    <a:cubicBezTo>
                      <a:pt x="781" y="8541"/>
                      <a:pt x="777" y="8533"/>
                      <a:pt x="780" y="8526"/>
                    </a:cubicBezTo>
                    <a:close/>
                    <a:moveTo>
                      <a:pt x="809" y="8452"/>
                    </a:moveTo>
                    <a:lnTo>
                      <a:pt x="818" y="8427"/>
                    </a:lnTo>
                    <a:cubicBezTo>
                      <a:pt x="821" y="8420"/>
                      <a:pt x="829" y="8416"/>
                      <a:pt x="836" y="8419"/>
                    </a:cubicBezTo>
                    <a:cubicBezTo>
                      <a:pt x="842" y="8422"/>
                      <a:pt x="846" y="8430"/>
                      <a:pt x="843" y="8436"/>
                    </a:cubicBezTo>
                    <a:lnTo>
                      <a:pt x="834" y="8461"/>
                    </a:lnTo>
                    <a:cubicBezTo>
                      <a:pt x="831" y="8468"/>
                      <a:pt x="823" y="8472"/>
                      <a:pt x="816" y="8469"/>
                    </a:cubicBezTo>
                    <a:cubicBezTo>
                      <a:pt x="810" y="8466"/>
                      <a:pt x="806" y="8459"/>
                      <a:pt x="809" y="8452"/>
                    </a:cubicBezTo>
                    <a:close/>
                    <a:moveTo>
                      <a:pt x="838" y="8377"/>
                    </a:moveTo>
                    <a:lnTo>
                      <a:pt x="847" y="8352"/>
                    </a:lnTo>
                    <a:cubicBezTo>
                      <a:pt x="850" y="8345"/>
                      <a:pt x="858" y="8342"/>
                      <a:pt x="864" y="8345"/>
                    </a:cubicBezTo>
                    <a:cubicBezTo>
                      <a:pt x="871" y="8347"/>
                      <a:pt x="875" y="8355"/>
                      <a:pt x="872" y="8362"/>
                    </a:cubicBezTo>
                    <a:lnTo>
                      <a:pt x="862" y="8387"/>
                    </a:lnTo>
                    <a:cubicBezTo>
                      <a:pt x="860" y="8393"/>
                      <a:pt x="852" y="8397"/>
                      <a:pt x="845" y="8394"/>
                    </a:cubicBezTo>
                    <a:cubicBezTo>
                      <a:pt x="838" y="8392"/>
                      <a:pt x="835" y="8384"/>
                      <a:pt x="838" y="8377"/>
                    </a:cubicBezTo>
                    <a:close/>
                    <a:moveTo>
                      <a:pt x="866" y="8302"/>
                    </a:moveTo>
                    <a:lnTo>
                      <a:pt x="876" y="8278"/>
                    </a:lnTo>
                    <a:cubicBezTo>
                      <a:pt x="879" y="8271"/>
                      <a:pt x="886" y="8267"/>
                      <a:pt x="893" y="8270"/>
                    </a:cubicBezTo>
                    <a:cubicBezTo>
                      <a:pt x="900" y="8273"/>
                      <a:pt x="904" y="8280"/>
                      <a:pt x="901" y="8287"/>
                    </a:cubicBezTo>
                    <a:lnTo>
                      <a:pt x="891" y="8312"/>
                    </a:lnTo>
                    <a:cubicBezTo>
                      <a:pt x="889" y="8319"/>
                      <a:pt x="881" y="8322"/>
                      <a:pt x="874" y="8320"/>
                    </a:cubicBezTo>
                    <a:cubicBezTo>
                      <a:pt x="867" y="8317"/>
                      <a:pt x="864" y="8309"/>
                      <a:pt x="866" y="8302"/>
                    </a:cubicBezTo>
                    <a:close/>
                    <a:moveTo>
                      <a:pt x="895" y="8228"/>
                    </a:moveTo>
                    <a:lnTo>
                      <a:pt x="905" y="8203"/>
                    </a:lnTo>
                    <a:cubicBezTo>
                      <a:pt x="907" y="8196"/>
                      <a:pt x="915" y="8193"/>
                      <a:pt x="922" y="8195"/>
                    </a:cubicBezTo>
                    <a:cubicBezTo>
                      <a:pt x="929" y="8198"/>
                      <a:pt x="932" y="8206"/>
                      <a:pt x="930" y="8212"/>
                    </a:cubicBezTo>
                    <a:lnTo>
                      <a:pt x="920" y="8237"/>
                    </a:lnTo>
                    <a:cubicBezTo>
                      <a:pt x="917" y="8244"/>
                      <a:pt x="910" y="8248"/>
                      <a:pt x="903" y="8245"/>
                    </a:cubicBezTo>
                    <a:cubicBezTo>
                      <a:pt x="896" y="8242"/>
                      <a:pt x="893" y="8235"/>
                      <a:pt x="895" y="8228"/>
                    </a:cubicBezTo>
                    <a:close/>
                    <a:moveTo>
                      <a:pt x="924" y="8153"/>
                    </a:moveTo>
                    <a:lnTo>
                      <a:pt x="934" y="8128"/>
                    </a:lnTo>
                    <a:cubicBezTo>
                      <a:pt x="936" y="8121"/>
                      <a:pt x="944" y="8118"/>
                      <a:pt x="951" y="8121"/>
                    </a:cubicBezTo>
                    <a:cubicBezTo>
                      <a:pt x="958" y="8123"/>
                      <a:pt x="961" y="8131"/>
                      <a:pt x="958" y="8138"/>
                    </a:cubicBezTo>
                    <a:lnTo>
                      <a:pt x="949" y="8163"/>
                    </a:lnTo>
                    <a:cubicBezTo>
                      <a:pt x="946" y="8170"/>
                      <a:pt x="938" y="8173"/>
                      <a:pt x="932" y="8170"/>
                    </a:cubicBezTo>
                    <a:cubicBezTo>
                      <a:pt x="925" y="8168"/>
                      <a:pt x="921" y="8160"/>
                      <a:pt x="924" y="8153"/>
                    </a:cubicBezTo>
                    <a:close/>
                    <a:moveTo>
                      <a:pt x="953" y="8078"/>
                    </a:moveTo>
                    <a:lnTo>
                      <a:pt x="962" y="8054"/>
                    </a:lnTo>
                    <a:cubicBezTo>
                      <a:pt x="965" y="8047"/>
                      <a:pt x="973" y="8043"/>
                      <a:pt x="980" y="8046"/>
                    </a:cubicBezTo>
                    <a:cubicBezTo>
                      <a:pt x="987" y="8049"/>
                      <a:pt x="990" y="8056"/>
                      <a:pt x="987" y="8063"/>
                    </a:cubicBezTo>
                    <a:lnTo>
                      <a:pt x="978" y="8088"/>
                    </a:lnTo>
                    <a:cubicBezTo>
                      <a:pt x="975" y="8095"/>
                      <a:pt x="967" y="8098"/>
                      <a:pt x="960" y="8096"/>
                    </a:cubicBezTo>
                    <a:cubicBezTo>
                      <a:pt x="954" y="8093"/>
                      <a:pt x="950" y="8085"/>
                      <a:pt x="953" y="8078"/>
                    </a:cubicBezTo>
                    <a:close/>
                    <a:moveTo>
                      <a:pt x="982" y="8004"/>
                    </a:moveTo>
                    <a:lnTo>
                      <a:pt x="991" y="7979"/>
                    </a:lnTo>
                    <a:cubicBezTo>
                      <a:pt x="994" y="7972"/>
                      <a:pt x="1002" y="7969"/>
                      <a:pt x="1008" y="7971"/>
                    </a:cubicBezTo>
                    <a:cubicBezTo>
                      <a:pt x="1015" y="7974"/>
                      <a:pt x="1019" y="7982"/>
                      <a:pt x="1016" y="7989"/>
                    </a:cubicBezTo>
                    <a:lnTo>
                      <a:pt x="1006" y="8013"/>
                    </a:lnTo>
                    <a:cubicBezTo>
                      <a:pt x="1004" y="8020"/>
                      <a:pt x="996" y="8024"/>
                      <a:pt x="989" y="8021"/>
                    </a:cubicBezTo>
                    <a:cubicBezTo>
                      <a:pt x="982" y="8018"/>
                      <a:pt x="979" y="8011"/>
                      <a:pt x="982" y="8004"/>
                    </a:cubicBezTo>
                    <a:close/>
                    <a:moveTo>
                      <a:pt x="1010" y="7929"/>
                    </a:moveTo>
                    <a:lnTo>
                      <a:pt x="1020" y="7904"/>
                    </a:lnTo>
                    <a:cubicBezTo>
                      <a:pt x="1023" y="7897"/>
                      <a:pt x="1030" y="7894"/>
                      <a:pt x="1037" y="7897"/>
                    </a:cubicBezTo>
                    <a:cubicBezTo>
                      <a:pt x="1044" y="7899"/>
                      <a:pt x="1048" y="7907"/>
                      <a:pt x="1045" y="7914"/>
                    </a:cubicBezTo>
                    <a:lnTo>
                      <a:pt x="1035" y="7939"/>
                    </a:lnTo>
                    <a:cubicBezTo>
                      <a:pt x="1033" y="7946"/>
                      <a:pt x="1025" y="7949"/>
                      <a:pt x="1018" y="7946"/>
                    </a:cubicBezTo>
                    <a:cubicBezTo>
                      <a:pt x="1011" y="7944"/>
                      <a:pt x="1008" y="7936"/>
                      <a:pt x="1010" y="7929"/>
                    </a:cubicBezTo>
                    <a:close/>
                    <a:moveTo>
                      <a:pt x="1039" y="7855"/>
                    </a:moveTo>
                    <a:lnTo>
                      <a:pt x="1049" y="7830"/>
                    </a:lnTo>
                    <a:cubicBezTo>
                      <a:pt x="1051" y="7823"/>
                      <a:pt x="1059" y="7819"/>
                      <a:pt x="1066" y="7822"/>
                    </a:cubicBezTo>
                    <a:cubicBezTo>
                      <a:pt x="1073" y="7825"/>
                      <a:pt x="1076" y="7832"/>
                      <a:pt x="1074" y="7839"/>
                    </a:cubicBezTo>
                    <a:lnTo>
                      <a:pt x="1064" y="7864"/>
                    </a:lnTo>
                    <a:cubicBezTo>
                      <a:pt x="1061" y="7871"/>
                      <a:pt x="1054" y="7874"/>
                      <a:pt x="1047" y="7872"/>
                    </a:cubicBezTo>
                    <a:cubicBezTo>
                      <a:pt x="1040" y="7869"/>
                      <a:pt x="1037" y="7861"/>
                      <a:pt x="1039" y="7855"/>
                    </a:cubicBezTo>
                    <a:close/>
                    <a:moveTo>
                      <a:pt x="1068" y="7780"/>
                    </a:moveTo>
                    <a:lnTo>
                      <a:pt x="1078" y="7755"/>
                    </a:lnTo>
                    <a:cubicBezTo>
                      <a:pt x="1080" y="7748"/>
                      <a:pt x="1088" y="7745"/>
                      <a:pt x="1095" y="7747"/>
                    </a:cubicBezTo>
                    <a:cubicBezTo>
                      <a:pt x="1102" y="7750"/>
                      <a:pt x="1105" y="7758"/>
                      <a:pt x="1102" y="7765"/>
                    </a:cubicBezTo>
                    <a:lnTo>
                      <a:pt x="1093" y="7790"/>
                    </a:lnTo>
                    <a:cubicBezTo>
                      <a:pt x="1090" y="7796"/>
                      <a:pt x="1083" y="7800"/>
                      <a:pt x="1076" y="7797"/>
                    </a:cubicBezTo>
                    <a:cubicBezTo>
                      <a:pt x="1069" y="7795"/>
                      <a:pt x="1065" y="7787"/>
                      <a:pt x="1068" y="7780"/>
                    </a:cubicBezTo>
                    <a:close/>
                    <a:moveTo>
                      <a:pt x="1097" y="7705"/>
                    </a:moveTo>
                    <a:lnTo>
                      <a:pt x="1106" y="7680"/>
                    </a:lnTo>
                    <a:cubicBezTo>
                      <a:pt x="1109" y="7674"/>
                      <a:pt x="1117" y="7670"/>
                      <a:pt x="1124" y="7673"/>
                    </a:cubicBezTo>
                    <a:cubicBezTo>
                      <a:pt x="1131" y="7675"/>
                      <a:pt x="1134" y="7683"/>
                      <a:pt x="1131" y="7690"/>
                    </a:cubicBezTo>
                    <a:lnTo>
                      <a:pt x="1122" y="7715"/>
                    </a:lnTo>
                    <a:cubicBezTo>
                      <a:pt x="1119" y="7722"/>
                      <a:pt x="1111" y="7725"/>
                      <a:pt x="1104" y="7723"/>
                    </a:cubicBezTo>
                    <a:cubicBezTo>
                      <a:pt x="1098" y="7720"/>
                      <a:pt x="1094" y="7712"/>
                      <a:pt x="1097" y="7705"/>
                    </a:cubicBezTo>
                    <a:close/>
                    <a:moveTo>
                      <a:pt x="1126" y="7631"/>
                    </a:moveTo>
                    <a:lnTo>
                      <a:pt x="1135" y="7606"/>
                    </a:lnTo>
                    <a:cubicBezTo>
                      <a:pt x="1138" y="7599"/>
                      <a:pt x="1146" y="7596"/>
                      <a:pt x="1152" y="7598"/>
                    </a:cubicBezTo>
                    <a:cubicBezTo>
                      <a:pt x="1159" y="7601"/>
                      <a:pt x="1163" y="7609"/>
                      <a:pt x="1160" y="7615"/>
                    </a:cubicBezTo>
                    <a:lnTo>
                      <a:pt x="1151" y="7640"/>
                    </a:lnTo>
                    <a:cubicBezTo>
                      <a:pt x="1148" y="7647"/>
                      <a:pt x="1140" y="7651"/>
                      <a:pt x="1133" y="7648"/>
                    </a:cubicBezTo>
                    <a:cubicBezTo>
                      <a:pt x="1126" y="7645"/>
                      <a:pt x="1123" y="7638"/>
                      <a:pt x="1126" y="7631"/>
                    </a:cubicBezTo>
                    <a:close/>
                    <a:moveTo>
                      <a:pt x="1154" y="7556"/>
                    </a:moveTo>
                    <a:lnTo>
                      <a:pt x="1164" y="7531"/>
                    </a:lnTo>
                    <a:cubicBezTo>
                      <a:pt x="1167" y="7524"/>
                      <a:pt x="1174" y="7521"/>
                      <a:pt x="1181" y="7524"/>
                    </a:cubicBezTo>
                    <a:cubicBezTo>
                      <a:pt x="1188" y="7526"/>
                      <a:pt x="1192" y="7534"/>
                      <a:pt x="1189" y="7541"/>
                    </a:cubicBezTo>
                    <a:lnTo>
                      <a:pt x="1179" y="7566"/>
                    </a:lnTo>
                    <a:cubicBezTo>
                      <a:pt x="1177" y="7573"/>
                      <a:pt x="1169" y="7576"/>
                      <a:pt x="1162" y="7573"/>
                    </a:cubicBezTo>
                    <a:cubicBezTo>
                      <a:pt x="1155" y="7571"/>
                      <a:pt x="1152" y="7563"/>
                      <a:pt x="1154" y="7556"/>
                    </a:cubicBezTo>
                    <a:close/>
                    <a:moveTo>
                      <a:pt x="1183" y="7481"/>
                    </a:moveTo>
                    <a:lnTo>
                      <a:pt x="1193" y="7457"/>
                    </a:lnTo>
                    <a:cubicBezTo>
                      <a:pt x="1195" y="7450"/>
                      <a:pt x="1203" y="7446"/>
                      <a:pt x="1210" y="7449"/>
                    </a:cubicBezTo>
                    <a:cubicBezTo>
                      <a:pt x="1217" y="7452"/>
                      <a:pt x="1220" y="7459"/>
                      <a:pt x="1218" y="7466"/>
                    </a:cubicBezTo>
                    <a:lnTo>
                      <a:pt x="1208" y="7491"/>
                    </a:lnTo>
                    <a:cubicBezTo>
                      <a:pt x="1205" y="7498"/>
                      <a:pt x="1198" y="7501"/>
                      <a:pt x="1191" y="7499"/>
                    </a:cubicBezTo>
                    <a:cubicBezTo>
                      <a:pt x="1184" y="7496"/>
                      <a:pt x="1181" y="7488"/>
                      <a:pt x="1183" y="7481"/>
                    </a:cubicBezTo>
                    <a:close/>
                    <a:moveTo>
                      <a:pt x="1212" y="7407"/>
                    </a:moveTo>
                    <a:lnTo>
                      <a:pt x="1222" y="7382"/>
                    </a:lnTo>
                    <a:cubicBezTo>
                      <a:pt x="1224" y="7375"/>
                      <a:pt x="1232" y="7372"/>
                      <a:pt x="1239" y="7374"/>
                    </a:cubicBezTo>
                    <a:cubicBezTo>
                      <a:pt x="1246" y="7377"/>
                      <a:pt x="1249" y="7385"/>
                      <a:pt x="1247" y="7392"/>
                    </a:cubicBezTo>
                    <a:lnTo>
                      <a:pt x="1237" y="7416"/>
                    </a:lnTo>
                    <a:cubicBezTo>
                      <a:pt x="1234" y="7423"/>
                      <a:pt x="1227" y="7427"/>
                      <a:pt x="1220" y="7424"/>
                    </a:cubicBezTo>
                    <a:cubicBezTo>
                      <a:pt x="1213" y="7421"/>
                      <a:pt x="1209" y="7414"/>
                      <a:pt x="1212" y="7407"/>
                    </a:cubicBezTo>
                    <a:close/>
                    <a:moveTo>
                      <a:pt x="1241" y="7332"/>
                    </a:moveTo>
                    <a:lnTo>
                      <a:pt x="1250" y="7307"/>
                    </a:lnTo>
                    <a:cubicBezTo>
                      <a:pt x="1253" y="7300"/>
                      <a:pt x="1261" y="7297"/>
                      <a:pt x="1268" y="7300"/>
                    </a:cubicBezTo>
                    <a:cubicBezTo>
                      <a:pt x="1275" y="7302"/>
                      <a:pt x="1278" y="7310"/>
                      <a:pt x="1275" y="7317"/>
                    </a:cubicBezTo>
                    <a:lnTo>
                      <a:pt x="1266" y="7342"/>
                    </a:lnTo>
                    <a:cubicBezTo>
                      <a:pt x="1263" y="7349"/>
                      <a:pt x="1255" y="7352"/>
                      <a:pt x="1248" y="7349"/>
                    </a:cubicBezTo>
                    <a:cubicBezTo>
                      <a:pt x="1242" y="7347"/>
                      <a:pt x="1238" y="7339"/>
                      <a:pt x="1241" y="7332"/>
                    </a:cubicBezTo>
                    <a:close/>
                    <a:moveTo>
                      <a:pt x="1270" y="7258"/>
                    </a:moveTo>
                    <a:lnTo>
                      <a:pt x="1279" y="7233"/>
                    </a:lnTo>
                    <a:cubicBezTo>
                      <a:pt x="1282" y="7226"/>
                      <a:pt x="1290" y="7222"/>
                      <a:pt x="1297" y="7225"/>
                    </a:cubicBezTo>
                    <a:cubicBezTo>
                      <a:pt x="1303" y="7228"/>
                      <a:pt x="1307" y="7235"/>
                      <a:pt x="1304" y="7242"/>
                    </a:cubicBezTo>
                    <a:lnTo>
                      <a:pt x="1295" y="7267"/>
                    </a:lnTo>
                    <a:cubicBezTo>
                      <a:pt x="1292" y="7274"/>
                      <a:pt x="1284" y="7277"/>
                      <a:pt x="1277" y="7275"/>
                    </a:cubicBezTo>
                    <a:cubicBezTo>
                      <a:pt x="1270" y="7272"/>
                      <a:pt x="1267" y="7264"/>
                      <a:pt x="1270" y="7258"/>
                    </a:cubicBezTo>
                    <a:close/>
                    <a:moveTo>
                      <a:pt x="1298" y="7183"/>
                    </a:moveTo>
                    <a:lnTo>
                      <a:pt x="1308" y="7158"/>
                    </a:lnTo>
                    <a:cubicBezTo>
                      <a:pt x="1311" y="7151"/>
                      <a:pt x="1318" y="7148"/>
                      <a:pt x="1325" y="7150"/>
                    </a:cubicBezTo>
                    <a:cubicBezTo>
                      <a:pt x="1332" y="7153"/>
                      <a:pt x="1336" y="7161"/>
                      <a:pt x="1333" y="7168"/>
                    </a:cubicBezTo>
                    <a:lnTo>
                      <a:pt x="1323" y="7192"/>
                    </a:lnTo>
                    <a:cubicBezTo>
                      <a:pt x="1321" y="7199"/>
                      <a:pt x="1313" y="7203"/>
                      <a:pt x="1306" y="7200"/>
                    </a:cubicBezTo>
                    <a:cubicBezTo>
                      <a:pt x="1299" y="7197"/>
                      <a:pt x="1296" y="7190"/>
                      <a:pt x="1298" y="7183"/>
                    </a:cubicBezTo>
                    <a:close/>
                    <a:moveTo>
                      <a:pt x="1327" y="7108"/>
                    </a:moveTo>
                    <a:lnTo>
                      <a:pt x="1337" y="7083"/>
                    </a:lnTo>
                    <a:cubicBezTo>
                      <a:pt x="1340" y="7077"/>
                      <a:pt x="1347" y="7073"/>
                      <a:pt x="1354" y="7076"/>
                    </a:cubicBezTo>
                    <a:cubicBezTo>
                      <a:pt x="1361" y="7078"/>
                      <a:pt x="1364" y="7086"/>
                      <a:pt x="1362" y="7093"/>
                    </a:cubicBezTo>
                    <a:lnTo>
                      <a:pt x="1352" y="7118"/>
                    </a:lnTo>
                    <a:cubicBezTo>
                      <a:pt x="1349" y="7125"/>
                      <a:pt x="1342" y="7128"/>
                      <a:pt x="1335" y="7125"/>
                    </a:cubicBezTo>
                    <a:cubicBezTo>
                      <a:pt x="1328" y="7123"/>
                      <a:pt x="1325" y="7115"/>
                      <a:pt x="1327" y="7108"/>
                    </a:cubicBezTo>
                    <a:close/>
                    <a:moveTo>
                      <a:pt x="1356" y="7034"/>
                    </a:moveTo>
                    <a:lnTo>
                      <a:pt x="1366" y="7009"/>
                    </a:lnTo>
                    <a:cubicBezTo>
                      <a:pt x="1368" y="7002"/>
                      <a:pt x="1376" y="6998"/>
                      <a:pt x="1383" y="7001"/>
                    </a:cubicBezTo>
                    <a:cubicBezTo>
                      <a:pt x="1390" y="7004"/>
                      <a:pt x="1393" y="7011"/>
                      <a:pt x="1391" y="7018"/>
                    </a:cubicBezTo>
                    <a:lnTo>
                      <a:pt x="1381" y="7043"/>
                    </a:lnTo>
                    <a:cubicBezTo>
                      <a:pt x="1378" y="7050"/>
                      <a:pt x="1371" y="7054"/>
                      <a:pt x="1364" y="7051"/>
                    </a:cubicBezTo>
                    <a:cubicBezTo>
                      <a:pt x="1357" y="7048"/>
                      <a:pt x="1353" y="7040"/>
                      <a:pt x="1356" y="7034"/>
                    </a:cubicBezTo>
                    <a:close/>
                    <a:moveTo>
                      <a:pt x="1385" y="6959"/>
                    </a:moveTo>
                    <a:lnTo>
                      <a:pt x="1394" y="6934"/>
                    </a:lnTo>
                    <a:cubicBezTo>
                      <a:pt x="1397" y="6927"/>
                      <a:pt x="1405" y="6924"/>
                      <a:pt x="1412" y="6926"/>
                    </a:cubicBezTo>
                    <a:cubicBezTo>
                      <a:pt x="1419" y="6929"/>
                      <a:pt x="1422" y="6937"/>
                      <a:pt x="1419" y="6944"/>
                    </a:cubicBezTo>
                    <a:lnTo>
                      <a:pt x="1410" y="6969"/>
                    </a:lnTo>
                    <a:cubicBezTo>
                      <a:pt x="1407" y="6975"/>
                      <a:pt x="1399" y="6979"/>
                      <a:pt x="1393" y="6976"/>
                    </a:cubicBezTo>
                    <a:cubicBezTo>
                      <a:pt x="1386" y="6974"/>
                      <a:pt x="1382" y="6966"/>
                      <a:pt x="1385" y="6959"/>
                    </a:cubicBezTo>
                    <a:close/>
                    <a:moveTo>
                      <a:pt x="1414" y="6884"/>
                    </a:moveTo>
                    <a:lnTo>
                      <a:pt x="1423" y="6859"/>
                    </a:lnTo>
                    <a:cubicBezTo>
                      <a:pt x="1426" y="6853"/>
                      <a:pt x="1434" y="6849"/>
                      <a:pt x="1441" y="6852"/>
                    </a:cubicBezTo>
                    <a:cubicBezTo>
                      <a:pt x="1447" y="6854"/>
                      <a:pt x="1451" y="6862"/>
                      <a:pt x="1448" y="6869"/>
                    </a:cubicBezTo>
                    <a:lnTo>
                      <a:pt x="1439" y="6894"/>
                    </a:lnTo>
                    <a:cubicBezTo>
                      <a:pt x="1436" y="6901"/>
                      <a:pt x="1428" y="6904"/>
                      <a:pt x="1421" y="6902"/>
                    </a:cubicBezTo>
                    <a:cubicBezTo>
                      <a:pt x="1414" y="6899"/>
                      <a:pt x="1411" y="6891"/>
                      <a:pt x="1414" y="6884"/>
                    </a:cubicBezTo>
                    <a:close/>
                    <a:moveTo>
                      <a:pt x="1442" y="6810"/>
                    </a:moveTo>
                    <a:lnTo>
                      <a:pt x="1452" y="6785"/>
                    </a:lnTo>
                    <a:cubicBezTo>
                      <a:pt x="1455" y="6778"/>
                      <a:pt x="1462" y="6775"/>
                      <a:pt x="1469" y="6777"/>
                    </a:cubicBezTo>
                    <a:cubicBezTo>
                      <a:pt x="1476" y="6780"/>
                      <a:pt x="1480" y="6788"/>
                      <a:pt x="1477" y="6794"/>
                    </a:cubicBezTo>
                    <a:lnTo>
                      <a:pt x="1467" y="6819"/>
                    </a:lnTo>
                    <a:cubicBezTo>
                      <a:pt x="1465" y="6826"/>
                      <a:pt x="1457" y="6830"/>
                      <a:pt x="1450" y="6827"/>
                    </a:cubicBezTo>
                    <a:cubicBezTo>
                      <a:pt x="1443" y="6824"/>
                      <a:pt x="1440" y="6817"/>
                      <a:pt x="1442" y="6810"/>
                    </a:cubicBezTo>
                    <a:close/>
                    <a:moveTo>
                      <a:pt x="1471" y="6735"/>
                    </a:moveTo>
                    <a:lnTo>
                      <a:pt x="1481" y="6710"/>
                    </a:lnTo>
                    <a:cubicBezTo>
                      <a:pt x="1484" y="6703"/>
                      <a:pt x="1491" y="6700"/>
                      <a:pt x="1498" y="6703"/>
                    </a:cubicBezTo>
                    <a:cubicBezTo>
                      <a:pt x="1505" y="6705"/>
                      <a:pt x="1508" y="6713"/>
                      <a:pt x="1506" y="6720"/>
                    </a:cubicBezTo>
                    <a:lnTo>
                      <a:pt x="1496" y="6745"/>
                    </a:lnTo>
                    <a:cubicBezTo>
                      <a:pt x="1494" y="6752"/>
                      <a:pt x="1486" y="6755"/>
                      <a:pt x="1479" y="6752"/>
                    </a:cubicBezTo>
                    <a:cubicBezTo>
                      <a:pt x="1472" y="6750"/>
                      <a:pt x="1469" y="6742"/>
                      <a:pt x="1471" y="6735"/>
                    </a:cubicBezTo>
                    <a:close/>
                    <a:moveTo>
                      <a:pt x="1500" y="6660"/>
                    </a:moveTo>
                    <a:lnTo>
                      <a:pt x="1510" y="6636"/>
                    </a:lnTo>
                    <a:cubicBezTo>
                      <a:pt x="1512" y="6629"/>
                      <a:pt x="1520" y="6625"/>
                      <a:pt x="1527" y="6628"/>
                    </a:cubicBezTo>
                    <a:cubicBezTo>
                      <a:pt x="1534" y="6631"/>
                      <a:pt x="1537" y="6638"/>
                      <a:pt x="1535" y="6645"/>
                    </a:cubicBezTo>
                    <a:lnTo>
                      <a:pt x="1525" y="6670"/>
                    </a:lnTo>
                    <a:cubicBezTo>
                      <a:pt x="1522" y="6677"/>
                      <a:pt x="1515" y="6680"/>
                      <a:pt x="1508" y="6678"/>
                    </a:cubicBezTo>
                    <a:cubicBezTo>
                      <a:pt x="1501" y="6675"/>
                      <a:pt x="1497" y="6667"/>
                      <a:pt x="1500" y="6660"/>
                    </a:cubicBezTo>
                    <a:close/>
                    <a:moveTo>
                      <a:pt x="1529" y="6586"/>
                    </a:moveTo>
                    <a:lnTo>
                      <a:pt x="1539" y="6561"/>
                    </a:lnTo>
                    <a:cubicBezTo>
                      <a:pt x="1541" y="6554"/>
                      <a:pt x="1549" y="6551"/>
                      <a:pt x="1556" y="6553"/>
                    </a:cubicBezTo>
                    <a:cubicBezTo>
                      <a:pt x="1563" y="6556"/>
                      <a:pt x="1566" y="6564"/>
                      <a:pt x="1563" y="6571"/>
                    </a:cubicBezTo>
                    <a:lnTo>
                      <a:pt x="1554" y="6595"/>
                    </a:lnTo>
                    <a:cubicBezTo>
                      <a:pt x="1551" y="6602"/>
                      <a:pt x="1543" y="6606"/>
                      <a:pt x="1537" y="6603"/>
                    </a:cubicBezTo>
                    <a:cubicBezTo>
                      <a:pt x="1530" y="6600"/>
                      <a:pt x="1526" y="6593"/>
                      <a:pt x="1529" y="6586"/>
                    </a:cubicBezTo>
                    <a:close/>
                    <a:moveTo>
                      <a:pt x="1558" y="6511"/>
                    </a:moveTo>
                    <a:lnTo>
                      <a:pt x="1567" y="6486"/>
                    </a:lnTo>
                    <a:cubicBezTo>
                      <a:pt x="1570" y="6479"/>
                      <a:pt x="1578" y="6476"/>
                      <a:pt x="1585" y="6479"/>
                    </a:cubicBezTo>
                    <a:cubicBezTo>
                      <a:pt x="1591" y="6481"/>
                      <a:pt x="1595" y="6489"/>
                      <a:pt x="1592" y="6496"/>
                    </a:cubicBezTo>
                    <a:lnTo>
                      <a:pt x="1583" y="6521"/>
                    </a:lnTo>
                    <a:cubicBezTo>
                      <a:pt x="1580" y="6528"/>
                      <a:pt x="1572" y="6531"/>
                      <a:pt x="1565" y="6528"/>
                    </a:cubicBezTo>
                    <a:cubicBezTo>
                      <a:pt x="1558" y="6526"/>
                      <a:pt x="1555" y="6518"/>
                      <a:pt x="1558" y="6511"/>
                    </a:cubicBezTo>
                    <a:close/>
                    <a:moveTo>
                      <a:pt x="1587" y="6437"/>
                    </a:moveTo>
                    <a:lnTo>
                      <a:pt x="1596" y="6412"/>
                    </a:lnTo>
                    <a:cubicBezTo>
                      <a:pt x="1599" y="6405"/>
                      <a:pt x="1606" y="6401"/>
                      <a:pt x="1613" y="6404"/>
                    </a:cubicBezTo>
                    <a:cubicBezTo>
                      <a:pt x="1620" y="6407"/>
                      <a:pt x="1624" y="6414"/>
                      <a:pt x="1621" y="6421"/>
                    </a:cubicBezTo>
                    <a:lnTo>
                      <a:pt x="1611" y="6446"/>
                    </a:lnTo>
                    <a:cubicBezTo>
                      <a:pt x="1609" y="6453"/>
                      <a:pt x="1601" y="6456"/>
                      <a:pt x="1594" y="6454"/>
                    </a:cubicBezTo>
                    <a:cubicBezTo>
                      <a:pt x="1587" y="6451"/>
                      <a:pt x="1584" y="6443"/>
                      <a:pt x="1587" y="6437"/>
                    </a:cubicBezTo>
                    <a:close/>
                    <a:moveTo>
                      <a:pt x="1615" y="6362"/>
                    </a:moveTo>
                    <a:lnTo>
                      <a:pt x="1625" y="6337"/>
                    </a:lnTo>
                    <a:cubicBezTo>
                      <a:pt x="1628" y="6330"/>
                      <a:pt x="1635" y="6327"/>
                      <a:pt x="1642" y="6329"/>
                    </a:cubicBezTo>
                    <a:cubicBezTo>
                      <a:pt x="1649" y="6332"/>
                      <a:pt x="1652" y="6340"/>
                      <a:pt x="1650" y="6347"/>
                    </a:cubicBezTo>
                    <a:lnTo>
                      <a:pt x="1640" y="6372"/>
                    </a:lnTo>
                    <a:cubicBezTo>
                      <a:pt x="1638" y="6378"/>
                      <a:pt x="1630" y="6382"/>
                      <a:pt x="1623" y="6379"/>
                    </a:cubicBezTo>
                    <a:cubicBezTo>
                      <a:pt x="1616" y="6376"/>
                      <a:pt x="1613" y="6369"/>
                      <a:pt x="1615" y="6362"/>
                    </a:cubicBezTo>
                    <a:close/>
                    <a:moveTo>
                      <a:pt x="1644" y="6287"/>
                    </a:moveTo>
                    <a:lnTo>
                      <a:pt x="1654" y="6262"/>
                    </a:lnTo>
                    <a:cubicBezTo>
                      <a:pt x="1656" y="6256"/>
                      <a:pt x="1664" y="6252"/>
                      <a:pt x="1671" y="6255"/>
                    </a:cubicBezTo>
                    <a:cubicBezTo>
                      <a:pt x="1678" y="6257"/>
                      <a:pt x="1681" y="6265"/>
                      <a:pt x="1679" y="6272"/>
                    </a:cubicBezTo>
                    <a:lnTo>
                      <a:pt x="1669" y="6297"/>
                    </a:lnTo>
                    <a:cubicBezTo>
                      <a:pt x="1666" y="6304"/>
                      <a:pt x="1659" y="6307"/>
                      <a:pt x="1652" y="6305"/>
                    </a:cubicBezTo>
                    <a:cubicBezTo>
                      <a:pt x="1645" y="6302"/>
                      <a:pt x="1641" y="6294"/>
                      <a:pt x="1644" y="6287"/>
                    </a:cubicBezTo>
                    <a:close/>
                    <a:moveTo>
                      <a:pt x="1673" y="6213"/>
                    </a:moveTo>
                    <a:lnTo>
                      <a:pt x="1683" y="6188"/>
                    </a:lnTo>
                    <a:cubicBezTo>
                      <a:pt x="1685" y="6181"/>
                      <a:pt x="1693" y="6177"/>
                      <a:pt x="1700" y="6180"/>
                    </a:cubicBezTo>
                    <a:cubicBezTo>
                      <a:pt x="1707" y="6183"/>
                      <a:pt x="1710" y="6190"/>
                      <a:pt x="1707" y="6197"/>
                    </a:cubicBezTo>
                    <a:lnTo>
                      <a:pt x="1698" y="6222"/>
                    </a:lnTo>
                    <a:cubicBezTo>
                      <a:pt x="1695" y="6229"/>
                      <a:pt x="1687" y="6233"/>
                      <a:pt x="1681" y="6230"/>
                    </a:cubicBezTo>
                    <a:cubicBezTo>
                      <a:pt x="1674" y="6227"/>
                      <a:pt x="1670" y="6220"/>
                      <a:pt x="1673" y="6213"/>
                    </a:cubicBezTo>
                    <a:close/>
                    <a:moveTo>
                      <a:pt x="1702" y="6138"/>
                    </a:moveTo>
                    <a:lnTo>
                      <a:pt x="1711" y="6113"/>
                    </a:lnTo>
                    <a:cubicBezTo>
                      <a:pt x="1714" y="6106"/>
                      <a:pt x="1722" y="6103"/>
                      <a:pt x="1729" y="6105"/>
                    </a:cubicBezTo>
                    <a:cubicBezTo>
                      <a:pt x="1735" y="6108"/>
                      <a:pt x="1739" y="6116"/>
                      <a:pt x="1736" y="6123"/>
                    </a:cubicBezTo>
                    <a:lnTo>
                      <a:pt x="1727" y="6148"/>
                    </a:lnTo>
                    <a:cubicBezTo>
                      <a:pt x="1724" y="6154"/>
                      <a:pt x="1716" y="6158"/>
                      <a:pt x="1709" y="6155"/>
                    </a:cubicBezTo>
                    <a:cubicBezTo>
                      <a:pt x="1703" y="6153"/>
                      <a:pt x="1699" y="6145"/>
                      <a:pt x="1702" y="6138"/>
                    </a:cubicBezTo>
                    <a:close/>
                    <a:moveTo>
                      <a:pt x="1731" y="6063"/>
                    </a:moveTo>
                    <a:lnTo>
                      <a:pt x="1740" y="6038"/>
                    </a:lnTo>
                    <a:cubicBezTo>
                      <a:pt x="1743" y="6032"/>
                      <a:pt x="1751" y="6028"/>
                      <a:pt x="1757" y="6031"/>
                    </a:cubicBezTo>
                    <a:cubicBezTo>
                      <a:pt x="1764" y="6034"/>
                      <a:pt x="1768" y="6041"/>
                      <a:pt x="1765" y="6048"/>
                    </a:cubicBezTo>
                    <a:lnTo>
                      <a:pt x="1755" y="6073"/>
                    </a:lnTo>
                    <a:cubicBezTo>
                      <a:pt x="1753" y="6080"/>
                      <a:pt x="1745" y="6083"/>
                      <a:pt x="1738" y="6081"/>
                    </a:cubicBezTo>
                    <a:cubicBezTo>
                      <a:pt x="1731" y="6078"/>
                      <a:pt x="1728" y="6070"/>
                      <a:pt x="1731" y="6063"/>
                    </a:cubicBezTo>
                    <a:close/>
                    <a:moveTo>
                      <a:pt x="1759" y="5989"/>
                    </a:moveTo>
                    <a:lnTo>
                      <a:pt x="1769" y="5964"/>
                    </a:lnTo>
                    <a:cubicBezTo>
                      <a:pt x="1772" y="5957"/>
                      <a:pt x="1779" y="5954"/>
                      <a:pt x="1786" y="5956"/>
                    </a:cubicBezTo>
                    <a:cubicBezTo>
                      <a:pt x="1793" y="5959"/>
                      <a:pt x="1796" y="5967"/>
                      <a:pt x="1794" y="5973"/>
                    </a:cubicBezTo>
                    <a:lnTo>
                      <a:pt x="1784" y="5998"/>
                    </a:lnTo>
                    <a:cubicBezTo>
                      <a:pt x="1782" y="6005"/>
                      <a:pt x="1774" y="6009"/>
                      <a:pt x="1767" y="6006"/>
                    </a:cubicBezTo>
                    <a:cubicBezTo>
                      <a:pt x="1760" y="6003"/>
                      <a:pt x="1757" y="5996"/>
                      <a:pt x="1759" y="5989"/>
                    </a:cubicBezTo>
                    <a:close/>
                    <a:moveTo>
                      <a:pt x="1788" y="5914"/>
                    </a:moveTo>
                    <a:lnTo>
                      <a:pt x="1798" y="5889"/>
                    </a:lnTo>
                    <a:cubicBezTo>
                      <a:pt x="1800" y="5882"/>
                      <a:pt x="1808" y="5879"/>
                      <a:pt x="1815" y="5882"/>
                    </a:cubicBezTo>
                    <a:cubicBezTo>
                      <a:pt x="1822" y="5884"/>
                      <a:pt x="1825" y="5892"/>
                      <a:pt x="1823" y="5899"/>
                    </a:cubicBezTo>
                    <a:lnTo>
                      <a:pt x="1813" y="5924"/>
                    </a:lnTo>
                    <a:cubicBezTo>
                      <a:pt x="1810" y="5931"/>
                      <a:pt x="1803" y="5934"/>
                      <a:pt x="1796" y="5931"/>
                    </a:cubicBezTo>
                    <a:cubicBezTo>
                      <a:pt x="1789" y="5929"/>
                      <a:pt x="1786" y="5921"/>
                      <a:pt x="1788" y="5914"/>
                    </a:cubicBezTo>
                    <a:close/>
                    <a:moveTo>
                      <a:pt x="1817" y="5839"/>
                    </a:moveTo>
                    <a:lnTo>
                      <a:pt x="1827" y="5815"/>
                    </a:lnTo>
                    <a:cubicBezTo>
                      <a:pt x="1829" y="5808"/>
                      <a:pt x="1837" y="5804"/>
                      <a:pt x="1844" y="5807"/>
                    </a:cubicBezTo>
                    <a:cubicBezTo>
                      <a:pt x="1851" y="5810"/>
                      <a:pt x="1854" y="5817"/>
                      <a:pt x="1851" y="5824"/>
                    </a:cubicBezTo>
                    <a:lnTo>
                      <a:pt x="1842" y="5849"/>
                    </a:lnTo>
                    <a:cubicBezTo>
                      <a:pt x="1839" y="5856"/>
                      <a:pt x="1831" y="5859"/>
                      <a:pt x="1825" y="5857"/>
                    </a:cubicBezTo>
                    <a:cubicBezTo>
                      <a:pt x="1818" y="5854"/>
                      <a:pt x="1814" y="5846"/>
                      <a:pt x="1817" y="5839"/>
                    </a:cubicBezTo>
                    <a:close/>
                    <a:moveTo>
                      <a:pt x="1846" y="5765"/>
                    </a:moveTo>
                    <a:lnTo>
                      <a:pt x="1855" y="5740"/>
                    </a:lnTo>
                    <a:cubicBezTo>
                      <a:pt x="1858" y="5733"/>
                      <a:pt x="1866" y="5730"/>
                      <a:pt x="1873" y="5732"/>
                    </a:cubicBezTo>
                    <a:cubicBezTo>
                      <a:pt x="1879" y="5735"/>
                      <a:pt x="1883" y="5743"/>
                      <a:pt x="1880" y="5750"/>
                    </a:cubicBezTo>
                    <a:lnTo>
                      <a:pt x="1871" y="5774"/>
                    </a:lnTo>
                    <a:cubicBezTo>
                      <a:pt x="1868" y="5781"/>
                      <a:pt x="1860" y="5785"/>
                      <a:pt x="1853" y="5782"/>
                    </a:cubicBezTo>
                    <a:cubicBezTo>
                      <a:pt x="1847" y="5779"/>
                      <a:pt x="1843" y="5772"/>
                      <a:pt x="1846" y="5765"/>
                    </a:cubicBezTo>
                    <a:close/>
                    <a:moveTo>
                      <a:pt x="1875" y="5690"/>
                    </a:moveTo>
                    <a:lnTo>
                      <a:pt x="1884" y="5665"/>
                    </a:lnTo>
                    <a:cubicBezTo>
                      <a:pt x="1887" y="5658"/>
                      <a:pt x="1895" y="5655"/>
                      <a:pt x="1901" y="5658"/>
                    </a:cubicBezTo>
                    <a:cubicBezTo>
                      <a:pt x="1908" y="5660"/>
                      <a:pt x="1912" y="5668"/>
                      <a:pt x="1909" y="5675"/>
                    </a:cubicBezTo>
                    <a:lnTo>
                      <a:pt x="1899" y="5700"/>
                    </a:lnTo>
                    <a:cubicBezTo>
                      <a:pt x="1897" y="5707"/>
                      <a:pt x="1889" y="5710"/>
                      <a:pt x="1882" y="5707"/>
                    </a:cubicBezTo>
                    <a:cubicBezTo>
                      <a:pt x="1875" y="5705"/>
                      <a:pt x="1872" y="5697"/>
                      <a:pt x="1875" y="5690"/>
                    </a:cubicBezTo>
                    <a:close/>
                    <a:moveTo>
                      <a:pt x="1903" y="5616"/>
                    </a:moveTo>
                    <a:lnTo>
                      <a:pt x="1913" y="5591"/>
                    </a:lnTo>
                    <a:cubicBezTo>
                      <a:pt x="1916" y="5584"/>
                      <a:pt x="1923" y="5580"/>
                      <a:pt x="1930" y="5583"/>
                    </a:cubicBezTo>
                    <a:cubicBezTo>
                      <a:pt x="1937" y="5586"/>
                      <a:pt x="1941" y="5593"/>
                      <a:pt x="1938" y="5600"/>
                    </a:cubicBezTo>
                    <a:lnTo>
                      <a:pt x="1928" y="5625"/>
                    </a:lnTo>
                    <a:cubicBezTo>
                      <a:pt x="1926" y="5632"/>
                      <a:pt x="1918" y="5635"/>
                      <a:pt x="1911" y="5633"/>
                    </a:cubicBezTo>
                    <a:cubicBezTo>
                      <a:pt x="1904" y="5630"/>
                      <a:pt x="1901" y="5622"/>
                      <a:pt x="1903" y="5616"/>
                    </a:cubicBezTo>
                    <a:close/>
                    <a:moveTo>
                      <a:pt x="1932" y="5541"/>
                    </a:moveTo>
                    <a:lnTo>
                      <a:pt x="1942" y="5516"/>
                    </a:lnTo>
                    <a:cubicBezTo>
                      <a:pt x="1944" y="5509"/>
                      <a:pt x="1952" y="5506"/>
                      <a:pt x="1959" y="5508"/>
                    </a:cubicBezTo>
                    <a:cubicBezTo>
                      <a:pt x="1966" y="5511"/>
                      <a:pt x="1969" y="5519"/>
                      <a:pt x="1967" y="5526"/>
                    </a:cubicBezTo>
                    <a:lnTo>
                      <a:pt x="1957" y="5551"/>
                    </a:lnTo>
                    <a:cubicBezTo>
                      <a:pt x="1954" y="5557"/>
                      <a:pt x="1947" y="5561"/>
                      <a:pt x="1940" y="5558"/>
                    </a:cubicBezTo>
                    <a:cubicBezTo>
                      <a:pt x="1933" y="5556"/>
                      <a:pt x="1930" y="5548"/>
                      <a:pt x="1932" y="5541"/>
                    </a:cubicBezTo>
                    <a:close/>
                    <a:moveTo>
                      <a:pt x="1961" y="5466"/>
                    </a:moveTo>
                    <a:lnTo>
                      <a:pt x="1971" y="5441"/>
                    </a:lnTo>
                    <a:cubicBezTo>
                      <a:pt x="1973" y="5435"/>
                      <a:pt x="1981" y="5431"/>
                      <a:pt x="1988" y="5434"/>
                    </a:cubicBezTo>
                    <a:cubicBezTo>
                      <a:pt x="1995" y="5436"/>
                      <a:pt x="1998" y="5444"/>
                      <a:pt x="1995" y="5451"/>
                    </a:cubicBezTo>
                    <a:lnTo>
                      <a:pt x="1986" y="5476"/>
                    </a:lnTo>
                    <a:cubicBezTo>
                      <a:pt x="1983" y="5483"/>
                      <a:pt x="1976" y="5486"/>
                      <a:pt x="1969" y="5484"/>
                    </a:cubicBezTo>
                    <a:cubicBezTo>
                      <a:pt x="1962" y="5481"/>
                      <a:pt x="1958" y="5473"/>
                      <a:pt x="1961" y="5466"/>
                    </a:cubicBezTo>
                    <a:close/>
                    <a:moveTo>
                      <a:pt x="1990" y="5392"/>
                    </a:moveTo>
                    <a:lnTo>
                      <a:pt x="1999" y="5367"/>
                    </a:lnTo>
                    <a:cubicBezTo>
                      <a:pt x="2002" y="5360"/>
                      <a:pt x="2010" y="5357"/>
                      <a:pt x="2017" y="5359"/>
                    </a:cubicBezTo>
                    <a:cubicBezTo>
                      <a:pt x="2024" y="5362"/>
                      <a:pt x="2027" y="5370"/>
                      <a:pt x="2024" y="5376"/>
                    </a:cubicBezTo>
                    <a:lnTo>
                      <a:pt x="2015" y="5401"/>
                    </a:lnTo>
                    <a:cubicBezTo>
                      <a:pt x="2012" y="5408"/>
                      <a:pt x="2004" y="5412"/>
                      <a:pt x="1997" y="5409"/>
                    </a:cubicBezTo>
                    <a:cubicBezTo>
                      <a:pt x="1991" y="5406"/>
                      <a:pt x="1987" y="5399"/>
                      <a:pt x="1990" y="5392"/>
                    </a:cubicBezTo>
                    <a:close/>
                    <a:moveTo>
                      <a:pt x="2019" y="5317"/>
                    </a:moveTo>
                    <a:lnTo>
                      <a:pt x="2028" y="5292"/>
                    </a:lnTo>
                    <a:cubicBezTo>
                      <a:pt x="2031" y="5285"/>
                      <a:pt x="2039" y="5282"/>
                      <a:pt x="2045" y="5285"/>
                    </a:cubicBezTo>
                    <a:cubicBezTo>
                      <a:pt x="2052" y="5287"/>
                      <a:pt x="2056" y="5295"/>
                      <a:pt x="2053" y="5302"/>
                    </a:cubicBezTo>
                    <a:lnTo>
                      <a:pt x="2043" y="5327"/>
                    </a:lnTo>
                    <a:cubicBezTo>
                      <a:pt x="2041" y="5334"/>
                      <a:pt x="2033" y="5337"/>
                      <a:pt x="2026" y="5334"/>
                    </a:cubicBezTo>
                    <a:cubicBezTo>
                      <a:pt x="2019" y="5332"/>
                      <a:pt x="2016" y="5324"/>
                      <a:pt x="2019" y="5317"/>
                    </a:cubicBezTo>
                    <a:close/>
                    <a:moveTo>
                      <a:pt x="2047" y="5242"/>
                    </a:moveTo>
                    <a:lnTo>
                      <a:pt x="2057" y="5218"/>
                    </a:lnTo>
                    <a:cubicBezTo>
                      <a:pt x="2060" y="5211"/>
                      <a:pt x="2067" y="5207"/>
                      <a:pt x="2074" y="5210"/>
                    </a:cubicBezTo>
                    <a:cubicBezTo>
                      <a:pt x="2081" y="5213"/>
                      <a:pt x="2085" y="5220"/>
                      <a:pt x="2082" y="5227"/>
                    </a:cubicBezTo>
                    <a:lnTo>
                      <a:pt x="2072" y="5252"/>
                    </a:lnTo>
                    <a:cubicBezTo>
                      <a:pt x="2070" y="5259"/>
                      <a:pt x="2062" y="5262"/>
                      <a:pt x="2055" y="5260"/>
                    </a:cubicBezTo>
                    <a:cubicBezTo>
                      <a:pt x="2048" y="5257"/>
                      <a:pt x="2045" y="5249"/>
                      <a:pt x="2047" y="5242"/>
                    </a:cubicBezTo>
                    <a:close/>
                    <a:moveTo>
                      <a:pt x="2076" y="5168"/>
                    </a:moveTo>
                    <a:lnTo>
                      <a:pt x="2086" y="5143"/>
                    </a:lnTo>
                    <a:cubicBezTo>
                      <a:pt x="2088" y="5136"/>
                      <a:pt x="2096" y="5133"/>
                      <a:pt x="2103" y="5135"/>
                    </a:cubicBezTo>
                    <a:cubicBezTo>
                      <a:pt x="2110" y="5138"/>
                      <a:pt x="2113" y="5146"/>
                      <a:pt x="2111" y="5152"/>
                    </a:cubicBezTo>
                    <a:lnTo>
                      <a:pt x="2101" y="5177"/>
                    </a:lnTo>
                    <a:cubicBezTo>
                      <a:pt x="2098" y="5184"/>
                      <a:pt x="2091" y="5188"/>
                      <a:pt x="2084" y="5185"/>
                    </a:cubicBezTo>
                    <a:cubicBezTo>
                      <a:pt x="2077" y="5182"/>
                      <a:pt x="2074" y="5175"/>
                      <a:pt x="2076" y="5168"/>
                    </a:cubicBezTo>
                    <a:close/>
                    <a:moveTo>
                      <a:pt x="2105" y="5093"/>
                    </a:moveTo>
                    <a:lnTo>
                      <a:pt x="2115" y="5068"/>
                    </a:lnTo>
                    <a:cubicBezTo>
                      <a:pt x="2117" y="5061"/>
                      <a:pt x="2125" y="5058"/>
                      <a:pt x="2132" y="5061"/>
                    </a:cubicBezTo>
                    <a:cubicBezTo>
                      <a:pt x="2139" y="5063"/>
                      <a:pt x="2142" y="5071"/>
                      <a:pt x="2140" y="5078"/>
                    </a:cubicBezTo>
                    <a:lnTo>
                      <a:pt x="2130" y="5103"/>
                    </a:lnTo>
                    <a:cubicBezTo>
                      <a:pt x="2127" y="5110"/>
                      <a:pt x="2120" y="5113"/>
                      <a:pt x="2113" y="5110"/>
                    </a:cubicBezTo>
                    <a:cubicBezTo>
                      <a:pt x="2106" y="5108"/>
                      <a:pt x="2102" y="5100"/>
                      <a:pt x="2105" y="5093"/>
                    </a:cubicBezTo>
                    <a:close/>
                    <a:moveTo>
                      <a:pt x="2134" y="5019"/>
                    </a:moveTo>
                    <a:lnTo>
                      <a:pt x="2143" y="4994"/>
                    </a:lnTo>
                    <a:cubicBezTo>
                      <a:pt x="2146" y="4987"/>
                      <a:pt x="2154" y="4983"/>
                      <a:pt x="2161" y="4986"/>
                    </a:cubicBezTo>
                    <a:cubicBezTo>
                      <a:pt x="2168" y="4989"/>
                      <a:pt x="2171" y="4996"/>
                      <a:pt x="2168" y="5003"/>
                    </a:cubicBezTo>
                    <a:lnTo>
                      <a:pt x="2159" y="5028"/>
                    </a:lnTo>
                    <a:cubicBezTo>
                      <a:pt x="2156" y="5035"/>
                      <a:pt x="2148" y="5038"/>
                      <a:pt x="2141" y="5036"/>
                    </a:cubicBezTo>
                    <a:cubicBezTo>
                      <a:pt x="2135" y="5033"/>
                      <a:pt x="2131" y="5025"/>
                      <a:pt x="2134" y="5019"/>
                    </a:cubicBezTo>
                    <a:close/>
                    <a:moveTo>
                      <a:pt x="2163" y="4944"/>
                    </a:moveTo>
                    <a:lnTo>
                      <a:pt x="2172" y="4919"/>
                    </a:lnTo>
                    <a:cubicBezTo>
                      <a:pt x="2175" y="4912"/>
                      <a:pt x="2183" y="4909"/>
                      <a:pt x="2189" y="4911"/>
                    </a:cubicBezTo>
                    <a:cubicBezTo>
                      <a:pt x="2196" y="4914"/>
                      <a:pt x="2200" y="4922"/>
                      <a:pt x="2197" y="4929"/>
                    </a:cubicBezTo>
                    <a:lnTo>
                      <a:pt x="2188" y="4953"/>
                    </a:lnTo>
                    <a:cubicBezTo>
                      <a:pt x="2185" y="4960"/>
                      <a:pt x="2177" y="4964"/>
                      <a:pt x="2170" y="4961"/>
                    </a:cubicBezTo>
                    <a:cubicBezTo>
                      <a:pt x="2163" y="4958"/>
                      <a:pt x="2160" y="4951"/>
                      <a:pt x="2163" y="4944"/>
                    </a:cubicBezTo>
                    <a:close/>
                    <a:moveTo>
                      <a:pt x="2191" y="4869"/>
                    </a:moveTo>
                    <a:lnTo>
                      <a:pt x="2201" y="4844"/>
                    </a:lnTo>
                    <a:cubicBezTo>
                      <a:pt x="2204" y="4837"/>
                      <a:pt x="2211" y="4834"/>
                      <a:pt x="2218" y="4837"/>
                    </a:cubicBezTo>
                    <a:cubicBezTo>
                      <a:pt x="2225" y="4839"/>
                      <a:pt x="2229" y="4847"/>
                      <a:pt x="2226" y="4854"/>
                    </a:cubicBezTo>
                    <a:lnTo>
                      <a:pt x="2216" y="4879"/>
                    </a:lnTo>
                    <a:cubicBezTo>
                      <a:pt x="2214" y="4886"/>
                      <a:pt x="2206" y="4889"/>
                      <a:pt x="2199" y="4886"/>
                    </a:cubicBezTo>
                    <a:cubicBezTo>
                      <a:pt x="2192" y="4884"/>
                      <a:pt x="2189" y="4876"/>
                      <a:pt x="2191" y="4869"/>
                    </a:cubicBezTo>
                    <a:close/>
                    <a:moveTo>
                      <a:pt x="2220" y="4795"/>
                    </a:moveTo>
                    <a:lnTo>
                      <a:pt x="2230" y="4770"/>
                    </a:lnTo>
                    <a:cubicBezTo>
                      <a:pt x="2233" y="4763"/>
                      <a:pt x="2240" y="4759"/>
                      <a:pt x="2247" y="4762"/>
                    </a:cubicBezTo>
                    <a:cubicBezTo>
                      <a:pt x="2254" y="4765"/>
                      <a:pt x="2257" y="4772"/>
                      <a:pt x="2255" y="4779"/>
                    </a:cubicBezTo>
                    <a:lnTo>
                      <a:pt x="2245" y="4804"/>
                    </a:lnTo>
                    <a:cubicBezTo>
                      <a:pt x="2242" y="4811"/>
                      <a:pt x="2235" y="4814"/>
                      <a:pt x="2228" y="4812"/>
                    </a:cubicBezTo>
                    <a:cubicBezTo>
                      <a:pt x="2221" y="4809"/>
                      <a:pt x="2218" y="4801"/>
                      <a:pt x="2220" y="4795"/>
                    </a:cubicBezTo>
                    <a:close/>
                    <a:moveTo>
                      <a:pt x="2249" y="4720"/>
                    </a:moveTo>
                    <a:lnTo>
                      <a:pt x="2259" y="4695"/>
                    </a:lnTo>
                    <a:cubicBezTo>
                      <a:pt x="2261" y="4688"/>
                      <a:pt x="2269" y="4685"/>
                      <a:pt x="2276" y="4687"/>
                    </a:cubicBezTo>
                    <a:cubicBezTo>
                      <a:pt x="2283" y="4690"/>
                      <a:pt x="2286" y="4698"/>
                      <a:pt x="2284" y="4705"/>
                    </a:cubicBezTo>
                    <a:lnTo>
                      <a:pt x="2274" y="4730"/>
                    </a:lnTo>
                    <a:cubicBezTo>
                      <a:pt x="2271" y="4736"/>
                      <a:pt x="2264" y="4740"/>
                      <a:pt x="2257" y="4737"/>
                    </a:cubicBezTo>
                    <a:cubicBezTo>
                      <a:pt x="2250" y="4735"/>
                      <a:pt x="2246" y="4727"/>
                      <a:pt x="2249" y="4720"/>
                    </a:cubicBezTo>
                    <a:close/>
                    <a:moveTo>
                      <a:pt x="2278" y="4645"/>
                    </a:moveTo>
                    <a:lnTo>
                      <a:pt x="2287" y="4620"/>
                    </a:lnTo>
                    <a:cubicBezTo>
                      <a:pt x="2290" y="4614"/>
                      <a:pt x="2298" y="4610"/>
                      <a:pt x="2305" y="4613"/>
                    </a:cubicBezTo>
                    <a:cubicBezTo>
                      <a:pt x="2312" y="4615"/>
                      <a:pt x="2315" y="4623"/>
                      <a:pt x="2312" y="4630"/>
                    </a:cubicBezTo>
                    <a:lnTo>
                      <a:pt x="2303" y="4655"/>
                    </a:lnTo>
                    <a:cubicBezTo>
                      <a:pt x="2300" y="4662"/>
                      <a:pt x="2292" y="4665"/>
                      <a:pt x="2286" y="4663"/>
                    </a:cubicBezTo>
                    <a:cubicBezTo>
                      <a:pt x="2279" y="4660"/>
                      <a:pt x="2275" y="4652"/>
                      <a:pt x="2278" y="4645"/>
                    </a:cubicBezTo>
                    <a:close/>
                    <a:moveTo>
                      <a:pt x="2307" y="4571"/>
                    </a:moveTo>
                    <a:lnTo>
                      <a:pt x="2316" y="4546"/>
                    </a:lnTo>
                    <a:cubicBezTo>
                      <a:pt x="2319" y="4539"/>
                      <a:pt x="2327" y="4536"/>
                      <a:pt x="2334" y="4538"/>
                    </a:cubicBezTo>
                    <a:cubicBezTo>
                      <a:pt x="2340" y="4541"/>
                      <a:pt x="2344" y="4549"/>
                      <a:pt x="2341" y="4555"/>
                    </a:cubicBezTo>
                    <a:lnTo>
                      <a:pt x="2332" y="4580"/>
                    </a:lnTo>
                    <a:cubicBezTo>
                      <a:pt x="2329" y="4587"/>
                      <a:pt x="2321" y="4591"/>
                      <a:pt x="2314" y="4588"/>
                    </a:cubicBezTo>
                    <a:cubicBezTo>
                      <a:pt x="2307" y="4585"/>
                      <a:pt x="2304" y="4578"/>
                      <a:pt x="2307" y="4571"/>
                    </a:cubicBezTo>
                    <a:close/>
                    <a:moveTo>
                      <a:pt x="2335" y="4496"/>
                    </a:moveTo>
                    <a:lnTo>
                      <a:pt x="2345" y="4471"/>
                    </a:lnTo>
                    <a:cubicBezTo>
                      <a:pt x="2348" y="4464"/>
                      <a:pt x="2355" y="4461"/>
                      <a:pt x="2362" y="4464"/>
                    </a:cubicBezTo>
                    <a:cubicBezTo>
                      <a:pt x="2369" y="4466"/>
                      <a:pt x="2373" y="4474"/>
                      <a:pt x="2370" y="4481"/>
                    </a:cubicBezTo>
                    <a:lnTo>
                      <a:pt x="2360" y="4506"/>
                    </a:lnTo>
                    <a:cubicBezTo>
                      <a:pt x="2358" y="4513"/>
                      <a:pt x="2350" y="4516"/>
                      <a:pt x="2343" y="4513"/>
                    </a:cubicBezTo>
                    <a:cubicBezTo>
                      <a:pt x="2336" y="4511"/>
                      <a:pt x="2333" y="4503"/>
                      <a:pt x="2335" y="4496"/>
                    </a:cubicBezTo>
                    <a:close/>
                    <a:moveTo>
                      <a:pt x="2364" y="4421"/>
                    </a:moveTo>
                    <a:lnTo>
                      <a:pt x="2374" y="4397"/>
                    </a:lnTo>
                    <a:cubicBezTo>
                      <a:pt x="2377" y="4390"/>
                      <a:pt x="2384" y="4386"/>
                      <a:pt x="2391" y="4389"/>
                    </a:cubicBezTo>
                    <a:cubicBezTo>
                      <a:pt x="2398" y="4392"/>
                      <a:pt x="2401" y="4399"/>
                      <a:pt x="2399" y="4406"/>
                    </a:cubicBezTo>
                    <a:lnTo>
                      <a:pt x="2389" y="4431"/>
                    </a:lnTo>
                    <a:cubicBezTo>
                      <a:pt x="2387" y="4438"/>
                      <a:pt x="2379" y="4441"/>
                      <a:pt x="2372" y="4439"/>
                    </a:cubicBezTo>
                    <a:cubicBezTo>
                      <a:pt x="2365" y="4436"/>
                      <a:pt x="2362" y="4428"/>
                      <a:pt x="2364" y="4421"/>
                    </a:cubicBezTo>
                    <a:close/>
                    <a:moveTo>
                      <a:pt x="2393" y="4347"/>
                    </a:moveTo>
                    <a:lnTo>
                      <a:pt x="2403" y="4322"/>
                    </a:lnTo>
                    <a:cubicBezTo>
                      <a:pt x="2405" y="4315"/>
                      <a:pt x="2413" y="4312"/>
                      <a:pt x="2420" y="4314"/>
                    </a:cubicBezTo>
                    <a:cubicBezTo>
                      <a:pt x="2427" y="4317"/>
                      <a:pt x="2430" y="4325"/>
                      <a:pt x="2428" y="4332"/>
                    </a:cubicBezTo>
                    <a:lnTo>
                      <a:pt x="2418" y="4356"/>
                    </a:lnTo>
                    <a:cubicBezTo>
                      <a:pt x="2415" y="4363"/>
                      <a:pt x="2408" y="4367"/>
                      <a:pt x="2401" y="4364"/>
                    </a:cubicBezTo>
                    <a:cubicBezTo>
                      <a:pt x="2394" y="4361"/>
                      <a:pt x="2390" y="4354"/>
                      <a:pt x="2393" y="4347"/>
                    </a:cubicBezTo>
                    <a:close/>
                    <a:moveTo>
                      <a:pt x="2422" y="4272"/>
                    </a:moveTo>
                    <a:lnTo>
                      <a:pt x="2432" y="4247"/>
                    </a:lnTo>
                    <a:cubicBezTo>
                      <a:pt x="2434" y="4240"/>
                      <a:pt x="2442" y="4237"/>
                      <a:pt x="2449" y="4240"/>
                    </a:cubicBezTo>
                    <a:cubicBezTo>
                      <a:pt x="2456" y="4242"/>
                      <a:pt x="2459" y="4250"/>
                      <a:pt x="2456" y="4257"/>
                    </a:cubicBezTo>
                    <a:lnTo>
                      <a:pt x="2447" y="4282"/>
                    </a:lnTo>
                    <a:cubicBezTo>
                      <a:pt x="2444" y="4289"/>
                      <a:pt x="2436" y="4292"/>
                      <a:pt x="2430" y="4289"/>
                    </a:cubicBezTo>
                    <a:cubicBezTo>
                      <a:pt x="2423" y="4287"/>
                      <a:pt x="2419" y="4279"/>
                      <a:pt x="2422" y="4272"/>
                    </a:cubicBezTo>
                    <a:close/>
                    <a:moveTo>
                      <a:pt x="2451" y="4198"/>
                    </a:moveTo>
                    <a:lnTo>
                      <a:pt x="2460" y="4173"/>
                    </a:lnTo>
                    <a:cubicBezTo>
                      <a:pt x="2463" y="4166"/>
                      <a:pt x="2471" y="4162"/>
                      <a:pt x="2478" y="4165"/>
                    </a:cubicBezTo>
                    <a:cubicBezTo>
                      <a:pt x="2484" y="4168"/>
                      <a:pt x="2488" y="4175"/>
                      <a:pt x="2485" y="4182"/>
                    </a:cubicBezTo>
                    <a:lnTo>
                      <a:pt x="2476" y="4207"/>
                    </a:lnTo>
                    <a:cubicBezTo>
                      <a:pt x="2473" y="4214"/>
                      <a:pt x="2465" y="4217"/>
                      <a:pt x="2458" y="4215"/>
                    </a:cubicBezTo>
                    <a:cubicBezTo>
                      <a:pt x="2451" y="4212"/>
                      <a:pt x="2448" y="4204"/>
                      <a:pt x="2451" y="4198"/>
                    </a:cubicBezTo>
                    <a:close/>
                    <a:moveTo>
                      <a:pt x="2480" y="4123"/>
                    </a:moveTo>
                    <a:lnTo>
                      <a:pt x="2489" y="4098"/>
                    </a:lnTo>
                    <a:cubicBezTo>
                      <a:pt x="2492" y="4091"/>
                      <a:pt x="2499" y="4088"/>
                      <a:pt x="2506" y="4090"/>
                    </a:cubicBezTo>
                    <a:cubicBezTo>
                      <a:pt x="2513" y="4093"/>
                      <a:pt x="2517" y="4101"/>
                      <a:pt x="2514" y="4108"/>
                    </a:cubicBezTo>
                    <a:lnTo>
                      <a:pt x="2504" y="4132"/>
                    </a:lnTo>
                    <a:cubicBezTo>
                      <a:pt x="2502" y="4139"/>
                      <a:pt x="2494" y="4143"/>
                      <a:pt x="2487" y="4140"/>
                    </a:cubicBezTo>
                    <a:cubicBezTo>
                      <a:pt x="2480" y="4137"/>
                      <a:pt x="2477" y="4130"/>
                      <a:pt x="2480" y="4123"/>
                    </a:cubicBezTo>
                    <a:close/>
                    <a:moveTo>
                      <a:pt x="2508" y="4048"/>
                    </a:moveTo>
                    <a:lnTo>
                      <a:pt x="2518" y="4023"/>
                    </a:lnTo>
                    <a:cubicBezTo>
                      <a:pt x="2521" y="4017"/>
                      <a:pt x="2528" y="4013"/>
                      <a:pt x="2535" y="4016"/>
                    </a:cubicBezTo>
                    <a:cubicBezTo>
                      <a:pt x="2542" y="4018"/>
                      <a:pt x="2545" y="4026"/>
                      <a:pt x="2543" y="4033"/>
                    </a:cubicBezTo>
                    <a:lnTo>
                      <a:pt x="2533" y="4058"/>
                    </a:lnTo>
                    <a:cubicBezTo>
                      <a:pt x="2531" y="4065"/>
                      <a:pt x="2523" y="4068"/>
                      <a:pt x="2516" y="4066"/>
                    </a:cubicBezTo>
                    <a:cubicBezTo>
                      <a:pt x="2509" y="4063"/>
                      <a:pt x="2506" y="4055"/>
                      <a:pt x="2508" y="4048"/>
                    </a:cubicBezTo>
                    <a:close/>
                    <a:moveTo>
                      <a:pt x="2537" y="3974"/>
                    </a:moveTo>
                    <a:lnTo>
                      <a:pt x="2547" y="3949"/>
                    </a:lnTo>
                    <a:cubicBezTo>
                      <a:pt x="2549" y="3942"/>
                      <a:pt x="2557" y="3938"/>
                      <a:pt x="2564" y="3941"/>
                    </a:cubicBezTo>
                    <a:cubicBezTo>
                      <a:pt x="2571" y="3944"/>
                      <a:pt x="2574" y="3951"/>
                      <a:pt x="2572" y="3958"/>
                    </a:cubicBezTo>
                    <a:lnTo>
                      <a:pt x="2562" y="3983"/>
                    </a:lnTo>
                    <a:cubicBezTo>
                      <a:pt x="2559" y="3990"/>
                      <a:pt x="2552" y="3994"/>
                      <a:pt x="2545" y="3991"/>
                    </a:cubicBezTo>
                    <a:cubicBezTo>
                      <a:pt x="2538" y="3988"/>
                      <a:pt x="2534" y="3980"/>
                      <a:pt x="2537" y="3974"/>
                    </a:cubicBezTo>
                    <a:close/>
                    <a:moveTo>
                      <a:pt x="2566" y="3899"/>
                    </a:moveTo>
                    <a:lnTo>
                      <a:pt x="2576" y="3874"/>
                    </a:lnTo>
                    <a:cubicBezTo>
                      <a:pt x="2578" y="3867"/>
                      <a:pt x="2586" y="3864"/>
                      <a:pt x="2593" y="3866"/>
                    </a:cubicBezTo>
                    <a:cubicBezTo>
                      <a:pt x="2600" y="3869"/>
                      <a:pt x="2603" y="3877"/>
                      <a:pt x="2600" y="3884"/>
                    </a:cubicBezTo>
                    <a:lnTo>
                      <a:pt x="2591" y="3909"/>
                    </a:lnTo>
                    <a:cubicBezTo>
                      <a:pt x="2588" y="3915"/>
                      <a:pt x="2580" y="3919"/>
                      <a:pt x="2574" y="3916"/>
                    </a:cubicBezTo>
                    <a:cubicBezTo>
                      <a:pt x="2567" y="3914"/>
                      <a:pt x="2563" y="3906"/>
                      <a:pt x="2566" y="3899"/>
                    </a:cubicBezTo>
                    <a:close/>
                    <a:moveTo>
                      <a:pt x="2595" y="3824"/>
                    </a:moveTo>
                    <a:lnTo>
                      <a:pt x="2604" y="3799"/>
                    </a:lnTo>
                    <a:cubicBezTo>
                      <a:pt x="2607" y="3793"/>
                      <a:pt x="2615" y="3789"/>
                      <a:pt x="2622" y="3792"/>
                    </a:cubicBezTo>
                    <a:cubicBezTo>
                      <a:pt x="2628" y="3794"/>
                      <a:pt x="2632" y="3802"/>
                      <a:pt x="2629" y="3809"/>
                    </a:cubicBezTo>
                    <a:lnTo>
                      <a:pt x="2620" y="3834"/>
                    </a:lnTo>
                    <a:cubicBezTo>
                      <a:pt x="2617" y="3841"/>
                      <a:pt x="2609" y="3844"/>
                      <a:pt x="2602" y="3842"/>
                    </a:cubicBezTo>
                    <a:cubicBezTo>
                      <a:pt x="2596" y="3839"/>
                      <a:pt x="2592" y="3831"/>
                      <a:pt x="2595" y="3824"/>
                    </a:cubicBezTo>
                    <a:close/>
                    <a:moveTo>
                      <a:pt x="2624" y="3750"/>
                    </a:moveTo>
                    <a:lnTo>
                      <a:pt x="2633" y="3725"/>
                    </a:lnTo>
                    <a:cubicBezTo>
                      <a:pt x="2636" y="3718"/>
                      <a:pt x="2644" y="3715"/>
                      <a:pt x="2650" y="3717"/>
                    </a:cubicBezTo>
                    <a:cubicBezTo>
                      <a:pt x="2657" y="3720"/>
                      <a:pt x="2661" y="3728"/>
                      <a:pt x="2658" y="3734"/>
                    </a:cubicBezTo>
                    <a:lnTo>
                      <a:pt x="2648" y="3759"/>
                    </a:lnTo>
                    <a:cubicBezTo>
                      <a:pt x="2646" y="3766"/>
                      <a:pt x="2638" y="3770"/>
                      <a:pt x="2631" y="3767"/>
                    </a:cubicBezTo>
                    <a:cubicBezTo>
                      <a:pt x="2624" y="3764"/>
                      <a:pt x="2621" y="3757"/>
                      <a:pt x="2624" y="3750"/>
                    </a:cubicBezTo>
                    <a:close/>
                    <a:moveTo>
                      <a:pt x="2652" y="3675"/>
                    </a:moveTo>
                    <a:lnTo>
                      <a:pt x="2662" y="3650"/>
                    </a:lnTo>
                    <a:cubicBezTo>
                      <a:pt x="2665" y="3643"/>
                      <a:pt x="2672" y="3640"/>
                      <a:pt x="2679" y="3643"/>
                    </a:cubicBezTo>
                    <a:cubicBezTo>
                      <a:pt x="2686" y="3645"/>
                      <a:pt x="2689" y="3653"/>
                      <a:pt x="2687" y="3660"/>
                    </a:cubicBezTo>
                    <a:lnTo>
                      <a:pt x="2677" y="3685"/>
                    </a:lnTo>
                    <a:cubicBezTo>
                      <a:pt x="2675" y="3692"/>
                      <a:pt x="2667" y="3695"/>
                      <a:pt x="2660" y="3692"/>
                    </a:cubicBezTo>
                    <a:cubicBezTo>
                      <a:pt x="2653" y="3690"/>
                      <a:pt x="2650" y="3682"/>
                      <a:pt x="2652" y="3675"/>
                    </a:cubicBezTo>
                    <a:close/>
                    <a:moveTo>
                      <a:pt x="2681" y="3600"/>
                    </a:moveTo>
                    <a:lnTo>
                      <a:pt x="2691" y="3576"/>
                    </a:lnTo>
                    <a:cubicBezTo>
                      <a:pt x="2693" y="3569"/>
                      <a:pt x="2701" y="3565"/>
                      <a:pt x="2708" y="3568"/>
                    </a:cubicBezTo>
                    <a:cubicBezTo>
                      <a:pt x="2715" y="3571"/>
                      <a:pt x="2718" y="3578"/>
                      <a:pt x="2716" y="3585"/>
                    </a:cubicBezTo>
                    <a:lnTo>
                      <a:pt x="2706" y="3610"/>
                    </a:lnTo>
                    <a:cubicBezTo>
                      <a:pt x="2703" y="3617"/>
                      <a:pt x="2696" y="3620"/>
                      <a:pt x="2689" y="3618"/>
                    </a:cubicBezTo>
                    <a:cubicBezTo>
                      <a:pt x="2682" y="3615"/>
                      <a:pt x="2679" y="3607"/>
                      <a:pt x="2681" y="3600"/>
                    </a:cubicBezTo>
                    <a:close/>
                    <a:moveTo>
                      <a:pt x="2710" y="3526"/>
                    </a:moveTo>
                    <a:lnTo>
                      <a:pt x="2720" y="3501"/>
                    </a:lnTo>
                    <a:cubicBezTo>
                      <a:pt x="2722" y="3494"/>
                      <a:pt x="2730" y="3491"/>
                      <a:pt x="2737" y="3493"/>
                    </a:cubicBezTo>
                    <a:cubicBezTo>
                      <a:pt x="2744" y="3496"/>
                      <a:pt x="2747" y="3504"/>
                      <a:pt x="2744" y="3511"/>
                    </a:cubicBezTo>
                    <a:lnTo>
                      <a:pt x="2735" y="3535"/>
                    </a:lnTo>
                    <a:cubicBezTo>
                      <a:pt x="2732" y="3542"/>
                      <a:pt x="2724" y="3546"/>
                      <a:pt x="2718" y="3543"/>
                    </a:cubicBezTo>
                    <a:cubicBezTo>
                      <a:pt x="2711" y="3540"/>
                      <a:pt x="2707" y="3533"/>
                      <a:pt x="2710" y="3526"/>
                    </a:cubicBezTo>
                    <a:close/>
                    <a:moveTo>
                      <a:pt x="2739" y="3451"/>
                    </a:moveTo>
                    <a:lnTo>
                      <a:pt x="2748" y="3426"/>
                    </a:lnTo>
                    <a:cubicBezTo>
                      <a:pt x="2751" y="3419"/>
                      <a:pt x="2759" y="3416"/>
                      <a:pt x="2766" y="3419"/>
                    </a:cubicBezTo>
                    <a:cubicBezTo>
                      <a:pt x="2772" y="3421"/>
                      <a:pt x="2776" y="3429"/>
                      <a:pt x="2773" y="3436"/>
                    </a:cubicBezTo>
                    <a:lnTo>
                      <a:pt x="2764" y="3461"/>
                    </a:lnTo>
                    <a:cubicBezTo>
                      <a:pt x="2761" y="3468"/>
                      <a:pt x="2753" y="3471"/>
                      <a:pt x="2746" y="3468"/>
                    </a:cubicBezTo>
                    <a:cubicBezTo>
                      <a:pt x="2740" y="3466"/>
                      <a:pt x="2736" y="3458"/>
                      <a:pt x="2739" y="3451"/>
                    </a:cubicBezTo>
                    <a:close/>
                    <a:moveTo>
                      <a:pt x="2768" y="3377"/>
                    </a:moveTo>
                    <a:lnTo>
                      <a:pt x="2777" y="3352"/>
                    </a:lnTo>
                    <a:cubicBezTo>
                      <a:pt x="2780" y="3345"/>
                      <a:pt x="2788" y="3341"/>
                      <a:pt x="2794" y="3344"/>
                    </a:cubicBezTo>
                    <a:cubicBezTo>
                      <a:pt x="2801" y="3347"/>
                      <a:pt x="2805" y="3354"/>
                      <a:pt x="2802" y="3361"/>
                    </a:cubicBezTo>
                    <a:lnTo>
                      <a:pt x="2792" y="3386"/>
                    </a:lnTo>
                    <a:cubicBezTo>
                      <a:pt x="2790" y="3393"/>
                      <a:pt x="2782" y="3396"/>
                      <a:pt x="2775" y="3394"/>
                    </a:cubicBezTo>
                    <a:cubicBezTo>
                      <a:pt x="2768" y="3391"/>
                      <a:pt x="2765" y="3383"/>
                      <a:pt x="2768" y="3377"/>
                    </a:cubicBezTo>
                    <a:close/>
                    <a:moveTo>
                      <a:pt x="2796" y="3302"/>
                    </a:moveTo>
                    <a:lnTo>
                      <a:pt x="2806" y="3277"/>
                    </a:lnTo>
                    <a:cubicBezTo>
                      <a:pt x="2809" y="3270"/>
                      <a:pt x="2816" y="3267"/>
                      <a:pt x="2823" y="3269"/>
                    </a:cubicBezTo>
                    <a:cubicBezTo>
                      <a:pt x="2830" y="3272"/>
                      <a:pt x="2834" y="3280"/>
                      <a:pt x="2831" y="3287"/>
                    </a:cubicBezTo>
                    <a:lnTo>
                      <a:pt x="2821" y="3312"/>
                    </a:lnTo>
                    <a:cubicBezTo>
                      <a:pt x="2819" y="3318"/>
                      <a:pt x="2811" y="3322"/>
                      <a:pt x="2804" y="3319"/>
                    </a:cubicBezTo>
                    <a:cubicBezTo>
                      <a:pt x="2797" y="3317"/>
                      <a:pt x="2794" y="3309"/>
                      <a:pt x="2796" y="3302"/>
                    </a:cubicBezTo>
                    <a:close/>
                    <a:moveTo>
                      <a:pt x="2825" y="3227"/>
                    </a:moveTo>
                    <a:lnTo>
                      <a:pt x="2835" y="3202"/>
                    </a:lnTo>
                    <a:cubicBezTo>
                      <a:pt x="2837" y="3196"/>
                      <a:pt x="2845" y="3192"/>
                      <a:pt x="2852" y="3195"/>
                    </a:cubicBezTo>
                    <a:cubicBezTo>
                      <a:pt x="2859" y="3197"/>
                      <a:pt x="2862" y="3205"/>
                      <a:pt x="2860" y="3212"/>
                    </a:cubicBezTo>
                    <a:lnTo>
                      <a:pt x="2850" y="3237"/>
                    </a:lnTo>
                    <a:cubicBezTo>
                      <a:pt x="2847" y="3244"/>
                      <a:pt x="2840" y="3247"/>
                      <a:pt x="2833" y="3245"/>
                    </a:cubicBezTo>
                    <a:cubicBezTo>
                      <a:pt x="2826" y="3242"/>
                      <a:pt x="2823" y="3234"/>
                      <a:pt x="2825" y="3227"/>
                    </a:cubicBezTo>
                    <a:close/>
                    <a:moveTo>
                      <a:pt x="2854" y="3153"/>
                    </a:moveTo>
                    <a:lnTo>
                      <a:pt x="2864" y="3128"/>
                    </a:lnTo>
                    <a:cubicBezTo>
                      <a:pt x="2866" y="3121"/>
                      <a:pt x="2874" y="3117"/>
                      <a:pt x="2881" y="3120"/>
                    </a:cubicBezTo>
                    <a:cubicBezTo>
                      <a:pt x="2888" y="3123"/>
                      <a:pt x="2891" y="3131"/>
                      <a:pt x="2888" y="3137"/>
                    </a:cubicBezTo>
                    <a:lnTo>
                      <a:pt x="2879" y="3162"/>
                    </a:lnTo>
                    <a:cubicBezTo>
                      <a:pt x="2876" y="3169"/>
                      <a:pt x="2869" y="3173"/>
                      <a:pt x="2862" y="3170"/>
                    </a:cubicBezTo>
                    <a:cubicBezTo>
                      <a:pt x="2855" y="3167"/>
                      <a:pt x="2851" y="3160"/>
                      <a:pt x="2854" y="3153"/>
                    </a:cubicBezTo>
                    <a:close/>
                    <a:moveTo>
                      <a:pt x="2883" y="3078"/>
                    </a:moveTo>
                    <a:lnTo>
                      <a:pt x="2892" y="3053"/>
                    </a:lnTo>
                    <a:cubicBezTo>
                      <a:pt x="2895" y="3046"/>
                      <a:pt x="2903" y="3043"/>
                      <a:pt x="2910" y="3046"/>
                    </a:cubicBezTo>
                    <a:cubicBezTo>
                      <a:pt x="2917" y="3048"/>
                      <a:pt x="2920" y="3056"/>
                      <a:pt x="2917" y="3063"/>
                    </a:cubicBezTo>
                    <a:lnTo>
                      <a:pt x="2908" y="3088"/>
                    </a:lnTo>
                    <a:cubicBezTo>
                      <a:pt x="2905" y="3094"/>
                      <a:pt x="2897" y="3098"/>
                      <a:pt x="2890" y="3095"/>
                    </a:cubicBezTo>
                    <a:cubicBezTo>
                      <a:pt x="2884" y="3093"/>
                      <a:pt x="2880" y="3085"/>
                      <a:pt x="2883" y="3078"/>
                    </a:cubicBezTo>
                    <a:close/>
                    <a:moveTo>
                      <a:pt x="2912" y="3003"/>
                    </a:moveTo>
                    <a:lnTo>
                      <a:pt x="2921" y="2979"/>
                    </a:lnTo>
                    <a:cubicBezTo>
                      <a:pt x="2924" y="2972"/>
                      <a:pt x="2932" y="2968"/>
                      <a:pt x="2938" y="2971"/>
                    </a:cubicBezTo>
                    <a:cubicBezTo>
                      <a:pt x="2945" y="2974"/>
                      <a:pt x="2949" y="2981"/>
                      <a:pt x="2946" y="2988"/>
                    </a:cubicBezTo>
                    <a:lnTo>
                      <a:pt x="2936" y="3013"/>
                    </a:lnTo>
                    <a:cubicBezTo>
                      <a:pt x="2934" y="3020"/>
                      <a:pt x="2926" y="3023"/>
                      <a:pt x="2919" y="3021"/>
                    </a:cubicBezTo>
                    <a:cubicBezTo>
                      <a:pt x="2912" y="3018"/>
                      <a:pt x="2909" y="3010"/>
                      <a:pt x="2912" y="3003"/>
                    </a:cubicBezTo>
                    <a:close/>
                    <a:moveTo>
                      <a:pt x="2940" y="2929"/>
                    </a:moveTo>
                    <a:lnTo>
                      <a:pt x="2950" y="2904"/>
                    </a:lnTo>
                    <a:cubicBezTo>
                      <a:pt x="2953" y="2897"/>
                      <a:pt x="2960" y="2894"/>
                      <a:pt x="2967" y="2896"/>
                    </a:cubicBezTo>
                    <a:cubicBezTo>
                      <a:pt x="2974" y="2899"/>
                      <a:pt x="2978" y="2907"/>
                      <a:pt x="2975" y="2913"/>
                    </a:cubicBezTo>
                    <a:lnTo>
                      <a:pt x="2965" y="2938"/>
                    </a:lnTo>
                    <a:cubicBezTo>
                      <a:pt x="2963" y="2945"/>
                      <a:pt x="2955" y="2949"/>
                      <a:pt x="2948" y="2946"/>
                    </a:cubicBezTo>
                    <a:cubicBezTo>
                      <a:pt x="2941" y="2943"/>
                      <a:pt x="2938" y="2936"/>
                      <a:pt x="2940" y="2929"/>
                    </a:cubicBezTo>
                    <a:close/>
                    <a:moveTo>
                      <a:pt x="2969" y="2854"/>
                    </a:moveTo>
                    <a:lnTo>
                      <a:pt x="2979" y="2829"/>
                    </a:lnTo>
                    <a:cubicBezTo>
                      <a:pt x="2981" y="2822"/>
                      <a:pt x="2989" y="2819"/>
                      <a:pt x="2996" y="2822"/>
                    </a:cubicBezTo>
                    <a:cubicBezTo>
                      <a:pt x="3003" y="2824"/>
                      <a:pt x="3006" y="2832"/>
                      <a:pt x="3004" y="2839"/>
                    </a:cubicBezTo>
                    <a:lnTo>
                      <a:pt x="2994" y="2864"/>
                    </a:lnTo>
                    <a:cubicBezTo>
                      <a:pt x="2991" y="2871"/>
                      <a:pt x="2984" y="2874"/>
                      <a:pt x="2977" y="2871"/>
                    </a:cubicBezTo>
                    <a:cubicBezTo>
                      <a:pt x="2970" y="2869"/>
                      <a:pt x="2967" y="2861"/>
                      <a:pt x="2969" y="2854"/>
                    </a:cubicBezTo>
                    <a:close/>
                    <a:moveTo>
                      <a:pt x="2998" y="2779"/>
                    </a:moveTo>
                    <a:lnTo>
                      <a:pt x="3008" y="2755"/>
                    </a:lnTo>
                    <a:cubicBezTo>
                      <a:pt x="3010" y="2748"/>
                      <a:pt x="3018" y="2744"/>
                      <a:pt x="3025" y="2747"/>
                    </a:cubicBezTo>
                    <a:cubicBezTo>
                      <a:pt x="3032" y="2750"/>
                      <a:pt x="3035" y="2757"/>
                      <a:pt x="3033" y="2764"/>
                    </a:cubicBezTo>
                    <a:lnTo>
                      <a:pt x="3023" y="2789"/>
                    </a:lnTo>
                    <a:cubicBezTo>
                      <a:pt x="3020" y="2796"/>
                      <a:pt x="3013" y="2799"/>
                      <a:pt x="3006" y="2797"/>
                    </a:cubicBezTo>
                    <a:cubicBezTo>
                      <a:pt x="2999" y="2794"/>
                      <a:pt x="2995" y="2786"/>
                      <a:pt x="2998" y="2779"/>
                    </a:cubicBezTo>
                    <a:close/>
                    <a:moveTo>
                      <a:pt x="3027" y="2705"/>
                    </a:moveTo>
                    <a:lnTo>
                      <a:pt x="3036" y="2680"/>
                    </a:lnTo>
                    <a:cubicBezTo>
                      <a:pt x="3039" y="2673"/>
                      <a:pt x="3047" y="2670"/>
                      <a:pt x="3054" y="2672"/>
                    </a:cubicBezTo>
                    <a:cubicBezTo>
                      <a:pt x="3061" y="2675"/>
                      <a:pt x="3064" y="2683"/>
                      <a:pt x="3061" y="2690"/>
                    </a:cubicBezTo>
                    <a:lnTo>
                      <a:pt x="3052" y="2714"/>
                    </a:lnTo>
                    <a:cubicBezTo>
                      <a:pt x="3049" y="2721"/>
                      <a:pt x="3041" y="2725"/>
                      <a:pt x="3034" y="2722"/>
                    </a:cubicBezTo>
                    <a:cubicBezTo>
                      <a:pt x="3028" y="2719"/>
                      <a:pt x="3024" y="2712"/>
                      <a:pt x="3027" y="2705"/>
                    </a:cubicBezTo>
                    <a:close/>
                    <a:moveTo>
                      <a:pt x="3056" y="2630"/>
                    </a:moveTo>
                    <a:lnTo>
                      <a:pt x="3065" y="2605"/>
                    </a:lnTo>
                    <a:cubicBezTo>
                      <a:pt x="3068" y="2598"/>
                      <a:pt x="3076" y="2595"/>
                      <a:pt x="3082" y="2598"/>
                    </a:cubicBezTo>
                    <a:cubicBezTo>
                      <a:pt x="3089" y="2600"/>
                      <a:pt x="3093" y="2608"/>
                      <a:pt x="3090" y="2615"/>
                    </a:cubicBezTo>
                    <a:lnTo>
                      <a:pt x="3081" y="2640"/>
                    </a:lnTo>
                    <a:cubicBezTo>
                      <a:pt x="3078" y="2647"/>
                      <a:pt x="3070" y="2650"/>
                      <a:pt x="3063" y="2647"/>
                    </a:cubicBezTo>
                    <a:cubicBezTo>
                      <a:pt x="3056" y="2645"/>
                      <a:pt x="3053" y="2637"/>
                      <a:pt x="3056" y="2630"/>
                    </a:cubicBezTo>
                    <a:close/>
                    <a:moveTo>
                      <a:pt x="3084" y="2556"/>
                    </a:moveTo>
                    <a:lnTo>
                      <a:pt x="3094" y="2531"/>
                    </a:lnTo>
                    <a:cubicBezTo>
                      <a:pt x="3097" y="2524"/>
                      <a:pt x="3104" y="2520"/>
                      <a:pt x="3111" y="2523"/>
                    </a:cubicBezTo>
                    <a:cubicBezTo>
                      <a:pt x="3118" y="2526"/>
                      <a:pt x="3122" y="2533"/>
                      <a:pt x="3119" y="2540"/>
                    </a:cubicBezTo>
                    <a:lnTo>
                      <a:pt x="3109" y="2565"/>
                    </a:lnTo>
                    <a:cubicBezTo>
                      <a:pt x="3107" y="2572"/>
                      <a:pt x="3099" y="2575"/>
                      <a:pt x="3092" y="2573"/>
                    </a:cubicBezTo>
                    <a:cubicBezTo>
                      <a:pt x="3085" y="2570"/>
                      <a:pt x="3082" y="2562"/>
                      <a:pt x="3084" y="2556"/>
                    </a:cubicBezTo>
                    <a:close/>
                    <a:moveTo>
                      <a:pt x="3113" y="2481"/>
                    </a:moveTo>
                    <a:lnTo>
                      <a:pt x="3123" y="2456"/>
                    </a:lnTo>
                    <a:cubicBezTo>
                      <a:pt x="3126" y="2449"/>
                      <a:pt x="3133" y="2446"/>
                      <a:pt x="3140" y="2448"/>
                    </a:cubicBezTo>
                    <a:cubicBezTo>
                      <a:pt x="3147" y="2451"/>
                      <a:pt x="3150" y="2459"/>
                      <a:pt x="3148" y="2466"/>
                    </a:cubicBezTo>
                    <a:lnTo>
                      <a:pt x="3138" y="2491"/>
                    </a:lnTo>
                    <a:cubicBezTo>
                      <a:pt x="3135" y="2497"/>
                      <a:pt x="3128" y="2501"/>
                      <a:pt x="3121" y="2498"/>
                    </a:cubicBezTo>
                    <a:cubicBezTo>
                      <a:pt x="3114" y="2496"/>
                      <a:pt x="3111" y="2488"/>
                      <a:pt x="3113" y="2481"/>
                    </a:cubicBezTo>
                    <a:close/>
                    <a:moveTo>
                      <a:pt x="3142" y="2406"/>
                    </a:moveTo>
                    <a:lnTo>
                      <a:pt x="3152" y="2381"/>
                    </a:lnTo>
                    <a:cubicBezTo>
                      <a:pt x="3154" y="2375"/>
                      <a:pt x="3162" y="2371"/>
                      <a:pt x="3169" y="2374"/>
                    </a:cubicBezTo>
                    <a:cubicBezTo>
                      <a:pt x="3176" y="2376"/>
                      <a:pt x="3179" y="2384"/>
                      <a:pt x="3177" y="2391"/>
                    </a:cubicBezTo>
                    <a:lnTo>
                      <a:pt x="3167" y="2416"/>
                    </a:lnTo>
                    <a:cubicBezTo>
                      <a:pt x="3164" y="2423"/>
                      <a:pt x="3157" y="2426"/>
                      <a:pt x="3150" y="2424"/>
                    </a:cubicBezTo>
                    <a:cubicBezTo>
                      <a:pt x="3143" y="2421"/>
                      <a:pt x="3139" y="2413"/>
                      <a:pt x="3142" y="2406"/>
                    </a:cubicBezTo>
                    <a:close/>
                    <a:moveTo>
                      <a:pt x="3171" y="2332"/>
                    </a:moveTo>
                    <a:lnTo>
                      <a:pt x="3180" y="2307"/>
                    </a:lnTo>
                    <a:cubicBezTo>
                      <a:pt x="3183" y="2300"/>
                      <a:pt x="3191" y="2297"/>
                      <a:pt x="3198" y="2299"/>
                    </a:cubicBezTo>
                    <a:cubicBezTo>
                      <a:pt x="3205" y="2302"/>
                      <a:pt x="3208" y="2310"/>
                      <a:pt x="3205" y="2316"/>
                    </a:cubicBezTo>
                    <a:lnTo>
                      <a:pt x="3196" y="2341"/>
                    </a:lnTo>
                    <a:cubicBezTo>
                      <a:pt x="3193" y="2348"/>
                      <a:pt x="3185" y="2352"/>
                      <a:pt x="3178" y="2349"/>
                    </a:cubicBezTo>
                    <a:cubicBezTo>
                      <a:pt x="3172" y="2346"/>
                      <a:pt x="3168" y="2339"/>
                      <a:pt x="3171" y="2332"/>
                    </a:cubicBezTo>
                    <a:close/>
                    <a:moveTo>
                      <a:pt x="3200" y="2257"/>
                    </a:moveTo>
                    <a:lnTo>
                      <a:pt x="3209" y="2232"/>
                    </a:lnTo>
                    <a:cubicBezTo>
                      <a:pt x="3212" y="2225"/>
                      <a:pt x="3220" y="2222"/>
                      <a:pt x="3227" y="2225"/>
                    </a:cubicBezTo>
                    <a:cubicBezTo>
                      <a:pt x="3233" y="2227"/>
                      <a:pt x="3237" y="2235"/>
                      <a:pt x="3234" y="2242"/>
                    </a:cubicBezTo>
                    <a:lnTo>
                      <a:pt x="3225" y="2267"/>
                    </a:lnTo>
                    <a:cubicBezTo>
                      <a:pt x="3222" y="2274"/>
                      <a:pt x="3214" y="2277"/>
                      <a:pt x="3207" y="2274"/>
                    </a:cubicBezTo>
                    <a:cubicBezTo>
                      <a:pt x="3200" y="2272"/>
                      <a:pt x="3197" y="2264"/>
                      <a:pt x="3200" y="2257"/>
                    </a:cubicBezTo>
                    <a:close/>
                    <a:moveTo>
                      <a:pt x="3228" y="2182"/>
                    </a:moveTo>
                    <a:lnTo>
                      <a:pt x="3238" y="2158"/>
                    </a:lnTo>
                    <a:cubicBezTo>
                      <a:pt x="3241" y="2151"/>
                      <a:pt x="3248" y="2147"/>
                      <a:pt x="3255" y="2150"/>
                    </a:cubicBezTo>
                    <a:cubicBezTo>
                      <a:pt x="3262" y="2153"/>
                      <a:pt x="3266" y="2160"/>
                      <a:pt x="3263" y="2167"/>
                    </a:cubicBezTo>
                    <a:lnTo>
                      <a:pt x="3253" y="2192"/>
                    </a:lnTo>
                    <a:cubicBezTo>
                      <a:pt x="3251" y="2199"/>
                      <a:pt x="3243" y="2202"/>
                      <a:pt x="3236" y="2200"/>
                    </a:cubicBezTo>
                    <a:cubicBezTo>
                      <a:pt x="3229" y="2197"/>
                      <a:pt x="3226" y="2189"/>
                      <a:pt x="3228" y="2182"/>
                    </a:cubicBezTo>
                    <a:close/>
                    <a:moveTo>
                      <a:pt x="3257" y="2108"/>
                    </a:moveTo>
                    <a:lnTo>
                      <a:pt x="3267" y="2083"/>
                    </a:lnTo>
                    <a:cubicBezTo>
                      <a:pt x="3270" y="2076"/>
                      <a:pt x="3277" y="2073"/>
                      <a:pt x="3284" y="2075"/>
                    </a:cubicBezTo>
                    <a:cubicBezTo>
                      <a:pt x="3291" y="2078"/>
                      <a:pt x="3294" y="2086"/>
                      <a:pt x="3292" y="2093"/>
                    </a:cubicBezTo>
                    <a:lnTo>
                      <a:pt x="3282" y="2117"/>
                    </a:lnTo>
                    <a:cubicBezTo>
                      <a:pt x="3280" y="2124"/>
                      <a:pt x="3272" y="2128"/>
                      <a:pt x="3265" y="2125"/>
                    </a:cubicBezTo>
                    <a:cubicBezTo>
                      <a:pt x="3258" y="2122"/>
                      <a:pt x="3255" y="2115"/>
                      <a:pt x="3257" y="2108"/>
                    </a:cubicBezTo>
                    <a:close/>
                    <a:moveTo>
                      <a:pt x="3286" y="2033"/>
                    </a:moveTo>
                    <a:lnTo>
                      <a:pt x="3296" y="2008"/>
                    </a:lnTo>
                    <a:cubicBezTo>
                      <a:pt x="3298" y="2001"/>
                      <a:pt x="3306" y="1998"/>
                      <a:pt x="3313" y="2001"/>
                    </a:cubicBezTo>
                    <a:cubicBezTo>
                      <a:pt x="3320" y="2003"/>
                      <a:pt x="3323" y="2011"/>
                      <a:pt x="3321" y="2018"/>
                    </a:cubicBezTo>
                    <a:lnTo>
                      <a:pt x="3311" y="2043"/>
                    </a:lnTo>
                    <a:cubicBezTo>
                      <a:pt x="3308" y="2050"/>
                      <a:pt x="3301" y="2053"/>
                      <a:pt x="3294" y="2050"/>
                    </a:cubicBezTo>
                    <a:cubicBezTo>
                      <a:pt x="3287" y="2048"/>
                      <a:pt x="3283" y="2040"/>
                      <a:pt x="3286" y="2033"/>
                    </a:cubicBezTo>
                    <a:close/>
                    <a:moveTo>
                      <a:pt x="3315" y="1959"/>
                    </a:moveTo>
                    <a:lnTo>
                      <a:pt x="3324" y="1934"/>
                    </a:lnTo>
                    <a:cubicBezTo>
                      <a:pt x="3327" y="1927"/>
                      <a:pt x="3335" y="1923"/>
                      <a:pt x="3342" y="1926"/>
                    </a:cubicBezTo>
                    <a:cubicBezTo>
                      <a:pt x="3349" y="1929"/>
                      <a:pt x="3352" y="1936"/>
                      <a:pt x="3349" y="1943"/>
                    </a:cubicBezTo>
                    <a:lnTo>
                      <a:pt x="3340" y="1968"/>
                    </a:lnTo>
                    <a:cubicBezTo>
                      <a:pt x="3337" y="1975"/>
                      <a:pt x="3329" y="1978"/>
                      <a:pt x="3323" y="1976"/>
                    </a:cubicBezTo>
                    <a:cubicBezTo>
                      <a:pt x="3316" y="1973"/>
                      <a:pt x="3312" y="1965"/>
                      <a:pt x="3315" y="1959"/>
                    </a:cubicBezTo>
                    <a:close/>
                    <a:moveTo>
                      <a:pt x="3344" y="1884"/>
                    </a:moveTo>
                    <a:lnTo>
                      <a:pt x="3353" y="1859"/>
                    </a:lnTo>
                    <a:cubicBezTo>
                      <a:pt x="3356" y="1852"/>
                      <a:pt x="3364" y="1849"/>
                      <a:pt x="3371" y="1851"/>
                    </a:cubicBezTo>
                    <a:cubicBezTo>
                      <a:pt x="3377" y="1854"/>
                      <a:pt x="3381" y="1862"/>
                      <a:pt x="3378" y="1869"/>
                    </a:cubicBezTo>
                    <a:lnTo>
                      <a:pt x="3369" y="1893"/>
                    </a:lnTo>
                    <a:cubicBezTo>
                      <a:pt x="3366" y="1900"/>
                      <a:pt x="3358" y="1904"/>
                      <a:pt x="3351" y="1901"/>
                    </a:cubicBezTo>
                    <a:cubicBezTo>
                      <a:pt x="3344" y="1898"/>
                      <a:pt x="3341" y="1891"/>
                      <a:pt x="3344" y="1884"/>
                    </a:cubicBezTo>
                    <a:close/>
                    <a:moveTo>
                      <a:pt x="3373" y="1809"/>
                    </a:moveTo>
                    <a:lnTo>
                      <a:pt x="3382" y="1784"/>
                    </a:lnTo>
                    <a:cubicBezTo>
                      <a:pt x="3385" y="1777"/>
                      <a:pt x="3392" y="1774"/>
                      <a:pt x="3399" y="1777"/>
                    </a:cubicBezTo>
                    <a:cubicBezTo>
                      <a:pt x="3406" y="1779"/>
                      <a:pt x="3410" y="1787"/>
                      <a:pt x="3407" y="1794"/>
                    </a:cubicBezTo>
                    <a:lnTo>
                      <a:pt x="3397" y="1819"/>
                    </a:lnTo>
                    <a:cubicBezTo>
                      <a:pt x="3395" y="1826"/>
                      <a:pt x="3387" y="1829"/>
                      <a:pt x="3380" y="1826"/>
                    </a:cubicBezTo>
                    <a:cubicBezTo>
                      <a:pt x="3373" y="1824"/>
                      <a:pt x="3370" y="1816"/>
                      <a:pt x="3373" y="1809"/>
                    </a:cubicBezTo>
                    <a:close/>
                    <a:moveTo>
                      <a:pt x="3401" y="1735"/>
                    </a:moveTo>
                    <a:lnTo>
                      <a:pt x="3411" y="1710"/>
                    </a:lnTo>
                    <a:cubicBezTo>
                      <a:pt x="3414" y="1703"/>
                      <a:pt x="3421" y="1699"/>
                      <a:pt x="3428" y="1702"/>
                    </a:cubicBezTo>
                    <a:cubicBezTo>
                      <a:pt x="3435" y="1705"/>
                      <a:pt x="3438" y="1712"/>
                      <a:pt x="3436" y="1719"/>
                    </a:cubicBezTo>
                    <a:lnTo>
                      <a:pt x="3426" y="1744"/>
                    </a:lnTo>
                    <a:cubicBezTo>
                      <a:pt x="3424" y="1751"/>
                      <a:pt x="3416" y="1755"/>
                      <a:pt x="3409" y="1752"/>
                    </a:cubicBezTo>
                    <a:cubicBezTo>
                      <a:pt x="3402" y="1749"/>
                      <a:pt x="3399" y="1741"/>
                      <a:pt x="3401" y="1735"/>
                    </a:cubicBezTo>
                    <a:close/>
                    <a:moveTo>
                      <a:pt x="3430" y="1660"/>
                    </a:moveTo>
                    <a:lnTo>
                      <a:pt x="3440" y="1635"/>
                    </a:lnTo>
                    <a:cubicBezTo>
                      <a:pt x="3442" y="1628"/>
                      <a:pt x="3450" y="1625"/>
                      <a:pt x="3457" y="1627"/>
                    </a:cubicBezTo>
                    <a:cubicBezTo>
                      <a:pt x="3464" y="1630"/>
                      <a:pt x="3467" y="1638"/>
                      <a:pt x="3465" y="1645"/>
                    </a:cubicBezTo>
                    <a:lnTo>
                      <a:pt x="3455" y="1670"/>
                    </a:lnTo>
                    <a:cubicBezTo>
                      <a:pt x="3452" y="1676"/>
                      <a:pt x="3445" y="1680"/>
                      <a:pt x="3438" y="1677"/>
                    </a:cubicBezTo>
                    <a:cubicBezTo>
                      <a:pt x="3431" y="1675"/>
                      <a:pt x="3427" y="1667"/>
                      <a:pt x="3430" y="1660"/>
                    </a:cubicBezTo>
                    <a:close/>
                    <a:moveTo>
                      <a:pt x="3459" y="1585"/>
                    </a:moveTo>
                    <a:lnTo>
                      <a:pt x="3469" y="1560"/>
                    </a:lnTo>
                    <a:cubicBezTo>
                      <a:pt x="3471" y="1554"/>
                      <a:pt x="3479" y="1550"/>
                      <a:pt x="3486" y="1553"/>
                    </a:cubicBezTo>
                    <a:cubicBezTo>
                      <a:pt x="3493" y="1555"/>
                      <a:pt x="3496" y="1563"/>
                      <a:pt x="3493" y="1570"/>
                    </a:cubicBezTo>
                    <a:lnTo>
                      <a:pt x="3484" y="1595"/>
                    </a:lnTo>
                    <a:cubicBezTo>
                      <a:pt x="3481" y="1602"/>
                      <a:pt x="3473" y="1605"/>
                      <a:pt x="3467" y="1603"/>
                    </a:cubicBezTo>
                    <a:cubicBezTo>
                      <a:pt x="3460" y="1600"/>
                      <a:pt x="3456" y="1592"/>
                      <a:pt x="3459" y="1585"/>
                    </a:cubicBezTo>
                    <a:close/>
                    <a:moveTo>
                      <a:pt x="3488" y="1511"/>
                    </a:moveTo>
                    <a:lnTo>
                      <a:pt x="3497" y="1486"/>
                    </a:lnTo>
                    <a:cubicBezTo>
                      <a:pt x="3500" y="1479"/>
                      <a:pt x="3508" y="1476"/>
                      <a:pt x="3515" y="1478"/>
                    </a:cubicBezTo>
                    <a:cubicBezTo>
                      <a:pt x="3521" y="1481"/>
                      <a:pt x="3525" y="1489"/>
                      <a:pt x="3522" y="1495"/>
                    </a:cubicBezTo>
                    <a:lnTo>
                      <a:pt x="3513" y="1520"/>
                    </a:lnTo>
                    <a:cubicBezTo>
                      <a:pt x="3510" y="1527"/>
                      <a:pt x="3502" y="1531"/>
                      <a:pt x="3495" y="1528"/>
                    </a:cubicBezTo>
                    <a:cubicBezTo>
                      <a:pt x="3488" y="1525"/>
                      <a:pt x="3485" y="1518"/>
                      <a:pt x="3488" y="1511"/>
                    </a:cubicBezTo>
                    <a:close/>
                    <a:moveTo>
                      <a:pt x="3517" y="1436"/>
                    </a:moveTo>
                    <a:lnTo>
                      <a:pt x="3526" y="1411"/>
                    </a:lnTo>
                    <a:cubicBezTo>
                      <a:pt x="3529" y="1404"/>
                      <a:pt x="3537" y="1401"/>
                      <a:pt x="3543" y="1404"/>
                    </a:cubicBezTo>
                    <a:cubicBezTo>
                      <a:pt x="3550" y="1406"/>
                      <a:pt x="3554" y="1414"/>
                      <a:pt x="3551" y="1421"/>
                    </a:cubicBezTo>
                    <a:lnTo>
                      <a:pt x="3541" y="1446"/>
                    </a:lnTo>
                    <a:cubicBezTo>
                      <a:pt x="3539" y="1453"/>
                      <a:pt x="3531" y="1456"/>
                      <a:pt x="3524" y="1453"/>
                    </a:cubicBezTo>
                    <a:cubicBezTo>
                      <a:pt x="3517" y="1451"/>
                      <a:pt x="3514" y="1443"/>
                      <a:pt x="3517" y="1436"/>
                    </a:cubicBezTo>
                    <a:close/>
                    <a:moveTo>
                      <a:pt x="3545" y="1361"/>
                    </a:moveTo>
                    <a:lnTo>
                      <a:pt x="3555" y="1337"/>
                    </a:lnTo>
                    <a:cubicBezTo>
                      <a:pt x="3558" y="1330"/>
                      <a:pt x="3565" y="1326"/>
                      <a:pt x="3572" y="1329"/>
                    </a:cubicBezTo>
                    <a:cubicBezTo>
                      <a:pt x="3579" y="1332"/>
                      <a:pt x="3582" y="1339"/>
                      <a:pt x="3580" y="1346"/>
                    </a:cubicBezTo>
                    <a:lnTo>
                      <a:pt x="3570" y="1371"/>
                    </a:lnTo>
                    <a:cubicBezTo>
                      <a:pt x="3568" y="1378"/>
                      <a:pt x="3560" y="1381"/>
                      <a:pt x="3553" y="1379"/>
                    </a:cubicBezTo>
                    <a:cubicBezTo>
                      <a:pt x="3546" y="1376"/>
                      <a:pt x="3543" y="1368"/>
                      <a:pt x="3545" y="1361"/>
                    </a:cubicBezTo>
                    <a:close/>
                    <a:moveTo>
                      <a:pt x="3574" y="1287"/>
                    </a:moveTo>
                    <a:lnTo>
                      <a:pt x="3584" y="1262"/>
                    </a:lnTo>
                    <a:cubicBezTo>
                      <a:pt x="3586" y="1255"/>
                      <a:pt x="3594" y="1252"/>
                      <a:pt x="3601" y="1254"/>
                    </a:cubicBezTo>
                    <a:cubicBezTo>
                      <a:pt x="3608" y="1257"/>
                      <a:pt x="3611" y="1265"/>
                      <a:pt x="3609" y="1272"/>
                    </a:cubicBezTo>
                    <a:lnTo>
                      <a:pt x="3599" y="1296"/>
                    </a:lnTo>
                    <a:cubicBezTo>
                      <a:pt x="3596" y="1303"/>
                      <a:pt x="3589" y="1307"/>
                      <a:pt x="3582" y="1304"/>
                    </a:cubicBezTo>
                    <a:cubicBezTo>
                      <a:pt x="3575" y="1301"/>
                      <a:pt x="3571" y="1294"/>
                      <a:pt x="3574" y="1287"/>
                    </a:cubicBezTo>
                    <a:close/>
                    <a:moveTo>
                      <a:pt x="3603" y="1212"/>
                    </a:moveTo>
                    <a:lnTo>
                      <a:pt x="3613" y="1187"/>
                    </a:lnTo>
                    <a:cubicBezTo>
                      <a:pt x="3615" y="1180"/>
                      <a:pt x="3623" y="1177"/>
                      <a:pt x="3630" y="1180"/>
                    </a:cubicBezTo>
                    <a:cubicBezTo>
                      <a:pt x="3637" y="1182"/>
                      <a:pt x="3640" y="1190"/>
                      <a:pt x="3637" y="1197"/>
                    </a:cubicBezTo>
                    <a:lnTo>
                      <a:pt x="3628" y="1222"/>
                    </a:lnTo>
                    <a:cubicBezTo>
                      <a:pt x="3625" y="1229"/>
                      <a:pt x="3617" y="1232"/>
                      <a:pt x="3611" y="1229"/>
                    </a:cubicBezTo>
                    <a:cubicBezTo>
                      <a:pt x="3604" y="1227"/>
                      <a:pt x="3600" y="1219"/>
                      <a:pt x="3603" y="1212"/>
                    </a:cubicBezTo>
                    <a:close/>
                    <a:moveTo>
                      <a:pt x="3632" y="1138"/>
                    </a:moveTo>
                    <a:lnTo>
                      <a:pt x="3641" y="1113"/>
                    </a:lnTo>
                    <a:cubicBezTo>
                      <a:pt x="3644" y="1106"/>
                      <a:pt x="3652" y="1102"/>
                      <a:pt x="3659" y="1105"/>
                    </a:cubicBezTo>
                    <a:cubicBezTo>
                      <a:pt x="3665" y="1108"/>
                      <a:pt x="3669" y="1115"/>
                      <a:pt x="3666" y="1122"/>
                    </a:cubicBezTo>
                    <a:lnTo>
                      <a:pt x="3657" y="1147"/>
                    </a:lnTo>
                    <a:cubicBezTo>
                      <a:pt x="3654" y="1154"/>
                      <a:pt x="3646" y="1157"/>
                      <a:pt x="3639" y="1155"/>
                    </a:cubicBezTo>
                    <a:cubicBezTo>
                      <a:pt x="3633" y="1152"/>
                      <a:pt x="3629" y="1144"/>
                      <a:pt x="3632" y="1138"/>
                    </a:cubicBezTo>
                    <a:close/>
                    <a:moveTo>
                      <a:pt x="3661" y="1063"/>
                    </a:moveTo>
                    <a:lnTo>
                      <a:pt x="3670" y="1038"/>
                    </a:lnTo>
                    <a:cubicBezTo>
                      <a:pt x="3673" y="1031"/>
                      <a:pt x="3681" y="1028"/>
                      <a:pt x="3687" y="1030"/>
                    </a:cubicBezTo>
                    <a:cubicBezTo>
                      <a:pt x="3694" y="1033"/>
                      <a:pt x="3698" y="1041"/>
                      <a:pt x="3695" y="1048"/>
                    </a:cubicBezTo>
                    <a:lnTo>
                      <a:pt x="3685" y="1073"/>
                    </a:lnTo>
                    <a:cubicBezTo>
                      <a:pt x="3683" y="1079"/>
                      <a:pt x="3675" y="1083"/>
                      <a:pt x="3668" y="1080"/>
                    </a:cubicBezTo>
                    <a:cubicBezTo>
                      <a:pt x="3661" y="1077"/>
                      <a:pt x="3658" y="1070"/>
                      <a:pt x="3661" y="1063"/>
                    </a:cubicBezTo>
                    <a:close/>
                    <a:moveTo>
                      <a:pt x="3689" y="988"/>
                    </a:moveTo>
                    <a:lnTo>
                      <a:pt x="3699" y="963"/>
                    </a:lnTo>
                    <a:cubicBezTo>
                      <a:pt x="3702" y="957"/>
                      <a:pt x="3709" y="953"/>
                      <a:pt x="3716" y="956"/>
                    </a:cubicBezTo>
                    <a:cubicBezTo>
                      <a:pt x="3723" y="958"/>
                      <a:pt x="3726" y="966"/>
                      <a:pt x="3724" y="973"/>
                    </a:cubicBezTo>
                    <a:lnTo>
                      <a:pt x="3714" y="998"/>
                    </a:lnTo>
                    <a:cubicBezTo>
                      <a:pt x="3712" y="1005"/>
                      <a:pt x="3704" y="1008"/>
                      <a:pt x="3697" y="1006"/>
                    </a:cubicBezTo>
                    <a:cubicBezTo>
                      <a:pt x="3690" y="1003"/>
                      <a:pt x="3687" y="995"/>
                      <a:pt x="3689" y="988"/>
                    </a:cubicBezTo>
                    <a:close/>
                    <a:moveTo>
                      <a:pt x="3718" y="914"/>
                    </a:moveTo>
                    <a:lnTo>
                      <a:pt x="3728" y="889"/>
                    </a:lnTo>
                    <a:cubicBezTo>
                      <a:pt x="3730" y="882"/>
                      <a:pt x="3738" y="878"/>
                      <a:pt x="3745" y="881"/>
                    </a:cubicBezTo>
                    <a:cubicBezTo>
                      <a:pt x="3752" y="884"/>
                      <a:pt x="3755" y="891"/>
                      <a:pt x="3753" y="898"/>
                    </a:cubicBezTo>
                    <a:lnTo>
                      <a:pt x="3743" y="923"/>
                    </a:lnTo>
                    <a:cubicBezTo>
                      <a:pt x="3740" y="930"/>
                      <a:pt x="3733" y="934"/>
                      <a:pt x="3726" y="931"/>
                    </a:cubicBezTo>
                    <a:cubicBezTo>
                      <a:pt x="3719" y="928"/>
                      <a:pt x="3716" y="921"/>
                      <a:pt x="3718" y="914"/>
                    </a:cubicBezTo>
                    <a:close/>
                    <a:moveTo>
                      <a:pt x="3747" y="839"/>
                    </a:moveTo>
                    <a:lnTo>
                      <a:pt x="3757" y="814"/>
                    </a:lnTo>
                    <a:cubicBezTo>
                      <a:pt x="3759" y="807"/>
                      <a:pt x="3767" y="804"/>
                      <a:pt x="3774" y="806"/>
                    </a:cubicBezTo>
                    <a:cubicBezTo>
                      <a:pt x="3781" y="809"/>
                      <a:pt x="3784" y="817"/>
                      <a:pt x="3781" y="824"/>
                    </a:cubicBezTo>
                    <a:lnTo>
                      <a:pt x="3772" y="849"/>
                    </a:lnTo>
                    <a:cubicBezTo>
                      <a:pt x="3769" y="855"/>
                      <a:pt x="3761" y="859"/>
                      <a:pt x="3755" y="856"/>
                    </a:cubicBezTo>
                    <a:cubicBezTo>
                      <a:pt x="3748" y="854"/>
                      <a:pt x="3744" y="846"/>
                      <a:pt x="3747" y="839"/>
                    </a:cubicBezTo>
                    <a:close/>
                    <a:moveTo>
                      <a:pt x="3776" y="764"/>
                    </a:moveTo>
                    <a:lnTo>
                      <a:pt x="3785" y="739"/>
                    </a:lnTo>
                    <a:cubicBezTo>
                      <a:pt x="3788" y="733"/>
                      <a:pt x="3796" y="729"/>
                      <a:pt x="3803" y="732"/>
                    </a:cubicBezTo>
                    <a:cubicBezTo>
                      <a:pt x="3809" y="735"/>
                      <a:pt x="3813" y="742"/>
                      <a:pt x="3810" y="749"/>
                    </a:cubicBezTo>
                    <a:lnTo>
                      <a:pt x="3801" y="774"/>
                    </a:lnTo>
                    <a:cubicBezTo>
                      <a:pt x="3798" y="781"/>
                      <a:pt x="3790" y="784"/>
                      <a:pt x="3783" y="782"/>
                    </a:cubicBezTo>
                    <a:cubicBezTo>
                      <a:pt x="3777" y="779"/>
                      <a:pt x="3773" y="771"/>
                      <a:pt x="3776" y="764"/>
                    </a:cubicBezTo>
                    <a:close/>
                    <a:moveTo>
                      <a:pt x="3805" y="690"/>
                    </a:moveTo>
                    <a:lnTo>
                      <a:pt x="3814" y="665"/>
                    </a:lnTo>
                    <a:cubicBezTo>
                      <a:pt x="3817" y="658"/>
                      <a:pt x="3825" y="655"/>
                      <a:pt x="3831" y="657"/>
                    </a:cubicBezTo>
                    <a:cubicBezTo>
                      <a:pt x="3838" y="660"/>
                      <a:pt x="3842" y="668"/>
                      <a:pt x="3839" y="674"/>
                    </a:cubicBezTo>
                    <a:lnTo>
                      <a:pt x="3829" y="699"/>
                    </a:lnTo>
                    <a:cubicBezTo>
                      <a:pt x="3827" y="706"/>
                      <a:pt x="3819" y="710"/>
                      <a:pt x="3812" y="707"/>
                    </a:cubicBezTo>
                    <a:cubicBezTo>
                      <a:pt x="3805" y="704"/>
                      <a:pt x="3802" y="697"/>
                      <a:pt x="3805" y="690"/>
                    </a:cubicBezTo>
                    <a:close/>
                    <a:moveTo>
                      <a:pt x="3833" y="615"/>
                    </a:moveTo>
                    <a:lnTo>
                      <a:pt x="3843" y="590"/>
                    </a:lnTo>
                    <a:cubicBezTo>
                      <a:pt x="3846" y="583"/>
                      <a:pt x="3853" y="580"/>
                      <a:pt x="3860" y="583"/>
                    </a:cubicBezTo>
                    <a:cubicBezTo>
                      <a:pt x="3867" y="585"/>
                      <a:pt x="3871" y="593"/>
                      <a:pt x="3868" y="600"/>
                    </a:cubicBezTo>
                    <a:lnTo>
                      <a:pt x="3858" y="625"/>
                    </a:lnTo>
                    <a:cubicBezTo>
                      <a:pt x="3856" y="632"/>
                      <a:pt x="3848" y="635"/>
                      <a:pt x="3841" y="632"/>
                    </a:cubicBezTo>
                    <a:cubicBezTo>
                      <a:pt x="3834" y="630"/>
                      <a:pt x="3831" y="622"/>
                      <a:pt x="3833" y="615"/>
                    </a:cubicBezTo>
                    <a:close/>
                    <a:moveTo>
                      <a:pt x="3862" y="540"/>
                    </a:moveTo>
                    <a:lnTo>
                      <a:pt x="3872" y="516"/>
                    </a:lnTo>
                    <a:cubicBezTo>
                      <a:pt x="3874" y="509"/>
                      <a:pt x="3882" y="505"/>
                      <a:pt x="3889" y="508"/>
                    </a:cubicBezTo>
                    <a:cubicBezTo>
                      <a:pt x="3896" y="511"/>
                      <a:pt x="3899" y="518"/>
                      <a:pt x="3897" y="525"/>
                    </a:cubicBezTo>
                    <a:lnTo>
                      <a:pt x="3887" y="550"/>
                    </a:lnTo>
                    <a:cubicBezTo>
                      <a:pt x="3884" y="557"/>
                      <a:pt x="3877" y="560"/>
                      <a:pt x="3870" y="558"/>
                    </a:cubicBezTo>
                    <a:cubicBezTo>
                      <a:pt x="3863" y="555"/>
                      <a:pt x="3860" y="547"/>
                      <a:pt x="3862" y="540"/>
                    </a:cubicBezTo>
                    <a:close/>
                    <a:moveTo>
                      <a:pt x="3891" y="466"/>
                    </a:moveTo>
                    <a:lnTo>
                      <a:pt x="3901" y="441"/>
                    </a:lnTo>
                    <a:cubicBezTo>
                      <a:pt x="3903" y="434"/>
                      <a:pt x="3911" y="431"/>
                      <a:pt x="3918" y="433"/>
                    </a:cubicBezTo>
                    <a:cubicBezTo>
                      <a:pt x="3925" y="436"/>
                      <a:pt x="3928" y="444"/>
                      <a:pt x="3925" y="451"/>
                    </a:cubicBezTo>
                    <a:lnTo>
                      <a:pt x="3916" y="475"/>
                    </a:lnTo>
                    <a:cubicBezTo>
                      <a:pt x="3913" y="482"/>
                      <a:pt x="3906" y="486"/>
                      <a:pt x="3899" y="483"/>
                    </a:cubicBezTo>
                    <a:cubicBezTo>
                      <a:pt x="3892" y="480"/>
                      <a:pt x="3888" y="473"/>
                      <a:pt x="3891" y="466"/>
                    </a:cubicBezTo>
                    <a:close/>
                    <a:moveTo>
                      <a:pt x="3920" y="391"/>
                    </a:moveTo>
                    <a:lnTo>
                      <a:pt x="3929" y="366"/>
                    </a:lnTo>
                    <a:cubicBezTo>
                      <a:pt x="3932" y="359"/>
                      <a:pt x="3940" y="356"/>
                      <a:pt x="3947" y="359"/>
                    </a:cubicBezTo>
                    <a:cubicBezTo>
                      <a:pt x="3954" y="361"/>
                      <a:pt x="3957" y="369"/>
                      <a:pt x="3954" y="376"/>
                    </a:cubicBezTo>
                    <a:lnTo>
                      <a:pt x="3945" y="401"/>
                    </a:lnTo>
                    <a:cubicBezTo>
                      <a:pt x="3942" y="408"/>
                      <a:pt x="3934" y="411"/>
                      <a:pt x="3927" y="408"/>
                    </a:cubicBezTo>
                    <a:cubicBezTo>
                      <a:pt x="3921" y="406"/>
                      <a:pt x="3917" y="398"/>
                      <a:pt x="3920" y="391"/>
                    </a:cubicBezTo>
                    <a:close/>
                    <a:moveTo>
                      <a:pt x="3949" y="317"/>
                    </a:moveTo>
                    <a:lnTo>
                      <a:pt x="3958" y="292"/>
                    </a:lnTo>
                    <a:cubicBezTo>
                      <a:pt x="3961" y="285"/>
                      <a:pt x="3969" y="281"/>
                      <a:pt x="3975" y="284"/>
                    </a:cubicBezTo>
                    <a:cubicBezTo>
                      <a:pt x="3982" y="287"/>
                      <a:pt x="3986" y="294"/>
                      <a:pt x="3983" y="301"/>
                    </a:cubicBezTo>
                    <a:lnTo>
                      <a:pt x="3974" y="326"/>
                    </a:lnTo>
                    <a:cubicBezTo>
                      <a:pt x="3971" y="333"/>
                      <a:pt x="3963" y="336"/>
                      <a:pt x="3956" y="334"/>
                    </a:cubicBezTo>
                    <a:cubicBezTo>
                      <a:pt x="3949" y="331"/>
                      <a:pt x="3946" y="323"/>
                      <a:pt x="3949" y="317"/>
                    </a:cubicBezTo>
                    <a:close/>
                    <a:moveTo>
                      <a:pt x="3977" y="242"/>
                    </a:moveTo>
                    <a:lnTo>
                      <a:pt x="3987" y="217"/>
                    </a:lnTo>
                    <a:cubicBezTo>
                      <a:pt x="3990" y="210"/>
                      <a:pt x="3997" y="207"/>
                      <a:pt x="4004" y="209"/>
                    </a:cubicBezTo>
                    <a:cubicBezTo>
                      <a:pt x="4011" y="212"/>
                      <a:pt x="4015" y="220"/>
                      <a:pt x="4012" y="227"/>
                    </a:cubicBezTo>
                    <a:lnTo>
                      <a:pt x="4002" y="252"/>
                    </a:lnTo>
                    <a:cubicBezTo>
                      <a:pt x="4000" y="258"/>
                      <a:pt x="3992" y="262"/>
                      <a:pt x="3985" y="259"/>
                    </a:cubicBezTo>
                    <a:cubicBezTo>
                      <a:pt x="3978" y="257"/>
                      <a:pt x="3975" y="249"/>
                      <a:pt x="3977" y="242"/>
                    </a:cubicBezTo>
                    <a:close/>
                    <a:moveTo>
                      <a:pt x="4006" y="167"/>
                    </a:moveTo>
                    <a:lnTo>
                      <a:pt x="4016" y="142"/>
                    </a:lnTo>
                    <a:cubicBezTo>
                      <a:pt x="4018" y="136"/>
                      <a:pt x="4026" y="132"/>
                      <a:pt x="4033" y="135"/>
                    </a:cubicBezTo>
                    <a:cubicBezTo>
                      <a:pt x="4040" y="137"/>
                      <a:pt x="4043" y="145"/>
                      <a:pt x="4041" y="152"/>
                    </a:cubicBezTo>
                    <a:lnTo>
                      <a:pt x="4031" y="177"/>
                    </a:lnTo>
                    <a:cubicBezTo>
                      <a:pt x="4028" y="184"/>
                      <a:pt x="4021" y="187"/>
                      <a:pt x="4014" y="185"/>
                    </a:cubicBezTo>
                    <a:cubicBezTo>
                      <a:pt x="4007" y="182"/>
                      <a:pt x="4004" y="174"/>
                      <a:pt x="4006" y="167"/>
                    </a:cubicBezTo>
                    <a:close/>
                    <a:moveTo>
                      <a:pt x="4035" y="93"/>
                    </a:moveTo>
                    <a:lnTo>
                      <a:pt x="4045" y="68"/>
                    </a:lnTo>
                    <a:cubicBezTo>
                      <a:pt x="4047" y="61"/>
                      <a:pt x="4055" y="58"/>
                      <a:pt x="4062" y="60"/>
                    </a:cubicBezTo>
                    <a:cubicBezTo>
                      <a:pt x="4069" y="63"/>
                      <a:pt x="4072" y="71"/>
                      <a:pt x="4070" y="77"/>
                    </a:cubicBezTo>
                    <a:lnTo>
                      <a:pt x="4060" y="102"/>
                    </a:lnTo>
                    <a:cubicBezTo>
                      <a:pt x="4057" y="109"/>
                      <a:pt x="4050" y="113"/>
                      <a:pt x="4043" y="110"/>
                    </a:cubicBezTo>
                    <a:cubicBezTo>
                      <a:pt x="4036" y="107"/>
                      <a:pt x="4032" y="100"/>
                      <a:pt x="4035" y="93"/>
                    </a:cubicBezTo>
                    <a:close/>
                    <a:moveTo>
                      <a:pt x="4064" y="18"/>
                    </a:moveTo>
                    <a:lnTo>
                      <a:pt x="4067" y="11"/>
                    </a:lnTo>
                    <a:cubicBezTo>
                      <a:pt x="4069" y="4"/>
                      <a:pt x="4077" y="0"/>
                      <a:pt x="4084" y="3"/>
                    </a:cubicBezTo>
                    <a:cubicBezTo>
                      <a:pt x="4091" y="6"/>
                      <a:pt x="4094" y="13"/>
                      <a:pt x="4092" y="20"/>
                    </a:cubicBezTo>
                    <a:lnTo>
                      <a:pt x="4089" y="28"/>
                    </a:lnTo>
                    <a:cubicBezTo>
                      <a:pt x="4086" y="35"/>
                      <a:pt x="4078" y="38"/>
                      <a:pt x="4071" y="35"/>
                    </a:cubicBezTo>
                    <a:cubicBezTo>
                      <a:pt x="4065" y="33"/>
                      <a:pt x="4061" y="25"/>
                      <a:pt x="4064" y="18"/>
                    </a:cubicBez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5" name="Freeform 186"/>
              <p:cNvSpPr>
                <a:spLocks/>
              </p:cNvSpPr>
              <p:nvPr/>
            </p:nvSpPr>
            <p:spPr bwMode="auto">
              <a:xfrm>
                <a:off x="4818" y="1316"/>
                <a:ext cx="59" cy="60"/>
              </a:xfrm>
              <a:custGeom>
                <a:avLst/>
                <a:gdLst>
                  <a:gd name="T0" fmla="*/ 0 w 59"/>
                  <a:gd name="T1" fmla="*/ 46 h 60"/>
                  <a:gd name="T2" fmla="*/ 59 w 59"/>
                  <a:gd name="T3" fmla="*/ 0 h 60"/>
                  <a:gd name="T4" fmla="*/ 54 w 59"/>
                  <a:gd name="T5" fmla="*/ 60 h 60"/>
                  <a:gd name="T6" fmla="*/ 0 w 59"/>
                  <a:gd name="T7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60">
                    <a:moveTo>
                      <a:pt x="0" y="46"/>
                    </a:moveTo>
                    <a:lnTo>
                      <a:pt x="59" y="0"/>
                    </a:lnTo>
                    <a:lnTo>
                      <a:pt x="54" y="6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6" name="Freeform 187"/>
              <p:cNvSpPr>
                <a:spLocks noEditPoints="1"/>
              </p:cNvSpPr>
              <p:nvPr/>
            </p:nvSpPr>
            <p:spPr bwMode="auto">
              <a:xfrm>
                <a:off x="3727" y="1910"/>
                <a:ext cx="1195" cy="522"/>
              </a:xfrm>
              <a:custGeom>
                <a:avLst/>
                <a:gdLst>
                  <a:gd name="T0" fmla="*/ 22 w 3853"/>
                  <a:gd name="T1" fmla="*/ 4 h 2564"/>
                  <a:gd name="T2" fmla="*/ 89 w 3853"/>
                  <a:gd name="T3" fmla="*/ 48 h 2564"/>
                  <a:gd name="T4" fmla="*/ 156 w 3853"/>
                  <a:gd name="T5" fmla="*/ 92 h 2564"/>
                  <a:gd name="T6" fmla="*/ 222 w 3853"/>
                  <a:gd name="T7" fmla="*/ 136 h 2564"/>
                  <a:gd name="T8" fmla="*/ 289 w 3853"/>
                  <a:gd name="T9" fmla="*/ 181 h 2564"/>
                  <a:gd name="T10" fmla="*/ 356 w 3853"/>
                  <a:gd name="T11" fmla="*/ 225 h 2564"/>
                  <a:gd name="T12" fmla="*/ 422 w 3853"/>
                  <a:gd name="T13" fmla="*/ 269 h 2564"/>
                  <a:gd name="T14" fmla="*/ 489 w 3853"/>
                  <a:gd name="T15" fmla="*/ 313 h 2564"/>
                  <a:gd name="T16" fmla="*/ 556 w 3853"/>
                  <a:gd name="T17" fmla="*/ 357 h 2564"/>
                  <a:gd name="T18" fmla="*/ 622 w 3853"/>
                  <a:gd name="T19" fmla="*/ 402 h 2564"/>
                  <a:gd name="T20" fmla="*/ 689 w 3853"/>
                  <a:gd name="T21" fmla="*/ 446 h 2564"/>
                  <a:gd name="T22" fmla="*/ 756 w 3853"/>
                  <a:gd name="T23" fmla="*/ 490 h 2564"/>
                  <a:gd name="T24" fmla="*/ 822 w 3853"/>
                  <a:gd name="T25" fmla="*/ 534 h 2564"/>
                  <a:gd name="T26" fmla="*/ 889 w 3853"/>
                  <a:gd name="T27" fmla="*/ 578 h 2564"/>
                  <a:gd name="T28" fmla="*/ 956 w 3853"/>
                  <a:gd name="T29" fmla="*/ 623 h 2564"/>
                  <a:gd name="T30" fmla="*/ 1022 w 3853"/>
                  <a:gd name="T31" fmla="*/ 667 h 2564"/>
                  <a:gd name="T32" fmla="*/ 1089 w 3853"/>
                  <a:gd name="T33" fmla="*/ 711 h 2564"/>
                  <a:gd name="T34" fmla="*/ 1156 w 3853"/>
                  <a:gd name="T35" fmla="*/ 755 h 2564"/>
                  <a:gd name="T36" fmla="*/ 1223 w 3853"/>
                  <a:gd name="T37" fmla="*/ 799 h 2564"/>
                  <a:gd name="T38" fmla="*/ 1289 w 3853"/>
                  <a:gd name="T39" fmla="*/ 844 h 2564"/>
                  <a:gd name="T40" fmla="*/ 1356 w 3853"/>
                  <a:gd name="T41" fmla="*/ 888 h 2564"/>
                  <a:gd name="T42" fmla="*/ 1423 w 3853"/>
                  <a:gd name="T43" fmla="*/ 932 h 2564"/>
                  <a:gd name="T44" fmla="*/ 1489 w 3853"/>
                  <a:gd name="T45" fmla="*/ 976 h 2564"/>
                  <a:gd name="T46" fmla="*/ 1556 w 3853"/>
                  <a:gd name="T47" fmla="*/ 1020 h 2564"/>
                  <a:gd name="T48" fmla="*/ 1623 w 3853"/>
                  <a:gd name="T49" fmla="*/ 1065 h 2564"/>
                  <a:gd name="T50" fmla="*/ 1689 w 3853"/>
                  <a:gd name="T51" fmla="*/ 1109 h 2564"/>
                  <a:gd name="T52" fmla="*/ 1756 w 3853"/>
                  <a:gd name="T53" fmla="*/ 1153 h 2564"/>
                  <a:gd name="T54" fmla="*/ 1823 w 3853"/>
                  <a:gd name="T55" fmla="*/ 1197 h 2564"/>
                  <a:gd name="T56" fmla="*/ 1889 w 3853"/>
                  <a:gd name="T57" fmla="*/ 1242 h 2564"/>
                  <a:gd name="T58" fmla="*/ 1956 w 3853"/>
                  <a:gd name="T59" fmla="*/ 1286 h 2564"/>
                  <a:gd name="T60" fmla="*/ 2023 w 3853"/>
                  <a:gd name="T61" fmla="*/ 1330 h 2564"/>
                  <a:gd name="T62" fmla="*/ 2089 w 3853"/>
                  <a:gd name="T63" fmla="*/ 1374 h 2564"/>
                  <a:gd name="T64" fmla="*/ 2156 w 3853"/>
                  <a:gd name="T65" fmla="*/ 1418 h 2564"/>
                  <a:gd name="T66" fmla="*/ 2223 w 3853"/>
                  <a:gd name="T67" fmla="*/ 1463 h 2564"/>
                  <a:gd name="T68" fmla="*/ 2289 w 3853"/>
                  <a:gd name="T69" fmla="*/ 1507 h 2564"/>
                  <a:gd name="T70" fmla="*/ 2356 w 3853"/>
                  <a:gd name="T71" fmla="*/ 1551 h 2564"/>
                  <a:gd name="T72" fmla="*/ 2423 w 3853"/>
                  <a:gd name="T73" fmla="*/ 1595 h 2564"/>
                  <a:gd name="T74" fmla="*/ 2489 w 3853"/>
                  <a:gd name="T75" fmla="*/ 1639 h 2564"/>
                  <a:gd name="T76" fmla="*/ 2556 w 3853"/>
                  <a:gd name="T77" fmla="*/ 1684 h 2564"/>
                  <a:gd name="T78" fmla="*/ 2623 w 3853"/>
                  <a:gd name="T79" fmla="*/ 1728 h 2564"/>
                  <a:gd name="T80" fmla="*/ 2689 w 3853"/>
                  <a:gd name="T81" fmla="*/ 1772 h 2564"/>
                  <a:gd name="T82" fmla="*/ 2756 w 3853"/>
                  <a:gd name="T83" fmla="*/ 1816 h 2564"/>
                  <a:gd name="T84" fmla="*/ 2823 w 3853"/>
                  <a:gd name="T85" fmla="*/ 1860 h 2564"/>
                  <a:gd name="T86" fmla="*/ 2890 w 3853"/>
                  <a:gd name="T87" fmla="*/ 1905 h 2564"/>
                  <a:gd name="T88" fmla="*/ 2956 w 3853"/>
                  <a:gd name="T89" fmla="*/ 1949 h 2564"/>
                  <a:gd name="T90" fmla="*/ 3023 w 3853"/>
                  <a:gd name="T91" fmla="*/ 1993 h 2564"/>
                  <a:gd name="T92" fmla="*/ 3090 w 3853"/>
                  <a:gd name="T93" fmla="*/ 2037 h 2564"/>
                  <a:gd name="T94" fmla="*/ 3156 w 3853"/>
                  <a:gd name="T95" fmla="*/ 2081 h 2564"/>
                  <a:gd name="T96" fmla="*/ 3223 w 3853"/>
                  <a:gd name="T97" fmla="*/ 2126 h 2564"/>
                  <a:gd name="T98" fmla="*/ 3290 w 3853"/>
                  <a:gd name="T99" fmla="*/ 2170 h 2564"/>
                  <a:gd name="T100" fmla="*/ 3356 w 3853"/>
                  <a:gd name="T101" fmla="*/ 2214 h 2564"/>
                  <a:gd name="T102" fmla="*/ 3423 w 3853"/>
                  <a:gd name="T103" fmla="*/ 2258 h 2564"/>
                  <a:gd name="T104" fmla="*/ 3490 w 3853"/>
                  <a:gd name="T105" fmla="*/ 2302 h 2564"/>
                  <a:gd name="T106" fmla="*/ 3556 w 3853"/>
                  <a:gd name="T107" fmla="*/ 2347 h 2564"/>
                  <a:gd name="T108" fmla="*/ 3623 w 3853"/>
                  <a:gd name="T109" fmla="*/ 2391 h 2564"/>
                  <a:gd name="T110" fmla="*/ 3690 w 3853"/>
                  <a:gd name="T111" fmla="*/ 2435 h 2564"/>
                  <a:gd name="T112" fmla="*/ 3756 w 3853"/>
                  <a:gd name="T113" fmla="*/ 2479 h 2564"/>
                  <a:gd name="T114" fmla="*/ 3823 w 3853"/>
                  <a:gd name="T115" fmla="*/ 2523 h 2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53" h="2564">
                    <a:moveTo>
                      <a:pt x="22" y="4"/>
                    </a:moveTo>
                    <a:lnTo>
                      <a:pt x="45" y="19"/>
                    </a:lnTo>
                    <a:cubicBezTo>
                      <a:pt x="51" y="23"/>
                      <a:pt x="52" y="31"/>
                      <a:pt x="48" y="37"/>
                    </a:cubicBezTo>
                    <a:cubicBezTo>
                      <a:pt x="44" y="43"/>
                      <a:pt x="36" y="45"/>
                      <a:pt x="30" y="41"/>
                    </a:cubicBezTo>
                    <a:lnTo>
                      <a:pt x="8" y="26"/>
                    </a:lnTo>
                    <a:cubicBezTo>
                      <a:pt x="1" y="22"/>
                      <a:pt x="0" y="14"/>
                      <a:pt x="4" y="8"/>
                    </a:cubicBezTo>
                    <a:cubicBezTo>
                      <a:pt x="8" y="1"/>
                      <a:pt x="16" y="0"/>
                      <a:pt x="22" y="4"/>
                    </a:cubicBezTo>
                    <a:close/>
                    <a:moveTo>
                      <a:pt x="89" y="48"/>
                    </a:moveTo>
                    <a:lnTo>
                      <a:pt x="111" y="63"/>
                    </a:lnTo>
                    <a:cubicBezTo>
                      <a:pt x="117" y="67"/>
                      <a:pt x="119" y="75"/>
                      <a:pt x="115" y="81"/>
                    </a:cubicBezTo>
                    <a:cubicBezTo>
                      <a:pt x="111" y="87"/>
                      <a:pt x="103" y="89"/>
                      <a:pt x="96" y="85"/>
                    </a:cubicBezTo>
                    <a:lnTo>
                      <a:pt x="74" y="70"/>
                    </a:lnTo>
                    <a:cubicBezTo>
                      <a:pt x="68" y="66"/>
                      <a:pt x="66" y="58"/>
                      <a:pt x="70" y="52"/>
                    </a:cubicBezTo>
                    <a:cubicBezTo>
                      <a:pt x="75" y="46"/>
                      <a:pt x="83" y="44"/>
                      <a:pt x="89" y="48"/>
                    </a:cubicBezTo>
                    <a:close/>
                    <a:moveTo>
                      <a:pt x="156" y="92"/>
                    </a:moveTo>
                    <a:lnTo>
                      <a:pt x="178" y="107"/>
                    </a:lnTo>
                    <a:cubicBezTo>
                      <a:pt x="184" y="111"/>
                      <a:pt x="186" y="119"/>
                      <a:pt x="182" y="125"/>
                    </a:cubicBezTo>
                    <a:cubicBezTo>
                      <a:pt x="178" y="132"/>
                      <a:pt x="169" y="133"/>
                      <a:pt x="163" y="129"/>
                    </a:cubicBezTo>
                    <a:lnTo>
                      <a:pt x="141" y="114"/>
                    </a:lnTo>
                    <a:cubicBezTo>
                      <a:pt x="135" y="110"/>
                      <a:pt x="133" y="102"/>
                      <a:pt x="137" y="96"/>
                    </a:cubicBezTo>
                    <a:cubicBezTo>
                      <a:pt x="141" y="90"/>
                      <a:pt x="150" y="88"/>
                      <a:pt x="156" y="92"/>
                    </a:cubicBezTo>
                    <a:close/>
                    <a:moveTo>
                      <a:pt x="222" y="136"/>
                    </a:moveTo>
                    <a:lnTo>
                      <a:pt x="245" y="151"/>
                    </a:lnTo>
                    <a:cubicBezTo>
                      <a:pt x="251" y="155"/>
                      <a:pt x="252" y="164"/>
                      <a:pt x="248" y="170"/>
                    </a:cubicBezTo>
                    <a:cubicBezTo>
                      <a:pt x="244" y="176"/>
                      <a:pt x="236" y="177"/>
                      <a:pt x="230" y="173"/>
                    </a:cubicBezTo>
                    <a:lnTo>
                      <a:pt x="208" y="159"/>
                    </a:lnTo>
                    <a:cubicBezTo>
                      <a:pt x="201" y="155"/>
                      <a:pt x="200" y="146"/>
                      <a:pt x="204" y="140"/>
                    </a:cubicBezTo>
                    <a:cubicBezTo>
                      <a:pt x="208" y="134"/>
                      <a:pt x="216" y="132"/>
                      <a:pt x="222" y="136"/>
                    </a:cubicBezTo>
                    <a:close/>
                    <a:moveTo>
                      <a:pt x="289" y="181"/>
                    </a:moveTo>
                    <a:lnTo>
                      <a:pt x="311" y="195"/>
                    </a:lnTo>
                    <a:cubicBezTo>
                      <a:pt x="317" y="199"/>
                      <a:pt x="319" y="208"/>
                      <a:pt x="315" y="214"/>
                    </a:cubicBezTo>
                    <a:cubicBezTo>
                      <a:pt x="311" y="220"/>
                      <a:pt x="303" y="222"/>
                      <a:pt x="297" y="218"/>
                    </a:cubicBezTo>
                    <a:lnTo>
                      <a:pt x="274" y="203"/>
                    </a:lnTo>
                    <a:cubicBezTo>
                      <a:pt x="268" y="199"/>
                      <a:pt x="266" y="191"/>
                      <a:pt x="271" y="184"/>
                    </a:cubicBezTo>
                    <a:cubicBezTo>
                      <a:pt x="275" y="178"/>
                      <a:pt x="283" y="177"/>
                      <a:pt x="289" y="181"/>
                    </a:cubicBezTo>
                    <a:close/>
                    <a:moveTo>
                      <a:pt x="356" y="225"/>
                    </a:moveTo>
                    <a:lnTo>
                      <a:pt x="378" y="240"/>
                    </a:lnTo>
                    <a:cubicBezTo>
                      <a:pt x="384" y="244"/>
                      <a:pt x="386" y="252"/>
                      <a:pt x="382" y="258"/>
                    </a:cubicBezTo>
                    <a:cubicBezTo>
                      <a:pt x="378" y="264"/>
                      <a:pt x="369" y="266"/>
                      <a:pt x="363" y="262"/>
                    </a:cubicBezTo>
                    <a:lnTo>
                      <a:pt x="341" y="247"/>
                    </a:lnTo>
                    <a:cubicBezTo>
                      <a:pt x="335" y="243"/>
                      <a:pt x="333" y="235"/>
                      <a:pt x="337" y="229"/>
                    </a:cubicBezTo>
                    <a:cubicBezTo>
                      <a:pt x="341" y="222"/>
                      <a:pt x="350" y="221"/>
                      <a:pt x="356" y="225"/>
                    </a:cubicBezTo>
                    <a:close/>
                    <a:moveTo>
                      <a:pt x="422" y="269"/>
                    </a:moveTo>
                    <a:lnTo>
                      <a:pt x="445" y="284"/>
                    </a:lnTo>
                    <a:cubicBezTo>
                      <a:pt x="451" y="288"/>
                      <a:pt x="452" y="296"/>
                      <a:pt x="448" y="302"/>
                    </a:cubicBezTo>
                    <a:cubicBezTo>
                      <a:pt x="444" y="308"/>
                      <a:pt x="436" y="310"/>
                      <a:pt x="430" y="306"/>
                    </a:cubicBezTo>
                    <a:lnTo>
                      <a:pt x="408" y="291"/>
                    </a:lnTo>
                    <a:cubicBezTo>
                      <a:pt x="402" y="287"/>
                      <a:pt x="400" y="279"/>
                      <a:pt x="404" y="273"/>
                    </a:cubicBezTo>
                    <a:cubicBezTo>
                      <a:pt x="408" y="267"/>
                      <a:pt x="416" y="265"/>
                      <a:pt x="422" y="269"/>
                    </a:cubicBezTo>
                    <a:close/>
                    <a:moveTo>
                      <a:pt x="489" y="313"/>
                    </a:moveTo>
                    <a:lnTo>
                      <a:pt x="511" y="328"/>
                    </a:lnTo>
                    <a:cubicBezTo>
                      <a:pt x="517" y="332"/>
                      <a:pt x="519" y="340"/>
                      <a:pt x="515" y="346"/>
                    </a:cubicBezTo>
                    <a:cubicBezTo>
                      <a:pt x="511" y="353"/>
                      <a:pt x="503" y="354"/>
                      <a:pt x="497" y="350"/>
                    </a:cubicBezTo>
                    <a:lnTo>
                      <a:pt x="474" y="335"/>
                    </a:lnTo>
                    <a:cubicBezTo>
                      <a:pt x="468" y="331"/>
                      <a:pt x="467" y="323"/>
                      <a:pt x="471" y="317"/>
                    </a:cubicBezTo>
                    <a:cubicBezTo>
                      <a:pt x="475" y="311"/>
                      <a:pt x="483" y="309"/>
                      <a:pt x="489" y="313"/>
                    </a:cubicBezTo>
                    <a:close/>
                    <a:moveTo>
                      <a:pt x="556" y="357"/>
                    </a:moveTo>
                    <a:lnTo>
                      <a:pt x="578" y="372"/>
                    </a:lnTo>
                    <a:cubicBezTo>
                      <a:pt x="584" y="376"/>
                      <a:pt x="586" y="385"/>
                      <a:pt x="582" y="391"/>
                    </a:cubicBezTo>
                    <a:cubicBezTo>
                      <a:pt x="578" y="397"/>
                      <a:pt x="569" y="399"/>
                      <a:pt x="563" y="394"/>
                    </a:cubicBezTo>
                    <a:lnTo>
                      <a:pt x="541" y="380"/>
                    </a:lnTo>
                    <a:cubicBezTo>
                      <a:pt x="535" y="376"/>
                      <a:pt x="533" y="367"/>
                      <a:pt x="537" y="361"/>
                    </a:cubicBezTo>
                    <a:cubicBezTo>
                      <a:pt x="541" y="355"/>
                      <a:pt x="550" y="353"/>
                      <a:pt x="556" y="357"/>
                    </a:cubicBezTo>
                    <a:close/>
                    <a:moveTo>
                      <a:pt x="622" y="402"/>
                    </a:moveTo>
                    <a:lnTo>
                      <a:pt x="645" y="416"/>
                    </a:lnTo>
                    <a:cubicBezTo>
                      <a:pt x="651" y="420"/>
                      <a:pt x="652" y="429"/>
                      <a:pt x="648" y="435"/>
                    </a:cubicBezTo>
                    <a:cubicBezTo>
                      <a:pt x="644" y="441"/>
                      <a:pt x="636" y="443"/>
                      <a:pt x="630" y="439"/>
                    </a:cubicBezTo>
                    <a:lnTo>
                      <a:pt x="608" y="424"/>
                    </a:lnTo>
                    <a:cubicBezTo>
                      <a:pt x="602" y="420"/>
                      <a:pt x="600" y="412"/>
                      <a:pt x="604" y="405"/>
                    </a:cubicBezTo>
                    <a:cubicBezTo>
                      <a:pt x="608" y="399"/>
                      <a:pt x="616" y="398"/>
                      <a:pt x="622" y="402"/>
                    </a:cubicBezTo>
                    <a:close/>
                    <a:moveTo>
                      <a:pt x="689" y="446"/>
                    </a:moveTo>
                    <a:lnTo>
                      <a:pt x="711" y="461"/>
                    </a:lnTo>
                    <a:cubicBezTo>
                      <a:pt x="717" y="465"/>
                      <a:pt x="719" y="473"/>
                      <a:pt x="715" y="479"/>
                    </a:cubicBezTo>
                    <a:cubicBezTo>
                      <a:pt x="711" y="485"/>
                      <a:pt x="703" y="487"/>
                      <a:pt x="697" y="483"/>
                    </a:cubicBezTo>
                    <a:lnTo>
                      <a:pt x="674" y="468"/>
                    </a:lnTo>
                    <a:cubicBezTo>
                      <a:pt x="668" y="464"/>
                      <a:pt x="667" y="456"/>
                      <a:pt x="671" y="450"/>
                    </a:cubicBezTo>
                    <a:cubicBezTo>
                      <a:pt x="675" y="443"/>
                      <a:pt x="683" y="442"/>
                      <a:pt x="689" y="446"/>
                    </a:cubicBezTo>
                    <a:close/>
                    <a:moveTo>
                      <a:pt x="756" y="490"/>
                    </a:moveTo>
                    <a:lnTo>
                      <a:pt x="778" y="505"/>
                    </a:lnTo>
                    <a:cubicBezTo>
                      <a:pt x="784" y="509"/>
                      <a:pt x="786" y="517"/>
                      <a:pt x="782" y="523"/>
                    </a:cubicBezTo>
                    <a:cubicBezTo>
                      <a:pt x="778" y="529"/>
                      <a:pt x="769" y="531"/>
                      <a:pt x="763" y="527"/>
                    </a:cubicBezTo>
                    <a:lnTo>
                      <a:pt x="741" y="512"/>
                    </a:lnTo>
                    <a:cubicBezTo>
                      <a:pt x="735" y="508"/>
                      <a:pt x="733" y="500"/>
                      <a:pt x="737" y="494"/>
                    </a:cubicBezTo>
                    <a:cubicBezTo>
                      <a:pt x="741" y="488"/>
                      <a:pt x="750" y="486"/>
                      <a:pt x="756" y="490"/>
                    </a:cubicBezTo>
                    <a:close/>
                    <a:moveTo>
                      <a:pt x="822" y="534"/>
                    </a:moveTo>
                    <a:lnTo>
                      <a:pt x="845" y="549"/>
                    </a:lnTo>
                    <a:cubicBezTo>
                      <a:pt x="851" y="553"/>
                      <a:pt x="852" y="561"/>
                      <a:pt x="848" y="567"/>
                    </a:cubicBezTo>
                    <a:cubicBezTo>
                      <a:pt x="844" y="574"/>
                      <a:pt x="836" y="575"/>
                      <a:pt x="830" y="571"/>
                    </a:cubicBezTo>
                    <a:lnTo>
                      <a:pt x="808" y="557"/>
                    </a:lnTo>
                    <a:cubicBezTo>
                      <a:pt x="802" y="552"/>
                      <a:pt x="800" y="544"/>
                      <a:pt x="804" y="538"/>
                    </a:cubicBezTo>
                    <a:cubicBezTo>
                      <a:pt x="808" y="532"/>
                      <a:pt x="816" y="530"/>
                      <a:pt x="822" y="534"/>
                    </a:cubicBezTo>
                    <a:close/>
                    <a:moveTo>
                      <a:pt x="889" y="578"/>
                    </a:moveTo>
                    <a:lnTo>
                      <a:pt x="911" y="593"/>
                    </a:lnTo>
                    <a:cubicBezTo>
                      <a:pt x="918" y="597"/>
                      <a:pt x="919" y="606"/>
                      <a:pt x="915" y="612"/>
                    </a:cubicBezTo>
                    <a:cubicBezTo>
                      <a:pt x="911" y="618"/>
                      <a:pt x="903" y="620"/>
                      <a:pt x="897" y="615"/>
                    </a:cubicBezTo>
                    <a:lnTo>
                      <a:pt x="874" y="601"/>
                    </a:lnTo>
                    <a:cubicBezTo>
                      <a:pt x="868" y="597"/>
                      <a:pt x="867" y="588"/>
                      <a:pt x="871" y="582"/>
                    </a:cubicBezTo>
                    <a:cubicBezTo>
                      <a:pt x="875" y="576"/>
                      <a:pt x="883" y="574"/>
                      <a:pt x="889" y="578"/>
                    </a:cubicBezTo>
                    <a:close/>
                    <a:moveTo>
                      <a:pt x="956" y="623"/>
                    </a:moveTo>
                    <a:lnTo>
                      <a:pt x="978" y="637"/>
                    </a:lnTo>
                    <a:cubicBezTo>
                      <a:pt x="984" y="641"/>
                      <a:pt x="986" y="650"/>
                      <a:pt x="982" y="656"/>
                    </a:cubicBezTo>
                    <a:cubicBezTo>
                      <a:pt x="978" y="662"/>
                      <a:pt x="969" y="664"/>
                      <a:pt x="963" y="660"/>
                    </a:cubicBezTo>
                    <a:lnTo>
                      <a:pt x="941" y="645"/>
                    </a:lnTo>
                    <a:cubicBezTo>
                      <a:pt x="935" y="641"/>
                      <a:pt x="933" y="633"/>
                      <a:pt x="937" y="626"/>
                    </a:cubicBezTo>
                    <a:cubicBezTo>
                      <a:pt x="941" y="620"/>
                      <a:pt x="950" y="619"/>
                      <a:pt x="956" y="623"/>
                    </a:cubicBezTo>
                    <a:close/>
                    <a:moveTo>
                      <a:pt x="1022" y="667"/>
                    </a:moveTo>
                    <a:lnTo>
                      <a:pt x="1045" y="682"/>
                    </a:lnTo>
                    <a:cubicBezTo>
                      <a:pt x="1051" y="686"/>
                      <a:pt x="1053" y="694"/>
                      <a:pt x="1048" y="700"/>
                    </a:cubicBezTo>
                    <a:cubicBezTo>
                      <a:pt x="1044" y="706"/>
                      <a:pt x="1036" y="708"/>
                      <a:pt x="1030" y="704"/>
                    </a:cubicBezTo>
                    <a:lnTo>
                      <a:pt x="1008" y="689"/>
                    </a:lnTo>
                    <a:cubicBezTo>
                      <a:pt x="1002" y="685"/>
                      <a:pt x="1000" y="677"/>
                      <a:pt x="1004" y="671"/>
                    </a:cubicBezTo>
                    <a:cubicBezTo>
                      <a:pt x="1008" y="664"/>
                      <a:pt x="1016" y="663"/>
                      <a:pt x="1022" y="667"/>
                    </a:cubicBezTo>
                    <a:close/>
                    <a:moveTo>
                      <a:pt x="1089" y="711"/>
                    </a:moveTo>
                    <a:lnTo>
                      <a:pt x="1111" y="726"/>
                    </a:lnTo>
                    <a:cubicBezTo>
                      <a:pt x="1118" y="730"/>
                      <a:pt x="1119" y="738"/>
                      <a:pt x="1115" y="744"/>
                    </a:cubicBezTo>
                    <a:cubicBezTo>
                      <a:pt x="1111" y="750"/>
                      <a:pt x="1103" y="752"/>
                      <a:pt x="1097" y="748"/>
                    </a:cubicBezTo>
                    <a:lnTo>
                      <a:pt x="1074" y="733"/>
                    </a:lnTo>
                    <a:cubicBezTo>
                      <a:pt x="1068" y="729"/>
                      <a:pt x="1067" y="721"/>
                      <a:pt x="1071" y="715"/>
                    </a:cubicBezTo>
                    <a:cubicBezTo>
                      <a:pt x="1075" y="709"/>
                      <a:pt x="1083" y="707"/>
                      <a:pt x="1089" y="711"/>
                    </a:cubicBezTo>
                    <a:close/>
                    <a:moveTo>
                      <a:pt x="1156" y="755"/>
                    </a:moveTo>
                    <a:lnTo>
                      <a:pt x="1178" y="770"/>
                    </a:lnTo>
                    <a:cubicBezTo>
                      <a:pt x="1184" y="774"/>
                      <a:pt x="1186" y="782"/>
                      <a:pt x="1182" y="789"/>
                    </a:cubicBezTo>
                    <a:cubicBezTo>
                      <a:pt x="1178" y="795"/>
                      <a:pt x="1169" y="796"/>
                      <a:pt x="1163" y="792"/>
                    </a:cubicBezTo>
                    <a:lnTo>
                      <a:pt x="1141" y="778"/>
                    </a:lnTo>
                    <a:cubicBezTo>
                      <a:pt x="1135" y="773"/>
                      <a:pt x="1133" y="765"/>
                      <a:pt x="1137" y="759"/>
                    </a:cubicBezTo>
                    <a:cubicBezTo>
                      <a:pt x="1141" y="753"/>
                      <a:pt x="1150" y="751"/>
                      <a:pt x="1156" y="755"/>
                    </a:cubicBezTo>
                    <a:close/>
                    <a:moveTo>
                      <a:pt x="1223" y="799"/>
                    </a:moveTo>
                    <a:lnTo>
                      <a:pt x="1245" y="814"/>
                    </a:lnTo>
                    <a:cubicBezTo>
                      <a:pt x="1251" y="818"/>
                      <a:pt x="1253" y="827"/>
                      <a:pt x="1249" y="833"/>
                    </a:cubicBezTo>
                    <a:cubicBezTo>
                      <a:pt x="1244" y="839"/>
                      <a:pt x="1236" y="841"/>
                      <a:pt x="1230" y="836"/>
                    </a:cubicBezTo>
                    <a:lnTo>
                      <a:pt x="1208" y="822"/>
                    </a:lnTo>
                    <a:cubicBezTo>
                      <a:pt x="1202" y="818"/>
                      <a:pt x="1200" y="809"/>
                      <a:pt x="1204" y="803"/>
                    </a:cubicBezTo>
                    <a:cubicBezTo>
                      <a:pt x="1208" y="797"/>
                      <a:pt x="1216" y="795"/>
                      <a:pt x="1223" y="799"/>
                    </a:cubicBezTo>
                    <a:close/>
                    <a:moveTo>
                      <a:pt x="1289" y="844"/>
                    </a:moveTo>
                    <a:lnTo>
                      <a:pt x="1311" y="858"/>
                    </a:lnTo>
                    <a:cubicBezTo>
                      <a:pt x="1318" y="862"/>
                      <a:pt x="1319" y="871"/>
                      <a:pt x="1315" y="877"/>
                    </a:cubicBezTo>
                    <a:cubicBezTo>
                      <a:pt x="1311" y="883"/>
                      <a:pt x="1303" y="885"/>
                      <a:pt x="1297" y="881"/>
                    </a:cubicBezTo>
                    <a:lnTo>
                      <a:pt x="1274" y="866"/>
                    </a:lnTo>
                    <a:cubicBezTo>
                      <a:pt x="1268" y="862"/>
                      <a:pt x="1267" y="854"/>
                      <a:pt x="1271" y="847"/>
                    </a:cubicBezTo>
                    <a:cubicBezTo>
                      <a:pt x="1275" y="841"/>
                      <a:pt x="1283" y="840"/>
                      <a:pt x="1289" y="844"/>
                    </a:cubicBezTo>
                    <a:close/>
                    <a:moveTo>
                      <a:pt x="1356" y="888"/>
                    </a:moveTo>
                    <a:lnTo>
                      <a:pt x="1378" y="903"/>
                    </a:lnTo>
                    <a:cubicBezTo>
                      <a:pt x="1384" y="907"/>
                      <a:pt x="1386" y="915"/>
                      <a:pt x="1382" y="921"/>
                    </a:cubicBezTo>
                    <a:cubicBezTo>
                      <a:pt x="1378" y="927"/>
                      <a:pt x="1370" y="929"/>
                      <a:pt x="1363" y="925"/>
                    </a:cubicBezTo>
                    <a:lnTo>
                      <a:pt x="1341" y="910"/>
                    </a:lnTo>
                    <a:cubicBezTo>
                      <a:pt x="1335" y="906"/>
                      <a:pt x="1333" y="898"/>
                      <a:pt x="1337" y="892"/>
                    </a:cubicBezTo>
                    <a:cubicBezTo>
                      <a:pt x="1341" y="886"/>
                      <a:pt x="1350" y="884"/>
                      <a:pt x="1356" y="888"/>
                    </a:cubicBezTo>
                    <a:close/>
                    <a:moveTo>
                      <a:pt x="1423" y="932"/>
                    </a:moveTo>
                    <a:lnTo>
                      <a:pt x="1445" y="947"/>
                    </a:lnTo>
                    <a:cubicBezTo>
                      <a:pt x="1451" y="951"/>
                      <a:pt x="1453" y="959"/>
                      <a:pt x="1449" y="965"/>
                    </a:cubicBezTo>
                    <a:cubicBezTo>
                      <a:pt x="1444" y="971"/>
                      <a:pt x="1436" y="973"/>
                      <a:pt x="1430" y="969"/>
                    </a:cubicBezTo>
                    <a:lnTo>
                      <a:pt x="1408" y="954"/>
                    </a:lnTo>
                    <a:cubicBezTo>
                      <a:pt x="1402" y="950"/>
                      <a:pt x="1400" y="942"/>
                      <a:pt x="1404" y="936"/>
                    </a:cubicBezTo>
                    <a:cubicBezTo>
                      <a:pt x="1408" y="930"/>
                      <a:pt x="1416" y="928"/>
                      <a:pt x="1423" y="932"/>
                    </a:cubicBezTo>
                    <a:close/>
                    <a:moveTo>
                      <a:pt x="1489" y="976"/>
                    </a:moveTo>
                    <a:lnTo>
                      <a:pt x="1511" y="991"/>
                    </a:lnTo>
                    <a:cubicBezTo>
                      <a:pt x="1518" y="995"/>
                      <a:pt x="1519" y="1003"/>
                      <a:pt x="1515" y="1010"/>
                    </a:cubicBezTo>
                    <a:cubicBezTo>
                      <a:pt x="1511" y="1016"/>
                      <a:pt x="1503" y="1017"/>
                      <a:pt x="1497" y="1013"/>
                    </a:cubicBezTo>
                    <a:lnTo>
                      <a:pt x="1475" y="999"/>
                    </a:lnTo>
                    <a:cubicBezTo>
                      <a:pt x="1468" y="994"/>
                      <a:pt x="1467" y="986"/>
                      <a:pt x="1471" y="980"/>
                    </a:cubicBezTo>
                    <a:cubicBezTo>
                      <a:pt x="1475" y="974"/>
                      <a:pt x="1483" y="972"/>
                      <a:pt x="1489" y="976"/>
                    </a:cubicBezTo>
                    <a:close/>
                    <a:moveTo>
                      <a:pt x="1556" y="1020"/>
                    </a:moveTo>
                    <a:lnTo>
                      <a:pt x="1578" y="1035"/>
                    </a:lnTo>
                    <a:cubicBezTo>
                      <a:pt x="1584" y="1039"/>
                      <a:pt x="1586" y="1048"/>
                      <a:pt x="1582" y="1054"/>
                    </a:cubicBezTo>
                    <a:cubicBezTo>
                      <a:pt x="1578" y="1060"/>
                      <a:pt x="1570" y="1062"/>
                      <a:pt x="1563" y="1057"/>
                    </a:cubicBezTo>
                    <a:lnTo>
                      <a:pt x="1541" y="1043"/>
                    </a:lnTo>
                    <a:cubicBezTo>
                      <a:pt x="1535" y="1039"/>
                      <a:pt x="1533" y="1030"/>
                      <a:pt x="1537" y="1024"/>
                    </a:cubicBezTo>
                    <a:cubicBezTo>
                      <a:pt x="1542" y="1018"/>
                      <a:pt x="1550" y="1016"/>
                      <a:pt x="1556" y="1020"/>
                    </a:cubicBezTo>
                    <a:close/>
                    <a:moveTo>
                      <a:pt x="1623" y="1065"/>
                    </a:moveTo>
                    <a:lnTo>
                      <a:pt x="1645" y="1079"/>
                    </a:lnTo>
                    <a:cubicBezTo>
                      <a:pt x="1651" y="1084"/>
                      <a:pt x="1653" y="1092"/>
                      <a:pt x="1649" y="1098"/>
                    </a:cubicBezTo>
                    <a:cubicBezTo>
                      <a:pt x="1645" y="1104"/>
                      <a:pt x="1636" y="1106"/>
                      <a:pt x="1630" y="1102"/>
                    </a:cubicBezTo>
                    <a:lnTo>
                      <a:pt x="1608" y="1087"/>
                    </a:lnTo>
                    <a:cubicBezTo>
                      <a:pt x="1602" y="1083"/>
                      <a:pt x="1600" y="1075"/>
                      <a:pt x="1604" y="1068"/>
                    </a:cubicBezTo>
                    <a:cubicBezTo>
                      <a:pt x="1608" y="1062"/>
                      <a:pt x="1616" y="1061"/>
                      <a:pt x="1623" y="1065"/>
                    </a:cubicBezTo>
                    <a:close/>
                    <a:moveTo>
                      <a:pt x="1689" y="1109"/>
                    </a:moveTo>
                    <a:lnTo>
                      <a:pt x="1712" y="1124"/>
                    </a:lnTo>
                    <a:cubicBezTo>
                      <a:pt x="1718" y="1128"/>
                      <a:pt x="1719" y="1136"/>
                      <a:pt x="1715" y="1142"/>
                    </a:cubicBezTo>
                    <a:cubicBezTo>
                      <a:pt x="1711" y="1148"/>
                      <a:pt x="1703" y="1150"/>
                      <a:pt x="1697" y="1146"/>
                    </a:cubicBezTo>
                    <a:lnTo>
                      <a:pt x="1675" y="1131"/>
                    </a:lnTo>
                    <a:cubicBezTo>
                      <a:pt x="1668" y="1127"/>
                      <a:pt x="1667" y="1119"/>
                      <a:pt x="1671" y="1113"/>
                    </a:cubicBezTo>
                    <a:cubicBezTo>
                      <a:pt x="1675" y="1107"/>
                      <a:pt x="1683" y="1105"/>
                      <a:pt x="1689" y="1109"/>
                    </a:cubicBezTo>
                    <a:close/>
                    <a:moveTo>
                      <a:pt x="1756" y="1153"/>
                    </a:moveTo>
                    <a:lnTo>
                      <a:pt x="1778" y="1168"/>
                    </a:lnTo>
                    <a:cubicBezTo>
                      <a:pt x="1784" y="1172"/>
                      <a:pt x="1786" y="1180"/>
                      <a:pt x="1782" y="1186"/>
                    </a:cubicBezTo>
                    <a:cubicBezTo>
                      <a:pt x="1778" y="1192"/>
                      <a:pt x="1770" y="1194"/>
                      <a:pt x="1763" y="1190"/>
                    </a:cubicBezTo>
                    <a:lnTo>
                      <a:pt x="1741" y="1175"/>
                    </a:lnTo>
                    <a:cubicBezTo>
                      <a:pt x="1735" y="1171"/>
                      <a:pt x="1733" y="1163"/>
                      <a:pt x="1737" y="1157"/>
                    </a:cubicBezTo>
                    <a:cubicBezTo>
                      <a:pt x="1742" y="1151"/>
                      <a:pt x="1750" y="1149"/>
                      <a:pt x="1756" y="1153"/>
                    </a:cubicBezTo>
                    <a:close/>
                    <a:moveTo>
                      <a:pt x="1823" y="1197"/>
                    </a:moveTo>
                    <a:lnTo>
                      <a:pt x="1845" y="1212"/>
                    </a:lnTo>
                    <a:cubicBezTo>
                      <a:pt x="1851" y="1216"/>
                      <a:pt x="1853" y="1224"/>
                      <a:pt x="1849" y="1231"/>
                    </a:cubicBezTo>
                    <a:cubicBezTo>
                      <a:pt x="1845" y="1237"/>
                      <a:pt x="1836" y="1238"/>
                      <a:pt x="1830" y="1234"/>
                    </a:cubicBezTo>
                    <a:lnTo>
                      <a:pt x="1808" y="1220"/>
                    </a:lnTo>
                    <a:cubicBezTo>
                      <a:pt x="1802" y="1215"/>
                      <a:pt x="1800" y="1207"/>
                      <a:pt x="1804" y="1201"/>
                    </a:cubicBezTo>
                    <a:cubicBezTo>
                      <a:pt x="1808" y="1195"/>
                      <a:pt x="1817" y="1193"/>
                      <a:pt x="1823" y="1197"/>
                    </a:cubicBezTo>
                    <a:close/>
                    <a:moveTo>
                      <a:pt x="1889" y="1242"/>
                    </a:moveTo>
                    <a:lnTo>
                      <a:pt x="1912" y="1256"/>
                    </a:lnTo>
                    <a:cubicBezTo>
                      <a:pt x="1918" y="1260"/>
                      <a:pt x="1919" y="1269"/>
                      <a:pt x="1915" y="1275"/>
                    </a:cubicBezTo>
                    <a:cubicBezTo>
                      <a:pt x="1911" y="1281"/>
                      <a:pt x="1903" y="1283"/>
                      <a:pt x="1897" y="1278"/>
                    </a:cubicBezTo>
                    <a:lnTo>
                      <a:pt x="1875" y="1264"/>
                    </a:lnTo>
                    <a:cubicBezTo>
                      <a:pt x="1868" y="1260"/>
                      <a:pt x="1867" y="1251"/>
                      <a:pt x="1871" y="1245"/>
                    </a:cubicBezTo>
                    <a:cubicBezTo>
                      <a:pt x="1875" y="1239"/>
                      <a:pt x="1883" y="1237"/>
                      <a:pt x="1889" y="1242"/>
                    </a:cubicBezTo>
                    <a:close/>
                    <a:moveTo>
                      <a:pt x="1956" y="1286"/>
                    </a:moveTo>
                    <a:lnTo>
                      <a:pt x="1978" y="1300"/>
                    </a:lnTo>
                    <a:cubicBezTo>
                      <a:pt x="1984" y="1305"/>
                      <a:pt x="1986" y="1313"/>
                      <a:pt x="1982" y="1319"/>
                    </a:cubicBezTo>
                    <a:cubicBezTo>
                      <a:pt x="1978" y="1325"/>
                      <a:pt x="1970" y="1327"/>
                      <a:pt x="1964" y="1323"/>
                    </a:cubicBezTo>
                    <a:lnTo>
                      <a:pt x="1941" y="1308"/>
                    </a:lnTo>
                    <a:cubicBezTo>
                      <a:pt x="1935" y="1304"/>
                      <a:pt x="1933" y="1296"/>
                      <a:pt x="1938" y="1289"/>
                    </a:cubicBezTo>
                    <a:cubicBezTo>
                      <a:pt x="1942" y="1283"/>
                      <a:pt x="1950" y="1282"/>
                      <a:pt x="1956" y="1286"/>
                    </a:cubicBezTo>
                    <a:close/>
                    <a:moveTo>
                      <a:pt x="2023" y="1330"/>
                    </a:moveTo>
                    <a:lnTo>
                      <a:pt x="2045" y="1345"/>
                    </a:lnTo>
                    <a:cubicBezTo>
                      <a:pt x="2051" y="1349"/>
                      <a:pt x="2053" y="1357"/>
                      <a:pt x="2049" y="1363"/>
                    </a:cubicBezTo>
                    <a:cubicBezTo>
                      <a:pt x="2045" y="1369"/>
                      <a:pt x="2036" y="1371"/>
                      <a:pt x="2030" y="1367"/>
                    </a:cubicBezTo>
                    <a:lnTo>
                      <a:pt x="2008" y="1352"/>
                    </a:lnTo>
                    <a:cubicBezTo>
                      <a:pt x="2002" y="1348"/>
                      <a:pt x="2000" y="1340"/>
                      <a:pt x="2004" y="1334"/>
                    </a:cubicBezTo>
                    <a:cubicBezTo>
                      <a:pt x="2008" y="1328"/>
                      <a:pt x="2017" y="1326"/>
                      <a:pt x="2023" y="1330"/>
                    </a:cubicBezTo>
                    <a:close/>
                    <a:moveTo>
                      <a:pt x="2089" y="1374"/>
                    </a:moveTo>
                    <a:lnTo>
                      <a:pt x="2112" y="1389"/>
                    </a:lnTo>
                    <a:cubicBezTo>
                      <a:pt x="2118" y="1393"/>
                      <a:pt x="2119" y="1401"/>
                      <a:pt x="2115" y="1407"/>
                    </a:cubicBezTo>
                    <a:cubicBezTo>
                      <a:pt x="2111" y="1413"/>
                      <a:pt x="2103" y="1415"/>
                      <a:pt x="2097" y="1411"/>
                    </a:cubicBezTo>
                    <a:lnTo>
                      <a:pt x="2075" y="1396"/>
                    </a:lnTo>
                    <a:cubicBezTo>
                      <a:pt x="2069" y="1392"/>
                      <a:pt x="2067" y="1384"/>
                      <a:pt x="2071" y="1378"/>
                    </a:cubicBezTo>
                    <a:cubicBezTo>
                      <a:pt x="2075" y="1372"/>
                      <a:pt x="2083" y="1370"/>
                      <a:pt x="2089" y="1374"/>
                    </a:cubicBezTo>
                    <a:close/>
                    <a:moveTo>
                      <a:pt x="2156" y="1418"/>
                    </a:moveTo>
                    <a:lnTo>
                      <a:pt x="2178" y="1433"/>
                    </a:lnTo>
                    <a:cubicBezTo>
                      <a:pt x="2184" y="1437"/>
                      <a:pt x="2186" y="1445"/>
                      <a:pt x="2182" y="1452"/>
                    </a:cubicBezTo>
                    <a:cubicBezTo>
                      <a:pt x="2178" y="1458"/>
                      <a:pt x="2170" y="1459"/>
                      <a:pt x="2164" y="1455"/>
                    </a:cubicBezTo>
                    <a:lnTo>
                      <a:pt x="2141" y="1441"/>
                    </a:lnTo>
                    <a:cubicBezTo>
                      <a:pt x="2135" y="1436"/>
                      <a:pt x="2134" y="1428"/>
                      <a:pt x="2138" y="1422"/>
                    </a:cubicBezTo>
                    <a:cubicBezTo>
                      <a:pt x="2142" y="1416"/>
                      <a:pt x="2150" y="1414"/>
                      <a:pt x="2156" y="1418"/>
                    </a:cubicBezTo>
                    <a:close/>
                    <a:moveTo>
                      <a:pt x="2223" y="1463"/>
                    </a:moveTo>
                    <a:lnTo>
                      <a:pt x="2245" y="1477"/>
                    </a:lnTo>
                    <a:cubicBezTo>
                      <a:pt x="2251" y="1481"/>
                      <a:pt x="2253" y="1490"/>
                      <a:pt x="2249" y="1496"/>
                    </a:cubicBezTo>
                    <a:cubicBezTo>
                      <a:pt x="2245" y="1502"/>
                      <a:pt x="2236" y="1504"/>
                      <a:pt x="2230" y="1499"/>
                    </a:cubicBezTo>
                    <a:lnTo>
                      <a:pt x="2208" y="1485"/>
                    </a:lnTo>
                    <a:cubicBezTo>
                      <a:pt x="2202" y="1481"/>
                      <a:pt x="2200" y="1472"/>
                      <a:pt x="2204" y="1466"/>
                    </a:cubicBezTo>
                    <a:cubicBezTo>
                      <a:pt x="2208" y="1460"/>
                      <a:pt x="2217" y="1458"/>
                      <a:pt x="2223" y="1463"/>
                    </a:cubicBezTo>
                    <a:close/>
                    <a:moveTo>
                      <a:pt x="2289" y="1507"/>
                    </a:moveTo>
                    <a:lnTo>
                      <a:pt x="2312" y="1521"/>
                    </a:lnTo>
                    <a:cubicBezTo>
                      <a:pt x="2318" y="1526"/>
                      <a:pt x="2319" y="1534"/>
                      <a:pt x="2315" y="1540"/>
                    </a:cubicBezTo>
                    <a:cubicBezTo>
                      <a:pt x="2311" y="1546"/>
                      <a:pt x="2303" y="1548"/>
                      <a:pt x="2297" y="1544"/>
                    </a:cubicBezTo>
                    <a:lnTo>
                      <a:pt x="2275" y="1529"/>
                    </a:lnTo>
                    <a:cubicBezTo>
                      <a:pt x="2269" y="1525"/>
                      <a:pt x="2267" y="1517"/>
                      <a:pt x="2271" y="1510"/>
                    </a:cubicBezTo>
                    <a:cubicBezTo>
                      <a:pt x="2275" y="1504"/>
                      <a:pt x="2283" y="1503"/>
                      <a:pt x="2289" y="1507"/>
                    </a:cubicBezTo>
                    <a:close/>
                    <a:moveTo>
                      <a:pt x="2356" y="1551"/>
                    </a:moveTo>
                    <a:lnTo>
                      <a:pt x="2378" y="1566"/>
                    </a:lnTo>
                    <a:cubicBezTo>
                      <a:pt x="2384" y="1570"/>
                      <a:pt x="2386" y="1578"/>
                      <a:pt x="2382" y="1584"/>
                    </a:cubicBezTo>
                    <a:cubicBezTo>
                      <a:pt x="2378" y="1590"/>
                      <a:pt x="2370" y="1592"/>
                      <a:pt x="2364" y="1588"/>
                    </a:cubicBezTo>
                    <a:lnTo>
                      <a:pt x="2341" y="1573"/>
                    </a:lnTo>
                    <a:cubicBezTo>
                      <a:pt x="2335" y="1569"/>
                      <a:pt x="2334" y="1561"/>
                      <a:pt x="2338" y="1555"/>
                    </a:cubicBezTo>
                    <a:cubicBezTo>
                      <a:pt x="2342" y="1549"/>
                      <a:pt x="2350" y="1547"/>
                      <a:pt x="2356" y="1551"/>
                    </a:cubicBezTo>
                    <a:close/>
                    <a:moveTo>
                      <a:pt x="2423" y="1595"/>
                    </a:moveTo>
                    <a:lnTo>
                      <a:pt x="2445" y="1610"/>
                    </a:lnTo>
                    <a:cubicBezTo>
                      <a:pt x="2451" y="1614"/>
                      <a:pt x="2453" y="1622"/>
                      <a:pt x="2449" y="1628"/>
                    </a:cubicBezTo>
                    <a:cubicBezTo>
                      <a:pt x="2445" y="1634"/>
                      <a:pt x="2436" y="1636"/>
                      <a:pt x="2430" y="1632"/>
                    </a:cubicBezTo>
                    <a:lnTo>
                      <a:pt x="2408" y="1617"/>
                    </a:lnTo>
                    <a:cubicBezTo>
                      <a:pt x="2402" y="1613"/>
                      <a:pt x="2400" y="1605"/>
                      <a:pt x="2404" y="1599"/>
                    </a:cubicBezTo>
                    <a:cubicBezTo>
                      <a:pt x="2408" y="1593"/>
                      <a:pt x="2417" y="1591"/>
                      <a:pt x="2423" y="1595"/>
                    </a:cubicBezTo>
                    <a:close/>
                    <a:moveTo>
                      <a:pt x="2489" y="1639"/>
                    </a:moveTo>
                    <a:lnTo>
                      <a:pt x="2512" y="1654"/>
                    </a:lnTo>
                    <a:cubicBezTo>
                      <a:pt x="2518" y="1658"/>
                      <a:pt x="2519" y="1666"/>
                      <a:pt x="2515" y="1673"/>
                    </a:cubicBezTo>
                    <a:cubicBezTo>
                      <a:pt x="2511" y="1679"/>
                      <a:pt x="2503" y="1680"/>
                      <a:pt x="2497" y="1676"/>
                    </a:cubicBezTo>
                    <a:lnTo>
                      <a:pt x="2475" y="1662"/>
                    </a:lnTo>
                    <a:cubicBezTo>
                      <a:pt x="2469" y="1657"/>
                      <a:pt x="2467" y="1649"/>
                      <a:pt x="2471" y="1643"/>
                    </a:cubicBezTo>
                    <a:cubicBezTo>
                      <a:pt x="2475" y="1637"/>
                      <a:pt x="2483" y="1635"/>
                      <a:pt x="2489" y="1639"/>
                    </a:cubicBezTo>
                    <a:close/>
                    <a:moveTo>
                      <a:pt x="2556" y="1684"/>
                    </a:moveTo>
                    <a:lnTo>
                      <a:pt x="2578" y="1698"/>
                    </a:lnTo>
                    <a:cubicBezTo>
                      <a:pt x="2584" y="1702"/>
                      <a:pt x="2586" y="1711"/>
                      <a:pt x="2582" y="1717"/>
                    </a:cubicBezTo>
                    <a:cubicBezTo>
                      <a:pt x="2578" y="1723"/>
                      <a:pt x="2570" y="1725"/>
                      <a:pt x="2564" y="1720"/>
                    </a:cubicBezTo>
                    <a:lnTo>
                      <a:pt x="2541" y="1706"/>
                    </a:lnTo>
                    <a:cubicBezTo>
                      <a:pt x="2535" y="1702"/>
                      <a:pt x="2534" y="1693"/>
                      <a:pt x="2538" y="1687"/>
                    </a:cubicBezTo>
                    <a:cubicBezTo>
                      <a:pt x="2542" y="1681"/>
                      <a:pt x="2550" y="1679"/>
                      <a:pt x="2556" y="1684"/>
                    </a:cubicBezTo>
                    <a:close/>
                    <a:moveTo>
                      <a:pt x="2623" y="1728"/>
                    </a:moveTo>
                    <a:lnTo>
                      <a:pt x="2645" y="1742"/>
                    </a:lnTo>
                    <a:cubicBezTo>
                      <a:pt x="2651" y="1747"/>
                      <a:pt x="2653" y="1755"/>
                      <a:pt x="2649" y="1761"/>
                    </a:cubicBezTo>
                    <a:cubicBezTo>
                      <a:pt x="2645" y="1767"/>
                      <a:pt x="2636" y="1769"/>
                      <a:pt x="2630" y="1765"/>
                    </a:cubicBezTo>
                    <a:lnTo>
                      <a:pt x="2608" y="1750"/>
                    </a:lnTo>
                    <a:cubicBezTo>
                      <a:pt x="2602" y="1746"/>
                      <a:pt x="2600" y="1738"/>
                      <a:pt x="2604" y="1731"/>
                    </a:cubicBezTo>
                    <a:cubicBezTo>
                      <a:pt x="2608" y="1725"/>
                      <a:pt x="2617" y="1724"/>
                      <a:pt x="2623" y="1728"/>
                    </a:cubicBezTo>
                    <a:close/>
                    <a:moveTo>
                      <a:pt x="2689" y="1772"/>
                    </a:moveTo>
                    <a:lnTo>
                      <a:pt x="2712" y="1787"/>
                    </a:lnTo>
                    <a:cubicBezTo>
                      <a:pt x="2718" y="1791"/>
                      <a:pt x="2720" y="1799"/>
                      <a:pt x="2715" y="1805"/>
                    </a:cubicBezTo>
                    <a:cubicBezTo>
                      <a:pt x="2711" y="1811"/>
                      <a:pt x="2703" y="1813"/>
                      <a:pt x="2697" y="1809"/>
                    </a:cubicBezTo>
                    <a:lnTo>
                      <a:pt x="2675" y="1794"/>
                    </a:lnTo>
                    <a:cubicBezTo>
                      <a:pt x="2669" y="1790"/>
                      <a:pt x="2667" y="1782"/>
                      <a:pt x="2671" y="1776"/>
                    </a:cubicBezTo>
                    <a:cubicBezTo>
                      <a:pt x="2675" y="1770"/>
                      <a:pt x="2683" y="1768"/>
                      <a:pt x="2689" y="1772"/>
                    </a:cubicBezTo>
                    <a:close/>
                    <a:moveTo>
                      <a:pt x="2756" y="1816"/>
                    </a:moveTo>
                    <a:lnTo>
                      <a:pt x="2778" y="1831"/>
                    </a:lnTo>
                    <a:cubicBezTo>
                      <a:pt x="2785" y="1835"/>
                      <a:pt x="2786" y="1843"/>
                      <a:pt x="2782" y="1849"/>
                    </a:cubicBezTo>
                    <a:cubicBezTo>
                      <a:pt x="2778" y="1855"/>
                      <a:pt x="2770" y="1857"/>
                      <a:pt x="2764" y="1853"/>
                    </a:cubicBezTo>
                    <a:lnTo>
                      <a:pt x="2741" y="1838"/>
                    </a:lnTo>
                    <a:cubicBezTo>
                      <a:pt x="2735" y="1834"/>
                      <a:pt x="2734" y="1826"/>
                      <a:pt x="2738" y="1820"/>
                    </a:cubicBezTo>
                    <a:cubicBezTo>
                      <a:pt x="2742" y="1814"/>
                      <a:pt x="2750" y="1812"/>
                      <a:pt x="2756" y="1816"/>
                    </a:cubicBezTo>
                    <a:close/>
                    <a:moveTo>
                      <a:pt x="2823" y="1860"/>
                    </a:moveTo>
                    <a:lnTo>
                      <a:pt x="2845" y="1875"/>
                    </a:lnTo>
                    <a:cubicBezTo>
                      <a:pt x="2851" y="1879"/>
                      <a:pt x="2853" y="1887"/>
                      <a:pt x="2849" y="1894"/>
                    </a:cubicBezTo>
                    <a:cubicBezTo>
                      <a:pt x="2845" y="1900"/>
                      <a:pt x="2836" y="1901"/>
                      <a:pt x="2830" y="1897"/>
                    </a:cubicBezTo>
                    <a:lnTo>
                      <a:pt x="2808" y="1883"/>
                    </a:lnTo>
                    <a:cubicBezTo>
                      <a:pt x="2802" y="1878"/>
                      <a:pt x="2800" y="1870"/>
                      <a:pt x="2804" y="1864"/>
                    </a:cubicBezTo>
                    <a:cubicBezTo>
                      <a:pt x="2808" y="1858"/>
                      <a:pt x="2817" y="1856"/>
                      <a:pt x="2823" y="1860"/>
                    </a:cubicBezTo>
                    <a:close/>
                    <a:moveTo>
                      <a:pt x="2890" y="1905"/>
                    </a:moveTo>
                    <a:lnTo>
                      <a:pt x="2912" y="1919"/>
                    </a:lnTo>
                    <a:cubicBezTo>
                      <a:pt x="2918" y="1923"/>
                      <a:pt x="2920" y="1932"/>
                      <a:pt x="2916" y="1938"/>
                    </a:cubicBezTo>
                    <a:cubicBezTo>
                      <a:pt x="2911" y="1944"/>
                      <a:pt x="2903" y="1946"/>
                      <a:pt x="2897" y="1941"/>
                    </a:cubicBezTo>
                    <a:lnTo>
                      <a:pt x="2875" y="1927"/>
                    </a:lnTo>
                    <a:cubicBezTo>
                      <a:pt x="2869" y="1923"/>
                      <a:pt x="2867" y="1914"/>
                      <a:pt x="2871" y="1908"/>
                    </a:cubicBezTo>
                    <a:cubicBezTo>
                      <a:pt x="2875" y="1902"/>
                      <a:pt x="2883" y="1900"/>
                      <a:pt x="2890" y="1905"/>
                    </a:cubicBezTo>
                    <a:close/>
                    <a:moveTo>
                      <a:pt x="2956" y="1949"/>
                    </a:moveTo>
                    <a:lnTo>
                      <a:pt x="2978" y="1963"/>
                    </a:lnTo>
                    <a:cubicBezTo>
                      <a:pt x="2985" y="1968"/>
                      <a:pt x="2986" y="1976"/>
                      <a:pt x="2982" y="1982"/>
                    </a:cubicBezTo>
                    <a:cubicBezTo>
                      <a:pt x="2978" y="1988"/>
                      <a:pt x="2970" y="1990"/>
                      <a:pt x="2964" y="1986"/>
                    </a:cubicBezTo>
                    <a:lnTo>
                      <a:pt x="2941" y="1971"/>
                    </a:lnTo>
                    <a:cubicBezTo>
                      <a:pt x="2935" y="1967"/>
                      <a:pt x="2934" y="1959"/>
                      <a:pt x="2938" y="1952"/>
                    </a:cubicBezTo>
                    <a:cubicBezTo>
                      <a:pt x="2942" y="1946"/>
                      <a:pt x="2950" y="1945"/>
                      <a:pt x="2956" y="1949"/>
                    </a:cubicBezTo>
                    <a:close/>
                    <a:moveTo>
                      <a:pt x="3023" y="1993"/>
                    </a:moveTo>
                    <a:lnTo>
                      <a:pt x="3045" y="2008"/>
                    </a:lnTo>
                    <a:cubicBezTo>
                      <a:pt x="3051" y="2012"/>
                      <a:pt x="3053" y="2020"/>
                      <a:pt x="3049" y="2026"/>
                    </a:cubicBezTo>
                    <a:cubicBezTo>
                      <a:pt x="3045" y="2032"/>
                      <a:pt x="3037" y="2034"/>
                      <a:pt x="3030" y="2030"/>
                    </a:cubicBezTo>
                    <a:lnTo>
                      <a:pt x="3008" y="2015"/>
                    </a:lnTo>
                    <a:cubicBezTo>
                      <a:pt x="3002" y="2011"/>
                      <a:pt x="3000" y="2003"/>
                      <a:pt x="3004" y="1997"/>
                    </a:cubicBezTo>
                    <a:cubicBezTo>
                      <a:pt x="3008" y="1991"/>
                      <a:pt x="3017" y="1989"/>
                      <a:pt x="3023" y="1993"/>
                    </a:cubicBezTo>
                    <a:close/>
                    <a:moveTo>
                      <a:pt x="3090" y="2037"/>
                    </a:moveTo>
                    <a:lnTo>
                      <a:pt x="3112" y="2052"/>
                    </a:lnTo>
                    <a:cubicBezTo>
                      <a:pt x="3118" y="2056"/>
                      <a:pt x="3120" y="2064"/>
                      <a:pt x="3116" y="2070"/>
                    </a:cubicBezTo>
                    <a:cubicBezTo>
                      <a:pt x="3111" y="2076"/>
                      <a:pt x="3103" y="2078"/>
                      <a:pt x="3097" y="2074"/>
                    </a:cubicBezTo>
                    <a:lnTo>
                      <a:pt x="3075" y="2059"/>
                    </a:lnTo>
                    <a:cubicBezTo>
                      <a:pt x="3069" y="2055"/>
                      <a:pt x="3067" y="2047"/>
                      <a:pt x="3071" y="2041"/>
                    </a:cubicBezTo>
                    <a:cubicBezTo>
                      <a:pt x="3075" y="2035"/>
                      <a:pt x="3083" y="2033"/>
                      <a:pt x="3090" y="2037"/>
                    </a:cubicBezTo>
                    <a:close/>
                    <a:moveTo>
                      <a:pt x="3156" y="2081"/>
                    </a:moveTo>
                    <a:lnTo>
                      <a:pt x="3178" y="2096"/>
                    </a:lnTo>
                    <a:cubicBezTo>
                      <a:pt x="3185" y="2100"/>
                      <a:pt x="3186" y="2108"/>
                      <a:pt x="3182" y="2115"/>
                    </a:cubicBezTo>
                    <a:cubicBezTo>
                      <a:pt x="3178" y="2121"/>
                      <a:pt x="3170" y="2122"/>
                      <a:pt x="3164" y="2118"/>
                    </a:cubicBezTo>
                    <a:lnTo>
                      <a:pt x="3142" y="2104"/>
                    </a:lnTo>
                    <a:cubicBezTo>
                      <a:pt x="3135" y="2099"/>
                      <a:pt x="3134" y="2091"/>
                      <a:pt x="3138" y="2085"/>
                    </a:cubicBezTo>
                    <a:cubicBezTo>
                      <a:pt x="3142" y="2079"/>
                      <a:pt x="3150" y="2077"/>
                      <a:pt x="3156" y="2081"/>
                    </a:cubicBezTo>
                    <a:close/>
                    <a:moveTo>
                      <a:pt x="3223" y="2126"/>
                    </a:moveTo>
                    <a:lnTo>
                      <a:pt x="3245" y="2140"/>
                    </a:lnTo>
                    <a:cubicBezTo>
                      <a:pt x="3251" y="2144"/>
                      <a:pt x="3253" y="2153"/>
                      <a:pt x="3249" y="2159"/>
                    </a:cubicBezTo>
                    <a:cubicBezTo>
                      <a:pt x="3245" y="2165"/>
                      <a:pt x="3237" y="2167"/>
                      <a:pt x="3230" y="2163"/>
                    </a:cubicBezTo>
                    <a:lnTo>
                      <a:pt x="3208" y="2148"/>
                    </a:lnTo>
                    <a:cubicBezTo>
                      <a:pt x="3202" y="2144"/>
                      <a:pt x="3200" y="2135"/>
                      <a:pt x="3204" y="2129"/>
                    </a:cubicBezTo>
                    <a:cubicBezTo>
                      <a:pt x="3209" y="2123"/>
                      <a:pt x="3217" y="2121"/>
                      <a:pt x="3223" y="2126"/>
                    </a:cubicBezTo>
                    <a:close/>
                    <a:moveTo>
                      <a:pt x="3290" y="2170"/>
                    </a:moveTo>
                    <a:lnTo>
                      <a:pt x="3312" y="2184"/>
                    </a:lnTo>
                    <a:cubicBezTo>
                      <a:pt x="3318" y="2189"/>
                      <a:pt x="3320" y="2197"/>
                      <a:pt x="3316" y="2203"/>
                    </a:cubicBezTo>
                    <a:cubicBezTo>
                      <a:pt x="3312" y="2209"/>
                      <a:pt x="3303" y="2211"/>
                      <a:pt x="3297" y="2207"/>
                    </a:cubicBezTo>
                    <a:lnTo>
                      <a:pt x="3275" y="2192"/>
                    </a:lnTo>
                    <a:cubicBezTo>
                      <a:pt x="3269" y="2188"/>
                      <a:pt x="3267" y="2180"/>
                      <a:pt x="3271" y="2173"/>
                    </a:cubicBezTo>
                    <a:cubicBezTo>
                      <a:pt x="3275" y="2167"/>
                      <a:pt x="3283" y="2166"/>
                      <a:pt x="3290" y="2170"/>
                    </a:cubicBezTo>
                    <a:close/>
                    <a:moveTo>
                      <a:pt x="3356" y="2214"/>
                    </a:moveTo>
                    <a:lnTo>
                      <a:pt x="3379" y="2229"/>
                    </a:lnTo>
                    <a:cubicBezTo>
                      <a:pt x="3385" y="2233"/>
                      <a:pt x="3386" y="2241"/>
                      <a:pt x="3382" y="2247"/>
                    </a:cubicBezTo>
                    <a:cubicBezTo>
                      <a:pt x="3378" y="2253"/>
                      <a:pt x="3370" y="2255"/>
                      <a:pt x="3364" y="2251"/>
                    </a:cubicBezTo>
                    <a:lnTo>
                      <a:pt x="3342" y="2236"/>
                    </a:lnTo>
                    <a:cubicBezTo>
                      <a:pt x="3335" y="2232"/>
                      <a:pt x="3334" y="2224"/>
                      <a:pt x="3338" y="2218"/>
                    </a:cubicBezTo>
                    <a:cubicBezTo>
                      <a:pt x="3342" y="2212"/>
                      <a:pt x="3350" y="2210"/>
                      <a:pt x="3356" y="2214"/>
                    </a:cubicBezTo>
                    <a:close/>
                    <a:moveTo>
                      <a:pt x="3423" y="2258"/>
                    </a:moveTo>
                    <a:lnTo>
                      <a:pt x="3445" y="2273"/>
                    </a:lnTo>
                    <a:cubicBezTo>
                      <a:pt x="3451" y="2277"/>
                      <a:pt x="3453" y="2285"/>
                      <a:pt x="3449" y="2291"/>
                    </a:cubicBezTo>
                    <a:cubicBezTo>
                      <a:pt x="3445" y="2297"/>
                      <a:pt x="3437" y="2299"/>
                      <a:pt x="3430" y="2295"/>
                    </a:cubicBezTo>
                    <a:lnTo>
                      <a:pt x="3408" y="2280"/>
                    </a:lnTo>
                    <a:cubicBezTo>
                      <a:pt x="3402" y="2276"/>
                      <a:pt x="3400" y="2268"/>
                      <a:pt x="3404" y="2262"/>
                    </a:cubicBezTo>
                    <a:cubicBezTo>
                      <a:pt x="3409" y="2256"/>
                      <a:pt x="3417" y="2254"/>
                      <a:pt x="3423" y="2258"/>
                    </a:cubicBezTo>
                    <a:close/>
                    <a:moveTo>
                      <a:pt x="3490" y="2302"/>
                    </a:moveTo>
                    <a:lnTo>
                      <a:pt x="3512" y="2317"/>
                    </a:lnTo>
                    <a:cubicBezTo>
                      <a:pt x="3518" y="2321"/>
                      <a:pt x="3520" y="2329"/>
                      <a:pt x="3516" y="2336"/>
                    </a:cubicBezTo>
                    <a:cubicBezTo>
                      <a:pt x="3512" y="2342"/>
                      <a:pt x="3503" y="2343"/>
                      <a:pt x="3497" y="2339"/>
                    </a:cubicBezTo>
                    <a:lnTo>
                      <a:pt x="3475" y="2325"/>
                    </a:lnTo>
                    <a:cubicBezTo>
                      <a:pt x="3469" y="2321"/>
                      <a:pt x="3467" y="2312"/>
                      <a:pt x="3471" y="2306"/>
                    </a:cubicBezTo>
                    <a:cubicBezTo>
                      <a:pt x="3475" y="2300"/>
                      <a:pt x="3484" y="2298"/>
                      <a:pt x="3490" y="2302"/>
                    </a:cubicBezTo>
                    <a:close/>
                    <a:moveTo>
                      <a:pt x="3556" y="2347"/>
                    </a:moveTo>
                    <a:lnTo>
                      <a:pt x="3579" y="2361"/>
                    </a:lnTo>
                    <a:cubicBezTo>
                      <a:pt x="3585" y="2365"/>
                      <a:pt x="3586" y="2374"/>
                      <a:pt x="3582" y="2380"/>
                    </a:cubicBezTo>
                    <a:cubicBezTo>
                      <a:pt x="3578" y="2386"/>
                      <a:pt x="3570" y="2388"/>
                      <a:pt x="3564" y="2384"/>
                    </a:cubicBezTo>
                    <a:lnTo>
                      <a:pt x="3542" y="2369"/>
                    </a:lnTo>
                    <a:cubicBezTo>
                      <a:pt x="3535" y="2365"/>
                      <a:pt x="3534" y="2356"/>
                      <a:pt x="3538" y="2350"/>
                    </a:cubicBezTo>
                    <a:cubicBezTo>
                      <a:pt x="3542" y="2344"/>
                      <a:pt x="3550" y="2342"/>
                      <a:pt x="3556" y="2347"/>
                    </a:cubicBezTo>
                    <a:close/>
                    <a:moveTo>
                      <a:pt x="3623" y="2391"/>
                    </a:moveTo>
                    <a:lnTo>
                      <a:pt x="3645" y="2405"/>
                    </a:lnTo>
                    <a:cubicBezTo>
                      <a:pt x="3651" y="2410"/>
                      <a:pt x="3653" y="2418"/>
                      <a:pt x="3649" y="2424"/>
                    </a:cubicBezTo>
                    <a:cubicBezTo>
                      <a:pt x="3645" y="2430"/>
                      <a:pt x="3637" y="2432"/>
                      <a:pt x="3631" y="2428"/>
                    </a:cubicBezTo>
                    <a:lnTo>
                      <a:pt x="3608" y="2413"/>
                    </a:lnTo>
                    <a:cubicBezTo>
                      <a:pt x="3602" y="2409"/>
                      <a:pt x="3600" y="2401"/>
                      <a:pt x="3605" y="2394"/>
                    </a:cubicBezTo>
                    <a:cubicBezTo>
                      <a:pt x="3609" y="2388"/>
                      <a:pt x="3617" y="2387"/>
                      <a:pt x="3623" y="2391"/>
                    </a:cubicBezTo>
                    <a:close/>
                    <a:moveTo>
                      <a:pt x="3690" y="2435"/>
                    </a:moveTo>
                    <a:lnTo>
                      <a:pt x="3712" y="2450"/>
                    </a:lnTo>
                    <a:cubicBezTo>
                      <a:pt x="3718" y="2454"/>
                      <a:pt x="3720" y="2462"/>
                      <a:pt x="3716" y="2468"/>
                    </a:cubicBezTo>
                    <a:cubicBezTo>
                      <a:pt x="3712" y="2474"/>
                      <a:pt x="3703" y="2476"/>
                      <a:pt x="3697" y="2472"/>
                    </a:cubicBezTo>
                    <a:lnTo>
                      <a:pt x="3675" y="2457"/>
                    </a:lnTo>
                    <a:cubicBezTo>
                      <a:pt x="3669" y="2453"/>
                      <a:pt x="3667" y="2445"/>
                      <a:pt x="3671" y="2439"/>
                    </a:cubicBezTo>
                    <a:cubicBezTo>
                      <a:pt x="3675" y="2433"/>
                      <a:pt x="3684" y="2431"/>
                      <a:pt x="3690" y="2435"/>
                    </a:cubicBezTo>
                    <a:close/>
                    <a:moveTo>
                      <a:pt x="3756" y="2479"/>
                    </a:moveTo>
                    <a:lnTo>
                      <a:pt x="3779" y="2494"/>
                    </a:lnTo>
                    <a:cubicBezTo>
                      <a:pt x="3785" y="2498"/>
                      <a:pt x="3786" y="2506"/>
                      <a:pt x="3782" y="2512"/>
                    </a:cubicBezTo>
                    <a:cubicBezTo>
                      <a:pt x="3778" y="2519"/>
                      <a:pt x="3770" y="2520"/>
                      <a:pt x="3764" y="2516"/>
                    </a:cubicBezTo>
                    <a:lnTo>
                      <a:pt x="3742" y="2501"/>
                    </a:lnTo>
                    <a:cubicBezTo>
                      <a:pt x="3736" y="2497"/>
                      <a:pt x="3734" y="2489"/>
                      <a:pt x="3738" y="2483"/>
                    </a:cubicBezTo>
                    <a:cubicBezTo>
                      <a:pt x="3742" y="2477"/>
                      <a:pt x="3750" y="2475"/>
                      <a:pt x="3756" y="2479"/>
                    </a:cubicBezTo>
                    <a:close/>
                    <a:moveTo>
                      <a:pt x="3823" y="2523"/>
                    </a:moveTo>
                    <a:lnTo>
                      <a:pt x="3845" y="2538"/>
                    </a:lnTo>
                    <a:cubicBezTo>
                      <a:pt x="3851" y="2542"/>
                      <a:pt x="3853" y="2550"/>
                      <a:pt x="3849" y="2557"/>
                    </a:cubicBezTo>
                    <a:cubicBezTo>
                      <a:pt x="3845" y="2563"/>
                      <a:pt x="3837" y="2564"/>
                      <a:pt x="3831" y="2560"/>
                    </a:cubicBezTo>
                    <a:lnTo>
                      <a:pt x="3808" y="2546"/>
                    </a:lnTo>
                    <a:cubicBezTo>
                      <a:pt x="3802" y="2542"/>
                      <a:pt x="3801" y="2533"/>
                      <a:pt x="3805" y="2527"/>
                    </a:cubicBezTo>
                    <a:cubicBezTo>
                      <a:pt x="3809" y="2521"/>
                      <a:pt x="3817" y="2519"/>
                      <a:pt x="3823" y="2523"/>
                    </a:cubicBez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7" name="Freeform 188"/>
              <p:cNvSpPr>
                <a:spLocks/>
              </p:cNvSpPr>
              <p:nvPr/>
            </p:nvSpPr>
            <p:spPr bwMode="auto">
              <a:xfrm>
                <a:off x="4905" y="2415"/>
                <a:ext cx="89" cy="48"/>
              </a:xfrm>
              <a:custGeom>
                <a:avLst/>
                <a:gdLst>
                  <a:gd name="T0" fmla="*/ 32 w 89"/>
                  <a:gd name="T1" fmla="*/ 0 h 48"/>
                  <a:gd name="T2" fmla="*/ 89 w 89"/>
                  <a:gd name="T3" fmla="*/ 48 h 48"/>
                  <a:gd name="T4" fmla="*/ 0 w 89"/>
                  <a:gd name="T5" fmla="*/ 32 h 48"/>
                  <a:gd name="T6" fmla="*/ 32 w 89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48">
                    <a:moveTo>
                      <a:pt x="32" y="0"/>
                    </a:moveTo>
                    <a:lnTo>
                      <a:pt x="89" y="48"/>
                    </a:lnTo>
                    <a:lnTo>
                      <a:pt x="0" y="3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" name="Freeform 189"/>
              <p:cNvSpPr>
                <a:spLocks noEditPoints="1"/>
              </p:cNvSpPr>
              <p:nvPr/>
            </p:nvSpPr>
            <p:spPr bwMode="auto">
              <a:xfrm>
                <a:off x="3583" y="3319"/>
                <a:ext cx="1326" cy="193"/>
              </a:xfrm>
              <a:custGeom>
                <a:avLst/>
                <a:gdLst>
                  <a:gd name="T0" fmla="*/ 12 w 4277"/>
                  <a:gd name="T1" fmla="*/ 922 h 950"/>
                  <a:gd name="T2" fmla="*/ 90 w 4277"/>
                  <a:gd name="T3" fmla="*/ 905 h 950"/>
                  <a:gd name="T4" fmla="*/ 168 w 4277"/>
                  <a:gd name="T5" fmla="*/ 888 h 950"/>
                  <a:gd name="T6" fmla="*/ 246 w 4277"/>
                  <a:gd name="T7" fmla="*/ 871 h 950"/>
                  <a:gd name="T8" fmla="*/ 325 w 4277"/>
                  <a:gd name="T9" fmla="*/ 854 h 950"/>
                  <a:gd name="T10" fmla="*/ 403 w 4277"/>
                  <a:gd name="T11" fmla="*/ 837 h 950"/>
                  <a:gd name="T12" fmla="*/ 481 w 4277"/>
                  <a:gd name="T13" fmla="*/ 821 h 950"/>
                  <a:gd name="T14" fmla="*/ 559 w 4277"/>
                  <a:gd name="T15" fmla="*/ 804 h 950"/>
                  <a:gd name="T16" fmla="*/ 637 w 4277"/>
                  <a:gd name="T17" fmla="*/ 787 h 950"/>
                  <a:gd name="T18" fmla="*/ 715 w 4277"/>
                  <a:gd name="T19" fmla="*/ 770 h 950"/>
                  <a:gd name="T20" fmla="*/ 794 w 4277"/>
                  <a:gd name="T21" fmla="*/ 753 h 950"/>
                  <a:gd name="T22" fmla="*/ 872 w 4277"/>
                  <a:gd name="T23" fmla="*/ 736 h 950"/>
                  <a:gd name="T24" fmla="*/ 950 w 4277"/>
                  <a:gd name="T25" fmla="*/ 719 h 950"/>
                  <a:gd name="T26" fmla="*/ 1028 w 4277"/>
                  <a:gd name="T27" fmla="*/ 702 h 950"/>
                  <a:gd name="T28" fmla="*/ 1106 w 4277"/>
                  <a:gd name="T29" fmla="*/ 685 h 950"/>
                  <a:gd name="T30" fmla="*/ 1185 w 4277"/>
                  <a:gd name="T31" fmla="*/ 668 h 950"/>
                  <a:gd name="T32" fmla="*/ 1263 w 4277"/>
                  <a:gd name="T33" fmla="*/ 651 h 950"/>
                  <a:gd name="T34" fmla="*/ 1341 w 4277"/>
                  <a:gd name="T35" fmla="*/ 634 h 950"/>
                  <a:gd name="T36" fmla="*/ 1419 w 4277"/>
                  <a:gd name="T37" fmla="*/ 617 h 950"/>
                  <a:gd name="T38" fmla="*/ 1497 w 4277"/>
                  <a:gd name="T39" fmla="*/ 600 h 950"/>
                  <a:gd name="T40" fmla="*/ 1576 w 4277"/>
                  <a:gd name="T41" fmla="*/ 583 h 950"/>
                  <a:gd name="T42" fmla="*/ 1654 w 4277"/>
                  <a:gd name="T43" fmla="*/ 566 h 950"/>
                  <a:gd name="T44" fmla="*/ 1732 w 4277"/>
                  <a:gd name="T45" fmla="*/ 549 h 950"/>
                  <a:gd name="T46" fmla="*/ 1810 w 4277"/>
                  <a:gd name="T47" fmla="*/ 533 h 950"/>
                  <a:gd name="T48" fmla="*/ 1888 w 4277"/>
                  <a:gd name="T49" fmla="*/ 516 h 950"/>
                  <a:gd name="T50" fmla="*/ 1966 w 4277"/>
                  <a:gd name="T51" fmla="*/ 499 h 950"/>
                  <a:gd name="T52" fmla="*/ 2045 w 4277"/>
                  <a:gd name="T53" fmla="*/ 482 h 950"/>
                  <a:gd name="T54" fmla="*/ 2123 w 4277"/>
                  <a:gd name="T55" fmla="*/ 465 h 950"/>
                  <a:gd name="T56" fmla="*/ 2201 w 4277"/>
                  <a:gd name="T57" fmla="*/ 448 h 950"/>
                  <a:gd name="T58" fmla="*/ 2279 w 4277"/>
                  <a:gd name="T59" fmla="*/ 431 h 950"/>
                  <a:gd name="T60" fmla="*/ 2357 w 4277"/>
                  <a:gd name="T61" fmla="*/ 414 h 950"/>
                  <a:gd name="T62" fmla="*/ 2436 w 4277"/>
                  <a:gd name="T63" fmla="*/ 397 h 950"/>
                  <a:gd name="T64" fmla="*/ 2514 w 4277"/>
                  <a:gd name="T65" fmla="*/ 380 h 950"/>
                  <a:gd name="T66" fmla="*/ 2592 w 4277"/>
                  <a:gd name="T67" fmla="*/ 363 h 950"/>
                  <a:gd name="T68" fmla="*/ 2670 w 4277"/>
                  <a:gd name="T69" fmla="*/ 346 h 950"/>
                  <a:gd name="T70" fmla="*/ 2748 w 4277"/>
                  <a:gd name="T71" fmla="*/ 329 h 950"/>
                  <a:gd name="T72" fmla="*/ 2826 w 4277"/>
                  <a:gd name="T73" fmla="*/ 312 h 950"/>
                  <a:gd name="T74" fmla="*/ 2905 w 4277"/>
                  <a:gd name="T75" fmla="*/ 295 h 950"/>
                  <a:gd name="T76" fmla="*/ 2983 w 4277"/>
                  <a:gd name="T77" fmla="*/ 278 h 950"/>
                  <a:gd name="T78" fmla="*/ 3061 w 4277"/>
                  <a:gd name="T79" fmla="*/ 261 h 950"/>
                  <a:gd name="T80" fmla="*/ 3139 w 4277"/>
                  <a:gd name="T81" fmla="*/ 245 h 950"/>
                  <a:gd name="T82" fmla="*/ 3217 w 4277"/>
                  <a:gd name="T83" fmla="*/ 228 h 950"/>
                  <a:gd name="T84" fmla="*/ 3296 w 4277"/>
                  <a:gd name="T85" fmla="*/ 211 h 950"/>
                  <a:gd name="T86" fmla="*/ 3374 w 4277"/>
                  <a:gd name="T87" fmla="*/ 194 h 950"/>
                  <a:gd name="T88" fmla="*/ 3452 w 4277"/>
                  <a:gd name="T89" fmla="*/ 177 h 950"/>
                  <a:gd name="T90" fmla="*/ 3530 w 4277"/>
                  <a:gd name="T91" fmla="*/ 160 h 950"/>
                  <a:gd name="T92" fmla="*/ 3608 w 4277"/>
                  <a:gd name="T93" fmla="*/ 143 h 950"/>
                  <a:gd name="T94" fmla="*/ 3687 w 4277"/>
                  <a:gd name="T95" fmla="*/ 126 h 950"/>
                  <a:gd name="T96" fmla="*/ 3765 w 4277"/>
                  <a:gd name="T97" fmla="*/ 109 h 950"/>
                  <a:gd name="T98" fmla="*/ 3843 w 4277"/>
                  <a:gd name="T99" fmla="*/ 92 h 950"/>
                  <a:gd name="T100" fmla="*/ 3921 w 4277"/>
                  <a:gd name="T101" fmla="*/ 75 h 950"/>
                  <a:gd name="T102" fmla="*/ 3999 w 4277"/>
                  <a:gd name="T103" fmla="*/ 58 h 950"/>
                  <a:gd name="T104" fmla="*/ 4077 w 4277"/>
                  <a:gd name="T105" fmla="*/ 41 h 950"/>
                  <a:gd name="T106" fmla="*/ 4156 w 4277"/>
                  <a:gd name="T107" fmla="*/ 24 h 950"/>
                  <a:gd name="T108" fmla="*/ 4234 w 4277"/>
                  <a:gd name="T109" fmla="*/ 7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77" h="950">
                    <a:moveTo>
                      <a:pt x="12" y="922"/>
                    </a:moveTo>
                    <a:lnTo>
                      <a:pt x="38" y="917"/>
                    </a:lnTo>
                    <a:cubicBezTo>
                      <a:pt x="45" y="915"/>
                      <a:pt x="52" y="920"/>
                      <a:pt x="54" y="927"/>
                    </a:cubicBezTo>
                    <a:cubicBezTo>
                      <a:pt x="55" y="934"/>
                      <a:pt x="51" y="941"/>
                      <a:pt x="44" y="943"/>
                    </a:cubicBezTo>
                    <a:lnTo>
                      <a:pt x="17" y="948"/>
                    </a:lnTo>
                    <a:cubicBezTo>
                      <a:pt x="10" y="950"/>
                      <a:pt x="3" y="945"/>
                      <a:pt x="2" y="938"/>
                    </a:cubicBezTo>
                    <a:cubicBezTo>
                      <a:pt x="0" y="931"/>
                      <a:pt x="5" y="924"/>
                      <a:pt x="12" y="922"/>
                    </a:cubicBezTo>
                    <a:close/>
                    <a:moveTo>
                      <a:pt x="90" y="905"/>
                    </a:moveTo>
                    <a:lnTo>
                      <a:pt x="116" y="900"/>
                    </a:lnTo>
                    <a:cubicBezTo>
                      <a:pt x="123" y="898"/>
                      <a:pt x="130" y="903"/>
                      <a:pt x="132" y="910"/>
                    </a:cubicBezTo>
                    <a:cubicBezTo>
                      <a:pt x="133" y="917"/>
                      <a:pt x="129" y="924"/>
                      <a:pt x="122" y="926"/>
                    </a:cubicBezTo>
                    <a:lnTo>
                      <a:pt x="96" y="931"/>
                    </a:lnTo>
                    <a:cubicBezTo>
                      <a:pt x="88" y="933"/>
                      <a:pt x="81" y="928"/>
                      <a:pt x="80" y="921"/>
                    </a:cubicBezTo>
                    <a:cubicBezTo>
                      <a:pt x="78" y="914"/>
                      <a:pt x="83" y="907"/>
                      <a:pt x="90" y="905"/>
                    </a:cubicBezTo>
                    <a:close/>
                    <a:moveTo>
                      <a:pt x="168" y="888"/>
                    </a:moveTo>
                    <a:lnTo>
                      <a:pt x="194" y="883"/>
                    </a:lnTo>
                    <a:cubicBezTo>
                      <a:pt x="201" y="881"/>
                      <a:pt x="209" y="886"/>
                      <a:pt x="210" y="893"/>
                    </a:cubicBezTo>
                    <a:cubicBezTo>
                      <a:pt x="212" y="900"/>
                      <a:pt x="207" y="907"/>
                      <a:pt x="200" y="909"/>
                    </a:cubicBezTo>
                    <a:lnTo>
                      <a:pt x="174" y="914"/>
                    </a:lnTo>
                    <a:cubicBezTo>
                      <a:pt x="167" y="916"/>
                      <a:pt x="160" y="911"/>
                      <a:pt x="158" y="904"/>
                    </a:cubicBezTo>
                    <a:cubicBezTo>
                      <a:pt x="156" y="897"/>
                      <a:pt x="161" y="890"/>
                      <a:pt x="168" y="888"/>
                    </a:cubicBezTo>
                    <a:close/>
                    <a:moveTo>
                      <a:pt x="246" y="871"/>
                    </a:moveTo>
                    <a:lnTo>
                      <a:pt x="272" y="866"/>
                    </a:lnTo>
                    <a:cubicBezTo>
                      <a:pt x="280" y="864"/>
                      <a:pt x="287" y="869"/>
                      <a:pt x="288" y="876"/>
                    </a:cubicBezTo>
                    <a:cubicBezTo>
                      <a:pt x="290" y="883"/>
                      <a:pt x="285" y="890"/>
                      <a:pt x="278" y="892"/>
                    </a:cubicBezTo>
                    <a:lnTo>
                      <a:pt x="252" y="897"/>
                    </a:lnTo>
                    <a:cubicBezTo>
                      <a:pt x="245" y="899"/>
                      <a:pt x="238" y="894"/>
                      <a:pt x="236" y="887"/>
                    </a:cubicBezTo>
                    <a:cubicBezTo>
                      <a:pt x="235" y="880"/>
                      <a:pt x="239" y="873"/>
                      <a:pt x="246" y="871"/>
                    </a:cubicBezTo>
                    <a:close/>
                    <a:moveTo>
                      <a:pt x="325" y="854"/>
                    </a:moveTo>
                    <a:lnTo>
                      <a:pt x="351" y="849"/>
                    </a:lnTo>
                    <a:cubicBezTo>
                      <a:pt x="358" y="847"/>
                      <a:pt x="365" y="852"/>
                      <a:pt x="366" y="859"/>
                    </a:cubicBezTo>
                    <a:cubicBezTo>
                      <a:pt x="368" y="866"/>
                      <a:pt x="363" y="873"/>
                      <a:pt x="356" y="875"/>
                    </a:cubicBezTo>
                    <a:lnTo>
                      <a:pt x="330" y="880"/>
                    </a:lnTo>
                    <a:cubicBezTo>
                      <a:pt x="323" y="882"/>
                      <a:pt x="316" y="877"/>
                      <a:pt x="314" y="870"/>
                    </a:cubicBezTo>
                    <a:cubicBezTo>
                      <a:pt x="313" y="863"/>
                      <a:pt x="317" y="856"/>
                      <a:pt x="325" y="854"/>
                    </a:cubicBezTo>
                    <a:close/>
                    <a:moveTo>
                      <a:pt x="403" y="837"/>
                    </a:moveTo>
                    <a:lnTo>
                      <a:pt x="429" y="832"/>
                    </a:lnTo>
                    <a:cubicBezTo>
                      <a:pt x="436" y="830"/>
                      <a:pt x="443" y="835"/>
                      <a:pt x="445" y="842"/>
                    </a:cubicBezTo>
                    <a:cubicBezTo>
                      <a:pt x="446" y="849"/>
                      <a:pt x="442" y="856"/>
                      <a:pt x="434" y="858"/>
                    </a:cubicBezTo>
                    <a:lnTo>
                      <a:pt x="408" y="864"/>
                    </a:lnTo>
                    <a:cubicBezTo>
                      <a:pt x="401" y="865"/>
                      <a:pt x="394" y="861"/>
                      <a:pt x="393" y="853"/>
                    </a:cubicBezTo>
                    <a:cubicBezTo>
                      <a:pt x="391" y="846"/>
                      <a:pt x="396" y="839"/>
                      <a:pt x="403" y="837"/>
                    </a:cubicBezTo>
                    <a:close/>
                    <a:moveTo>
                      <a:pt x="481" y="821"/>
                    </a:moveTo>
                    <a:lnTo>
                      <a:pt x="507" y="815"/>
                    </a:lnTo>
                    <a:cubicBezTo>
                      <a:pt x="514" y="813"/>
                      <a:pt x="521" y="818"/>
                      <a:pt x="523" y="825"/>
                    </a:cubicBezTo>
                    <a:cubicBezTo>
                      <a:pt x="524" y="832"/>
                      <a:pt x="520" y="839"/>
                      <a:pt x="513" y="841"/>
                    </a:cubicBezTo>
                    <a:lnTo>
                      <a:pt x="487" y="847"/>
                    </a:lnTo>
                    <a:cubicBezTo>
                      <a:pt x="479" y="848"/>
                      <a:pt x="472" y="844"/>
                      <a:pt x="471" y="836"/>
                    </a:cubicBezTo>
                    <a:cubicBezTo>
                      <a:pt x="469" y="829"/>
                      <a:pt x="474" y="822"/>
                      <a:pt x="481" y="821"/>
                    </a:cubicBezTo>
                    <a:close/>
                    <a:moveTo>
                      <a:pt x="559" y="804"/>
                    </a:moveTo>
                    <a:lnTo>
                      <a:pt x="585" y="798"/>
                    </a:lnTo>
                    <a:cubicBezTo>
                      <a:pt x="592" y="796"/>
                      <a:pt x="599" y="801"/>
                      <a:pt x="601" y="808"/>
                    </a:cubicBezTo>
                    <a:cubicBezTo>
                      <a:pt x="603" y="815"/>
                      <a:pt x="598" y="822"/>
                      <a:pt x="591" y="824"/>
                    </a:cubicBezTo>
                    <a:lnTo>
                      <a:pt x="565" y="830"/>
                    </a:lnTo>
                    <a:cubicBezTo>
                      <a:pt x="558" y="831"/>
                      <a:pt x="550" y="827"/>
                      <a:pt x="549" y="819"/>
                    </a:cubicBezTo>
                    <a:cubicBezTo>
                      <a:pt x="547" y="812"/>
                      <a:pt x="552" y="805"/>
                      <a:pt x="559" y="804"/>
                    </a:cubicBezTo>
                    <a:close/>
                    <a:moveTo>
                      <a:pt x="637" y="787"/>
                    </a:moveTo>
                    <a:lnTo>
                      <a:pt x="663" y="781"/>
                    </a:lnTo>
                    <a:cubicBezTo>
                      <a:pt x="671" y="779"/>
                      <a:pt x="678" y="784"/>
                      <a:pt x="679" y="791"/>
                    </a:cubicBezTo>
                    <a:cubicBezTo>
                      <a:pt x="681" y="798"/>
                      <a:pt x="676" y="806"/>
                      <a:pt x="669" y="807"/>
                    </a:cubicBezTo>
                    <a:lnTo>
                      <a:pt x="643" y="813"/>
                    </a:lnTo>
                    <a:cubicBezTo>
                      <a:pt x="636" y="814"/>
                      <a:pt x="629" y="810"/>
                      <a:pt x="627" y="803"/>
                    </a:cubicBezTo>
                    <a:cubicBezTo>
                      <a:pt x="626" y="795"/>
                      <a:pt x="630" y="788"/>
                      <a:pt x="637" y="787"/>
                    </a:cubicBezTo>
                    <a:close/>
                    <a:moveTo>
                      <a:pt x="715" y="770"/>
                    </a:moveTo>
                    <a:lnTo>
                      <a:pt x="742" y="764"/>
                    </a:lnTo>
                    <a:cubicBezTo>
                      <a:pt x="749" y="763"/>
                      <a:pt x="756" y="767"/>
                      <a:pt x="757" y="774"/>
                    </a:cubicBezTo>
                    <a:cubicBezTo>
                      <a:pt x="759" y="781"/>
                      <a:pt x="754" y="789"/>
                      <a:pt x="747" y="790"/>
                    </a:cubicBezTo>
                    <a:lnTo>
                      <a:pt x="721" y="796"/>
                    </a:lnTo>
                    <a:cubicBezTo>
                      <a:pt x="714" y="797"/>
                      <a:pt x="707" y="793"/>
                      <a:pt x="705" y="786"/>
                    </a:cubicBezTo>
                    <a:cubicBezTo>
                      <a:pt x="704" y="778"/>
                      <a:pt x="708" y="771"/>
                      <a:pt x="715" y="770"/>
                    </a:cubicBezTo>
                    <a:close/>
                    <a:moveTo>
                      <a:pt x="794" y="753"/>
                    </a:moveTo>
                    <a:lnTo>
                      <a:pt x="820" y="747"/>
                    </a:lnTo>
                    <a:cubicBezTo>
                      <a:pt x="827" y="746"/>
                      <a:pt x="834" y="750"/>
                      <a:pt x="836" y="757"/>
                    </a:cubicBezTo>
                    <a:cubicBezTo>
                      <a:pt x="837" y="765"/>
                      <a:pt x="833" y="772"/>
                      <a:pt x="825" y="773"/>
                    </a:cubicBezTo>
                    <a:lnTo>
                      <a:pt x="799" y="779"/>
                    </a:lnTo>
                    <a:cubicBezTo>
                      <a:pt x="792" y="780"/>
                      <a:pt x="785" y="776"/>
                      <a:pt x="783" y="769"/>
                    </a:cubicBezTo>
                    <a:cubicBezTo>
                      <a:pt x="782" y="761"/>
                      <a:pt x="786" y="754"/>
                      <a:pt x="794" y="753"/>
                    </a:cubicBezTo>
                    <a:close/>
                    <a:moveTo>
                      <a:pt x="872" y="736"/>
                    </a:moveTo>
                    <a:lnTo>
                      <a:pt x="898" y="730"/>
                    </a:lnTo>
                    <a:cubicBezTo>
                      <a:pt x="905" y="729"/>
                      <a:pt x="912" y="733"/>
                      <a:pt x="914" y="740"/>
                    </a:cubicBezTo>
                    <a:cubicBezTo>
                      <a:pt x="915" y="748"/>
                      <a:pt x="911" y="755"/>
                      <a:pt x="904" y="756"/>
                    </a:cubicBezTo>
                    <a:lnTo>
                      <a:pt x="878" y="762"/>
                    </a:lnTo>
                    <a:cubicBezTo>
                      <a:pt x="870" y="763"/>
                      <a:pt x="863" y="759"/>
                      <a:pt x="862" y="752"/>
                    </a:cubicBezTo>
                    <a:cubicBezTo>
                      <a:pt x="860" y="744"/>
                      <a:pt x="865" y="737"/>
                      <a:pt x="872" y="736"/>
                    </a:cubicBezTo>
                    <a:close/>
                    <a:moveTo>
                      <a:pt x="950" y="719"/>
                    </a:moveTo>
                    <a:lnTo>
                      <a:pt x="976" y="713"/>
                    </a:lnTo>
                    <a:cubicBezTo>
                      <a:pt x="983" y="712"/>
                      <a:pt x="990" y="716"/>
                      <a:pt x="992" y="723"/>
                    </a:cubicBezTo>
                    <a:cubicBezTo>
                      <a:pt x="994" y="731"/>
                      <a:pt x="989" y="738"/>
                      <a:pt x="982" y="739"/>
                    </a:cubicBezTo>
                    <a:lnTo>
                      <a:pt x="956" y="745"/>
                    </a:lnTo>
                    <a:cubicBezTo>
                      <a:pt x="948" y="747"/>
                      <a:pt x="941" y="742"/>
                      <a:pt x="940" y="735"/>
                    </a:cubicBezTo>
                    <a:cubicBezTo>
                      <a:pt x="938" y="728"/>
                      <a:pt x="943" y="720"/>
                      <a:pt x="950" y="719"/>
                    </a:cubicBezTo>
                    <a:close/>
                    <a:moveTo>
                      <a:pt x="1028" y="702"/>
                    </a:moveTo>
                    <a:lnTo>
                      <a:pt x="1054" y="696"/>
                    </a:lnTo>
                    <a:cubicBezTo>
                      <a:pt x="1061" y="695"/>
                      <a:pt x="1069" y="699"/>
                      <a:pt x="1070" y="707"/>
                    </a:cubicBezTo>
                    <a:cubicBezTo>
                      <a:pt x="1072" y="714"/>
                      <a:pt x="1067" y="721"/>
                      <a:pt x="1060" y="722"/>
                    </a:cubicBezTo>
                    <a:lnTo>
                      <a:pt x="1034" y="728"/>
                    </a:lnTo>
                    <a:cubicBezTo>
                      <a:pt x="1027" y="730"/>
                      <a:pt x="1020" y="725"/>
                      <a:pt x="1018" y="718"/>
                    </a:cubicBezTo>
                    <a:cubicBezTo>
                      <a:pt x="1016" y="711"/>
                      <a:pt x="1021" y="704"/>
                      <a:pt x="1028" y="702"/>
                    </a:cubicBezTo>
                    <a:close/>
                    <a:moveTo>
                      <a:pt x="1106" y="685"/>
                    </a:moveTo>
                    <a:lnTo>
                      <a:pt x="1132" y="679"/>
                    </a:lnTo>
                    <a:cubicBezTo>
                      <a:pt x="1140" y="678"/>
                      <a:pt x="1147" y="682"/>
                      <a:pt x="1148" y="690"/>
                    </a:cubicBezTo>
                    <a:cubicBezTo>
                      <a:pt x="1150" y="697"/>
                      <a:pt x="1145" y="704"/>
                      <a:pt x="1138" y="705"/>
                    </a:cubicBezTo>
                    <a:lnTo>
                      <a:pt x="1112" y="711"/>
                    </a:lnTo>
                    <a:cubicBezTo>
                      <a:pt x="1105" y="713"/>
                      <a:pt x="1098" y="708"/>
                      <a:pt x="1096" y="701"/>
                    </a:cubicBezTo>
                    <a:cubicBezTo>
                      <a:pt x="1095" y="694"/>
                      <a:pt x="1099" y="687"/>
                      <a:pt x="1106" y="685"/>
                    </a:cubicBezTo>
                    <a:close/>
                    <a:moveTo>
                      <a:pt x="1185" y="668"/>
                    </a:moveTo>
                    <a:lnTo>
                      <a:pt x="1211" y="662"/>
                    </a:lnTo>
                    <a:cubicBezTo>
                      <a:pt x="1218" y="661"/>
                      <a:pt x="1225" y="665"/>
                      <a:pt x="1227" y="673"/>
                    </a:cubicBezTo>
                    <a:cubicBezTo>
                      <a:pt x="1228" y="680"/>
                      <a:pt x="1224" y="687"/>
                      <a:pt x="1216" y="688"/>
                    </a:cubicBezTo>
                    <a:lnTo>
                      <a:pt x="1190" y="694"/>
                    </a:lnTo>
                    <a:cubicBezTo>
                      <a:pt x="1183" y="696"/>
                      <a:pt x="1176" y="691"/>
                      <a:pt x="1174" y="684"/>
                    </a:cubicBezTo>
                    <a:cubicBezTo>
                      <a:pt x="1173" y="677"/>
                      <a:pt x="1177" y="670"/>
                      <a:pt x="1185" y="668"/>
                    </a:cubicBezTo>
                    <a:close/>
                    <a:moveTo>
                      <a:pt x="1263" y="651"/>
                    </a:moveTo>
                    <a:lnTo>
                      <a:pt x="1289" y="645"/>
                    </a:lnTo>
                    <a:cubicBezTo>
                      <a:pt x="1296" y="644"/>
                      <a:pt x="1303" y="648"/>
                      <a:pt x="1305" y="656"/>
                    </a:cubicBezTo>
                    <a:cubicBezTo>
                      <a:pt x="1306" y="663"/>
                      <a:pt x="1302" y="670"/>
                      <a:pt x="1294" y="672"/>
                    </a:cubicBezTo>
                    <a:lnTo>
                      <a:pt x="1268" y="677"/>
                    </a:lnTo>
                    <a:cubicBezTo>
                      <a:pt x="1261" y="679"/>
                      <a:pt x="1254" y="674"/>
                      <a:pt x="1253" y="667"/>
                    </a:cubicBezTo>
                    <a:cubicBezTo>
                      <a:pt x="1251" y="660"/>
                      <a:pt x="1256" y="653"/>
                      <a:pt x="1263" y="651"/>
                    </a:cubicBezTo>
                    <a:close/>
                    <a:moveTo>
                      <a:pt x="1341" y="634"/>
                    </a:moveTo>
                    <a:lnTo>
                      <a:pt x="1367" y="629"/>
                    </a:lnTo>
                    <a:cubicBezTo>
                      <a:pt x="1374" y="627"/>
                      <a:pt x="1381" y="632"/>
                      <a:pt x="1383" y="639"/>
                    </a:cubicBezTo>
                    <a:cubicBezTo>
                      <a:pt x="1384" y="646"/>
                      <a:pt x="1380" y="653"/>
                      <a:pt x="1373" y="655"/>
                    </a:cubicBezTo>
                    <a:lnTo>
                      <a:pt x="1347" y="660"/>
                    </a:lnTo>
                    <a:cubicBezTo>
                      <a:pt x="1339" y="662"/>
                      <a:pt x="1332" y="657"/>
                      <a:pt x="1331" y="650"/>
                    </a:cubicBezTo>
                    <a:cubicBezTo>
                      <a:pt x="1329" y="643"/>
                      <a:pt x="1334" y="636"/>
                      <a:pt x="1341" y="634"/>
                    </a:cubicBezTo>
                    <a:close/>
                    <a:moveTo>
                      <a:pt x="1419" y="617"/>
                    </a:moveTo>
                    <a:lnTo>
                      <a:pt x="1445" y="612"/>
                    </a:lnTo>
                    <a:cubicBezTo>
                      <a:pt x="1452" y="610"/>
                      <a:pt x="1460" y="615"/>
                      <a:pt x="1461" y="622"/>
                    </a:cubicBezTo>
                    <a:cubicBezTo>
                      <a:pt x="1463" y="629"/>
                      <a:pt x="1458" y="636"/>
                      <a:pt x="1451" y="638"/>
                    </a:cubicBezTo>
                    <a:lnTo>
                      <a:pt x="1425" y="643"/>
                    </a:lnTo>
                    <a:cubicBezTo>
                      <a:pt x="1418" y="645"/>
                      <a:pt x="1411" y="640"/>
                      <a:pt x="1409" y="633"/>
                    </a:cubicBezTo>
                    <a:cubicBezTo>
                      <a:pt x="1407" y="626"/>
                      <a:pt x="1412" y="619"/>
                      <a:pt x="1419" y="617"/>
                    </a:cubicBezTo>
                    <a:close/>
                    <a:moveTo>
                      <a:pt x="1497" y="600"/>
                    </a:moveTo>
                    <a:lnTo>
                      <a:pt x="1523" y="595"/>
                    </a:lnTo>
                    <a:cubicBezTo>
                      <a:pt x="1531" y="593"/>
                      <a:pt x="1538" y="598"/>
                      <a:pt x="1539" y="605"/>
                    </a:cubicBezTo>
                    <a:cubicBezTo>
                      <a:pt x="1541" y="612"/>
                      <a:pt x="1536" y="619"/>
                      <a:pt x="1529" y="621"/>
                    </a:cubicBezTo>
                    <a:lnTo>
                      <a:pt x="1503" y="626"/>
                    </a:lnTo>
                    <a:cubicBezTo>
                      <a:pt x="1496" y="628"/>
                      <a:pt x="1489" y="623"/>
                      <a:pt x="1487" y="616"/>
                    </a:cubicBezTo>
                    <a:cubicBezTo>
                      <a:pt x="1486" y="609"/>
                      <a:pt x="1490" y="602"/>
                      <a:pt x="1497" y="600"/>
                    </a:cubicBezTo>
                    <a:close/>
                    <a:moveTo>
                      <a:pt x="1576" y="583"/>
                    </a:moveTo>
                    <a:lnTo>
                      <a:pt x="1602" y="578"/>
                    </a:lnTo>
                    <a:cubicBezTo>
                      <a:pt x="1609" y="576"/>
                      <a:pt x="1616" y="581"/>
                      <a:pt x="1617" y="588"/>
                    </a:cubicBezTo>
                    <a:cubicBezTo>
                      <a:pt x="1619" y="595"/>
                      <a:pt x="1614" y="602"/>
                      <a:pt x="1607" y="604"/>
                    </a:cubicBezTo>
                    <a:lnTo>
                      <a:pt x="1581" y="609"/>
                    </a:lnTo>
                    <a:cubicBezTo>
                      <a:pt x="1574" y="611"/>
                      <a:pt x="1567" y="606"/>
                      <a:pt x="1565" y="599"/>
                    </a:cubicBezTo>
                    <a:cubicBezTo>
                      <a:pt x="1564" y="592"/>
                      <a:pt x="1568" y="585"/>
                      <a:pt x="1576" y="583"/>
                    </a:cubicBezTo>
                    <a:close/>
                    <a:moveTo>
                      <a:pt x="1654" y="566"/>
                    </a:moveTo>
                    <a:lnTo>
                      <a:pt x="1680" y="561"/>
                    </a:lnTo>
                    <a:cubicBezTo>
                      <a:pt x="1687" y="559"/>
                      <a:pt x="1694" y="564"/>
                      <a:pt x="1696" y="571"/>
                    </a:cubicBezTo>
                    <a:cubicBezTo>
                      <a:pt x="1697" y="578"/>
                      <a:pt x="1693" y="585"/>
                      <a:pt x="1685" y="587"/>
                    </a:cubicBezTo>
                    <a:lnTo>
                      <a:pt x="1659" y="592"/>
                    </a:lnTo>
                    <a:cubicBezTo>
                      <a:pt x="1652" y="594"/>
                      <a:pt x="1645" y="589"/>
                      <a:pt x="1644" y="582"/>
                    </a:cubicBezTo>
                    <a:cubicBezTo>
                      <a:pt x="1642" y="575"/>
                      <a:pt x="1647" y="568"/>
                      <a:pt x="1654" y="566"/>
                    </a:cubicBezTo>
                    <a:close/>
                    <a:moveTo>
                      <a:pt x="1732" y="549"/>
                    </a:moveTo>
                    <a:lnTo>
                      <a:pt x="1758" y="544"/>
                    </a:lnTo>
                    <a:cubicBezTo>
                      <a:pt x="1765" y="542"/>
                      <a:pt x="1772" y="547"/>
                      <a:pt x="1774" y="554"/>
                    </a:cubicBezTo>
                    <a:cubicBezTo>
                      <a:pt x="1775" y="561"/>
                      <a:pt x="1771" y="568"/>
                      <a:pt x="1764" y="570"/>
                    </a:cubicBezTo>
                    <a:lnTo>
                      <a:pt x="1738" y="576"/>
                    </a:lnTo>
                    <a:cubicBezTo>
                      <a:pt x="1730" y="577"/>
                      <a:pt x="1723" y="573"/>
                      <a:pt x="1722" y="565"/>
                    </a:cubicBezTo>
                    <a:cubicBezTo>
                      <a:pt x="1720" y="558"/>
                      <a:pt x="1725" y="551"/>
                      <a:pt x="1732" y="549"/>
                    </a:cubicBezTo>
                    <a:close/>
                    <a:moveTo>
                      <a:pt x="1810" y="533"/>
                    </a:moveTo>
                    <a:lnTo>
                      <a:pt x="1836" y="527"/>
                    </a:lnTo>
                    <a:cubicBezTo>
                      <a:pt x="1843" y="525"/>
                      <a:pt x="1850" y="530"/>
                      <a:pt x="1852" y="537"/>
                    </a:cubicBezTo>
                    <a:cubicBezTo>
                      <a:pt x="1854" y="544"/>
                      <a:pt x="1849" y="551"/>
                      <a:pt x="1842" y="553"/>
                    </a:cubicBezTo>
                    <a:lnTo>
                      <a:pt x="1816" y="559"/>
                    </a:lnTo>
                    <a:cubicBezTo>
                      <a:pt x="1809" y="560"/>
                      <a:pt x="1801" y="556"/>
                      <a:pt x="1800" y="548"/>
                    </a:cubicBezTo>
                    <a:cubicBezTo>
                      <a:pt x="1798" y="541"/>
                      <a:pt x="1803" y="534"/>
                      <a:pt x="1810" y="533"/>
                    </a:cubicBezTo>
                    <a:close/>
                    <a:moveTo>
                      <a:pt x="1888" y="516"/>
                    </a:moveTo>
                    <a:lnTo>
                      <a:pt x="1914" y="510"/>
                    </a:lnTo>
                    <a:cubicBezTo>
                      <a:pt x="1922" y="508"/>
                      <a:pt x="1929" y="513"/>
                      <a:pt x="1930" y="520"/>
                    </a:cubicBezTo>
                    <a:cubicBezTo>
                      <a:pt x="1932" y="527"/>
                      <a:pt x="1927" y="534"/>
                      <a:pt x="1920" y="536"/>
                    </a:cubicBezTo>
                    <a:lnTo>
                      <a:pt x="1894" y="542"/>
                    </a:lnTo>
                    <a:cubicBezTo>
                      <a:pt x="1887" y="543"/>
                      <a:pt x="1880" y="539"/>
                      <a:pt x="1878" y="531"/>
                    </a:cubicBezTo>
                    <a:cubicBezTo>
                      <a:pt x="1877" y="524"/>
                      <a:pt x="1881" y="517"/>
                      <a:pt x="1888" y="516"/>
                    </a:cubicBezTo>
                    <a:close/>
                    <a:moveTo>
                      <a:pt x="1966" y="499"/>
                    </a:moveTo>
                    <a:lnTo>
                      <a:pt x="1993" y="493"/>
                    </a:lnTo>
                    <a:cubicBezTo>
                      <a:pt x="2000" y="491"/>
                      <a:pt x="2007" y="496"/>
                      <a:pt x="2008" y="503"/>
                    </a:cubicBezTo>
                    <a:cubicBezTo>
                      <a:pt x="2010" y="510"/>
                      <a:pt x="2005" y="518"/>
                      <a:pt x="1998" y="519"/>
                    </a:cubicBezTo>
                    <a:lnTo>
                      <a:pt x="1972" y="525"/>
                    </a:lnTo>
                    <a:cubicBezTo>
                      <a:pt x="1965" y="526"/>
                      <a:pt x="1958" y="522"/>
                      <a:pt x="1956" y="515"/>
                    </a:cubicBezTo>
                    <a:cubicBezTo>
                      <a:pt x="1955" y="507"/>
                      <a:pt x="1959" y="500"/>
                      <a:pt x="1966" y="499"/>
                    </a:cubicBezTo>
                    <a:close/>
                    <a:moveTo>
                      <a:pt x="2045" y="482"/>
                    </a:moveTo>
                    <a:lnTo>
                      <a:pt x="2071" y="476"/>
                    </a:lnTo>
                    <a:cubicBezTo>
                      <a:pt x="2078" y="475"/>
                      <a:pt x="2085" y="479"/>
                      <a:pt x="2087" y="486"/>
                    </a:cubicBezTo>
                    <a:cubicBezTo>
                      <a:pt x="2088" y="493"/>
                      <a:pt x="2084" y="501"/>
                      <a:pt x="2076" y="502"/>
                    </a:cubicBezTo>
                    <a:lnTo>
                      <a:pt x="2050" y="508"/>
                    </a:lnTo>
                    <a:cubicBezTo>
                      <a:pt x="2043" y="509"/>
                      <a:pt x="2036" y="505"/>
                      <a:pt x="2034" y="498"/>
                    </a:cubicBezTo>
                    <a:cubicBezTo>
                      <a:pt x="2033" y="490"/>
                      <a:pt x="2037" y="483"/>
                      <a:pt x="2045" y="482"/>
                    </a:cubicBezTo>
                    <a:close/>
                    <a:moveTo>
                      <a:pt x="2123" y="465"/>
                    </a:moveTo>
                    <a:lnTo>
                      <a:pt x="2149" y="459"/>
                    </a:lnTo>
                    <a:cubicBezTo>
                      <a:pt x="2156" y="458"/>
                      <a:pt x="2163" y="462"/>
                      <a:pt x="2165" y="469"/>
                    </a:cubicBezTo>
                    <a:cubicBezTo>
                      <a:pt x="2166" y="477"/>
                      <a:pt x="2162" y="484"/>
                      <a:pt x="2155" y="485"/>
                    </a:cubicBezTo>
                    <a:lnTo>
                      <a:pt x="2128" y="491"/>
                    </a:lnTo>
                    <a:cubicBezTo>
                      <a:pt x="2121" y="492"/>
                      <a:pt x="2114" y="488"/>
                      <a:pt x="2113" y="481"/>
                    </a:cubicBezTo>
                    <a:cubicBezTo>
                      <a:pt x="2111" y="473"/>
                      <a:pt x="2116" y="466"/>
                      <a:pt x="2123" y="465"/>
                    </a:cubicBezTo>
                    <a:close/>
                    <a:moveTo>
                      <a:pt x="2201" y="448"/>
                    </a:moveTo>
                    <a:lnTo>
                      <a:pt x="2227" y="442"/>
                    </a:lnTo>
                    <a:cubicBezTo>
                      <a:pt x="2234" y="441"/>
                      <a:pt x="2241" y="445"/>
                      <a:pt x="2243" y="452"/>
                    </a:cubicBezTo>
                    <a:cubicBezTo>
                      <a:pt x="2244" y="460"/>
                      <a:pt x="2240" y="467"/>
                      <a:pt x="2233" y="468"/>
                    </a:cubicBezTo>
                    <a:lnTo>
                      <a:pt x="2207" y="474"/>
                    </a:lnTo>
                    <a:cubicBezTo>
                      <a:pt x="2199" y="475"/>
                      <a:pt x="2192" y="471"/>
                      <a:pt x="2191" y="464"/>
                    </a:cubicBezTo>
                    <a:cubicBezTo>
                      <a:pt x="2189" y="457"/>
                      <a:pt x="2194" y="449"/>
                      <a:pt x="2201" y="448"/>
                    </a:cubicBezTo>
                    <a:close/>
                    <a:moveTo>
                      <a:pt x="2279" y="431"/>
                    </a:moveTo>
                    <a:lnTo>
                      <a:pt x="2305" y="425"/>
                    </a:lnTo>
                    <a:cubicBezTo>
                      <a:pt x="2312" y="424"/>
                      <a:pt x="2320" y="428"/>
                      <a:pt x="2321" y="435"/>
                    </a:cubicBezTo>
                    <a:cubicBezTo>
                      <a:pt x="2323" y="443"/>
                      <a:pt x="2318" y="450"/>
                      <a:pt x="2311" y="451"/>
                    </a:cubicBezTo>
                    <a:lnTo>
                      <a:pt x="2285" y="457"/>
                    </a:lnTo>
                    <a:cubicBezTo>
                      <a:pt x="2278" y="459"/>
                      <a:pt x="2271" y="454"/>
                      <a:pt x="2269" y="447"/>
                    </a:cubicBezTo>
                    <a:cubicBezTo>
                      <a:pt x="2267" y="440"/>
                      <a:pt x="2272" y="432"/>
                      <a:pt x="2279" y="431"/>
                    </a:cubicBezTo>
                    <a:close/>
                    <a:moveTo>
                      <a:pt x="2357" y="414"/>
                    </a:moveTo>
                    <a:lnTo>
                      <a:pt x="2383" y="408"/>
                    </a:lnTo>
                    <a:cubicBezTo>
                      <a:pt x="2391" y="407"/>
                      <a:pt x="2398" y="411"/>
                      <a:pt x="2399" y="419"/>
                    </a:cubicBezTo>
                    <a:cubicBezTo>
                      <a:pt x="2401" y="426"/>
                      <a:pt x="2396" y="433"/>
                      <a:pt x="2389" y="434"/>
                    </a:cubicBezTo>
                    <a:lnTo>
                      <a:pt x="2363" y="440"/>
                    </a:lnTo>
                    <a:cubicBezTo>
                      <a:pt x="2356" y="442"/>
                      <a:pt x="2349" y="437"/>
                      <a:pt x="2347" y="430"/>
                    </a:cubicBezTo>
                    <a:cubicBezTo>
                      <a:pt x="2346" y="423"/>
                      <a:pt x="2350" y="416"/>
                      <a:pt x="2357" y="414"/>
                    </a:cubicBezTo>
                    <a:close/>
                    <a:moveTo>
                      <a:pt x="2436" y="397"/>
                    </a:moveTo>
                    <a:lnTo>
                      <a:pt x="2462" y="391"/>
                    </a:lnTo>
                    <a:cubicBezTo>
                      <a:pt x="2469" y="390"/>
                      <a:pt x="2476" y="394"/>
                      <a:pt x="2477" y="402"/>
                    </a:cubicBezTo>
                    <a:cubicBezTo>
                      <a:pt x="2479" y="409"/>
                      <a:pt x="2474" y="416"/>
                      <a:pt x="2467" y="417"/>
                    </a:cubicBezTo>
                    <a:lnTo>
                      <a:pt x="2441" y="423"/>
                    </a:lnTo>
                    <a:cubicBezTo>
                      <a:pt x="2434" y="425"/>
                      <a:pt x="2427" y="420"/>
                      <a:pt x="2425" y="413"/>
                    </a:cubicBezTo>
                    <a:cubicBezTo>
                      <a:pt x="2424" y="406"/>
                      <a:pt x="2428" y="399"/>
                      <a:pt x="2436" y="397"/>
                    </a:cubicBezTo>
                    <a:close/>
                    <a:moveTo>
                      <a:pt x="2514" y="380"/>
                    </a:moveTo>
                    <a:lnTo>
                      <a:pt x="2540" y="374"/>
                    </a:lnTo>
                    <a:cubicBezTo>
                      <a:pt x="2547" y="373"/>
                      <a:pt x="2554" y="377"/>
                      <a:pt x="2556" y="385"/>
                    </a:cubicBezTo>
                    <a:cubicBezTo>
                      <a:pt x="2557" y="392"/>
                      <a:pt x="2553" y="399"/>
                      <a:pt x="2545" y="400"/>
                    </a:cubicBezTo>
                    <a:lnTo>
                      <a:pt x="2519" y="406"/>
                    </a:lnTo>
                    <a:cubicBezTo>
                      <a:pt x="2512" y="408"/>
                      <a:pt x="2505" y="403"/>
                      <a:pt x="2504" y="396"/>
                    </a:cubicBezTo>
                    <a:cubicBezTo>
                      <a:pt x="2502" y="389"/>
                      <a:pt x="2507" y="382"/>
                      <a:pt x="2514" y="380"/>
                    </a:cubicBezTo>
                    <a:close/>
                    <a:moveTo>
                      <a:pt x="2592" y="363"/>
                    </a:moveTo>
                    <a:lnTo>
                      <a:pt x="2618" y="357"/>
                    </a:lnTo>
                    <a:cubicBezTo>
                      <a:pt x="2625" y="356"/>
                      <a:pt x="2632" y="361"/>
                      <a:pt x="2634" y="368"/>
                    </a:cubicBezTo>
                    <a:cubicBezTo>
                      <a:pt x="2635" y="375"/>
                      <a:pt x="2631" y="382"/>
                      <a:pt x="2624" y="384"/>
                    </a:cubicBezTo>
                    <a:lnTo>
                      <a:pt x="2598" y="389"/>
                    </a:lnTo>
                    <a:cubicBezTo>
                      <a:pt x="2590" y="391"/>
                      <a:pt x="2583" y="386"/>
                      <a:pt x="2582" y="379"/>
                    </a:cubicBezTo>
                    <a:cubicBezTo>
                      <a:pt x="2580" y="372"/>
                      <a:pt x="2585" y="365"/>
                      <a:pt x="2592" y="363"/>
                    </a:cubicBezTo>
                    <a:close/>
                    <a:moveTo>
                      <a:pt x="2670" y="346"/>
                    </a:moveTo>
                    <a:lnTo>
                      <a:pt x="2696" y="341"/>
                    </a:lnTo>
                    <a:cubicBezTo>
                      <a:pt x="2703" y="339"/>
                      <a:pt x="2710" y="344"/>
                      <a:pt x="2712" y="351"/>
                    </a:cubicBezTo>
                    <a:cubicBezTo>
                      <a:pt x="2714" y="358"/>
                      <a:pt x="2709" y="365"/>
                      <a:pt x="2702" y="367"/>
                    </a:cubicBezTo>
                    <a:lnTo>
                      <a:pt x="2676" y="372"/>
                    </a:lnTo>
                    <a:cubicBezTo>
                      <a:pt x="2669" y="374"/>
                      <a:pt x="2661" y="369"/>
                      <a:pt x="2660" y="362"/>
                    </a:cubicBezTo>
                    <a:cubicBezTo>
                      <a:pt x="2658" y="355"/>
                      <a:pt x="2663" y="348"/>
                      <a:pt x="2670" y="346"/>
                    </a:cubicBezTo>
                    <a:close/>
                    <a:moveTo>
                      <a:pt x="2748" y="329"/>
                    </a:moveTo>
                    <a:lnTo>
                      <a:pt x="2774" y="324"/>
                    </a:lnTo>
                    <a:cubicBezTo>
                      <a:pt x="2782" y="322"/>
                      <a:pt x="2789" y="327"/>
                      <a:pt x="2790" y="334"/>
                    </a:cubicBezTo>
                    <a:cubicBezTo>
                      <a:pt x="2792" y="341"/>
                      <a:pt x="2787" y="348"/>
                      <a:pt x="2780" y="350"/>
                    </a:cubicBezTo>
                    <a:lnTo>
                      <a:pt x="2754" y="355"/>
                    </a:lnTo>
                    <a:cubicBezTo>
                      <a:pt x="2747" y="357"/>
                      <a:pt x="2740" y="352"/>
                      <a:pt x="2738" y="345"/>
                    </a:cubicBezTo>
                    <a:cubicBezTo>
                      <a:pt x="2737" y="338"/>
                      <a:pt x="2741" y="331"/>
                      <a:pt x="2748" y="329"/>
                    </a:cubicBezTo>
                    <a:close/>
                    <a:moveTo>
                      <a:pt x="2826" y="312"/>
                    </a:moveTo>
                    <a:lnTo>
                      <a:pt x="2853" y="307"/>
                    </a:lnTo>
                    <a:cubicBezTo>
                      <a:pt x="2860" y="305"/>
                      <a:pt x="2867" y="310"/>
                      <a:pt x="2868" y="317"/>
                    </a:cubicBezTo>
                    <a:cubicBezTo>
                      <a:pt x="2870" y="324"/>
                      <a:pt x="2865" y="331"/>
                      <a:pt x="2858" y="333"/>
                    </a:cubicBezTo>
                    <a:lnTo>
                      <a:pt x="2832" y="338"/>
                    </a:lnTo>
                    <a:cubicBezTo>
                      <a:pt x="2825" y="340"/>
                      <a:pt x="2818" y="335"/>
                      <a:pt x="2816" y="328"/>
                    </a:cubicBezTo>
                    <a:cubicBezTo>
                      <a:pt x="2815" y="321"/>
                      <a:pt x="2819" y="314"/>
                      <a:pt x="2826" y="312"/>
                    </a:cubicBezTo>
                    <a:close/>
                    <a:moveTo>
                      <a:pt x="2905" y="295"/>
                    </a:moveTo>
                    <a:lnTo>
                      <a:pt x="2931" y="290"/>
                    </a:lnTo>
                    <a:cubicBezTo>
                      <a:pt x="2938" y="288"/>
                      <a:pt x="2945" y="293"/>
                      <a:pt x="2947" y="300"/>
                    </a:cubicBezTo>
                    <a:cubicBezTo>
                      <a:pt x="2948" y="307"/>
                      <a:pt x="2944" y="314"/>
                      <a:pt x="2936" y="316"/>
                    </a:cubicBezTo>
                    <a:lnTo>
                      <a:pt x="2910" y="321"/>
                    </a:lnTo>
                    <a:cubicBezTo>
                      <a:pt x="2903" y="323"/>
                      <a:pt x="2896" y="318"/>
                      <a:pt x="2894" y="311"/>
                    </a:cubicBezTo>
                    <a:cubicBezTo>
                      <a:pt x="2893" y="304"/>
                      <a:pt x="2897" y="297"/>
                      <a:pt x="2905" y="295"/>
                    </a:cubicBezTo>
                    <a:close/>
                    <a:moveTo>
                      <a:pt x="2983" y="278"/>
                    </a:moveTo>
                    <a:lnTo>
                      <a:pt x="3009" y="273"/>
                    </a:lnTo>
                    <a:cubicBezTo>
                      <a:pt x="3016" y="271"/>
                      <a:pt x="3023" y="276"/>
                      <a:pt x="3025" y="283"/>
                    </a:cubicBezTo>
                    <a:cubicBezTo>
                      <a:pt x="3026" y="290"/>
                      <a:pt x="3022" y="297"/>
                      <a:pt x="3015" y="299"/>
                    </a:cubicBezTo>
                    <a:lnTo>
                      <a:pt x="2989" y="305"/>
                    </a:lnTo>
                    <a:cubicBezTo>
                      <a:pt x="2981" y="306"/>
                      <a:pt x="2974" y="301"/>
                      <a:pt x="2973" y="294"/>
                    </a:cubicBezTo>
                    <a:cubicBezTo>
                      <a:pt x="2971" y="287"/>
                      <a:pt x="2976" y="280"/>
                      <a:pt x="2983" y="278"/>
                    </a:cubicBezTo>
                    <a:close/>
                    <a:moveTo>
                      <a:pt x="3061" y="261"/>
                    </a:moveTo>
                    <a:lnTo>
                      <a:pt x="3087" y="256"/>
                    </a:lnTo>
                    <a:cubicBezTo>
                      <a:pt x="3094" y="254"/>
                      <a:pt x="3101" y="259"/>
                      <a:pt x="3103" y="266"/>
                    </a:cubicBezTo>
                    <a:cubicBezTo>
                      <a:pt x="3105" y="273"/>
                      <a:pt x="3100" y="280"/>
                      <a:pt x="3093" y="282"/>
                    </a:cubicBezTo>
                    <a:lnTo>
                      <a:pt x="3067" y="288"/>
                    </a:lnTo>
                    <a:cubicBezTo>
                      <a:pt x="3060" y="289"/>
                      <a:pt x="3052" y="285"/>
                      <a:pt x="3051" y="277"/>
                    </a:cubicBezTo>
                    <a:cubicBezTo>
                      <a:pt x="3049" y="270"/>
                      <a:pt x="3054" y="263"/>
                      <a:pt x="3061" y="261"/>
                    </a:cubicBezTo>
                    <a:close/>
                    <a:moveTo>
                      <a:pt x="3139" y="245"/>
                    </a:moveTo>
                    <a:lnTo>
                      <a:pt x="3165" y="239"/>
                    </a:lnTo>
                    <a:cubicBezTo>
                      <a:pt x="3173" y="237"/>
                      <a:pt x="3180" y="242"/>
                      <a:pt x="3181" y="249"/>
                    </a:cubicBezTo>
                    <a:cubicBezTo>
                      <a:pt x="3183" y="256"/>
                      <a:pt x="3178" y="263"/>
                      <a:pt x="3171" y="265"/>
                    </a:cubicBezTo>
                    <a:lnTo>
                      <a:pt x="3145" y="271"/>
                    </a:lnTo>
                    <a:cubicBezTo>
                      <a:pt x="3138" y="272"/>
                      <a:pt x="3131" y="268"/>
                      <a:pt x="3129" y="260"/>
                    </a:cubicBezTo>
                    <a:cubicBezTo>
                      <a:pt x="3127" y="253"/>
                      <a:pt x="3132" y="246"/>
                      <a:pt x="3139" y="245"/>
                    </a:cubicBezTo>
                    <a:close/>
                    <a:moveTo>
                      <a:pt x="3217" y="228"/>
                    </a:moveTo>
                    <a:lnTo>
                      <a:pt x="3243" y="222"/>
                    </a:lnTo>
                    <a:cubicBezTo>
                      <a:pt x="3251" y="220"/>
                      <a:pt x="3258" y="225"/>
                      <a:pt x="3259" y="232"/>
                    </a:cubicBezTo>
                    <a:cubicBezTo>
                      <a:pt x="3261" y="239"/>
                      <a:pt x="3256" y="246"/>
                      <a:pt x="3249" y="248"/>
                    </a:cubicBezTo>
                    <a:lnTo>
                      <a:pt x="3223" y="254"/>
                    </a:lnTo>
                    <a:cubicBezTo>
                      <a:pt x="3216" y="255"/>
                      <a:pt x="3209" y="251"/>
                      <a:pt x="3207" y="243"/>
                    </a:cubicBezTo>
                    <a:cubicBezTo>
                      <a:pt x="3206" y="236"/>
                      <a:pt x="3210" y="229"/>
                      <a:pt x="3217" y="228"/>
                    </a:cubicBezTo>
                    <a:close/>
                    <a:moveTo>
                      <a:pt x="3296" y="211"/>
                    </a:moveTo>
                    <a:lnTo>
                      <a:pt x="3322" y="205"/>
                    </a:lnTo>
                    <a:cubicBezTo>
                      <a:pt x="3329" y="203"/>
                      <a:pt x="3336" y="208"/>
                      <a:pt x="3338" y="215"/>
                    </a:cubicBezTo>
                    <a:cubicBezTo>
                      <a:pt x="3339" y="222"/>
                      <a:pt x="3335" y="230"/>
                      <a:pt x="3327" y="231"/>
                    </a:cubicBezTo>
                    <a:lnTo>
                      <a:pt x="3301" y="237"/>
                    </a:lnTo>
                    <a:cubicBezTo>
                      <a:pt x="3294" y="238"/>
                      <a:pt x="3287" y="234"/>
                      <a:pt x="3285" y="227"/>
                    </a:cubicBezTo>
                    <a:cubicBezTo>
                      <a:pt x="3284" y="219"/>
                      <a:pt x="3288" y="212"/>
                      <a:pt x="3296" y="211"/>
                    </a:cubicBezTo>
                    <a:close/>
                    <a:moveTo>
                      <a:pt x="3374" y="194"/>
                    </a:moveTo>
                    <a:lnTo>
                      <a:pt x="3400" y="188"/>
                    </a:lnTo>
                    <a:cubicBezTo>
                      <a:pt x="3407" y="187"/>
                      <a:pt x="3414" y="191"/>
                      <a:pt x="3416" y="198"/>
                    </a:cubicBezTo>
                    <a:cubicBezTo>
                      <a:pt x="3417" y="205"/>
                      <a:pt x="3413" y="213"/>
                      <a:pt x="3406" y="214"/>
                    </a:cubicBezTo>
                    <a:lnTo>
                      <a:pt x="3379" y="220"/>
                    </a:lnTo>
                    <a:cubicBezTo>
                      <a:pt x="3372" y="221"/>
                      <a:pt x="3365" y="217"/>
                      <a:pt x="3364" y="210"/>
                    </a:cubicBezTo>
                    <a:cubicBezTo>
                      <a:pt x="3362" y="202"/>
                      <a:pt x="3367" y="195"/>
                      <a:pt x="3374" y="194"/>
                    </a:cubicBezTo>
                    <a:close/>
                    <a:moveTo>
                      <a:pt x="3452" y="177"/>
                    </a:moveTo>
                    <a:lnTo>
                      <a:pt x="3478" y="171"/>
                    </a:lnTo>
                    <a:cubicBezTo>
                      <a:pt x="3485" y="170"/>
                      <a:pt x="3492" y="174"/>
                      <a:pt x="3494" y="181"/>
                    </a:cubicBezTo>
                    <a:cubicBezTo>
                      <a:pt x="3495" y="189"/>
                      <a:pt x="3491" y="196"/>
                      <a:pt x="3484" y="197"/>
                    </a:cubicBezTo>
                    <a:lnTo>
                      <a:pt x="3458" y="203"/>
                    </a:lnTo>
                    <a:cubicBezTo>
                      <a:pt x="3450" y="204"/>
                      <a:pt x="3443" y="200"/>
                      <a:pt x="3442" y="193"/>
                    </a:cubicBezTo>
                    <a:cubicBezTo>
                      <a:pt x="3440" y="185"/>
                      <a:pt x="3445" y="178"/>
                      <a:pt x="3452" y="177"/>
                    </a:cubicBezTo>
                    <a:close/>
                    <a:moveTo>
                      <a:pt x="3530" y="160"/>
                    </a:moveTo>
                    <a:lnTo>
                      <a:pt x="3556" y="154"/>
                    </a:lnTo>
                    <a:cubicBezTo>
                      <a:pt x="3563" y="153"/>
                      <a:pt x="3571" y="157"/>
                      <a:pt x="3572" y="164"/>
                    </a:cubicBezTo>
                    <a:cubicBezTo>
                      <a:pt x="3574" y="172"/>
                      <a:pt x="3569" y="179"/>
                      <a:pt x="3562" y="180"/>
                    </a:cubicBezTo>
                    <a:lnTo>
                      <a:pt x="3536" y="186"/>
                    </a:lnTo>
                    <a:cubicBezTo>
                      <a:pt x="3529" y="187"/>
                      <a:pt x="3522" y="183"/>
                      <a:pt x="3520" y="176"/>
                    </a:cubicBezTo>
                    <a:cubicBezTo>
                      <a:pt x="3518" y="169"/>
                      <a:pt x="3523" y="161"/>
                      <a:pt x="3530" y="160"/>
                    </a:cubicBezTo>
                    <a:close/>
                    <a:moveTo>
                      <a:pt x="3608" y="143"/>
                    </a:moveTo>
                    <a:lnTo>
                      <a:pt x="3634" y="137"/>
                    </a:lnTo>
                    <a:cubicBezTo>
                      <a:pt x="3642" y="136"/>
                      <a:pt x="3649" y="140"/>
                      <a:pt x="3650" y="147"/>
                    </a:cubicBezTo>
                    <a:cubicBezTo>
                      <a:pt x="3652" y="155"/>
                      <a:pt x="3647" y="162"/>
                      <a:pt x="3640" y="163"/>
                    </a:cubicBezTo>
                    <a:lnTo>
                      <a:pt x="3614" y="169"/>
                    </a:lnTo>
                    <a:cubicBezTo>
                      <a:pt x="3607" y="171"/>
                      <a:pt x="3600" y="166"/>
                      <a:pt x="3598" y="159"/>
                    </a:cubicBezTo>
                    <a:cubicBezTo>
                      <a:pt x="3597" y="152"/>
                      <a:pt x="3601" y="144"/>
                      <a:pt x="3608" y="143"/>
                    </a:cubicBezTo>
                    <a:close/>
                    <a:moveTo>
                      <a:pt x="3687" y="126"/>
                    </a:moveTo>
                    <a:lnTo>
                      <a:pt x="3713" y="120"/>
                    </a:lnTo>
                    <a:cubicBezTo>
                      <a:pt x="3720" y="119"/>
                      <a:pt x="3727" y="123"/>
                      <a:pt x="3728" y="131"/>
                    </a:cubicBezTo>
                    <a:cubicBezTo>
                      <a:pt x="3730" y="138"/>
                      <a:pt x="3725" y="145"/>
                      <a:pt x="3718" y="146"/>
                    </a:cubicBezTo>
                    <a:lnTo>
                      <a:pt x="3692" y="152"/>
                    </a:lnTo>
                    <a:cubicBezTo>
                      <a:pt x="3685" y="154"/>
                      <a:pt x="3678" y="149"/>
                      <a:pt x="3676" y="142"/>
                    </a:cubicBezTo>
                    <a:cubicBezTo>
                      <a:pt x="3675" y="135"/>
                      <a:pt x="3679" y="128"/>
                      <a:pt x="3687" y="126"/>
                    </a:cubicBezTo>
                    <a:close/>
                    <a:moveTo>
                      <a:pt x="3765" y="109"/>
                    </a:moveTo>
                    <a:lnTo>
                      <a:pt x="3791" y="103"/>
                    </a:lnTo>
                    <a:cubicBezTo>
                      <a:pt x="3798" y="102"/>
                      <a:pt x="3805" y="106"/>
                      <a:pt x="3807" y="114"/>
                    </a:cubicBezTo>
                    <a:cubicBezTo>
                      <a:pt x="3808" y="121"/>
                      <a:pt x="3804" y="128"/>
                      <a:pt x="3796" y="129"/>
                    </a:cubicBezTo>
                    <a:lnTo>
                      <a:pt x="3770" y="135"/>
                    </a:lnTo>
                    <a:cubicBezTo>
                      <a:pt x="3763" y="137"/>
                      <a:pt x="3756" y="132"/>
                      <a:pt x="3755" y="125"/>
                    </a:cubicBezTo>
                    <a:cubicBezTo>
                      <a:pt x="3753" y="118"/>
                      <a:pt x="3758" y="111"/>
                      <a:pt x="3765" y="109"/>
                    </a:cubicBezTo>
                    <a:close/>
                    <a:moveTo>
                      <a:pt x="3843" y="92"/>
                    </a:moveTo>
                    <a:lnTo>
                      <a:pt x="3869" y="86"/>
                    </a:lnTo>
                    <a:cubicBezTo>
                      <a:pt x="3876" y="85"/>
                      <a:pt x="3883" y="89"/>
                      <a:pt x="3885" y="97"/>
                    </a:cubicBezTo>
                    <a:cubicBezTo>
                      <a:pt x="3886" y="104"/>
                      <a:pt x="3882" y="111"/>
                      <a:pt x="3875" y="113"/>
                    </a:cubicBezTo>
                    <a:lnTo>
                      <a:pt x="3849" y="118"/>
                    </a:lnTo>
                    <a:cubicBezTo>
                      <a:pt x="3841" y="120"/>
                      <a:pt x="3834" y="115"/>
                      <a:pt x="3833" y="108"/>
                    </a:cubicBezTo>
                    <a:cubicBezTo>
                      <a:pt x="3831" y="101"/>
                      <a:pt x="3836" y="94"/>
                      <a:pt x="3843" y="92"/>
                    </a:cubicBezTo>
                    <a:close/>
                    <a:moveTo>
                      <a:pt x="3921" y="75"/>
                    </a:moveTo>
                    <a:lnTo>
                      <a:pt x="3947" y="70"/>
                    </a:lnTo>
                    <a:cubicBezTo>
                      <a:pt x="3954" y="68"/>
                      <a:pt x="3961" y="73"/>
                      <a:pt x="3963" y="80"/>
                    </a:cubicBezTo>
                    <a:cubicBezTo>
                      <a:pt x="3965" y="87"/>
                      <a:pt x="3960" y="94"/>
                      <a:pt x="3953" y="96"/>
                    </a:cubicBezTo>
                    <a:lnTo>
                      <a:pt x="3927" y="101"/>
                    </a:lnTo>
                    <a:cubicBezTo>
                      <a:pt x="3920" y="103"/>
                      <a:pt x="3912" y="98"/>
                      <a:pt x="3911" y="91"/>
                    </a:cubicBezTo>
                    <a:cubicBezTo>
                      <a:pt x="3909" y="84"/>
                      <a:pt x="3914" y="77"/>
                      <a:pt x="3921" y="75"/>
                    </a:cubicBezTo>
                    <a:close/>
                    <a:moveTo>
                      <a:pt x="3999" y="58"/>
                    </a:moveTo>
                    <a:lnTo>
                      <a:pt x="4025" y="53"/>
                    </a:lnTo>
                    <a:cubicBezTo>
                      <a:pt x="4033" y="51"/>
                      <a:pt x="4040" y="56"/>
                      <a:pt x="4041" y="63"/>
                    </a:cubicBezTo>
                    <a:cubicBezTo>
                      <a:pt x="4043" y="70"/>
                      <a:pt x="4038" y="77"/>
                      <a:pt x="4031" y="79"/>
                    </a:cubicBezTo>
                    <a:lnTo>
                      <a:pt x="4005" y="84"/>
                    </a:lnTo>
                    <a:cubicBezTo>
                      <a:pt x="3998" y="86"/>
                      <a:pt x="3991" y="81"/>
                      <a:pt x="3989" y="74"/>
                    </a:cubicBezTo>
                    <a:cubicBezTo>
                      <a:pt x="3988" y="67"/>
                      <a:pt x="3992" y="60"/>
                      <a:pt x="3999" y="58"/>
                    </a:cubicBezTo>
                    <a:close/>
                    <a:moveTo>
                      <a:pt x="4077" y="41"/>
                    </a:moveTo>
                    <a:lnTo>
                      <a:pt x="4104" y="36"/>
                    </a:lnTo>
                    <a:cubicBezTo>
                      <a:pt x="4111" y="34"/>
                      <a:pt x="4118" y="39"/>
                      <a:pt x="4119" y="46"/>
                    </a:cubicBezTo>
                    <a:cubicBezTo>
                      <a:pt x="4121" y="53"/>
                      <a:pt x="4116" y="60"/>
                      <a:pt x="4109" y="62"/>
                    </a:cubicBezTo>
                    <a:lnTo>
                      <a:pt x="4083" y="67"/>
                    </a:lnTo>
                    <a:cubicBezTo>
                      <a:pt x="4076" y="69"/>
                      <a:pt x="4069" y="64"/>
                      <a:pt x="4067" y="57"/>
                    </a:cubicBezTo>
                    <a:cubicBezTo>
                      <a:pt x="4066" y="50"/>
                      <a:pt x="4070" y="43"/>
                      <a:pt x="4077" y="41"/>
                    </a:cubicBezTo>
                    <a:close/>
                    <a:moveTo>
                      <a:pt x="4156" y="24"/>
                    </a:moveTo>
                    <a:lnTo>
                      <a:pt x="4182" y="19"/>
                    </a:lnTo>
                    <a:cubicBezTo>
                      <a:pt x="4189" y="17"/>
                      <a:pt x="4196" y="22"/>
                      <a:pt x="4198" y="29"/>
                    </a:cubicBezTo>
                    <a:cubicBezTo>
                      <a:pt x="4199" y="36"/>
                      <a:pt x="4195" y="43"/>
                      <a:pt x="4187" y="45"/>
                    </a:cubicBezTo>
                    <a:lnTo>
                      <a:pt x="4161" y="50"/>
                    </a:lnTo>
                    <a:cubicBezTo>
                      <a:pt x="4154" y="52"/>
                      <a:pt x="4147" y="47"/>
                      <a:pt x="4145" y="40"/>
                    </a:cubicBezTo>
                    <a:cubicBezTo>
                      <a:pt x="4144" y="33"/>
                      <a:pt x="4148" y="26"/>
                      <a:pt x="4156" y="24"/>
                    </a:cubicBezTo>
                    <a:close/>
                    <a:moveTo>
                      <a:pt x="4234" y="7"/>
                    </a:moveTo>
                    <a:lnTo>
                      <a:pt x="4260" y="2"/>
                    </a:lnTo>
                    <a:cubicBezTo>
                      <a:pt x="4267" y="0"/>
                      <a:pt x="4274" y="5"/>
                      <a:pt x="4276" y="12"/>
                    </a:cubicBezTo>
                    <a:cubicBezTo>
                      <a:pt x="4277" y="19"/>
                      <a:pt x="4273" y="26"/>
                      <a:pt x="4266" y="28"/>
                    </a:cubicBezTo>
                    <a:lnTo>
                      <a:pt x="4239" y="33"/>
                    </a:lnTo>
                    <a:cubicBezTo>
                      <a:pt x="4232" y="35"/>
                      <a:pt x="4225" y="30"/>
                      <a:pt x="4224" y="23"/>
                    </a:cubicBezTo>
                    <a:cubicBezTo>
                      <a:pt x="4222" y="16"/>
                      <a:pt x="4227" y="9"/>
                      <a:pt x="4234" y="7"/>
                    </a:cubicBez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9" name="Freeform 190"/>
              <p:cNvSpPr>
                <a:spLocks/>
              </p:cNvSpPr>
              <p:nvPr/>
            </p:nvSpPr>
            <p:spPr bwMode="auto">
              <a:xfrm>
                <a:off x="4902" y="3303"/>
                <a:ext cx="92" cy="37"/>
              </a:xfrm>
              <a:custGeom>
                <a:avLst/>
                <a:gdLst>
                  <a:gd name="T0" fmla="*/ 0 w 92"/>
                  <a:gd name="T1" fmla="*/ 0 h 37"/>
                  <a:gd name="T2" fmla="*/ 92 w 92"/>
                  <a:gd name="T3" fmla="*/ 6 h 37"/>
                  <a:gd name="T4" fmla="*/ 13 w 92"/>
                  <a:gd name="T5" fmla="*/ 37 h 37"/>
                  <a:gd name="T6" fmla="*/ 0 w 92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37">
                    <a:moveTo>
                      <a:pt x="0" y="0"/>
                    </a:moveTo>
                    <a:lnTo>
                      <a:pt x="92" y="6"/>
                    </a:lnTo>
                    <a:lnTo>
                      <a:pt x="13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0" name="Freeform 191"/>
              <p:cNvSpPr>
                <a:spLocks noEditPoints="1"/>
              </p:cNvSpPr>
              <p:nvPr/>
            </p:nvSpPr>
            <p:spPr bwMode="auto">
              <a:xfrm>
                <a:off x="3480" y="1573"/>
                <a:ext cx="1388" cy="621"/>
              </a:xfrm>
              <a:custGeom>
                <a:avLst/>
                <a:gdLst>
                  <a:gd name="T0" fmla="*/ 89 w 4476"/>
                  <a:gd name="T1" fmla="*/ 49 h 3053"/>
                  <a:gd name="T2" fmla="*/ 177 w 4476"/>
                  <a:gd name="T3" fmla="*/ 109 h 3053"/>
                  <a:gd name="T4" fmla="*/ 246 w 4476"/>
                  <a:gd name="T5" fmla="*/ 173 h 3053"/>
                  <a:gd name="T6" fmla="*/ 294 w 4476"/>
                  <a:gd name="T7" fmla="*/ 221 h 3053"/>
                  <a:gd name="T8" fmla="*/ 338 w 4476"/>
                  <a:gd name="T9" fmla="*/ 251 h 3053"/>
                  <a:gd name="T10" fmla="*/ 401 w 4476"/>
                  <a:gd name="T11" fmla="*/ 278 h 3053"/>
                  <a:gd name="T12" fmla="*/ 486 w 4476"/>
                  <a:gd name="T13" fmla="*/ 319 h 3053"/>
                  <a:gd name="T14" fmla="*/ 618 w 4476"/>
                  <a:gd name="T15" fmla="*/ 409 h 3053"/>
                  <a:gd name="T16" fmla="*/ 706 w 4476"/>
                  <a:gd name="T17" fmla="*/ 469 h 3053"/>
                  <a:gd name="T18" fmla="*/ 776 w 4476"/>
                  <a:gd name="T19" fmla="*/ 533 h 3053"/>
                  <a:gd name="T20" fmla="*/ 823 w 4476"/>
                  <a:gd name="T21" fmla="*/ 581 h 3053"/>
                  <a:gd name="T22" fmla="*/ 867 w 4476"/>
                  <a:gd name="T23" fmla="*/ 611 h 3053"/>
                  <a:gd name="T24" fmla="*/ 930 w 4476"/>
                  <a:gd name="T25" fmla="*/ 637 h 3053"/>
                  <a:gd name="T26" fmla="*/ 1015 w 4476"/>
                  <a:gd name="T27" fmla="*/ 679 h 3053"/>
                  <a:gd name="T28" fmla="*/ 1147 w 4476"/>
                  <a:gd name="T29" fmla="*/ 769 h 3053"/>
                  <a:gd name="T30" fmla="*/ 1235 w 4476"/>
                  <a:gd name="T31" fmla="*/ 829 h 3053"/>
                  <a:gd name="T32" fmla="*/ 1305 w 4476"/>
                  <a:gd name="T33" fmla="*/ 892 h 3053"/>
                  <a:gd name="T34" fmla="*/ 1353 w 4476"/>
                  <a:gd name="T35" fmla="*/ 941 h 3053"/>
                  <a:gd name="T36" fmla="*/ 1397 w 4476"/>
                  <a:gd name="T37" fmla="*/ 971 h 3053"/>
                  <a:gd name="T38" fmla="*/ 1459 w 4476"/>
                  <a:gd name="T39" fmla="*/ 997 h 3053"/>
                  <a:gd name="T40" fmla="*/ 1544 w 4476"/>
                  <a:gd name="T41" fmla="*/ 1039 h 3053"/>
                  <a:gd name="T42" fmla="*/ 1676 w 4476"/>
                  <a:gd name="T43" fmla="*/ 1129 h 3053"/>
                  <a:gd name="T44" fmla="*/ 1765 w 4476"/>
                  <a:gd name="T45" fmla="*/ 1189 h 3053"/>
                  <a:gd name="T46" fmla="*/ 1834 w 4476"/>
                  <a:gd name="T47" fmla="*/ 1252 h 3053"/>
                  <a:gd name="T48" fmla="*/ 1882 w 4476"/>
                  <a:gd name="T49" fmla="*/ 1301 h 3053"/>
                  <a:gd name="T50" fmla="*/ 1926 w 4476"/>
                  <a:gd name="T51" fmla="*/ 1331 h 3053"/>
                  <a:gd name="T52" fmla="*/ 1989 w 4476"/>
                  <a:gd name="T53" fmla="*/ 1357 h 3053"/>
                  <a:gd name="T54" fmla="*/ 2073 w 4476"/>
                  <a:gd name="T55" fmla="*/ 1399 h 3053"/>
                  <a:gd name="T56" fmla="*/ 2206 w 4476"/>
                  <a:gd name="T57" fmla="*/ 1489 h 3053"/>
                  <a:gd name="T58" fmla="*/ 2294 w 4476"/>
                  <a:gd name="T59" fmla="*/ 1549 h 3053"/>
                  <a:gd name="T60" fmla="*/ 2364 w 4476"/>
                  <a:gd name="T61" fmla="*/ 1612 h 3053"/>
                  <a:gd name="T62" fmla="*/ 2411 w 4476"/>
                  <a:gd name="T63" fmla="*/ 1661 h 3053"/>
                  <a:gd name="T64" fmla="*/ 2455 w 4476"/>
                  <a:gd name="T65" fmla="*/ 1691 h 3053"/>
                  <a:gd name="T66" fmla="*/ 2518 w 4476"/>
                  <a:gd name="T67" fmla="*/ 1717 h 3053"/>
                  <a:gd name="T68" fmla="*/ 2603 w 4476"/>
                  <a:gd name="T69" fmla="*/ 1758 h 3053"/>
                  <a:gd name="T70" fmla="*/ 2735 w 4476"/>
                  <a:gd name="T71" fmla="*/ 1848 h 3053"/>
                  <a:gd name="T72" fmla="*/ 2823 w 4476"/>
                  <a:gd name="T73" fmla="*/ 1908 h 3053"/>
                  <a:gd name="T74" fmla="*/ 2893 w 4476"/>
                  <a:gd name="T75" fmla="*/ 1972 h 3053"/>
                  <a:gd name="T76" fmla="*/ 2940 w 4476"/>
                  <a:gd name="T77" fmla="*/ 2020 h 3053"/>
                  <a:gd name="T78" fmla="*/ 2985 w 4476"/>
                  <a:gd name="T79" fmla="*/ 2050 h 3053"/>
                  <a:gd name="T80" fmla="*/ 3047 w 4476"/>
                  <a:gd name="T81" fmla="*/ 2077 h 3053"/>
                  <a:gd name="T82" fmla="*/ 3132 w 4476"/>
                  <a:gd name="T83" fmla="*/ 2118 h 3053"/>
                  <a:gd name="T84" fmla="*/ 3264 w 4476"/>
                  <a:gd name="T85" fmla="*/ 2208 h 3053"/>
                  <a:gd name="T86" fmla="*/ 3352 w 4476"/>
                  <a:gd name="T87" fmla="*/ 2268 h 3053"/>
                  <a:gd name="T88" fmla="*/ 3422 w 4476"/>
                  <a:gd name="T89" fmla="*/ 2332 h 3053"/>
                  <a:gd name="T90" fmla="*/ 3470 w 4476"/>
                  <a:gd name="T91" fmla="*/ 2380 h 3053"/>
                  <a:gd name="T92" fmla="*/ 3514 w 4476"/>
                  <a:gd name="T93" fmla="*/ 2410 h 3053"/>
                  <a:gd name="T94" fmla="*/ 3576 w 4476"/>
                  <a:gd name="T95" fmla="*/ 2437 h 3053"/>
                  <a:gd name="T96" fmla="*/ 3661 w 4476"/>
                  <a:gd name="T97" fmla="*/ 2478 h 3053"/>
                  <a:gd name="T98" fmla="*/ 3793 w 4476"/>
                  <a:gd name="T99" fmla="*/ 2568 h 3053"/>
                  <a:gd name="T100" fmla="*/ 3882 w 4476"/>
                  <a:gd name="T101" fmla="*/ 2628 h 3053"/>
                  <a:gd name="T102" fmla="*/ 3951 w 4476"/>
                  <a:gd name="T103" fmla="*/ 2692 h 3053"/>
                  <a:gd name="T104" fmla="*/ 3999 w 4476"/>
                  <a:gd name="T105" fmla="*/ 2740 h 3053"/>
                  <a:gd name="T106" fmla="*/ 4043 w 4476"/>
                  <a:gd name="T107" fmla="*/ 2770 h 3053"/>
                  <a:gd name="T108" fmla="*/ 4106 w 4476"/>
                  <a:gd name="T109" fmla="*/ 2796 h 3053"/>
                  <a:gd name="T110" fmla="*/ 4190 w 4476"/>
                  <a:gd name="T111" fmla="*/ 2838 h 3053"/>
                  <a:gd name="T112" fmla="*/ 4323 w 4476"/>
                  <a:gd name="T113" fmla="*/ 2928 h 3053"/>
                  <a:gd name="T114" fmla="*/ 4411 w 4476"/>
                  <a:gd name="T115" fmla="*/ 2988 h 3053"/>
                  <a:gd name="T116" fmla="*/ 4472 w 4476"/>
                  <a:gd name="T117" fmla="*/ 3046 h 3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76" h="3053">
                    <a:moveTo>
                      <a:pt x="22" y="4"/>
                    </a:moveTo>
                    <a:lnTo>
                      <a:pt x="44" y="19"/>
                    </a:lnTo>
                    <a:cubicBezTo>
                      <a:pt x="51" y="23"/>
                      <a:pt x="52" y="32"/>
                      <a:pt x="48" y="38"/>
                    </a:cubicBezTo>
                    <a:cubicBezTo>
                      <a:pt x="44" y="44"/>
                      <a:pt x="36" y="45"/>
                      <a:pt x="29" y="41"/>
                    </a:cubicBezTo>
                    <a:lnTo>
                      <a:pt x="7" y="26"/>
                    </a:lnTo>
                    <a:cubicBezTo>
                      <a:pt x="1" y="22"/>
                      <a:pt x="0" y="14"/>
                      <a:pt x="4" y="8"/>
                    </a:cubicBezTo>
                    <a:cubicBezTo>
                      <a:pt x="8" y="2"/>
                      <a:pt x="16" y="0"/>
                      <a:pt x="22" y="4"/>
                    </a:cubicBezTo>
                    <a:close/>
                    <a:moveTo>
                      <a:pt x="89" y="49"/>
                    </a:moveTo>
                    <a:lnTo>
                      <a:pt x="111" y="64"/>
                    </a:lnTo>
                    <a:cubicBezTo>
                      <a:pt x="117" y="68"/>
                      <a:pt x="118" y="77"/>
                      <a:pt x="114" y="83"/>
                    </a:cubicBezTo>
                    <a:cubicBezTo>
                      <a:pt x="110" y="89"/>
                      <a:pt x="102" y="90"/>
                      <a:pt x="96" y="86"/>
                    </a:cubicBezTo>
                    <a:lnTo>
                      <a:pt x="74" y="71"/>
                    </a:lnTo>
                    <a:cubicBezTo>
                      <a:pt x="67" y="67"/>
                      <a:pt x="66" y="59"/>
                      <a:pt x="70" y="53"/>
                    </a:cubicBezTo>
                    <a:cubicBezTo>
                      <a:pt x="74" y="47"/>
                      <a:pt x="82" y="45"/>
                      <a:pt x="89" y="49"/>
                    </a:cubicBezTo>
                    <a:close/>
                    <a:moveTo>
                      <a:pt x="155" y="94"/>
                    </a:moveTo>
                    <a:lnTo>
                      <a:pt x="177" y="109"/>
                    </a:lnTo>
                    <a:cubicBezTo>
                      <a:pt x="183" y="113"/>
                      <a:pt x="184" y="122"/>
                      <a:pt x="180" y="128"/>
                    </a:cubicBezTo>
                    <a:cubicBezTo>
                      <a:pt x="176" y="134"/>
                      <a:pt x="168" y="135"/>
                      <a:pt x="162" y="131"/>
                    </a:cubicBezTo>
                    <a:lnTo>
                      <a:pt x="140" y="116"/>
                    </a:lnTo>
                    <a:cubicBezTo>
                      <a:pt x="134" y="112"/>
                      <a:pt x="132" y="104"/>
                      <a:pt x="136" y="98"/>
                    </a:cubicBezTo>
                    <a:cubicBezTo>
                      <a:pt x="140" y="92"/>
                      <a:pt x="149" y="90"/>
                      <a:pt x="155" y="94"/>
                    </a:cubicBezTo>
                    <a:close/>
                    <a:moveTo>
                      <a:pt x="221" y="139"/>
                    </a:moveTo>
                    <a:lnTo>
                      <a:pt x="243" y="154"/>
                    </a:lnTo>
                    <a:cubicBezTo>
                      <a:pt x="249" y="158"/>
                      <a:pt x="251" y="167"/>
                      <a:pt x="246" y="173"/>
                    </a:cubicBezTo>
                    <a:cubicBezTo>
                      <a:pt x="242" y="179"/>
                      <a:pt x="234" y="180"/>
                      <a:pt x="228" y="176"/>
                    </a:cubicBezTo>
                    <a:lnTo>
                      <a:pt x="206" y="161"/>
                    </a:lnTo>
                    <a:cubicBezTo>
                      <a:pt x="200" y="157"/>
                      <a:pt x="198" y="149"/>
                      <a:pt x="202" y="143"/>
                    </a:cubicBezTo>
                    <a:cubicBezTo>
                      <a:pt x="207" y="137"/>
                      <a:pt x="215" y="135"/>
                      <a:pt x="221" y="139"/>
                    </a:cubicBezTo>
                    <a:close/>
                    <a:moveTo>
                      <a:pt x="287" y="184"/>
                    </a:moveTo>
                    <a:lnTo>
                      <a:pt x="309" y="199"/>
                    </a:lnTo>
                    <a:cubicBezTo>
                      <a:pt x="315" y="203"/>
                      <a:pt x="317" y="212"/>
                      <a:pt x="313" y="218"/>
                    </a:cubicBezTo>
                    <a:cubicBezTo>
                      <a:pt x="308" y="224"/>
                      <a:pt x="300" y="225"/>
                      <a:pt x="294" y="221"/>
                    </a:cubicBezTo>
                    <a:lnTo>
                      <a:pt x="272" y="206"/>
                    </a:lnTo>
                    <a:cubicBezTo>
                      <a:pt x="266" y="202"/>
                      <a:pt x="264" y="194"/>
                      <a:pt x="269" y="188"/>
                    </a:cubicBezTo>
                    <a:cubicBezTo>
                      <a:pt x="273" y="182"/>
                      <a:pt x="281" y="180"/>
                      <a:pt x="287" y="184"/>
                    </a:cubicBezTo>
                    <a:close/>
                    <a:moveTo>
                      <a:pt x="353" y="229"/>
                    </a:moveTo>
                    <a:lnTo>
                      <a:pt x="375" y="244"/>
                    </a:lnTo>
                    <a:cubicBezTo>
                      <a:pt x="381" y="248"/>
                      <a:pt x="383" y="257"/>
                      <a:pt x="379" y="263"/>
                    </a:cubicBezTo>
                    <a:cubicBezTo>
                      <a:pt x="375" y="269"/>
                      <a:pt x="366" y="270"/>
                      <a:pt x="360" y="266"/>
                    </a:cubicBezTo>
                    <a:lnTo>
                      <a:pt x="338" y="251"/>
                    </a:lnTo>
                    <a:cubicBezTo>
                      <a:pt x="332" y="247"/>
                      <a:pt x="331" y="239"/>
                      <a:pt x="335" y="233"/>
                    </a:cubicBezTo>
                    <a:cubicBezTo>
                      <a:pt x="339" y="227"/>
                      <a:pt x="347" y="225"/>
                      <a:pt x="353" y="229"/>
                    </a:cubicBezTo>
                    <a:close/>
                    <a:moveTo>
                      <a:pt x="419" y="274"/>
                    </a:moveTo>
                    <a:lnTo>
                      <a:pt x="441" y="289"/>
                    </a:lnTo>
                    <a:cubicBezTo>
                      <a:pt x="448" y="293"/>
                      <a:pt x="449" y="302"/>
                      <a:pt x="445" y="308"/>
                    </a:cubicBezTo>
                    <a:cubicBezTo>
                      <a:pt x="441" y="314"/>
                      <a:pt x="433" y="315"/>
                      <a:pt x="426" y="311"/>
                    </a:cubicBezTo>
                    <a:lnTo>
                      <a:pt x="404" y="296"/>
                    </a:lnTo>
                    <a:cubicBezTo>
                      <a:pt x="398" y="292"/>
                      <a:pt x="397" y="284"/>
                      <a:pt x="401" y="278"/>
                    </a:cubicBezTo>
                    <a:cubicBezTo>
                      <a:pt x="405" y="272"/>
                      <a:pt x="413" y="270"/>
                      <a:pt x="419" y="274"/>
                    </a:cubicBezTo>
                    <a:close/>
                    <a:moveTo>
                      <a:pt x="486" y="319"/>
                    </a:moveTo>
                    <a:lnTo>
                      <a:pt x="508" y="334"/>
                    </a:lnTo>
                    <a:cubicBezTo>
                      <a:pt x="514" y="338"/>
                      <a:pt x="515" y="346"/>
                      <a:pt x="511" y="353"/>
                    </a:cubicBezTo>
                    <a:cubicBezTo>
                      <a:pt x="507" y="359"/>
                      <a:pt x="499" y="360"/>
                      <a:pt x="493" y="356"/>
                    </a:cubicBezTo>
                    <a:lnTo>
                      <a:pt x="471" y="341"/>
                    </a:lnTo>
                    <a:cubicBezTo>
                      <a:pt x="464" y="337"/>
                      <a:pt x="463" y="329"/>
                      <a:pt x="467" y="323"/>
                    </a:cubicBezTo>
                    <a:cubicBezTo>
                      <a:pt x="471" y="317"/>
                      <a:pt x="479" y="315"/>
                      <a:pt x="486" y="319"/>
                    </a:cubicBezTo>
                    <a:close/>
                    <a:moveTo>
                      <a:pt x="552" y="364"/>
                    </a:moveTo>
                    <a:lnTo>
                      <a:pt x="574" y="379"/>
                    </a:lnTo>
                    <a:cubicBezTo>
                      <a:pt x="580" y="383"/>
                      <a:pt x="581" y="391"/>
                      <a:pt x="577" y="398"/>
                    </a:cubicBezTo>
                    <a:cubicBezTo>
                      <a:pt x="573" y="404"/>
                      <a:pt x="565" y="405"/>
                      <a:pt x="559" y="401"/>
                    </a:cubicBezTo>
                    <a:lnTo>
                      <a:pt x="537" y="386"/>
                    </a:lnTo>
                    <a:cubicBezTo>
                      <a:pt x="531" y="382"/>
                      <a:pt x="529" y="374"/>
                      <a:pt x="533" y="368"/>
                    </a:cubicBezTo>
                    <a:cubicBezTo>
                      <a:pt x="537" y="361"/>
                      <a:pt x="546" y="360"/>
                      <a:pt x="552" y="364"/>
                    </a:cubicBezTo>
                    <a:close/>
                    <a:moveTo>
                      <a:pt x="618" y="409"/>
                    </a:moveTo>
                    <a:lnTo>
                      <a:pt x="640" y="424"/>
                    </a:lnTo>
                    <a:cubicBezTo>
                      <a:pt x="646" y="428"/>
                      <a:pt x="648" y="436"/>
                      <a:pt x="643" y="443"/>
                    </a:cubicBezTo>
                    <a:cubicBezTo>
                      <a:pt x="639" y="449"/>
                      <a:pt x="631" y="450"/>
                      <a:pt x="625" y="446"/>
                    </a:cubicBezTo>
                    <a:lnTo>
                      <a:pt x="603" y="431"/>
                    </a:lnTo>
                    <a:cubicBezTo>
                      <a:pt x="597" y="427"/>
                      <a:pt x="595" y="419"/>
                      <a:pt x="599" y="413"/>
                    </a:cubicBezTo>
                    <a:cubicBezTo>
                      <a:pt x="603" y="406"/>
                      <a:pt x="612" y="405"/>
                      <a:pt x="618" y="409"/>
                    </a:cubicBezTo>
                    <a:close/>
                    <a:moveTo>
                      <a:pt x="684" y="454"/>
                    </a:moveTo>
                    <a:lnTo>
                      <a:pt x="706" y="469"/>
                    </a:lnTo>
                    <a:cubicBezTo>
                      <a:pt x="712" y="473"/>
                      <a:pt x="714" y="481"/>
                      <a:pt x="710" y="488"/>
                    </a:cubicBezTo>
                    <a:cubicBezTo>
                      <a:pt x="705" y="494"/>
                      <a:pt x="697" y="495"/>
                      <a:pt x="691" y="491"/>
                    </a:cubicBezTo>
                    <a:lnTo>
                      <a:pt x="669" y="476"/>
                    </a:lnTo>
                    <a:cubicBezTo>
                      <a:pt x="663" y="472"/>
                      <a:pt x="661" y="464"/>
                      <a:pt x="665" y="458"/>
                    </a:cubicBezTo>
                    <a:cubicBezTo>
                      <a:pt x="670" y="451"/>
                      <a:pt x="678" y="450"/>
                      <a:pt x="684" y="454"/>
                    </a:cubicBezTo>
                    <a:close/>
                    <a:moveTo>
                      <a:pt x="750" y="499"/>
                    </a:moveTo>
                    <a:lnTo>
                      <a:pt x="772" y="514"/>
                    </a:lnTo>
                    <a:cubicBezTo>
                      <a:pt x="778" y="518"/>
                      <a:pt x="780" y="526"/>
                      <a:pt x="776" y="533"/>
                    </a:cubicBezTo>
                    <a:cubicBezTo>
                      <a:pt x="772" y="539"/>
                      <a:pt x="763" y="540"/>
                      <a:pt x="757" y="536"/>
                    </a:cubicBezTo>
                    <a:lnTo>
                      <a:pt x="735" y="521"/>
                    </a:lnTo>
                    <a:cubicBezTo>
                      <a:pt x="729" y="517"/>
                      <a:pt x="727" y="509"/>
                      <a:pt x="732" y="503"/>
                    </a:cubicBezTo>
                    <a:cubicBezTo>
                      <a:pt x="736" y="496"/>
                      <a:pt x="744" y="495"/>
                      <a:pt x="750" y="499"/>
                    </a:cubicBezTo>
                    <a:close/>
                    <a:moveTo>
                      <a:pt x="816" y="544"/>
                    </a:moveTo>
                    <a:lnTo>
                      <a:pt x="838" y="559"/>
                    </a:lnTo>
                    <a:cubicBezTo>
                      <a:pt x="844" y="563"/>
                      <a:pt x="846" y="571"/>
                      <a:pt x="842" y="577"/>
                    </a:cubicBezTo>
                    <a:cubicBezTo>
                      <a:pt x="838" y="584"/>
                      <a:pt x="829" y="585"/>
                      <a:pt x="823" y="581"/>
                    </a:cubicBezTo>
                    <a:lnTo>
                      <a:pt x="801" y="566"/>
                    </a:lnTo>
                    <a:cubicBezTo>
                      <a:pt x="795" y="562"/>
                      <a:pt x="794" y="554"/>
                      <a:pt x="798" y="547"/>
                    </a:cubicBezTo>
                    <a:cubicBezTo>
                      <a:pt x="802" y="541"/>
                      <a:pt x="810" y="540"/>
                      <a:pt x="816" y="544"/>
                    </a:cubicBezTo>
                    <a:close/>
                    <a:moveTo>
                      <a:pt x="882" y="589"/>
                    </a:moveTo>
                    <a:lnTo>
                      <a:pt x="905" y="604"/>
                    </a:lnTo>
                    <a:cubicBezTo>
                      <a:pt x="911" y="608"/>
                      <a:pt x="912" y="616"/>
                      <a:pt x="908" y="622"/>
                    </a:cubicBezTo>
                    <a:cubicBezTo>
                      <a:pt x="904" y="629"/>
                      <a:pt x="896" y="630"/>
                      <a:pt x="890" y="626"/>
                    </a:cubicBezTo>
                    <a:lnTo>
                      <a:pt x="867" y="611"/>
                    </a:lnTo>
                    <a:cubicBezTo>
                      <a:pt x="861" y="607"/>
                      <a:pt x="860" y="599"/>
                      <a:pt x="864" y="592"/>
                    </a:cubicBezTo>
                    <a:cubicBezTo>
                      <a:pt x="868" y="586"/>
                      <a:pt x="876" y="585"/>
                      <a:pt x="882" y="589"/>
                    </a:cubicBezTo>
                    <a:close/>
                    <a:moveTo>
                      <a:pt x="949" y="634"/>
                    </a:moveTo>
                    <a:lnTo>
                      <a:pt x="971" y="649"/>
                    </a:lnTo>
                    <a:cubicBezTo>
                      <a:pt x="977" y="653"/>
                      <a:pt x="978" y="661"/>
                      <a:pt x="974" y="667"/>
                    </a:cubicBezTo>
                    <a:cubicBezTo>
                      <a:pt x="970" y="674"/>
                      <a:pt x="962" y="675"/>
                      <a:pt x="956" y="671"/>
                    </a:cubicBezTo>
                    <a:lnTo>
                      <a:pt x="934" y="656"/>
                    </a:lnTo>
                    <a:cubicBezTo>
                      <a:pt x="928" y="652"/>
                      <a:pt x="926" y="644"/>
                      <a:pt x="930" y="637"/>
                    </a:cubicBezTo>
                    <a:cubicBezTo>
                      <a:pt x="934" y="631"/>
                      <a:pt x="943" y="630"/>
                      <a:pt x="949" y="634"/>
                    </a:cubicBezTo>
                    <a:close/>
                    <a:moveTo>
                      <a:pt x="1015" y="679"/>
                    </a:moveTo>
                    <a:lnTo>
                      <a:pt x="1037" y="694"/>
                    </a:lnTo>
                    <a:cubicBezTo>
                      <a:pt x="1043" y="698"/>
                      <a:pt x="1045" y="706"/>
                      <a:pt x="1040" y="712"/>
                    </a:cubicBezTo>
                    <a:cubicBezTo>
                      <a:pt x="1036" y="719"/>
                      <a:pt x="1028" y="720"/>
                      <a:pt x="1022" y="716"/>
                    </a:cubicBezTo>
                    <a:lnTo>
                      <a:pt x="1000" y="701"/>
                    </a:lnTo>
                    <a:cubicBezTo>
                      <a:pt x="994" y="697"/>
                      <a:pt x="992" y="689"/>
                      <a:pt x="996" y="682"/>
                    </a:cubicBezTo>
                    <a:cubicBezTo>
                      <a:pt x="1000" y="676"/>
                      <a:pt x="1009" y="675"/>
                      <a:pt x="1015" y="679"/>
                    </a:cubicBezTo>
                    <a:close/>
                    <a:moveTo>
                      <a:pt x="1081" y="724"/>
                    </a:moveTo>
                    <a:lnTo>
                      <a:pt x="1103" y="739"/>
                    </a:lnTo>
                    <a:cubicBezTo>
                      <a:pt x="1109" y="743"/>
                      <a:pt x="1111" y="751"/>
                      <a:pt x="1107" y="757"/>
                    </a:cubicBezTo>
                    <a:cubicBezTo>
                      <a:pt x="1102" y="763"/>
                      <a:pt x="1094" y="765"/>
                      <a:pt x="1088" y="761"/>
                    </a:cubicBezTo>
                    <a:lnTo>
                      <a:pt x="1066" y="746"/>
                    </a:lnTo>
                    <a:cubicBezTo>
                      <a:pt x="1060" y="742"/>
                      <a:pt x="1058" y="734"/>
                      <a:pt x="1062" y="727"/>
                    </a:cubicBezTo>
                    <a:cubicBezTo>
                      <a:pt x="1067" y="721"/>
                      <a:pt x="1075" y="720"/>
                      <a:pt x="1081" y="724"/>
                    </a:cubicBezTo>
                    <a:close/>
                    <a:moveTo>
                      <a:pt x="1147" y="769"/>
                    </a:moveTo>
                    <a:lnTo>
                      <a:pt x="1169" y="784"/>
                    </a:lnTo>
                    <a:cubicBezTo>
                      <a:pt x="1175" y="788"/>
                      <a:pt x="1177" y="796"/>
                      <a:pt x="1173" y="802"/>
                    </a:cubicBezTo>
                    <a:cubicBezTo>
                      <a:pt x="1169" y="808"/>
                      <a:pt x="1160" y="810"/>
                      <a:pt x="1154" y="806"/>
                    </a:cubicBezTo>
                    <a:lnTo>
                      <a:pt x="1132" y="791"/>
                    </a:lnTo>
                    <a:cubicBezTo>
                      <a:pt x="1126" y="787"/>
                      <a:pt x="1124" y="778"/>
                      <a:pt x="1129" y="772"/>
                    </a:cubicBezTo>
                    <a:cubicBezTo>
                      <a:pt x="1133" y="766"/>
                      <a:pt x="1141" y="765"/>
                      <a:pt x="1147" y="769"/>
                    </a:cubicBezTo>
                    <a:close/>
                    <a:moveTo>
                      <a:pt x="1213" y="814"/>
                    </a:moveTo>
                    <a:lnTo>
                      <a:pt x="1235" y="829"/>
                    </a:lnTo>
                    <a:cubicBezTo>
                      <a:pt x="1241" y="833"/>
                      <a:pt x="1243" y="841"/>
                      <a:pt x="1239" y="847"/>
                    </a:cubicBezTo>
                    <a:cubicBezTo>
                      <a:pt x="1235" y="853"/>
                      <a:pt x="1226" y="855"/>
                      <a:pt x="1220" y="851"/>
                    </a:cubicBezTo>
                    <a:lnTo>
                      <a:pt x="1198" y="836"/>
                    </a:lnTo>
                    <a:cubicBezTo>
                      <a:pt x="1192" y="832"/>
                      <a:pt x="1191" y="823"/>
                      <a:pt x="1195" y="817"/>
                    </a:cubicBezTo>
                    <a:cubicBezTo>
                      <a:pt x="1199" y="811"/>
                      <a:pt x="1207" y="810"/>
                      <a:pt x="1213" y="814"/>
                    </a:cubicBezTo>
                    <a:close/>
                    <a:moveTo>
                      <a:pt x="1279" y="859"/>
                    </a:moveTo>
                    <a:lnTo>
                      <a:pt x="1301" y="874"/>
                    </a:lnTo>
                    <a:cubicBezTo>
                      <a:pt x="1308" y="878"/>
                      <a:pt x="1309" y="886"/>
                      <a:pt x="1305" y="892"/>
                    </a:cubicBezTo>
                    <a:cubicBezTo>
                      <a:pt x="1301" y="898"/>
                      <a:pt x="1293" y="900"/>
                      <a:pt x="1286" y="896"/>
                    </a:cubicBezTo>
                    <a:lnTo>
                      <a:pt x="1264" y="881"/>
                    </a:lnTo>
                    <a:cubicBezTo>
                      <a:pt x="1258" y="877"/>
                      <a:pt x="1257" y="868"/>
                      <a:pt x="1261" y="862"/>
                    </a:cubicBezTo>
                    <a:cubicBezTo>
                      <a:pt x="1265" y="856"/>
                      <a:pt x="1273" y="855"/>
                      <a:pt x="1279" y="859"/>
                    </a:cubicBezTo>
                    <a:close/>
                    <a:moveTo>
                      <a:pt x="1346" y="904"/>
                    </a:moveTo>
                    <a:lnTo>
                      <a:pt x="1368" y="919"/>
                    </a:lnTo>
                    <a:cubicBezTo>
                      <a:pt x="1374" y="923"/>
                      <a:pt x="1375" y="931"/>
                      <a:pt x="1371" y="937"/>
                    </a:cubicBezTo>
                    <a:cubicBezTo>
                      <a:pt x="1367" y="943"/>
                      <a:pt x="1359" y="945"/>
                      <a:pt x="1353" y="941"/>
                    </a:cubicBezTo>
                    <a:lnTo>
                      <a:pt x="1331" y="926"/>
                    </a:lnTo>
                    <a:cubicBezTo>
                      <a:pt x="1324" y="922"/>
                      <a:pt x="1323" y="913"/>
                      <a:pt x="1327" y="907"/>
                    </a:cubicBezTo>
                    <a:cubicBezTo>
                      <a:pt x="1331" y="901"/>
                      <a:pt x="1339" y="900"/>
                      <a:pt x="1346" y="904"/>
                    </a:cubicBezTo>
                    <a:close/>
                    <a:moveTo>
                      <a:pt x="1412" y="949"/>
                    </a:moveTo>
                    <a:lnTo>
                      <a:pt x="1434" y="964"/>
                    </a:lnTo>
                    <a:cubicBezTo>
                      <a:pt x="1440" y="968"/>
                      <a:pt x="1441" y="976"/>
                      <a:pt x="1437" y="982"/>
                    </a:cubicBezTo>
                    <a:cubicBezTo>
                      <a:pt x="1433" y="988"/>
                      <a:pt x="1425" y="990"/>
                      <a:pt x="1419" y="986"/>
                    </a:cubicBezTo>
                    <a:lnTo>
                      <a:pt x="1397" y="971"/>
                    </a:lnTo>
                    <a:cubicBezTo>
                      <a:pt x="1391" y="967"/>
                      <a:pt x="1389" y="958"/>
                      <a:pt x="1393" y="952"/>
                    </a:cubicBezTo>
                    <a:cubicBezTo>
                      <a:pt x="1397" y="946"/>
                      <a:pt x="1406" y="945"/>
                      <a:pt x="1412" y="949"/>
                    </a:cubicBezTo>
                    <a:close/>
                    <a:moveTo>
                      <a:pt x="1478" y="994"/>
                    </a:moveTo>
                    <a:lnTo>
                      <a:pt x="1500" y="1009"/>
                    </a:lnTo>
                    <a:cubicBezTo>
                      <a:pt x="1506" y="1013"/>
                      <a:pt x="1508" y="1021"/>
                      <a:pt x="1503" y="1027"/>
                    </a:cubicBezTo>
                    <a:cubicBezTo>
                      <a:pt x="1499" y="1033"/>
                      <a:pt x="1491" y="1035"/>
                      <a:pt x="1485" y="1031"/>
                    </a:cubicBezTo>
                    <a:lnTo>
                      <a:pt x="1463" y="1016"/>
                    </a:lnTo>
                    <a:cubicBezTo>
                      <a:pt x="1457" y="1012"/>
                      <a:pt x="1455" y="1003"/>
                      <a:pt x="1459" y="997"/>
                    </a:cubicBezTo>
                    <a:cubicBezTo>
                      <a:pt x="1464" y="991"/>
                      <a:pt x="1472" y="990"/>
                      <a:pt x="1478" y="994"/>
                    </a:cubicBezTo>
                    <a:close/>
                    <a:moveTo>
                      <a:pt x="1544" y="1039"/>
                    </a:moveTo>
                    <a:lnTo>
                      <a:pt x="1566" y="1054"/>
                    </a:lnTo>
                    <a:cubicBezTo>
                      <a:pt x="1572" y="1058"/>
                      <a:pt x="1574" y="1066"/>
                      <a:pt x="1570" y="1072"/>
                    </a:cubicBezTo>
                    <a:cubicBezTo>
                      <a:pt x="1565" y="1078"/>
                      <a:pt x="1557" y="1080"/>
                      <a:pt x="1551" y="1076"/>
                    </a:cubicBezTo>
                    <a:lnTo>
                      <a:pt x="1529" y="1061"/>
                    </a:lnTo>
                    <a:cubicBezTo>
                      <a:pt x="1523" y="1057"/>
                      <a:pt x="1521" y="1048"/>
                      <a:pt x="1526" y="1042"/>
                    </a:cubicBezTo>
                    <a:cubicBezTo>
                      <a:pt x="1530" y="1036"/>
                      <a:pt x="1538" y="1035"/>
                      <a:pt x="1544" y="1039"/>
                    </a:cubicBezTo>
                    <a:close/>
                    <a:moveTo>
                      <a:pt x="1610" y="1084"/>
                    </a:moveTo>
                    <a:lnTo>
                      <a:pt x="1632" y="1099"/>
                    </a:lnTo>
                    <a:cubicBezTo>
                      <a:pt x="1638" y="1103"/>
                      <a:pt x="1640" y="1111"/>
                      <a:pt x="1636" y="1117"/>
                    </a:cubicBezTo>
                    <a:cubicBezTo>
                      <a:pt x="1632" y="1123"/>
                      <a:pt x="1623" y="1125"/>
                      <a:pt x="1617" y="1121"/>
                    </a:cubicBezTo>
                    <a:lnTo>
                      <a:pt x="1595" y="1106"/>
                    </a:lnTo>
                    <a:cubicBezTo>
                      <a:pt x="1589" y="1102"/>
                      <a:pt x="1588" y="1093"/>
                      <a:pt x="1592" y="1087"/>
                    </a:cubicBezTo>
                    <a:cubicBezTo>
                      <a:pt x="1596" y="1081"/>
                      <a:pt x="1604" y="1080"/>
                      <a:pt x="1610" y="1084"/>
                    </a:cubicBezTo>
                    <a:close/>
                    <a:moveTo>
                      <a:pt x="1676" y="1129"/>
                    </a:moveTo>
                    <a:lnTo>
                      <a:pt x="1698" y="1144"/>
                    </a:lnTo>
                    <a:cubicBezTo>
                      <a:pt x="1705" y="1148"/>
                      <a:pt x="1706" y="1156"/>
                      <a:pt x="1702" y="1162"/>
                    </a:cubicBezTo>
                    <a:cubicBezTo>
                      <a:pt x="1698" y="1168"/>
                      <a:pt x="1690" y="1170"/>
                      <a:pt x="1683" y="1166"/>
                    </a:cubicBezTo>
                    <a:lnTo>
                      <a:pt x="1661" y="1151"/>
                    </a:lnTo>
                    <a:cubicBezTo>
                      <a:pt x="1655" y="1147"/>
                      <a:pt x="1654" y="1138"/>
                      <a:pt x="1658" y="1132"/>
                    </a:cubicBezTo>
                    <a:cubicBezTo>
                      <a:pt x="1662" y="1126"/>
                      <a:pt x="1670" y="1125"/>
                      <a:pt x="1676" y="1129"/>
                    </a:cubicBezTo>
                    <a:close/>
                    <a:moveTo>
                      <a:pt x="1743" y="1174"/>
                    </a:moveTo>
                    <a:lnTo>
                      <a:pt x="1765" y="1189"/>
                    </a:lnTo>
                    <a:cubicBezTo>
                      <a:pt x="1771" y="1193"/>
                      <a:pt x="1772" y="1201"/>
                      <a:pt x="1768" y="1207"/>
                    </a:cubicBezTo>
                    <a:cubicBezTo>
                      <a:pt x="1764" y="1213"/>
                      <a:pt x="1756" y="1215"/>
                      <a:pt x="1750" y="1211"/>
                    </a:cubicBezTo>
                    <a:lnTo>
                      <a:pt x="1728" y="1196"/>
                    </a:lnTo>
                    <a:cubicBezTo>
                      <a:pt x="1721" y="1192"/>
                      <a:pt x="1720" y="1183"/>
                      <a:pt x="1724" y="1177"/>
                    </a:cubicBezTo>
                    <a:cubicBezTo>
                      <a:pt x="1728" y="1171"/>
                      <a:pt x="1736" y="1170"/>
                      <a:pt x="1743" y="1174"/>
                    </a:cubicBezTo>
                    <a:close/>
                    <a:moveTo>
                      <a:pt x="1809" y="1219"/>
                    </a:moveTo>
                    <a:lnTo>
                      <a:pt x="1831" y="1234"/>
                    </a:lnTo>
                    <a:cubicBezTo>
                      <a:pt x="1837" y="1238"/>
                      <a:pt x="1838" y="1246"/>
                      <a:pt x="1834" y="1252"/>
                    </a:cubicBezTo>
                    <a:cubicBezTo>
                      <a:pt x="1830" y="1258"/>
                      <a:pt x="1822" y="1260"/>
                      <a:pt x="1816" y="1256"/>
                    </a:cubicBezTo>
                    <a:lnTo>
                      <a:pt x="1794" y="1241"/>
                    </a:lnTo>
                    <a:cubicBezTo>
                      <a:pt x="1788" y="1237"/>
                      <a:pt x="1786" y="1228"/>
                      <a:pt x="1790" y="1222"/>
                    </a:cubicBezTo>
                    <a:cubicBezTo>
                      <a:pt x="1794" y="1216"/>
                      <a:pt x="1803" y="1215"/>
                      <a:pt x="1809" y="1219"/>
                    </a:cubicBezTo>
                    <a:close/>
                    <a:moveTo>
                      <a:pt x="1875" y="1264"/>
                    </a:moveTo>
                    <a:lnTo>
                      <a:pt x="1897" y="1279"/>
                    </a:lnTo>
                    <a:cubicBezTo>
                      <a:pt x="1903" y="1283"/>
                      <a:pt x="1905" y="1291"/>
                      <a:pt x="1900" y="1297"/>
                    </a:cubicBezTo>
                    <a:cubicBezTo>
                      <a:pt x="1896" y="1303"/>
                      <a:pt x="1888" y="1305"/>
                      <a:pt x="1882" y="1301"/>
                    </a:cubicBezTo>
                    <a:lnTo>
                      <a:pt x="1860" y="1286"/>
                    </a:lnTo>
                    <a:cubicBezTo>
                      <a:pt x="1854" y="1282"/>
                      <a:pt x="1852" y="1273"/>
                      <a:pt x="1856" y="1267"/>
                    </a:cubicBezTo>
                    <a:cubicBezTo>
                      <a:pt x="1860" y="1261"/>
                      <a:pt x="1869" y="1259"/>
                      <a:pt x="1875" y="1264"/>
                    </a:cubicBezTo>
                    <a:close/>
                    <a:moveTo>
                      <a:pt x="1941" y="1309"/>
                    </a:moveTo>
                    <a:lnTo>
                      <a:pt x="1963" y="1324"/>
                    </a:lnTo>
                    <a:cubicBezTo>
                      <a:pt x="1969" y="1328"/>
                      <a:pt x="1971" y="1336"/>
                      <a:pt x="1967" y="1342"/>
                    </a:cubicBezTo>
                    <a:cubicBezTo>
                      <a:pt x="1962" y="1348"/>
                      <a:pt x="1954" y="1350"/>
                      <a:pt x="1948" y="1346"/>
                    </a:cubicBezTo>
                    <a:lnTo>
                      <a:pt x="1926" y="1331"/>
                    </a:lnTo>
                    <a:cubicBezTo>
                      <a:pt x="1920" y="1327"/>
                      <a:pt x="1918" y="1318"/>
                      <a:pt x="1922" y="1312"/>
                    </a:cubicBezTo>
                    <a:cubicBezTo>
                      <a:pt x="1927" y="1306"/>
                      <a:pt x="1935" y="1304"/>
                      <a:pt x="1941" y="1309"/>
                    </a:cubicBezTo>
                    <a:close/>
                    <a:moveTo>
                      <a:pt x="2007" y="1354"/>
                    </a:moveTo>
                    <a:lnTo>
                      <a:pt x="2029" y="1369"/>
                    </a:lnTo>
                    <a:cubicBezTo>
                      <a:pt x="2035" y="1373"/>
                      <a:pt x="2037" y="1381"/>
                      <a:pt x="2033" y="1387"/>
                    </a:cubicBezTo>
                    <a:cubicBezTo>
                      <a:pt x="2029" y="1393"/>
                      <a:pt x="2020" y="1395"/>
                      <a:pt x="2014" y="1391"/>
                    </a:cubicBezTo>
                    <a:lnTo>
                      <a:pt x="1992" y="1376"/>
                    </a:lnTo>
                    <a:cubicBezTo>
                      <a:pt x="1986" y="1372"/>
                      <a:pt x="1984" y="1363"/>
                      <a:pt x="1989" y="1357"/>
                    </a:cubicBezTo>
                    <a:cubicBezTo>
                      <a:pt x="1993" y="1351"/>
                      <a:pt x="2001" y="1349"/>
                      <a:pt x="2007" y="1354"/>
                    </a:cubicBezTo>
                    <a:close/>
                    <a:moveTo>
                      <a:pt x="2073" y="1399"/>
                    </a:moveTo>
                    <a:lnTo>
                      <a:pt x="2095" y="1414"/>
                    </a:lnTo>
                    <a:cubicBezTo>
                      <a:pt x="2101" y="1418"/>
                      <a:pt x="2103" y="1426"/>
                      <a:pt x="2099" y="1432"/>
                    </a:cubicBezTo>
                    <a:cubicBezTo>
                      <a:pt x="2095" y="1438"/>
                      <a:pt x="2086" y="1440"/>
                      <a:pt x="2080" y="1436"/>
                    </a:cubicBezTo>
                    <a:lnTo>
                      <a:pt x="2058" y="1421"/>
                    </a:lnTo>
                    <a:cubicBezTo>
                      <a:pt x="2052" y="1416"/>
                      <a:pt x="2051" y="1408"/>
                      <a:pt x="2055" y="1402"/>
                    </a:cubicBezTo>
                    <a:cubicBezTo>
                      <a:pt x="2059" y="1396"/>
                      <a:pt x="2067" y="1394"/>
                      <a:pt x="2073" y="1399"/>
                    </a:cubicBezTo>
                    <a:close/>
                    <a:moveTo>
                      <a:pt x="2139" y="1444"/>
                    </a:moveTo>
                    <a:lnTo>
                      <a:pt x="2162" y="1459"/>
                    </a:lnTo>
                    <a:cubicBezTo>
                      <a:pt x="2168" y="1463"/>
                      <a:pt x="2169" y="1471"/>
                      <a:pt x="2165" y="1477"/>
                    </a:cubicBezTo>
                    <a:cubicBezTo>
                      <a:pt x="2161" y="1483"/>
                      <a:pt x="2153" y="1485"/>
                      <a:pt x="2147" y="1481"/>
                    </a:cubicBezTo>
                    <a:lnTo>
                      <a:pt x="2124" y="1466"/>
                    </a:lnTo>
                    <a:cubicBezTo>
                      <a:pt x="2118" y="1461"/>
                      <a:pt x="2117" y="1453"/>
                      <a:pt x="2121" y="1447"/>
                    </a:cubicBezTo>
                    <a:cubicBezTo>
                      <a:pt x="2125" y="1441"/>
                      <a:pt x="2133" y="1439"/>
                      <a:pt x="2139" y="1444"/>
                    </a:cubicBezTo>
                    <a:close/>
                    <a:moveTo>
                      <a:pt x="2206" y="1489"/>
                    </a:moveTo>
                    <a:lnTo>
                      <a:pt x="2228" y="1504"/>
                    </a:lnTo>
                    <a:cubicBezTo>
                      <a:pt x="2234" y="1508"/>
                      <a:pt x="2235" y="1516"/>
                      <a:pt x="2231" y="1522"/>
                    </a:cubicBezTo>
                    <a:cubicBezTo>
                      <a:pt x="2227" y="1528"/>
                      <a:pt x="2219" y="1530"/>
                      <a:pt x="2213" y="1526"/>
                    </a:cubicBezTo>
                    <a:lnTo>
                      <a:pt x="2191" y="1511"/>
                    </a:lnTo>
                    <a:cubicBezTo>
                      <a:pt x="2185" y="1506"/>
                      <a:pt x="2183" y="1498"/>
                      <a:pt x="2187" y="1492"/>
                    </a:cubicBezTo>
                    <a:cubicBezTo>
                      <a:pt x="2191" y="1486"/>
                      <a:pt x="2200" y="1484"/>
                      <a:pt x="2206" y="1489"/>
                    </a:cubicBezTo>
                    <a:close/>
                    <a:moveTo>
                      <a:pt x="2272" y="1534"/>
                    </a:moveTo>
                    <a:lnTo>
                      <a:pt x="2294" y="1549"/>
                    </a:lnTo>
                    <a:cubicBezTo>
                      <a:pt x="2300" y="1553"/>
                      <a:pt x="2302" y="1561"/>
                      <a:pt x="2297" y="1567"/>
                    </a:cubicBezTo>
                    <a:cubicBezTo>
                      <a:pt x="2293" y="1573"/>
                      <a:pt x="2285" y="1575"/>
                      <a:pt x="2279" y="1571"/>
                    </a:cubicBezTo>
                    <a:lnTo>
                      <a:pt x="2257" y="1556"/>
                    </a:lnTo>
                    <a:cubicBezTo>
                      <a:pt x="2251" y="1551"/>
                      <a:pt x="2249" y="1543"/>
                      <a:pt x="2253" y="1537"/>
                    </a:cubicBezTo>
                    <a:cubicBezTo>
                      <a:pt x="2257" y="1531"/>
                      <a:pt x="2266" y="1529"/>
                      <a:pt x="2272" y="1534"/>
                    </a:cubicBezTo>
                    <a:close/>
                    <a:moveTo>
                      <a:pt x="2338" y="1578"/>
                    </a:moveTo>
                    <a:lnTo>
                      <a:pt x="2360" y="1593"/>
                    </a:lnTo>
                    <a:cubicBezTo>
                      <a:pt x="2366" y="1598"/>
                      <a:pt x="2368" y="1606"/>
                      <a:pt x="2364" y="1612"/>
                    </a:cubicBezTo>
                    <a:cubicBezTo>
                      <a:pt x="2359" y="1618"/>
                      <a:pt x="2351" y="1620"/>
                      <a:pt x="2345" y="1616"/>
                    </a:cubicBezTo>
                    <a:lnTo>
                      <a:pt x="2323" y="1601"/>
                    </a:lnTo>
                    <a:cubicBezTo>
                      <a:pt x="2317" y="1596"/>
                      <a:pt x="2315" y="1588"/>
                      <a:pt x="2319" y="1582"/>
                    </a:cubicBezTo>
                    <a:cubicBezTo>
                      <a:pt x="2324" y="1576"/>
                      <a:pt x="2332" y="1574"/>
                      <a:pt x="2338" y="1578"/>
                    </a:cubicBezTo>
                    <a:close/>
                    <a:moveTo>
                      <a:pt x="2404" y="1623"/>
                    </a:moveTo>
                    <a:lnTo>
                      <a:pt x="2426" y="1638"/>
                    </a:lnTo>
                    <a:cubicBezTo>
                      <a:pt x="2432" y="1643"/>
                      <a:pt x="2434" y="1651"/>
                      <a:pt x="2430" y="1657"/>
                    </a:cubicBezTo>
                    <a:cubicBezTo>
                      <a:pt x="2426" y="1663"/>
                      <a:pt x="2417" y="1665"/>
                      <a:pt x="2411" y="1661"/>
                    </a:cubicBezTo>
                    <a:lnTo>
                      <a:pt x="2389" y="1646"/>
                    </a:lnTo>
                    <a:cubicBezTo>
                      <a:pt x="2383" y="1641"/>
                      <a:pt x="2381" y="1633"/>
                      <a:pt x="2386" y="1627"/>
                    </a:cubicBezTo>
                    <a:cubicBezTo>
                      <a:pt x="2390" y="1621"/>
                      <a:pt x="2398" y="1619"/>
                      <a:pt x="2404" y="1623"/>
                    </a:cubicBezTo>
                    <a:close/>
                    <a:moveTo>
                      <a:pt x="2470" y="1668"/>
                    </a:moveTo>
                    <a:lnTo>
                      <a:pt x="2492" y="1683"/>
                    </a:lnTo>
                    <a:cubicBezTo>
                      <a:pt x="2498" y="1688"/>
                      <a:pt x="2500" y="1696"/>
                      <a:pt x="2496" y="1702"/>
                    </a:cubicBezTo>
                    <a:cubicBezTo>
                      <a:pt x="2492" y="1708"/>
                      <a:pt x="2483" y="1710"/>
                      <a:pt x="2477" y="1706"/>
                    </a:cubicBezTo>
                    <a:lnTo>
                      <a:pt x="2455" y="1691"/>
                    </a:lnTo>
                    <a:cubicBezTo>
                      <a:pt x="2449" y="1686"/>
                      <a:pt x="2448" y="1678"/>
                      <a:pt x="2452" y="1672"/>
                    </a:cubicBezTo>
                    <a:cubicBezTo>
                      <a:pt x="2456" y="1666"/>
                      <a:pt x="2464" y="1664"/>
                      <a:pt x="2470" y="1668"/>
                    </a:cubicBezTo>
                    <a:close/>
                    <a:moveTo>
                      <a:pt x="2536" y="1713"/>
                    </a:moveTo>
                    <a:lnTo>
                      <a:pt x="2558" y="1728"/>
                    </a:lnTo>
                    <a:cubicBezTo>
                      <a:pt x="2565" y="1733"/>
                      <a:pt x="2566" y="1741"/>
                      <a:pt x="2562" y="1747"/>
                    </a:cubicBezTo>
                    <a:cubicBezTo>
                      <a:pt x="2558" y="1753"/>
                      <a:pt x="2550" y="1755"/>
                      <a:pt x="2543" y="1750"/>
                    </a:cubicBezTo>
                    <a:lnTo>
                      <a:pt x="2521" y="1735"/>
                    </a:lnTo>
                    <a:cubicBezTo>
                      <a:pt x="2515" y="1731"/>
                      <a:pt x="2514" y="1723"/>
                      <a:pt x="2518" y="1717"/>
                    </a:cubicBezTo>
                    <a:cubicBezTo>
                      <a:pt x="2522" y="1711"/>
                      <a:pt x="2530" y="1709"/>
                      <a:pt x="2536" y="1713"/>
                    </a:cubicBezTo>
                    <a:close/>
                    <a:moveTo>
                      <a:pt x="2603" y="1758"/>
                    </a:moveTo>
                    <a:lnTo>
                      <a:pt x="2625" y="1773"/>
                    </a:lnTo>
                    <a:cubicBezTo>
                      <a:pt x="2631" y="1778"/>
                      <a:pt x="2632" y="1786"/>
                      <a:pt x="2628" y="1792"/>
                    </a:cubicBezTo>
                    <a:cubicBezTo>
                      <a:pt x="2624" y="1798"/>
                      <a:pt x="2616" y="1800"/>
                      <a:pt x="2610" y="1795"/>
                    </a:cubicBezTo>
                    <a:lnTo>
                      <a:pt x="2588" y="1780"/>
                    </a:lnTo>
                    <a:cubicBezTo>
                      <a:pt x="2581" y="1776"/>
                      <a:pt x="2580" y="1768"/>
                      <a:pt x="2584" y="1762"/>
                    </a:cubicBezTo>
                    <a:cubicBezTo>
                      <a:pt x="2588" y="1756"/>
                      <a:pt x="2596" y="1754"/>
                      <a:pt x="2603" y="1758"/>
                    </a:cubicBezTo>
                    <a:close/>
                    <a:moveTo>
                      <a:pt x="2669" y="1803"/>
                    </a:moveTo>
                    <a:lnTo>
                      <a:pt x="2691" y="1818"/>
                    </a:lnTo>
                    <a:cubicBezTo>
                      <a:pt x="2697" y="1823"/>
                      <a:pt x="2698" y="1831"/>
                      <a:pt x="2694" y="1837"/>
                    </a:cubicBezTo>
                    <a:cubicBezTo>
                      <a:pt x="2690" y="1843"/>
                      <a:pt x="2682" y="1845"/>
                      <a:pt x="2676" y="1840"/>
                    </a:cubicBezTo>
                    <a:lnTo>
                      <a:pt x="2654" y="1825"/>
                    </a:lnTo>
                    <a:cubicBezTo>
                      <a:pt x="2648" y="1821"/>
                      <a:pt x="2646" y="1813"/>
                      <a:pt x="2650" y="1807"/>
                    </a:cubicBezTo>
                    <a:cubicBezTo>
                      <a:pt x="2654" y="1801"/>
                      <a:pt x="2663" y="1799"/>
                      <a:pt x="2669" y="1803"/>
                    </a:cubicBezTo>
                    <a:close/>
                    <a:moveTo>
                      <a:pt x="2735" y="1848"/>
                    </a:moveTo>
                    <a:lnTo>
                      <a:pt x="2757" y="1863"/>
                    </a:lnTo>
                    <a:cubicBezTo>
                      <a:pt x="2763" y="1868"/>
                      <a:pt x="2765" y="1876"/>
                      <a:pt x="2760" y="1882"/>
                    </a:cubicBezTo>
                    <a:cubicBezTo>
                      <a:pt x="2756" y="1888"/>
                      <a:pt x="2748" y="1890"/>
                      <a:pt x="2742" y="1885"/>
                    </a:cubicBezTo>
                    <a:lnTo>
                      <a:pt x="2720" y="1870"/>
                    </a:lnTo>
                    <a:cubicBezTo>
                      <a:pt x="2714" y="1866"/>
                      <a:pt x="2712" y="1858"/>
                      <a:pt x="2716" y="1852"/>
                    </a:cubicBezTo>
                    <a:cubicBezTo>
                      <a:pt x="2721" y="1846"/>
                      <a:pt x="2729" y="1844"/>
                      <a:pt x="2735" y="1848"/>
                    </a:cubicBezTo>
                    <a:close/>
                    <a:moveTo>
                      <a:pt x="2801" y="1893"/>
                    </a:moveTo>
                    <a:lnTo>
                      <a:pt x="2823" y="1908"/>
                    </a:lnTo>
                    <a:cubicBezTo>
                      <a:pt x="2829" y="1912"/>
                      <a:pt x="2831" y="1921"/>
                      <a:pt x="2827" y="1927"/>
                    </a:cubicBezTo>
                    <a:cubicBezTo>
                      <a:pt x="2822" y="1933"/>
                      <a:pt x="2814" y="1935"/>
                      <a:pt x="2808" y="1930"/>
                    </a:cubicBezTo>
                    <a:lnTo>
                      <a:pt x="2786" y="1915"/>
                    </a:lnTo>
                    <a:cubicBezTo>
                      <a:pt x="2780" y="1911"/>
                      <a:pt x="2778" y="1903"/>
                      <a:pt x="2783" y="1897"/>
                    </a:cubicBezTo>
                    <a:cubicBezTo>
                      <a:pt x="2787" y="1891"/>
                      <a:pt x="2795" y="1889"/>
                      <a:pt x="2801" y="1893"/>
                    </a:cubicBezTo>
                    <a:close/>
                    <a:moveTo>
                      <a:pt x="2867" y="1938"/>
                    </a:moveTo>
                    <a:lnTo>
                      <a:pt x="2889" y="1953"/>
                    </a:lnTo>
                    <a:cubicBezTo>
                      <a:pt x="2895" y="1957"/>
                      <a:pt x="2897" y="1966"/>
                      <a:pt x="2893" y="1972"/>
                    </a:cubicBezTo>
                    <a:cubicBezTo>
                      <a:pt x="2889" y="1978"/>
                      <a:pt x="2880" y="1980"/>
                      <a:pt x="2874" y="1975"/>
                    </a:cubicBezTo>
                    <a:lnTo>
                      <a:pt x="2852" y="1960"/>
                    </a:lnTo>
                    <a:cubicBezTo>
                      <a:pt x="2846" y="1956"/>
                      <a:pt x="2845" y="1948"/>
                      <a:pt x="2849" y="1942"/>
                    </a:cubicBezTo>
                    <a:cubicBezTo>
                      <a:pt x="2853" y="1936"/>
                      <a:pt x="2861" y="1934"/>
                      <a:pt x="2867" y="1938"/>
                    </a:cubicBezTo>
                    <a:close/>
                    <a:moveTo>
                      <a:pt x="2933" y="1983"/>
                    </a:moveTo>
                    <a:lnTo>
                      <a:pt x="2955" y="1998"/>
                    </a:lnTo>
                    <a:cubicBezTo>
                      <a:pt x="2962" y="2002"/>
                      <a:pt x="2963" y="2011"/>
                      <a:pt x="2959" y="2017"/>
                    </a:cubicBezTo>
                    <a:cubicBezTo>
                      <a:pt x="2955" y="2023"/>
                      <a:pt x="2947" y="2025"/>
                      <a:pt x="2940" y="2020"/>
                    </a:cubicBezTo>
                    <a:lnTo>
                      <a:pt x="2918" y="2005"/>
                    </a:lnTo>
                    <a:cubicBezTo>
                      <a:pt x="2912" y="2001"/>
                      <a:pt x="2911" y="1993"/>
                      <a:pt x="2915" y="1987"/>
                    </a:cubicBezTo>
                    <a:cubicBezTo>
                      <a:pt x="2919" y="1981"/>
                      <a:pt x="2927" y="1979"/>
                      <a:pt x="2933" y="1983"/>
                    </a:cubicBezTo>
                    <a:close/>
                    <a:moveTo>
                      <a:pt x="3000" y="2028"/>
                    </a:moveTo>
                    <a:lnTo>
                      <a:pt x="3022" y="2043"/>
                    </a:lnTo>
                    <a:cubicBezTo>
                      <a:pt x="3028" y="2047"/>
                      <a:pt x="3029" y="2056"/>
                      <a:pt x="3025" y="2062"/>
                    </a:cubicBezTo>
                    <a:cubicBezTo>
                      <a:pt x="3021" y="2068"/>
                      <a:pt x="3013" y="2069"/>
                      <a:pt x="3007" y="2065"/>
                    </a:cubicBezTo>
                    <a:lnTo>
                      <a:pt x="2985" y="2050"/>
                    </a:lnTo>
                    <a:cubicBezTo>
                      <a:pt x="2978" y="2046"/>
                      <a:pt x="2977" y="2038"/>
                      <a:pt x="2981" y="2032"/>
                    </a:cubicBezTo>
                    <a:cubicBezTo>
                      <a:pt x="2985" y="2026"/>
                      <a:pt x="2993" y="2024"/>
                      <a:pt x="3000" y="2028"/>
                    </a:cubicBezTo>
                    <a:close/>
                    <a:moveTo>
                      <a:pt x="3066" y="2073"/>
                    </a:moveTo>
                    <a:lnTo>
                      <a:pt x="3088" y="2088"/>
                    </a:lnTo>
                    <a:cubicBezTo>
                      <a:pt x="3094" y="2092"/>
                      <a:pt x="3095" y="2101"/>
                      <a:pt x="3091" y="2107"/>
                    </a:cubicBezTo>
                    <a:cubicBezTo>
                      <a:pt x="3087" y="2113"/>
                      <a:pt x="3079" y="2114"/>
                      <a:pt x="3073" y="2110"/>
                    </a:cubicBezTo>
                    <a:lnTo>
                      <a:pt x="3051" y="2095"/>
                    </a:lnTo>
                    <a:cubicBezTo>
                      <a:pt x="3045" y="2091"/>
                      <a:pt x="3043" y="2083"/>
                      <a:pt x="3047" y="2077"/>
                    </a:cubicBezTo>
                    <a:cubicBezTo>
                      <a:pt x="3051" y="2071"/>
                      <a:pt x="3060" y="2069"/>
                      <a:pt x="3066" y="2073"/>
                    </a:cubicBezTo>
                    <a:close/>
                    <a:moveTo>
                      <a:pt x="3132" y="2118"/>
                    </a:moveTo>
                    <a:lnTo>
                      <a:pt x="3154" y="2133"/>
                    </a:lnTo>
                    <a:cubicBezTo>
                      <a:pt x="3160" y="2137"/>
                      <a:pt x="3162" y="2146"/>
                      <a:pt x="3157" y="2152"/>
                    </a:cubicBezTo>
                    <a:cubicBezTo>
                      <a:pt x="3153" y="2158"/>
                      <a:pt x="3145" y="2159"/>
                      <a:pt x="3139" y="2155"/>
                    </a:cubicBezTo>
                    <a:lnTo>
                      <a:pt x="3117" y="2140"/>
                    </a:lnTo>
                    <a:cubicBezTo>
                      <a:pt x="3111" y="2136"/>
                      <a:pt x="3109" y="2128"/>
                      <a:pt x="3113" y="2122"/>
                    </a:cubicBezTo>
                    <a:cubicBezTo>
                      <a:pt x="3117" y="2116"/>
                      <a:pt x="3126" y="2114"/>
                      <a:pt x="3132" y="2118"/>
                    </a:cubicBezTo>
                    <a:close/>
                    <a:moveTo>
                      <a:pt x="3198" y="2163"/>
                    </a:moveTo>
                    <a:lnTo>
                      <a:pt x="3220" y="2178"/>
                    </a:lnTo>
                    <a:cubicBezTo>
                      <a:pt x="3226" y="2182"/>
                      <a:pt x="3228" y="2191"/>
                      <a:pt x="3224" y="2197"/>
                    </a:cubicBezTo>
                    <a:cubicBezTo>
                      <a:pt x="3219" y="2203"/>
                      <a:pt x="3211" y="2204"/>
                      <a:pt x="3205" y="2200"/>
                    </a:cubicBezTo>
                    <a:lnTo>
                      <a:pt x="3183" y="2185"/>
                    </a:lnTo>
                    <a:cubicBezTo>
                      <a:pt x="3177" y="2181"/>
                      <a:pt x="3175" y="2173"/>
                      <a:pt x="3179" y="2167"/>
                    </a:cubicBezTo>
                    <a:cubicBezTo>
                      <a:pt x="3184" y="2161"/>
                      <a:pt x="3192" y="2159"/>
                      <a:pt x="3198" y="2163"/>
                    </a:cubicBezTo>
                    <a:close/>
                    <a:moveTo>
                      <a:pt x="3264" y="2208"/>
                    </a:moveTo>
                    <a:lnTo>
                      <a:pt x="3286" y="2223"/>
                    </a:lnTo>
                    <a:cubicBezTo>
                      <a:pt x="3292" y="2227"/>
                      <a:pt x="3294" y="2236"/>
                      <a:pt x="3290" y="2242"/>
                    </a:cubicBezTo>
                    <a:cubicBezTo>
                      <a:pt x="3286" y="2248"/>
                      <a:pt x="3277" y="2249"/>
                      <a:pt x="3271" y="2245"/>
                    </a:cubicBezTo>
                    <a:lnTo>
                      <a:pt x="3249" y="2230"/>
                    </a:lnTo>
                    <a:cubicBezTo>
                      <a:pt x="3243" y="2226"/>
                      <a:pt x="3241" y="2218"/>
                      <a:pt x="3246" y="2212"/>
                    </a:cubicBezTo>
                    <a:cubicBezTo>
                      <a:pt x="3250" y="2206"/>
                      <a:pt x="3258" y="2204"/>
                      <a:pt x="3264" y="2208"/>
                    </a:cubicBezTo>
                    <a:close/>
                    <a:moveTo>
                      <a:pt x="3330" y="2253"/>
                    </a:moveTo>
                    <a:lnTo>
                      <a:pt x="3352" y="2268"/>
                    </a:lnTo>
                    <a:cubicBezTo>
                      <a:pt x="3358" y="2272"/>
                      <a:pt x="3360" y="2281"/>
                      <a:pt x="3356" y="2287"/>
                    </a:cubicBezTo>
                    <a:cubicBezTo>
                      <a:pt x="3352" y="2293"/>
                      <a:pt x="3343" y="2294"/>
                      <a:pt x="3337" y="2290"/>
                    </a:cubicBezTo>
                    <a:lnTo>
                      <a:pt x="3315" y="2275"/>
                    </a:lnTo>
                    <a:cubicBezTo>
                      <a:pt x="3309" y="2271"/>
                      <a:pt x="3308" y="2263"/>
                      <a:pt x="3312" y="2257"/>
                    </a:cubicBezTo>
                    <a:cubicBezTo>
                      <a:pt x="3316" y="2251"/>
                      <a:pt x="3324" y="2249"/>
                      <a:pt x="3330" y="2253"/>
                    </a:cubicBezTo>
                    <a:close/>
                    <a:moveTo>
                      <a:pt x="3396" y="2298"/>
                    </a:moveTo>
                    <a:lnTo>
                      <a:pt x="3419" y="2313"/>
                    </a:lnTo>
                    <a:cubicBezTo>
                      <a:pt x="3425" y="2317"/>
                      <a:pt x="3426" y="2326"/>
                      <a:pt x="3422" y="2332"/>
                    </a:cubicBezTo>
                    <a:cubicBezTo>
                      <a:pt x="3418" y="2338"/>
                      <a:pt x="3410" y="2339"/>
                      <a:pt x="3404" y="2335"/>
                    </a:cubicBezTo>
                    <a:lnTo>
                      <a:pt x="3381" y="2320"/>
                    </a:lnTo>
                    <a:cubicBezTo>
                      <a:pt x="3375" y="2316"/>
                      <a:pt x="3374" y="2308"/>
                      <a:pt x="3378" y="2302"/>
                    </a:cubicBezTo>
                    <a:cubicBezTo>
                      <a:pt x="3382" y="2296"/>
                      <a:pt x="3390" y="2294"/>
                      <a:pt x="3396" y="2298"/>
                    </a:cubicBezTo>
                    <a:close/>
                    <a:moveTo>
                      <a:pt x="3463" y="2343"/>
                    </a:moveTo>
                    <a:lnTo>
                      <a:pt x="3485" y="2358"/>
                    </a:lnTo>
                    <a:cubicBezTo>
                      <a:pt x="3491" y="2362"/>
                      <a:pt x="3492" y="2371"/>
                      <a:pt x="3488" y="2377"/>
                    </a:cubicBezTo>
                    <a:cubicBezTo>
                      <a:pt x="3484" y="2383"/>
                      <a:pt x="3476" y="2384"/>
                      <a:pt x="3470" y="2380"/>
                    </a:cubicBezTo>
                    <a:lnTo>
                      <a:pt x="3448" y="2365"/>
                    </a:lnTo>
                    <a:cubicBezTo>
                      <a:pt x="3442" y="2361"/>
                      <a:pt x="3440" y="2353"/>
                      <a:pt x="3444" y="2347"/>
                    </a:cubicBezTo>
                    <a:cubicBezTo>
                      <a:pt x="3448" y="2341"/>
                      <a:pt x="3457" y="2339"/>
                      <a:pt x="3463" y="2343"/>
                    </a:cubicBezTo>
                    <a:close/>
                    <a:moveTo>
                      <a:pt x="3529" y="2388"/>
                    </a:moveTo>
                    <a:lnTo>
                      <a:pt x="3551" y="2403"/>
                    </a:lnTo>
                    <a:cubicBezTo>
                      <a:pt x="3557" y="2407"/>
                      <a:pt x="3558" y="2416"/>
                      <a:pt x="3554" y="2422"/>
                    </a:cubicBezTo>
                    <a:cubicBezTo>
                      <a:pt x="3550" y="2428"/>
                      <a:pt x="3542" y="2429"/>
                      <a:pt x="3536" y="2425"/>
                    </a:cubicBezTo>
                    <a:lnTo>
                      <a:pt x="3514" y="2410"/>
                    </a:lnTo>
                    <a:cubicBezTo>
                      <a:pt x="3508" y="2406"/>
                      <a:pt x="3506" y="2398"/>
                      <a:pt x="3510" y="2392"/>
                    </a:cubicBezTo>
                    <a:cubicBezTo>
                      <a:pt x="3514" y="2386"/>
                      <a:pt x="3523" y="2384"/>
                      <a:pt x="3529" y="2388"/>
                    </a:cubicBezTo>
                    <a:close/>
                    <a:moveTo>
                      <a:pt x="3595" y="2433"/>
                    </a:moveTo>
                    <a:lnTo>
                      <a:pt x="3617" y="2448"/>
                    </a:lnTo>
                    <a:cubicBezTo>
                      <a:pt x="3623" y="2452"/>
                      <a:pt x="3625" y="2461"/>
                      <a:pt x="3621" y="2467"/>
                    </a:cubicBezTo>
                    <a:cubicBezTo>
                      <a:pt x="3616" y="2473"/>
                      <a:pt x="3608" y="2474"/>
                      <a:pt x="3602" y="2470"/>
                    </a:cubicBezTo>
                    <a:lnTo>
                      <a:pt x="3580" y="2455"/>
                    </a:lnTo>
                    <a:cubicBezTo>
                      <a:pt x="3574" y="2451"/>
                      <a:pt x="3572" y="2443"/>
                      <a:pt x="3576" y="2437"/>
                    </a:cubicBezTo>
                    <a:cubicBezTo>
                      <a:pt x="3581" y="2431"/>
                      <a:pt x="3589" y="2429"/>
                      <a:pt x="3595" y="2433"/>
                    </a:cubicBezTo>
                    <a:close/>
                    <a:moveTo>
                      <a:pt x="3661" y="2478"/>
                    </a:moveTo>
                    <a:lnTo>
                      <a:pt x="3683" y="2493"/>
                    </a:lnTo>
                    <a:cubicBezTo>
                      <a:pt x="3689" y="2497"/>
                      <a:pt x="3691" y="2506"/>
                      <a:pt x="3687" y="2512"/>
                    </a:cubicBezTo>
                    <a:cubicBezTo>
                      <a:pt x="3683" y="2518"/>
                      <a:pt x="3674" y="2519"/>
                      <a:pt x="3668" y="2515"/>
                    </a:cubicBezTo>
                    <a:lnTo>
                      <a:pt x="3646" y="2500"/>
                    </a:lnTo>
                    <a:cubicBezTo>
                      <a:pt x="3640" y="2496"/>
                      <a:pt x="3638" y="2488"/>
                      <a:pt x="3643" y="2482"/>
                    </a:cubicBezTo>
                    <a:cubicBezTo>
                      <a:pt x="3647" y="2476"/>
                      <a:pt x="3655" y="2474"/>
                      <a:pt x="3661" y="2478"/>
                    </a:cubicBezTo>
                    <a:close/>
                    <a:moveTo>
                      <a:pt x="3727" y="2523"/>
                    </a:moveTo>
                    <a:lnTo>
                      <a:pt x="3749" y="2538"/>
                    </a:lnTo>
                    <a:cubicBezTo>
                      <a:pt x="3755" y="2542"/>
                      <a:pt x="3757" y="2550"/>
                      <a:pt x="3753" y="2557"/>
                    </a:cubicBezTo>
                    <a:cubicBezTo>
                      <a:pt x="3749" y="2563"/>
                      <a:pt x="3740" y="2564"/>
                      <a:pt x="3734" y="2560"/>
                    </a:cubicBezTo>
                    <a:lnTo>
                      <a:pt x="3712" y="2545"/>
                    </a:lnTo>
                    <a:cubicBezTo>
                      <a:pt x="3706" y="2541"/>
                      <a:pt x="3705" y="2533"/>
                      <a:pt x="3709" y="2527"/>
                    </a:cubicBezTo>
                    <a:cubicBezTo>
                      <a:pt x="3713" y="2521"/>
                      <a:pt x="3721" y="2519"/>
                      <a:pt x="3727" y="2523"/>
                    </a:cubicBezTo>
                    <a:close/>
                    <a:moveTo>
                      <a:pt x="3793" y="2568"/>
                    </a:moveTo>
                    <a:lnTo>
                      <a:pt x="3815" y="2583"/>
                    </a:lnTo>
                    <a:cubicBezTo>
                      <a:pt x="3822" y="2587"/>
                      <a:pt x="3823" y="2595"/>
                      <a:pt x="3819" y="2602"/>
                    </a:cubicBezTo>
                    <a:cubicBezTo>
                      <a:pt x="3815" y="2608"/>
                      <a:pt x="3807" y="2609"/>
                      <a:pt x="3800" y="2605"/>
                    </a:cubicBezTo>
                    <a:lnTo>
                      <a:pt x="3778" y="2590"/>
                    </a:lnTo>
                    <a:cubicBezTo>
                      <a:pt x="3772" y="2586"/>
                      <a:pt x="3771" y="2578"/>
                      <a:pt x="3775" y="2572"/>
                    </a:cubicBezTo>
                    <a:cubicBezTo>
                      <a:pt x="3779" y="2565"/>
                      <a:pt x="3787" y="2564"/>
                      <a:pt x="3793" y="2568"/>
                    </a:cubicBezTo>
                    <a:close/>
                    <a:moveTo>
                      <a:pt x="3860" y="2613"/>
                    </a:moveTo>
                    <a:lnTo>
                      <a:pt x="3882" y="2628"/>
                    </a:lnTo>
                    <a:cubicBezTo>
                      <a:pt x="3888" y="2632"/>
                      <a:pt x="3889" y="2640"/>
                      <a:pt x="3885" y="2647"/>
                    </a:cubicBezTo>
                    <a:cubicBezTo>
                      <a:pt x="3881" y="2653"/>
                      <a:pt x="3873" y="2654"/>
                      <a:pt x="3867" y="2650"/>
                    </a:cubicBezTo>
                    <a:lnTo>
                      <a:pt x="3845" y="2635"/>
                    </a:lnTo>
                    <a:cubicBezTo>
                      <a:pt x="3838" y="2631"/>
                      <a:pt x="3837" y="2623"/>
                      <a:pt x="3841" y="2617"/>
                    </a:cubicBezTo>
                    <a:cubicBezTo>
                      <a:pt x="3845" y="2610"/>
                      <a:pt x="3853" y="2609"/>
                      <a:pt x="3860" y="2613"/>
                    </a:cubicBezTo>
                    <a:close/>
                    <a:moveTo>
                      <a:pt x="3926" y="2658"/>
                    </a:moveTo>
                    <a:lnTo>
                      <a:pt x="3948" y="2673"/>
                    </a:lnTo>
                    <a:cubicBezTo>
                      <a:pt x="3954" y="2677"/>
                      <a:pt x="3955" y="2685"/>
                      <a:pt x="3951" y="2692"/>
                    </a:cubicBezTo>
                    <a:cubicBezTo>
                      <a:pt x="3947" y="2698"/>
                      <a:pt x="3939" y="2699"/>
                      <a:pt x="3933" y="2695"/>
                    </a:cubicBezTo>
                    <a:lnTo>
                      <a:pt x="3911" y="2680"/>
                    </a:lnTo>
                    <a:cubicBezTo>
                      <a:pt x="3905" y="2676"/>
                      <a:pt x="3903" y="2668"/>
                      <a:pt x="3907" y="2662"/>
                    </a:cubicBezTo>
                    <a:cubicBezTo>
                      <a:pt x="3911" y="2655"/>
                      <a:pt x="3920" y="2654"/>
                      <a:pt x="3926" y="2658"/>
                    </a:cubicBezTo>
                    <a:close/>
                    <a:moveTo>
                      <a:pt x="3992" y="2703"/>
                    </a:moveTo>
                    <a:lnTo>
                      <a:pt x="4014" y="2718"/>
                    </a:lnTo>
                    <a:cubicBezTo>
                      <a:pt x="4020" y="2722"/>
                      <a:pt x="4022" y="2730"/>
                      <a:pt x="4017" y="2737"/>
                    </a:cubicBezTo>
                    <a:cubicBezTo>
                      <a:pt x="4013" y="2743"/>
                      <a:pt x="4005" y="2744"/>
                      <a:pt x="3999" y="2740"/>
                    </a:cubicBezTo>
                    <a:lnTo>
                      <a:pt x="3977" y="2725"/>
                    </a:lnTo>
                    <a:cubicBezTo>
                      <a:pt x="3971" y="2721"/>
                      <a:pt x="3969" y="2713"/>
                      <a:pt x="3973" y="2707"/>
                    </a:cubicBezTo>
                    <a:cubicBezTo>
                      <a:pt x="3977" y="2700"/>
                      <a:pt x="3986" y="2699"/>
                      <a:pt x="3992" y="2703"/>
                    </a:cubicBezTo>
                    <a:close/>
                    <a:moveTo>
                      <a:pt x="4058" y="2748"/>
                    </a:moveTo>
                    <a:lnTo>
                      <a:pt x="4080" y="2763"/>
                    </a:lnTo>
                    <a:cubicBezTo>
                      <a:pt x="4086" y="2767"/>
                      <a:pt x="4088" y="2775"/>
                      <a:pt x="4084" y="2781"/>
                    </a:cubicBezTo>
                    <a:cubicBezTo>
                      <a:pt x="4079" y="2788"/>
                      <a:pt x="4071" y="2789"/>
                      <a:pt x="4065" y="2785"/>
                    </a:cubicBezTo>
                    <a:lnTo>
                      <a:pt x="4043" y="2770"/>
                    </a:lnTo>
                    <a:cubicBezTo>
                      <a:pt x="4037" y="2766"/>
                      <a:pt x="4035" y="2758"/>
                      <a:pt x="4040" y="2751"/>
                    </a:cubicBezTo>
                    <a:cubicBezTo>
                      <a:pt x="4044" y="2745"/>
                      <a:pt x="4052" y="2744"/>
                      <a:pt x="4058" y="2748"/>
                    </a:cubicBezTo>
                    <a:close/>
                    <a:moveTo>
                      <a:pt x="4124" y="2793"/>
                    </a:moveTo>
                    <a:lnTo>
                      <a:pt x="4146" y="2808"/>
                    </a:lnTo>
                    <a:cubicBezTo>
                      <a:pt x="4152" y="2812"/>
                      <a:pt x="4154" y="2820"/>
                      <a:pt x="4150" y="2826"/>
                    </a:cubicBezTo>
                    <a:cubicBezTo>
                      <a:pt x="4146" y="2833"/>
                      <a:pt x="4137" y="2834"/>
                      <a:pt x="4131" y="2830"/>
                    </a:cubicBezTo>
                    <a:lnTo>
                      <a:pt x="4109" y="2815"/>
                    </a:lnTo>
                    <a:cubicBezTo>
                      <a:pt x="4103" y="2811"/>
                      <a:pt x="4102" y="2803"/>
                      <a:pt x="4106" y="2796"/>
                    </a:cubicBezTo>
                    <a:cubicBezTo>
                      <a:pt x="4110" y="2790"/>
                      <a:pt x="4118" y="2789"/>
                      <a:pt x="4124" y="2793"/>
                    </a:cubicBezTo>
                    <a:close/>
                    <a:moveTo>
                      <a:pt x="4190" y="2838"/>
                    </a:moveTo>
                    <a:lnTo>
                      <a:pt x="4212" y="2853"/>
                    </a:lnTo>
                    <a:cubicBezTo>
                      <a:pt x="4218" y="2857"/>
                      <a:pt x="4220" y="2865"/>
                      <a:pt x="4216" y="2871"/>
                    </a:cubicBezTo>
                    <a:cubicBezTo>
                      <a:pt x="4212" y="2878"/>
                      <a:pt x="4204" y="2879"/>
                      <a:pt x="4197" y="2875"/>
                    </a:cubicBezTo>
                    <a:lnTo>
                      <a:pt x="4175" y="2860"/>
                    </a:lnTo>
                    <a:cubicBezTo>
                      <a:pt x="4169" y="2856"/>
                      <a:pt x="4168" y="2848"/>
                      <a:pt x="4172" y="2841"/>
                    </a:cubicBezTo>
                    <a:cubicBezTo>
                      <a:pt x="4176" y="2835"/>
                      <a:pt x="4184" y="2834"/>
                      <a:pt x="4190" y="2838"/>
                    </a:cubicBezTo>
                    <a:close/>
                    <a:moveTo>
                      <a:pt x="4257" y="2883"/>
                    </a:moveTo>
                    <a:lnTo>
                      <a:pt x="4279" y="2898"/>
                    </a:lnTo>
                    <a:cubicBezTo>
                      <a:pt x="4285" y="2902"/>
                      <a:pt x="4286" y="2910"/>
                      <a:pt x="4282" y="2916"/>
                    </a:cubicBezTo>
                    <a:cubicBezTo>
                      <a:pt x="4278" y="2923"/>
                      <a:pt x="4270" y="2924"/>
                      <a:pt x="4264" y="2920"/>
                    </a:cubicBezTo>
                    <a:lnTo>
                      <a:pt x="4242" y="2905"/>
                    </a:lnTo>
                    <a:cubicBezTo>
                      <a:pt x="4235" y="2901"/>
                      <a:pt x="4234" y="2893"/>
                      <a:pt x="4238" y="2886"/>
                    </a:cubicBezTo>
                    <a:cubicBezTo>
                      <a:pt x="4242" y="2880"/>
                      <a:pt x="4250" y="2879"/>
                      <a:pt x="4257" y="2883"/>
                    </a:cubicBezTo>
                    <a:close/>
                    <a:moveTo>
                      <a:pt x="4323" y="2928"/>
                    </a:moveTo>
                    <a:lnTo>
                      <a:pt x="4345" y="2943"/>
                    </a:lnTo>
                    <a:cubicBezTo>
                      <a:pt x="4351" y="2947"/>
                      <a:pt x="4352" y="2955"/>
                      <a:pt x="4348" y="2961"/>
                    </a:cubicBezTo>
                    <a:cubicBezTo>
                      <a:pt x="4344" y="2967"/>
                      <a:pt x="4336" y="2969"/>
                      <a:pt x="4330" y="2965"/>
                    </a:cubicBezTo>
                    <a:lnTo>
                      <a:pt x="4308" y="2950"/>
                    </a:lnTo>
                    <a:cubicBezTo>
                      <a:pt x="4302" y="2946"/>
                      <a:pt x="4300" y="2938"/>
                      <a:pt x="4304" y="2931"/>
                    </a:cubicBezTo>
                    <a:cubicBezTo>
                      <a:pt x="4308" y="2925"/>
                      <a:pt x="4317" y="2924"/>
                      <a:pt x="4323" y="2928"/>
                    </a:cubicBezTo>
                    <a:close/>
                    <a:moveTo>
                      <a:pt x="4389" y="2973"/>
                    </a:moveTo>
                    <a:lnTo>
                      <a:pt x="4411" y="2988"/>
                    </a:lnTo>
                    <a:cubicBezTo>
                      <a:pt x="4417" y="2992"/>
                      <a:pt x="4419" y="3000"/>
                      <a:pt x="4414" y="3006"/>
                    </a:cubicBezTo>
                    <a:cubicBezTo>
                      <a:pt x="4410" y="3012"/>
                      <a:pt x="4402" y="3014"/>
                      <a:pt x="4396" y="3010"/>
                    </a:cubicBezTo>
                    <a:lnTo>
                      <a:pt x="4374" y="2995"/>
                    </a:lnTo>
                    <a:cubicBezTo>
                      <a:pt x="4368" y="2991"/>
                      <a:pt x="4366" y="2982"/>
                      <a:pt x="4370" y="2976"/>
                    </a:cubicBezTo>
                    <a:cubicBezTo>
                      <a:pt x="4374" y="2970"/>
                      <a:pt x="4383" y="2969"/>
                      <a:pt x="4389" y="2973"/>
                    </a:cubicBezTo>
                    <a:close/>
                    <a:moveTo>
                      <a:pt x="4455" y="3018"/>
                    </a:moveTo>
                    <a:lnTo>
                      <a:pt x="4469" y="3027"/>
                    </a:lnTo>
                    <a:cubicBezTo>
                      <a:pt x="4475" y="3031"/>
                      <a:pt x="4476" y="3040"/>
                      <a:pt x="4472" y="3046"/>
                    </a:cubicBezTo>
                    <a:cubicBezTo>
                      <a:pt x="4468" y="3052"/>
                      <a:pt x="4460" y="3053"/>
                      <a:pt x="4454" y="3049"/>
                    </a:cubicBezTo>
                    <a:lnTo>
                      <a:pt x="4440" y="3040"/>
                    </a:lnTo>
                    <a:cubicBezTo>
                      <a:pt x="4434" y="3036"/>
                      <a:pt x="4432" y="3027"/>
                      <a:pt x="4436" y="3021"/>
                    </a:cubicBezTo>
                    <a:cubicBezTo>
                      <a:pt x="4441" y="3015"/>
                      <a:pt x="4449" y="3014"/>
                      <a:pt x="4455" y="3018"/>
                    </a:cubicBez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1" name="Freeform 192"/>
              <p:cNvSpPr>
                <a:spLocks/>
              </p:cNvSpPr>
              <p:nvPr/>
            </p:nvSpPr>
            <p:spPr bwMode="auto">
              <a:xfrm>
                <a:off x="4841" y="2173"/>
                <a:ext cx="89" cy="48"/>
              </a:xfrm>
              <a:custGeom>
                <a:avLst/>
                <a:gdLst>
                  <a:gd name="T0" fmla="*/ 33 w 89"/>
                  <a:gd name="T1" fmla="*/ 0 h 48"/>
                  <a:gd name="T2" fmla="*/ 89 w 89"/>
                  <a:gd name="T3" fmla="*/ 48 h 48"/>
                  <a:gd name="T4" fmla="*/ 0 w 89"/>
                  <a:gd name="T5" fmla="*/ 32 h 48"/>
                  <a:gd name="T6" fmla="*/ 33 w 89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48">
                    <a:moveTo>
                      <a:pt x="33" y="0"/>
                    </a:moveTo>
                    <a:lnTo>
                      <a:pt x="89" y="48"/>
                    </a:lnTo>
                    <a:lnTo>
                      <a:pt x="0" y="3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2" name="Freeform 193"/>
              <p:cNvSpPr>
                <a:spLocks noEditPoints="1"/>
              </p:cNvSpPr>
              <p:nvPr/>
            </p:nvSpPr>
            <p:spPr bwMode="auto">
              <a:xfrm>
                <a:off x="3480" y="2933"/>
                <a:ext cx="1440" cy="216"/>
              </a:xfrm>
              <a:custGeom>
                <a:avLst/>
                <a:gdLst>
                  <a:gd name="T0" fmla="*/ 12 w 4644"/>
                  <a:gd name="T1" fmla="*/ 1033 h 1061"/>
                  <a:gd name="T2" fmla="*/ 90 w 4644"/>
                  <a:gd name="T3" fmla="*/ 1016 h 1061"/>
                  <a:gd name="T4" fmla="*/ 168 w 4644"/>
                  <a:gd name="T5" fmla="*/ 999 h 1061"/>
                  <a:gd name="T6" fmla="*/ 246 w 4644"/>
                  <a:gd name="T7" fmla="*/ 981 h 1061"/>
                  <a:gd name="T8" fmla="*/ 324 w 4644"/>
                  <a:gd name="T9" fmla="*/ 964 h 1061"/>
                  <a:gd name="T10" fmla="*/ 402 w 4644"/>
                  <a:gd name="T11" fmla="*/ 946 h 1061"/>
                  <a:gd name="T12" fmla="*/ 480 w 4644"/>
                  <a:gd name="T13" fmla="*/ 929 h 1061"/>
                  <a:gd name="T14" fmla="*/ 559 w 4644"/>
                  <a:gd name="T15" fmla="*/ 911 h 1061"/>
                  <a:gd name="T16" fmla="*/ 637 w 4644"/>
                  <a:gd name="T17" fmla="*/ 894 h 1061"/>
                  <a:gd name="T18" fmla="*/ 715 w 4644"/>
                  <a:gd name="T19" fmla="*/ 876 h 1061"/>
                  <a:gd name="T20" fmla="*/ 793 w 4644"/>
                  <a:gd name="T21" fmla="*/ 859 h 1061"/>
                  <a:gd name="T22" fmla="*/ 871 w 4644"/>
                  <a:gd name="T23" fmla="*/ 841 h 1061"/>
                  <a:gd name="T24" fmla="*/ 949 w 4644"/>
                  <a:gd name="T25" fmla="*/ 824 h 1061"/>
                  <a:gd name="T26" fmla="*/ 1027 w 4644"/>
                  <a:gd name="T27" fmla="*/ 807 h 1061"/>
                  <a:gd name="T28" fmla="*/ 1105 w 4644"/>
                  <a:gd name="T29" fmla="*/ 789 h 1061"/>
                  <a:gd name="T30" fmla="*/ 1183 w 4644"/>
                  <a:gd name="T31" fmla="*/ 772 h 1061"/>
                  <a:gd name="T32" fmla="*/ 1261 w 4644"/>
                  <a:gd name="T33" fmla="*/ 754 h 1061"/>
                  <a:gd name="T34" fmla="*/ 1339 w 4644"/>
                  <a:gd name="T35" fmla="*/ 737 h 1061"/>
                  <a:gd name="T36" fmla="*/ 1417 w 4644"/>
                  <a:gd name="T37" fmla="*/ 719 h 1061"/>
                  <a:gd name="T38" fmla="*/ 1495 w 4644"/>
                  <a:gd name="T39" fmla="*/ 702 h 1061"/>
                  <a:gd name="T40" fmla="*/ 1573 w 4644"/>
                  <a:gd name="T41" fmla="*/ 684 h 1061"/>
                  <a:gd name="T42" fmla="*/ 1652 w 4644"/>
                  <a:gd name="T43" fmla="*/ 667 h 1061"/>
                  <a:gd name="T44" fmla="*/ 1730 w 4644"/>
                  <a:gd name="T45" fmla="*/ 650 h 1061"/>
                  <a:gd name="T46" fmla="*/ 1808 w 4644"/>
                  <a:gd name="T47" fmla="*/ 632 h 1061"/>
                  <a:gd name="T48" fmla="*/ 1886 w 4644"/>
                  <a:gd name="T49" fmla="*/ 615 h 1061"/>
                  <a:gd name="T50" fmla="*/ 1964 w 4644"/>
                  <a:gd name="T51" fmla="*/ 597 h 1061"/>
                  <a:gd name="T52" fmla="*/ 2042 w 4644"/>
                  <a:gd name="T53" fmla="*/ 580 h 1061"/>
                  <a:gd name="T54" fmla="*/ 2120 w 4644"/>
                  <a:gd name="T55" fmla="*/ 562 h 1061"/>
                  <a:gd name="T56" fmla="*/ 2198 w 4644"/>
                  <a:gd name="T57" fmla="*/ 545 h 1061"/>
                  <a:gd name="T58" fmla="*/ 2276 w 4644"/>
                  <a:gd name="T59" fmla="*/ 527 h 1061"/>
                  <a:gd name="T60" fmla="*/ 2354 w 4644"/>
                  <a:gd name="T61" fmla="*/ 510 h 1061"/>
                  <a:gd name="T62" fmla="*/ 2432 w 4644"/>
                  <a:gd name="T63" fmla="*/ 492 h 1061"/>
                  <a:gd name="T64" fmla="*/ 2510 w 4644"/>
                  <a:gd name="T65" fmla="*/ 475 h 1061"/>
                  <a:gd name="T66" fmla="*/ 2588 w 4644"/>
                  <a:gd name="T67" fmla="*/ 458 h 1061"/>
                  <a:gd name="T68" fmla="*/ 2667 w 4644"/>
                  <a:gd name="T69" fmla="*/ 440 h 1061"/>
                  <a:gd name="T70" fmla="*/ 2745 w 4644"/>
                  <a:gd name="T71" fmla="*/ 423 h 1061"/>
                  <a:gd name="T72" fmla="*/ 2823 w 4644"/>
                  <a:gd name="T73" fmla="*/ 405 h 1061"/>
                  <a:gd name="T74" fmla="*/ 2901 w 4644"/>
                  <a:gd name="T75" fmla="*/ 388 h 1061"/>
                  <a:gd name="T76" fmla="*/ 2979 w 4644"/>
                  <a:gd name="T77" fmla="*/ 370 h 1061"/>
                  <a:gd name="T78" fmla="*/ 3057 w 4644"/>
                  <a:gd name="T79" fmla="*/ 353 h 1061"/>
                  <a:gd name="T80" fmla="*/ 3135 w 4644"/>
                  <a:gd name="T81" fmla="*/ 335 h 1061"/>
                  <a:gd name="T82" fmla="*/ 3213 w 4644"/>
                  <a:gd name="T83" fmla="*/ 318 h 1061"/>
                  <a:gd name="T84" fmla="*/ 3291 w 4644"/>
                  <a:gd name="T85" fmla="*/ 300 h 1061"/>
                  <a:gd name="T86" fmla="*/ 3369 w 4644"/>
                  <a:gd name="T87" fmla="*/ 283 h 1061"/>
                  <a:gd name="T88" fmla="*/ 3447 w 4644"/>
                  <a:gd name="T89" fmla="*/ 266 h 1061"/>
                  <a:gd name="T90" fmla="*/ 3525 w 4644"/>
                  <a:gd name="T91" fmla="*/ 248 h 1061"/>
                  <a:gd name="T92" fmla="*/ 3603 w 4644"/>
                  <a:gd name="T93" fmla="*/ 231 h 1061"/>
                  <a:gd name="T94" fmla="*/ 3681 w 4644"/>
                  <a:gd name="T95" fmla="*/ 213 h 1061"/>
                  <a:gd name="T96" fmla="*/ 3760 w 4644"/>
                  <a:gd name="T97" fmla="*/ 196 h 1061"/>
                  <a:gd name="T98" fmla="*/ 3838 w 4644"/>
                  <a:gd name="T99" fmla="*/ 178 h 1061"/>
                  <a:gd name="T100" fmla="*/ 3916 w 4644"/>
                  <a:gd name="T101" fmla="*/ 161 h 1061"/>
                  <a:gd name="T102" fmla="*/ 3994 w 4644"/>
                  <a:gd name="T103" fmla="*/ 143 h 1061"/>
                  <a:gd name="T104" fmla="*/ 4072 w 4644"/>
                  <a:gd name="T105" fmla="*/ 126 h 1061"/>
                  <a:gd name="T106" fmla="*/ 4150 w 4644"/>
                  <a:gd name="T107" fmla="*/ 109 h 1061"/>
                  <a:gd name="T108" fmla="*/ 4228 w 4644"/>
                  <a:gd name="T109" fmla="*/ 91 h 1061"/>
                  <a:gd name="T110" fmla="*/ 4306 w 4644"/>
                  <a:gd name="T111" fmla="*/ 74 h 1061"/>
                  <a:gd name="T112" fmla="*/ 4384 w 4644"/>
                  <a:gd name="T113" fmla="*/ 56 h 1061"/>
                  <a:gd name="T114" fmla="*/ 4462 w 4644"/>
                  <a:gd name="T115" fmla="*/ 39 h 1061"/>
                  <a:gd name="T116" fmla="*/ 4540 w 4644"/>
                  <a:gd name="T117" fmla="*/ 21 h 1061"/>
                  <a:gd name="T118" fmla="*/ 4618 w 4644"/>
                  <a:gd name="T119" fmla="*/ 4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644" h="1061">
                    <a:moveTo>
                      <a:pt x="12" y="1033"/>
                    </a:moveTo>
                    <a:lnTo>
                      <a:pt x="38" y="1028"/>
                    </a:lnTo>
                    <a:cubicBezTo>
                      <a:pt x="45" y="1026"/>
                      <a:pt x="52" y="1031"/>
                      <a:pt x="54" y="1038"/>
                    </a:cubicBezTo>
                    <a:cubicBezTo>
                      <a:pt x="56" y="1045"/>
                      <a:pt x="51" y="1052"/>
                      <a:pt x="44" y="1054"/>
                    </a:cubicBezTo>
                    <a:lnTo>
                      <a:pt x="18" y="1059"/>
                    </a:lnTo>
                    <a:cubicBezTo>
                      <a:pt x="11" y="1061"/>
                      <a:pt x="4" y="1057"/>
                      <a:pt x="2" y="1049"/>
                    </a:cubicBezTo>
                    <a:cubicBezTo>
                      <a:pt x="0" y="1042"/>
                      <a:pt x="5" y="1035"/>
                      <a:pt x="12" y="1033"/>
                    </a:cubicBezTo>
                    <a:close/>
                    <a:moveTo>
                      <a:pt x="90" y="1016"/>
                    </a:moveTo>
                    <a:lnTo>
                      <a:pt x="116" y="1010"/>
                    </a:lnTo>
                    <a:cubicBezTo>
                      <a:pt x="123" y="1009"/>
                      <a:pt x="130" y="1013"/>
                      <a:pt x="132" y="1020"/>
                    </a:cubicBezTo>
                    <a:cubicBezTo>
                      <a:pt x="134" y="1027"/>
                      <a:pt x="129" y="1035"/>
                      <a:pt x="122" y="1036"/>
                    </a:cubicBezTo>
                    <a:lnTo>
                      <a:pt x="96" y="1042"/>
                    </a:lnTo>
                    <a:cubicBezTo>
                      <a:pt x="89" y="1044"/>
                      <a:pt x="82" y="1039"/>
                      <a:pt x="80" y="1032"/>
                    </a:cubicBezTo>
                    <a:cubicBezTo>
                      <a:pt x="78" y="1025"/>
                      <a:pt x="83" y="1018"/>
                      <a:pt x="90" y="1016"/>
                    </a:cubicBezTo>
                    <a:close/>
                    <a:moveTo>
                      <a:pt x="168" y="999"/>
                    </a:moveTo>
                    <a:lnTo>
                      <a:pt x="194" y="993"/>
                    </a:lnTo>
                    <a:cubicBezTo>
                      <a:pt x="201" y="991"/>
                      <a:pt x="209" y="996"/>
                      <a:pt x="210" y="1003"/>
                    </a:cubicBezTo>
                    <a:cubicBezTo>
                      <a:pt x="212" y="1010"/>
                      <a:pt x="207" y="1017"/>
                      <a:pt x="200" y="1019"/>
                    </a:cubicBezTo>
                    <a:lnTo>
                      <a:pt x="174" y="1025"/>
                    </a:lnTo>
                    <a:cubicBezTo>
                      <a:pt x="167" y="1026"/>
                      <a:pt x="160" y="1022"/>
                      <a:pt x="158" y="1014"/>
                    </a:cubicBezTo>
                    <a:cubicBezTo>
                      <a:pt x="156" y="1007"/>
                      <a:pt x="161" y="1000"/>
                      <a:pt x="168" y="999"/>
                    </a:cubicBezTo>
                    <a:close/>
                    <a:moveTo>
                      <a:pt x="246" y="981"/>
                    </a:moveTo>
                    <a:lnTo>
                      <a:pt x="272" y="975"/>
                    </a:lnTo>
                    <a:cubicBezTo>
                      <a:pt x="279" y="974"/>
                      <a:pt x="287" y="978"/>
                      <a:pt x="288" y="985"/>
                    </a:cubicBezTo>
                    <a:cubicBezTo>
                      <a:pt x="290" y="993"/>
                      <a:pt x="285" y="1000"/>
                      <a:pt x="278" y="1001"/>
                    </a:cubicBezTo>
                    <a:lnTo>
                      <a:pt x="252" y="1007"/>
                    </a:lnTo>
                    <a:cubicBezTo>
                      <a:pt x="245" y="1009"/>
                      <a:pt x="238" y="1004"/>
                      <a:pt x="236" y="997"/>
                    </a:cubicBezTo>
                    <a:cubicBezTo>
                      <a:pt x="235" y="990"/>
                      <a:pt x="239" y="983"/>
                      <a:pt x="246" y="981"/>
                    </a:cubicBezTo>
                    <a:close/>
                    <a:moveTo>
                      <a:pt x="324" y="964"/>
                    </a:moveTo>
                    <a:lnTo>
                      <a:pt x="350" y="958"/>
                    </a:lnTo>
                    <a:cubicBezTo>
                      <a:pt x="358" y="956"/>
                      <a:pt x="365" y="961"/>
                      <a:pt x="366" y="968"/>
                    </a:cubicBezTo>
                    <a:cubicBezTo>
                      <a:pt x="368" y="975"/>
                      <a:pt x="363" y="982"/>
                      <a:pt x="356" y="984"/>
                    </a:cubicBezTo>
                    <a:lnTo>
                      <a:pt x="330" y="990"/>
                    </a:lnTo>
                    <a:cubicBezTo>
                      <a:pt x="323" y="991"/>
                      <a:pt x="316" y="987"/>
                      <a:pt x="314" y="980"/>
                    </a:cubicBezTo>
                    <a:cubicBezTo>
                      <a:pt x="313" y="972"/>
                      <a:pt x="317" y="965"/>
                      <a:pt x="324" y="964"/>
                    </a:cubicBezTo>
                    <a:close/>
                    <a:moveTo>
                      <a:pt x="402" y="946"/>
                    </a:moveTo>
                    <a:lnTo>
                      <a:pt x="428" y="940"/>
                    </a:lnTo>
                    <a:cubicBezTo>
                      <a:pt x="436" y="939"/>
                      <a:pt x="443" y="943"/>
                      <a:pt x="444" y="950"/>
                    </a:cubicBezTo>
                    <a:cubicBezTo>
                      <a:pt x="446" y="958"/>
                      <a:pt x="441" y="965"/>
                      <a:pt x="434" y="966"/>
                    </a:cubicBezTo>
                    <a:lnTo>
                      <a:pt x="408" y="972"/>
                    </a:lnTo>
                    <a:cubicBezTo>
                      <a:pt x="401" y="974"/>
                      <a:pt x="394" y="969"/>
                      <a:pt x="392" y="962"/>
                    </a:cubicBezTo>
                    <a:cubicBezTo>
                      <a:pt x="391" y="955"/>
                      <a:pt x="395" y="948"/>
                      <a:pt x="402" y="946"/>
                    </a:cubicBezTo>
                    <a:close/>
                    <a:moveTo>
                      <a:pt x="480" y="929"/>
                    </a:moveTo>
                    <a:lnTo>
                      <a:pt x="506" y="923"/>
                    </a:lnTo>
                    <a:cubicBezTo>
                      <a:pt x="514" y="921"/>
                      <a:pt x="521" y="926"/>
                      <a:pt x="522" y="933"/>
                    </a:cubicBezTo>
                    <a:cubicBezTo>
                      <a:pt x="524" y="940"/>
                      <a:pt x="519" y="947"/>
                      <a:pt x="512" y="949"/>
                    </a:cubicBezTo>
                    <a:lnTo>
                      <a:pt x="486" y="955"/>
                    </a:lnTo>
                    <a:cubicBezTo>
                      <a:pt x="479" y="956"/>
                      <a:pt x="472" y="952"/>
                      <a:pt x="470" y="945"/>
                    </a:cubicBezTo>
                    <a:cubicBezTo>
                      <a:pt x="469" y="937"/>
                      <a:pt x="473" y="930"/>
                      <a:pt x="480" y="929"/>
                    </a:cubicBezTo>
                    <a:close/>
                    <a:moveTo>
                      <a:pt x="559" y="911"/>
                    </a:moveTo>
                    <a:lnTo>
                      <a:pt x="585" y="905"/>
                    </a:lnTo>
                    <a:cubicBezTo>
                      <a:pt x="592" y="904"/>
                      <a:pt x="599" y="908"/>
                      <a:pt x="600" y="916"/>
                    </a:cubicBezTo>
                    <a:cubicBezTo>
                      <a:pt x="602" y="923"/>
                      <a:pt x="598" y="930"/>
                      <a:pt x="590" y="932"/>
                    </a:cubicBezTo>
                    <a:lnTo>
                      <a:pt x="564" y="937"/>
                    </a:lnTo>
                    <a:cubicBezTo>
                      <a:pt x="557" y="939"/>
                      <a:pt x="550" y="934"/>
                      <a:pt x="548" y="927"/>
                    </a:cubicBezTo>
                    <a:cubicBezTo>
                      <a:pt x="547" y="920"/>
                      <a:pt x="551" y="913"/>
                      <a:pt x="559" y="911"/>
                    </a:cubicBezTo>
                    <a:close/>
                    <a:moveTo>
                      <a:pt x="637" y="894"/>
                    </a:moveTo>
                    <a:lnTo>
                      <a:pt x="663" y="888"/>
                    </a:lnTo>
                    <a:cubicBezTo>
                      <a:pt x="670" y="886"/>
                      <a:pt x="677" y="891"/>
                      <a:pt x="679" y="898"/>
                    </a:cubicBezTo>
                    <a:cubicBezTo>
                      <a:pt x="680" y="905"/>
                      <a:pt x="676" y="912"/>
                      <a:pt x="668" y="914"/>
                    </a:cubicBezTo>
                    <a:lnTo>
                      <a:pt x="642" y="920"/>
                    </a:lnTo>
                    <a:cubicBezTo>
                      <a:pt x="635" y="921"/>
                      <a:pt x="628" y="917"/>
                      <a:pt x="627" y="910"/>
                    </a:cubicBezTo>
                    <a:cubicBezTo>
                      <a:pt x="625" y="903"/>
                      <a:pt x="629" y="895"/>
                      <a:pt x="637" y="894"/>
                    </a:cubicBezTo>
                    <a:close/>
                    <a:moveTo>
                      <a:pt x="715" y="876"/>
                    </a:moveTo>
                    <a:lnTo>
                      <a:pt x="741" y="871"/>
                    </a:lnTo>
                    <a:cubicBezTo>
                      <a:pt x="748" y="869"/>
                      <a:pt x="755" y="873"/>
                      <a:pt x="757" y="881"/>
                    </a:cubicBezTo>
                    <a:cubicBezTo>
                      <a:pt x="758" y="888"/>
                      <a:pt x="754" y="895"/>
                      <a:pt x="747" y="897"/>
                    </a:cubicBezTo>
                    <a:lnTo>
                      <a:pt x="720" y="902"/>
                    </a:lnTo>
                    <a:cubicBezTo>
                      <a:pt x="713" y="904"/>
                      <a:pt x="706" y="900"/>
                      <a:pt x="705" y="892"/>
                    </a:cubicBezTo>
                    <a:cubicBezTo>
                      <a:pt x="703" y="885"/>
                      <a:pt x="707" y="878"/>
                      <a:pt x="715" y="876"/>
                    </a:cubicBezTo>
                    <a:close/>
                    <a:moveTo>
                      <a:pt x="793" y="859"/>
                    </a:moveTo>
                    <a:lnTo>
                      <a:pt x="819" y="853"/>
                    </a:lnTo>
                    <a:cubicBezTo>
                      <a:pt x="826" y="852"/>
                      <a:pt x="833" y="856"/>
                      <a:pt x="835" y="863"/>
                    </a:cubicBezTo>
                    <a:cubicBezTo>
                      <a:pt x="836" y="870"/>
                      <a:pt x="832" y="878"/>
                      <a:pt x="825" y="879"/>
                    </a:cubicBezTo>
                    <a:lnTo>
                      <a:pt x="799" y="885"/>
                    </a:lnTo>
                    <a:cubicBezTo>
                      <a:pt x="791" y="887"/>
                      <a:pt x="784" y="882"/>
                      <a:pt x="783" y="875"/>
                    </a:cubicBezTo>
                    <a:cubicBezTo>
                      <a:pt x="781" y="868"/>
                      <a:pt x="786" y="861"/>
                      <a:pt x="793" y="859"/>
                    </a:cubicBezTo>
                    <a:close/>
                    <a:moveTo>
                      <a:pt x="871" y="841"/>
                    </a:moveTo>
                    <a:lnTo>
                      <a:pt x="897" y="836"/>
                    </a:lnTo>
                    <a:cubicBezTo>
                      <a:pt x="904" y="834"/>
                      <a:pt x="911" y="839"/>
                      <a:pt x="913" y="846"/>
                    </a:cubicBezTo>
                    <a:cubicBezTo>
                      <a:pt x="914" y="853"/>
                      <a:pt x="910" y="860"/>
                      <a:pt x="903" y="862"/>
                    </a:cubicBezTo>
                    <a:lnTo>
                      <a:pt x="877" y="868"/>
                    </a:lnTo>
                    <a:cubicBezTo>
                      <a:pt x="869" y="869"/>
                      <a:pt x="862" y="865"/>
                      <a:pt x="861" y="857"/>
                    </a:cubicBezTo>
                    <a:cubicBezTo>
                      <a:pt x="859" y="850"/>
                      <a:pt x="864" y="843"/>
                      <a:pt x="871" y="841"/>
                    </a:cubicBezTo>
                    <a:close/>
                    <a:moveTo>
                      <a:pt x="949" y="824"/>
                    </a:moveTo>
                    <a:lnTo>
                      <a:pt x="975" y="818"/>
                    </a:lnTo>
                    <a:cubicBezTo>
                      <a:pt x="982" y="817"/>
                      <a:pt x="989" y="821"/>
                      <a:pt x="991" y="828"/>
                    </a:cubicBezTo>
                    <a:cubicBezTo>
                      <a:pt x="992" y="836"/>
                      <a:pt x="988" y="843"/>
                      <a:pt x="981" y="844"/>
                    </a:cubicBezTo>
                    <a:lnTo>
                      <a:pt x="955" y="850"/>
                    </a:lnTo>
                    <a:cubicBezTo>
                      <a:pt x="948" y="852"/>
                      <a:pt x="940" y="847"/>
                      <a:pt x="939" y="840"/>
                    </a:cubicBezTo>
                    <a:cubicBezTo>
                      <a:pt x="937" y="833"/>
                      <a:pt x="942" y="826"/>
                      <a:pt x="949" y="824"/>
                    </a:cubicBezTo>
                    <a:close/>
                    <a:moveTo>
                      <a:pt x="1027" y="807"/>
                    </a:moveTo>
                    <a:lnTo>
                      <a:pt x="1053" y="801"/>
                    </a:lnTo>
                    <a:cubicBezTo>
                      <a:pt x="1060" y="799"/>
                      <a:pt x="1067" y="804"/>
                      <a:pt x="1069" y="811"/>
                    </a:cubicBezTo>
                    <a:cubicBezTo>
                      <a:pt x="1071" y="818"/>
                      <a:pt x="1066" y="825"/>
                      <a:pt x="1059" y="827"/>
                    </a:cubicBezTo>
                    <a:lnTo>
                      <a:pt x="1033" y="833"/>
                    </a:lnTo>
                    <a:cubicBezTo>
                      <a:pt x="1026" y="834"/>
                      <a:pt x="1018" y="830"/>
                      <a:pt x="1017" y="823"/>
                    </a:cubicBezTo>
                    <a:cubicBezTo>
                      <a:pt x="1015" y="815"/>
                      <a:pt x="1020" y="808"/>
                      <a:pt x="1027" y="807"/>
                    </a:cubicBezTo>
                    <a:close/>
                    <a:moveTo>
                      <a:pt x="1105" y="789"/>
                    </a:moveTo>
                    <a:lnTo>
                      <a:pt x="1131" y="783"/>
                    </a:lnTo>
                    <a:cubicBezTo>
                      <a:pt x="1138" y="782"/>
                      <a:pt x="1145" y="786"/>
                      <a:pt x="1147" y="793"/>
                    </a:cubicBezTo>
                    <a:cubicBezTo>
                      <a:pt x="1149" y="801"/>
                      <a:pt x="1144" y="808"/>
                      <a:pt x="1137" y="809"/>
                    </a:cubicBezTo>
                    <a:lnTo>
                      <a:pt x="1111" y="815"/>
                    </a:lnTo>
                    <a:cubicBezTo>
                      <a:pt x="1104" y="817"/>
                      <a:pt x="1097" y="812"/>
                      <a:pt x="1095" y="805"/>
                    </a:cubicBezTo>
                    <a:cubicBezTo>
                      <a:pt x="1093" y="798"/>
                      <a:pt x="1098" y="791"/>
                      <a:pt x="1105" y="789"/>
                    </a:cubicBezTo>
                    <a:close/>
                    <a:moveTo>
                      <a:pt x="1183" y="772"/>
                    </a:moveTo>
                    <a:lnTo>
                      <a:pt x="1209" y="766"/>
                    </a:lnTo>
                    <a:cubicBezTo>
                      <a:pt x="1216" y="764"/>
                      <a:pt x="1223" y="769"/>
                      <a:pt x="1225" y="776"/>
                    </a:cubicBezTo>
                    <a:cubicBezTo>
                      <a:pt x="1227" y="783"/>
                      <a:pt x="1222" y="790"/>
                      <a:pt x="1215" y="792"/>
                    </a:cubicBezTo>
                    <a:lnTo>
                      <a:pt x="1189" y="798"/>
                    </a:lnTo>
                    <a:cubicBezTo>
                      <a:pt x="1182" y="799"/>
                      <a:pt x="1175" y="795"/>
                      <a:pt x="1173" y="788"/>
                    </a:cubicBezTo>
                    <a:cubicBezTo>
                      <a:pt x="1171" y="780"/>
                      <a:pt x="1176" y="773"/>
                      <a:pt x="1183" y="772"/>
                    </a:cubicBezTo>
                    <a:close/>
                    <a:moveTo>
                      <a:pt x="1261" y="754"/>
                    </a:moveTo>
                    <a:lnTo>
                      <a:pt x="1287" y="748"/>
                    </a:lnTo>
                    <a:cubicBezTo>
                      <a:pt x="1294" y="747"/>
                      <a:pt x="1302" y="751"/>
                      <a:pt x="1303" y="759"/>
                    </a:cubicBezTo>
                    <a:cubicBezTo>
                      <a:pt x="1305" y="766"/>
                      <a:pt x="1300" y="773"/>
                      <a:pt x="1293" y="774"/>
                    </a:cubicBezTo>
                    <a:lnTo>
                      <a:pt x="1267" y="780"/>
                    </a:lnTo>
                    <a:cubicBezTo>
                      <a:pt x="1260" y="782"/>
                      <a:pt x="1253" y="777"/>
                      <a:pt x="1251" y="770"/>
                    </a:cubicBezTo>
                    <a:cubicBezTo>
                      <a:pt x="1249" y="763"/>
                      <a:pt x="1254" y="756"/>
                      <a:pt x="1261" y="754"/>
                    </a:cubicBezTo>
                    <a:close/>
                    <a:moveTo>
                      <a:pt x="1339" y="737"/>
                    </a:moveTo>
                    <a:lnTo>
                      <a:pt x="1365" y="731"/>
                    </a:lnTo>
                    <a:cubicBezTo>
                      <a:pt x="1372" y="729"/>
                      <a:pt x="1380" y="734"/>
                      <a:pt x="1381" y="741"/>
                    </a:cubicBezTo>
                    <a:cubicBezTo>
                      <a:pt x="1383" y="748"/>
                      <a:pt x="1378" y="755"/>
                      <a:pt x="1371" y="757"/>
                    </a:cubicBezTo>
                    <a:lnTo>
                      <a:pt x="1345" y="763"/>
                    </a:lnTo>
                    <a:cubicBezTo>
                      <a:pt x="1338" y="764"/>
                      <a:pt x="1331" y="760"/>
                      <a:pt x="1329" y="753"/>
                    </a:cubicBezTo>
                    <a:cubicBezTo>
                      <a:pt x="1328" y="746"/>
                      <a:pt x="1332" y="738"/>
                      <a:pt x="1339" y="737"/>
                    </a:cubicBezTo>
                    <a:close/>
                    <a:moveTo>
                      <a:pt x="1417" y="719"/>
                    </a:moveTo>
                    <a:lnTo>
                      <a:pt x="1443" y="714"/>
                    </a:lnTo>
                    <a:cubicBezTo>
                      <a:pt x="1451" y="712"/>
                      <a:pt x="1458" y="716"/>
                      <a:pt x="1459" y="724"/>
                    </a:cubicBezTo>
                    <a:cubicBezTo>
                      <a:pt x="1461" y="731"/>
                      <a:pt x="1456" y="738"/>
                      <a:pt x="1449" y="740"/>
                    </a:cubicBezTo>
                    <a:lnTo>
                      <a:pt x="1423" y="745"/>
                    </a:lnTo>
                    <a:cubicBezTo>
                      <a:pt x="1416" y="747"/>
                      <a:pt x="1409" y="742"/>
                      <a:pt x="1407" y="735"/>
                    </a:cubicBezTo>
                    <a:cubicBezTo>
                      <a:pt x="1406" y="728"/>
                      <a:pt x="1410" y="721"/>
                      <a:pt x="1417" y="719"/>
                    </a:cubicBezTo>
                    <a:close/>
                    <a:moveTo>
                      <a:pt x="1495" y="702"/>
                    </a:moveTo>
                    <a:lnTo>
                      <a:pt x="1521" y="696"/>
                    </a:lnTo>
                    <a:cubicBezTo>
                      <a:pt x="1529" y="694"/>
                      <a:pt x="1536" y="699"/>
                      <a:pt x="1537" y="706"/>
                    </a:cubicBezTo>
                    <a:cubicBezTo>
                      <a:pt x="1539" y="713"/>
                      <a:pt x="1534" y="720"/>
                      <a:pt x="1527" y="722"/>
                    </a:cubicBezTo>
                    <a:lnTo>
                      <a:pt x="1501" y="728"/>
                    </a:lnTo>
                    <a:cubicBezTo>
                      <a:pt x="1494" y="730"/>
                      <a:pt x="1487" y="725"/>
                      <a:pt x="1485" y="718"/>
                    </a:cubicBezTo>
                    <a:cubicBezTo>
                      <a:pt x="1484" y="711"/>
                      <a:pt x="1488" y="703"/>
                      <a:pt x="1495" y="702"/>
                    </a:cubicBezTo>
                    <a:close/>
                    <a:moveTo>
                      <a:pt x="1573" y="684"/>
                    </a:moveTo>
                    <a:lnTo>
                      <a:pt x="1600" y="679"/>
                    </a:lnTo>
                    <a:cubicBezTo>
                      <a:pt x="1607" y="677"/>
                      <a:pt x="1614" y="682"/>
                      <a:pt x="1615" y="689"/>
                    </a:cubicBezTo>
                    <a:cubicBezTo>
                      <a:pt x="1617" y="696"/>
                      <a:pt x="1613" y="703"/>
                      <a:pt x="1605" y="705"/>
                    </a:cubicBezTo>
                    <a:lnTo>
                      <a:pt x="1579" y="710"/>
                    </a:lnTo>
                    <a:cubicBezTo>
                      <a:pt x="1572" y="712"/>
                      <a:pt x="1565" y="708"/>
                      <a:pt x="1563" y="700"/>
                    </a:cubicBezTo>
                    <a:cubicBezTo>
                      <a:pt x="1562" y="693"/>
                      <a:pt x="1566" y="686"/>
                      <a:pt x="1573" y="684"/>
                    </a:cubicBezTo>
                    <a:close/>
                    <a:moveTo>
                      <a:pt x="1652" y="667"/>
                    </a:moveTo>
                    <a:lnTo>
                      <a:pt x="1678" y="661"/>
                    </a:lnTo>
                    <a:cubicBezTo>
                      <a:pt x="1685" y="660"/>
                      <a:pt x="1692" y="664"/>
                      <a:pt x="1694" y="671"/>
                    </a:cubicBezTo>
                    <a:cubicBezTo>
                      <a:pt x="1695" y="678"/>
                      <a:pt x="1691" y="686"/>
                      <a:pt x="1683" y="687"/>
                    </a:cubicBezTo>
                    <a:lnTo>
                      <a:pt x="1657" y="693"/>
                    </a:lnTo>
                    <a:cubicBezTo>
                      <a:pt x="1650" y="695"/>
                      <a:pt x="1643" y="690"/>
                      <a:pt x="1641" y="683"/>
                    </a:cubicBezTo>
                    <a:cubicBezTo>
                      <a:pt x="1640" y="676"/>
                      <a:pt x="1644" y="669"/>
                      <a:pt x="1652" y="667"/>
                    </a:cubicBezTo>
                    <a:close/>
                    <a:moveTo>
                      <a:pt x="1730" y="650"/>
                    </a:moveTo>
                    <a:lnTo>
                      <a:pt x="1756" y="644"/>
                    </a:lnTo>
                    <a:cubicBezTo>
                      <a:pt x="1763" y="642"/>
                      <a:pt x="1770" y="647"/>
                      <a:pt x="1772" y="654"/>
                    </a:cubicBezTo>
                    <a:cubicBezTo>
                      <a:pt x="1773" y="661"/>
                      <a:pt x="1769" y="668"/>
                      <a:pt x="1761" y="670"/>
                    </a:cubicBezTo>
                    <a:lnTo>
                      <a:pt x="1735" y="676"/>
                    </a:lnTo>
                    <a:cubicBezTo>
                      <a:pt x="1728" y="677"/>
                      <a:pt x="1721" y="673"/>
                      <a:pt x="1720" y="665"/>
                    </a:cubicBezTo>
                    <a:cubicBezTo>
                      <a:pt x="1718" y="658"/>
                      <a:pt x="1722" y="651"/>
                      <a:pt x="1730" y="650"/>
                    </a:cubicBezTo>
                    <a:close/>
                    <a:moveTo>
                      <a:pt x="1808" y="632"/>
                    </a:moveTo>
                    <a:lnTo>
                      <a:pt x="1834" y="626"/>
                    </a:lnTo>
                    <a:cubicBezTo>
                      <a:pt x="1841" y="625"/>
                      <a:pt x="1848" y="629"/>
                      <a:pt x="1850" y="636"/>
                    </a:cubicBezTo>
                    <a:cubicBezTo>
                      <a:pt x="1851" y="644"/>
                      <a:pt x="1847" y="651"/>
                      <a:pt x="1840" y="652"/>
                    </a:cubicBezTo>
                    <a:lnTo>
                      <a:pt x="1814" y="658"/>
                    </a:lnTo>
                    <a:cubicBezTo>
                      <a:pt x="1806" y="660"/>
                      <a:pt x="1799" y="655"/>
                      <a:pt x="1798" y="648"/>
                    </a:cubicBezTo>
                    <a:cubicBezTo>
                      <a:pt x="1796" y="641"/>
                      <a:pt x="1801" y="634"/>
                      <a:pt x="1808" y="632"/>
                    </a:cubicBezTo>
                    <a:close/>
                    <a:moveTo>
                      <a:pt x="1886" y="615"/>
                    </a:moveTo>
                    <a:lnTo>
                      <a:pt x="1912" y="609"/>
                    </a:lnTo>
                    <a:cubicBezTo>
                      <a:pt x="1919" y="607"/>
                      <a:pt x="1926" y="612"/>
                      <a:pt x="1928" y="619"/>
                    </a:cubicBezTo>
                    <a:cubicBezTo>
                      <a:pt x="1929" y="626"/>
                      <a:pt x="1925" y="633"/>
                      <a:pt x="1918" y="635"/>
                    </a:cubicBezTo>
                    <a:lnTo>
                      <a:pt x="1892" y="641"/>
                    </a:lnTo>
                    <a:cubicBezTo>
                      <a:pt x="1884" y="642"/>
                      <a:pt x="1877" y="638"/>
                      <a:pt x="1876" y="631"/>
                    </a:cubicBezTo>
                    <a:cubicBezTo>
                      <a:pt x="1874" y="623"/>
                      <a:pt x="1879" y="616"/>
                      <a:pt x="1886" y="615"/>
                    </a:cubicBezTo>
                    <a:close/>
                    <a:moveTo>
                      <a:pt x="1964" y="597"/>
                    </a:moveTo>
                    <a:lnTo>
                      <a:pt x="1990" y="591"/>
                    </a:lnTo>
                    <a:cubicBezTo>
                      <a:pt x="1997" y="590"/>
                      <a:pt x="2004" y="594"/>
                      <a:pt x="2006" y="601"/>
                    </a:cubicBezTo>
                    <a:cubicBezTo>
                      <a:pt x="2007" y="609"/>
                      <a:pt x="2003" y="616"/>
                      <a:pt x="1996" y="617"/>
                    </a:cubicBezTo>
                    <a:lnTo>
                      <a:pt x="1970" y="623"/>
                    </a:lnTo>
                    <a:cubicBezTo>
                      <a:pt x="1962" y="625"/>
                      <a:pt x="1955" y="620"/>
                      <a:pt x="1954" y="613"/>
                    </a:cubicBezTo>
                    <a:cubicBezTo>
                      <a:pt x="1952" y="606"/>
                      <a:pt x="1957" y="599"/>
                      <a:pt x="1964" y="597"/>
                    </a:cubicBezTo>
                    <a:close/>
                    <a:moveTo>
                      <a:pt x="2042" y="580"/>
                    </a:moveTo>
                    <a:lnTo>
                      <a:pt x="2068" y="574"/>
                    </a:lnTo>
                    <a:cubicBezTo>
                      <a:pt x="2075" y="572"/>
                      <a:pt x="2082" y="577"/>
                      <a:pt x="2084" y="584"/>
                    </a:cubicBezTo>
                    <a:cubicBezTo>
                      <a:pt x="2085" y="591"/>
                      <a:pt x="2081" y="598"/>
                      <a:pt x="2074" y="600"/>
                    </a:cubicBezTo>
                    <a:lnTo>
                      <a:pt x="2048" y="606"/>
                    </a:lnTo>
                    <a:cubicBezTo>
                      <a:pt x="2041" y="607"/>
                      <a:pt x="2033" y="603"/>
                      <a:pt x="2032" y="596"/>
                    </a:cubicBezTo>
                    <a:cubicBezTo>
                      <a:pt x="2030" y="588"/>
                      <a:pt x="2035" y="581"/>
                      <a:pt x="2042" y="580"/>
                    </a:cubicBezTo>
                    <a:close/>
                    <a:moveTo>
                      <a:pt x="2120" y="562"/>
                    </a:moveTo>
                    <a:lnTo>
                      <a:pt x="2146" y="556"/>
                    </a:lnTo>
                    <a:cubicBezTo>
                      <a:pt x="2153" y="555"/>
                      <a:pt x="2160" y="559"/>
                      <a:pt x="2162" y="567"/>
                    </a:cubicBezTo>
                    <a:cubicBezTo>
                      <a:pt x="2164" y="574"/>
                      <a:pt x="2159" y="581"/>
                      <a:pt x="2152" y="582"/>
                    </a:cubicBezTo>
                    <a:lnTo>
                      <a:pt x="2126" y="588"/>
                    </a:lnTo>
                    <a:cubicBezTo>
                      <a:pt x="2119" y="590"/>
                      <a:pt x="2112" y="585"/>
                      <a:pt x="2110" y="578"/>
                    </a:cubicBezTo>
                    <a:cubicBezTo>
                      <a:pt x="2108" y="571"/>
                      <a:pt x="2113" y="564"/>
                      <a:pt x="2120" y="562"/>
                    </a:cubicBezTo>
                    <a:close/>
                    <a:moveTo>
                      <a:pt x="2198" y="545"/>
                    </a:moveTo>
                    <a:lnTo>
                      <a:pt x="2224" y="539"/>
                    </a:lnTo>
                    <a:cubicBezTo>
                      <a:pt x="2231" y="537"/>
                      <a:pt x="2238" y="542"/>
                      <a:pt x="2240" y="549"/>
                    </a:cubicBezTo>
                    <a:cubicBezTo>
                      <a:pt x="2242" y="556"/>
                      <a:pt x="2237" y="563"/>
                      <a:pt x="2230" y="565"/>
                    </a:cubicBezTo>
                    <a:lnTo>
                      <a:pt x="2204" y="571"/>
                    </a:lnTo>
                    <a:cubicBezTo>
                      <a:pt x="2197" y="572"/>
                      <a:pt x="2190" y="568"/>
                      <a:pt x="2188" y="561"/>
                    </a:cubicBezTo>
                    <a:cubicBezTo>
                      <a:pt x="2186" y="554"/>
                      <a:pt x="2191" y="546"/>
                      <a:pt x="2198" y="545"/>
                    </a:cubicBezTo>
                    <a:close/>
                    <a:moveTo>
                      <a:pt x="2276" y="527"/>
                    </a:moveTo>
                    <a:lnTo>
                      <a:pt x="2302" y="522"/>
                    </a:lnTo>
                    <a:cubicBezTo>
                      <a:pt x="2309" y="520"/>
                      <a:pt x="2316" y="524"/>
                      <a:pt x="2318" y="532"/>
                    </a:cubicBezTo>
                    <a:cubicBezTo>
                      <a:pt x="2320" y="539"/>
                      <a:pt x="2315" y="546"/>
                      <a:pt x="2308" y="548"/>
                    </a:cubicBezTo>
                    <a:lnTo>
                      <a:pt x="2282" y="553"/>
                    </a:lnTo>
                    <a:cubicBezTo>
                      <a:pt x="2275" y="555"/>
                      <a:pt x="2268" y="550"/>
                      <a:pt x="2266" y="543"/>
                    </a:cubicBezTo>
                    <a:cubicBezTo>
                      <a:pt x="2264" y="536"/>
                      <a:pt x="2269" y="529"/>
                      <a:pt x="2276" y="527"/>
                    </a:cubicBezTo>
                    <a:close/>
                    <a:moveTo>
                      <a:pt x="2354" y="510"/>
                    </a:moveTo>
                    <a:lnTo>
                      <a:pt x="2380" y="504"/>
                    </a:lnTo>
                    <a:cubicBezTo>
                      <a:pt x="2387" y="502"/>
                      <a:pt x="2395" y="507"/>
                      <a:pt x="2396" y="514"/>
                    </a:cubicBezTo>
                    <a:cubicBezTo>
                      <a:pt x="2398" y="521"/>
                      <a:pt x="2393" y="529"/>
                      <a:pt x="2386" y="530"/>
                    </a:cubicBezTo>
                    <a:lnTo>
                      <a:pt x="2360" y="536"/>
                    </a:lnTo>
                    <a:cubicBezTo>
                      <a:pt x="2353" y="538"/>
                      <a:pt x="2346" y="533"/>
                      <a:pt x="2344" y="526"/>
                    </a:cubicBezTo>
                    <a:cubicBezTo>
                      <a:pt x="2343" y="519"/>
                      <a:pt x="2347" y="512"/>
                      <a:pt x="2354" y="510"/>
                    </a:cubicBezTo>
                    <a:close/>
                    <a:moveTo>
                      <a:pt x="2432" y="492"/>
                    </a:moveTo>
                    <a:lnTo>
                      <a:pt x="2458" y="487"/>
                    </a:lnTo>
                    <a:cubicBezTo>
                      <a:pt x="2466" y="485"/>
                      <a:pt x="2473" y="490"/>
                      <a:pt x="2474" y="497"/>
                    </a:cubicBezTo>
                    <a:cubicBezTo>
                      <a:pt x="2476" y="504"/>
                      <a:pt x="2471" y="511"/>
                      <a:pt x="2464" y="513"/>
                    </a:cubicBezTo>
                    <a:lnTo>
                      <a:pt x="2438" y="518"/>
                    </a:lnTo>
                    <a:cubicBezTo>
                      <a:pt x="2431" y="520"/>
                      <a:pt x="2424" y="516"/>
                      <a:pt x="2422" y="508"/>
                    </a:cubicBezTo>
                    <a:cubicBezTo>
                      <a:pt x="2421" y="501"/>
                      <a:pt x="2425" y="494"/>
                      <a:pt x="2432" y="492"/>
                    </a:cubicBezTo>
                    <a:close/>
                    <a:moveTo>
                      <a:pt x="2510" y="475"/>
                    </a:moveTo>
                    <a:lnTo>
                      <a:pt x="2536" y="469"/>
                    </a:lnTo>
                    <a:cubicBezTo>
                      <a:pt x="2544" y="468"/>
                      <a:pt x="2551" y="472"/>
                      <a:pt x="2552" y="479"/>
                    </a:cubicBezTo>
                    <a:cubicBezTo>
                      <a:pt x="2554" y="486"/>
                      <a:pt x="2549" y="494"/>
                      <a:pt x="2542" y="495"/>
                    </a:cubicBezTo>
                    <a:lnTo>
                      <a:pt x="2516" y="501"/>
                    </a:lnTo>
                    <a:cubicBezTo>
                      <a:pt x="2509" y="503"/>
                      <a:pt x="2502" y="498"/>
                      <a:pt x="2500" y="491"/>
                    </a:cubicBezTo>
                    <a:cubicBezTo>
                      <a:pt x="2499" y="484"/>
                      <a:pt x="2503" y="477"/>
                      <a:pt x="2510" y="475"/>
                    </a:cubicBezTo>
                    <a:close/>
                    <a:moveTo>
                      <a:pt x="2588" y="458"/>
                    </a:moveTo>
                    <a:lnTo>
                      <a:pt x="2614" y="452"/>
                    </a:lnTo>
                    <a:cubicBezTo>
                      <a:pt x="2622" y="450"/>
                      <a:pt x="2629" y="455"/>
                      <a:pt x="2630" y="462"/>
                    </a:cubicBezTo>
                    <a:cubicBezTo>
                      <a:pt x="2632" y="469"/>
                      <a:pt x="2627" y="476"/>
                      <a:pt x="2620" y="478"/>
                    </a:cubicBezTo>
                    <a:lnTo>
                      <a:pt x="2594" y="484"/>
                    </a:lnTo>
                    <a:cubicBezTo>
                      <a:pt x="2587" y="485"/>
                      <a:pt x="2580" y="481"/>
                      <a:pt x="2578" y="473"/>
                    </a:cubicBezTo>
                    <a:cubicBezTo>
                      <a:pt x="2577" y="466"/>
                      <a:pt x="2581" y="459"/>
                      <a:pt x="2588" y="458"/>
                    </a:cubicBezTo>
                    <a:close/>
                    <a:moveTo>
                      <a:pt x="2667" y="440"/>
                    </a:moveTo>
                    <a:lnTo>
                      <a:pt x="2693" y="434"/>
                    </a:lnTo>
                    <a:cubicBezTo>
                      <a:pt x="2700" y="433"/>
                      <a:pt x="2707" y="437"/>
                      <a:pt x="2708" y="444"/>
                    </a:cubicBezTo>
                    <a:cubicBezTo>
                      <a:pt x="2710" y="452"/>
                      <a:pt x="2706" y="459"/>
                      <a:pt x="2698" y="460"/>
                    </a:cubicBezTo>
                    <a:lnTo>
                      <a:pt x="2672" y="466"/>
                    </a:lnTo>
                    <a:cubicBezTo>
                      <a:pt x="2665" y="468"/>
                      <a:pt x="2658" y="463"/>
                      <a:pt x="2656" y="456"/>
                    </a:cubicBezTo>
                    <a:cubicBezTo>
                      <a:pt x="2655" y="449"/>
                      <a:pt x="2659" y="442"/>
                      <a:pt x="2667" y="440"/>
                    </a:cubicBezTo>
                    <a:close/>
                    <a:moveTo>
                      <a:pt x="2745" y="423"/>
                    </a:moveTo>
                    <a:lnTo>
                      <a:pt x="2771" y="417"/>
                    </a:lnTo>
                    <a:cubicBezTo>
                      <a:pt x="2778" y="415"/>
                      <a:pt x="2785" y="420"/>
                      <a:pt x="2787" y="427"/>
                    </a:cubicBezTo>
                    <a:cubicBezTo>
                      <a:pt x="2788" y="434"/>
                      <a:pt x="2784" y="441"/>
                      <a:pt x="2776" y="443"/>
                    </a:cubicBezTo>
                    <a:lnTo>
                      <a:pt x="2750" y="449"/>
                    </a:lnTo>
                    <a:cubicBezTo>
                      <a:pt x="2743" y="450"/>
                      <a:pt x="2736" y="446"/>
                      <a:pt x="2734" y="439"/>
                    </a:cubicBezTo>
                    <a:cubicBezTo>
                      <a:pt x="2733" y="431"/>
                      <a:pt x="2737" y="424"/>
                      <a:pt x="2745" y="423"/>
                    </a:cubicBezTo>
                    <a:close/>
                    <a:moveTo>
                      <a:pt x="2823" y="405"/>
                    </a:moveTo>
                    <a:lnTo>
                      <a:pt x="2849" y="399"/>
                    </a:lnTo>
                    <a:cubicBezTo>
                      <a:pt x="2856" y="398"/>
                      <a:pt x="2863" y="402"/>
                      <a:pt x="2865" y="409"/>
                    </a:cubicBezTo>
                    <a:cubicBezTo>
                      <a:pt x="2866" y="417"/>
                      <a:pt x="2862" y="424"/>
                      <a:pt x="2855" y="425"/>
                    </a:cubicBezTo>
                    <a:lnTo>
                      <a:pt x="2828" y="431"/>
                    </a:lnTo>
                    <a:cubicBezTo>
                      <a:pt x="2821" y="433"/>
                      <a:pt x="2814" y="428"/>
                      <a:pt x="2813" y="421"/>
                    </a:cubicBezTo>
                    <a:cubicBezTo>
                      <a:pt x="2811" y="414"/>
                      <a:pt x="2815" y="407"/>
                      <a:pt x="2823" y="405"/>
                    </a:cubicBezTo>
                    <a:close/>
                    <a:moveTo>
                      <a:pt x="2901" y="388"/>
                    </a:moveTo>
                    <a:lnTo>
                      <a:pt x="2927" y="382"/>
                    </a:lnTo>
                    <a:cubicBezTo>
                      <a:pt x="2934" y="380"/>
                      <a:pt x="2941" y="385"/>
                      <a:pt x="2943" y="392"/>
                    </a:cubicBezTo>
                    <a:cubicBezTo>
                      <a:pt x="2944" y="399"/>
                      <a:pt x="2940" y="406"/>
                      <a:pt x="2933" y="408"/>
                    </a:cubicBezTo>
                    <a:lnTo>
                      <a:pt x="2907" y="414"/>
                    </a:lnTo>
                    <a:cubicBezTo>
                      <a:pt x="2899" y="415"/>
                      <a:pt x="2892" y="411"/>
                      <a:pt x="2891" y="404"/>
                    </a:cubicBezTo>
                    <a:cubicBezTo>
                      <a:pt x="2889" y="396"/>
                      <a:pt x="2894" y="389"/>
                      <a:pt x="2901" y="388"/>
                    </a:cubicBezTo>
                    <a:close/>
                    <a:moveTo>
                      <a:pt x="2979" y="370"/>
                    </a:moveTo>
                    <a:lnTo>
                      <a:pt x="3005" y="364"/>
                    </a:lnTo>
                    <a:cubicBezTo>
                      <a:pt x="3012" y="363"/>
                      <a:pt x="3019" y="367"/>
                      <a:pt x="3021" y="375"/>
                    </a:cubicBezTo>
                    <a:cubicBezTo>
                      <a:pt x="3022" y="382"/>
                      <a:pt x="3018" y="389"/>
                      <a:pt x="3011" y="391"/>
                    </a:cubicBezTo>
                    <a:lnTo>
                      <a:pt x="2985" y="396"/>
                    </a:lnTo>
                    <a:cubicBezTo>
                      <a:pt x="2977" y="398"/>
                      <a:pt x="2970" y="393"/>
                      <a:pt x="2969" y="386"/>
                    </a:cubicBezTo>
                    <a:cubicBezTo>
                      <a:pt x="2967" y="379"/>
                      <a:pt x="2972" y="372"/>
                      <a:pt x="2979" y="370"/>
                    </a:cubicBezTo>
                    <a:close/>
                    <a:moveTo>
                      <a:pt x="3057" y="353"/>
                    </a:moveTo>
                    <a:lnTo>
                      <a:pt x="3083" y="347"/>
                    </a:lnTo>
                    <a:cubicBezTo>
                      <a:pt x="3090" y="345"/>
                      <a:pt x="3097" y="350"/>
                      <a:pt x="3099" y="357"/>
                    </a:cubicBezTo>
                    <a:cubicBezTo>
                      <a:pt x="3100" y="364"/>
                      <a:pt x="3096" y="371"/>
                      <a:pt x="3089" y="373"/>
                    </a:cubicBezTo>
                    <a:lnTo>
                      <a:pt x="3063" y="379"/>
                    </a:lnTo>
                    <a:cubicBezTo>
                      <a:pt x="3056" y="380"/>
                      <a:pt x="3048" y="376"/>
                      <a:pt x="3047" y="369"/>
                    </a:cubicBezTo>
                    <a:cubicBezTo>
                      <a:pt x="3045" y="362"/>
                      <a:pt x="3050" y="354"/>
                      <a:pt x="3057" y="353"/>
                    </a:cubicBezTo>
                    <a:close/>
                    <a:moveTo>
                      <a:pt x="3135" y="335"/>
                    </a:moveTo>
                    <a:lnTo>
                      <a:pt x="3161" y="330"/>
                    </a:lnTo>
                    <a:cubicBezTo>
                      <a:pt x="3168" y="328"/>
                      <a:pt x="3175" y="333"/>
                      <a:pt x="3177" y="340"/>
                    </a:cubicBezTo>
                    <a:cubicBezTo>
                      <a:pt x="3179" y="347"/>
                      <a:pt x="3174" y="354"/>
                      <a:pt x="3167" y="356"/>
                    </a:cubicBezTo>
                    <a:lnTo>
                      <a:pt x="3141" y="361"/>
                    </a:lnTo>
                    <a:cubicBezTo>
                      <a:pt x="3134" y="363"/>
                      <a:pt x="3126" y="359"/>
                      <a:pt x="3125" y="351"/>
                    </a:cubicBezTo>
                    <a:cubicBezTo>
                      <a:pt x="3123" y="344"/>
                      <a:pt x="3128" y="337"/>
                      <a:pt x="3135" y="335"/>
                    </a:cubicBezTo>
                    <a:close/>
                    <a:moveTo>
                      <a:pt x="3213" y="318"/>
                    </a:moveTo>
                    <a:lnTo>
                      <a:pt x="3239" y="312"/>
                    </a:lnTo>
                    <a:cubicBezTo>
                      <a:pt x="3246" y="311"/>
                      <a:pt x="3253" y="315"/>
                      <a:pt x="3255" y="322"/>
                    </a:cubicBezTo>
                    <a:cubicBezTo>
                      <a:pt x="3257" y="329"/>
                      <a:pt x="3252" y="337"/>
                      <a:pt x="3245" y="338"/>
                    </a:cubicBezTo>
                    <a:lnTo>
                      <a:pt x="3219" y="344"/>
                    </a:lnTo>
                    <a:cubicBezTo>
                      <a:pt x="3212" y="346"/>
                      <a:pt x="3205" y="341"/>
                      <a:pt x="3203" y="334"/>
                    </a:cubicBezTo>
                    <a:cubicBezTo>
                      <a:pt x="3201" y="327"/>
                      <a:pt x="3206" y="320"/>
                      <a:pt x="3213" y="318"/>
                    </a:cubicBezTo>
                    <a:close/>
                    <a:moveTo>
                      <a:pt x="3291" y="300"/>
                    </a:moveTo>
                    <a:lnTo>
                      <a:pt x="3317" y="295"/>
                    </a:lnTo>
                    <a:cubicBezTo>
                      <a:pt x="3324" y="293"/>
                      <a:pt x="3331" y="298"/>
                      <a:pt x="3333" y="305"/>
                    </a:cubicBezTo>
                    <a:cubicBezTo>
                      <a:pt x="3335" y="312"/>
                      <a:pt x="3330" y="319"/>
                      <a:pt x="3323" y="321"/>
                    </a:cubicBezTo>
                    <a:lnTo>
                      <a:pt x="3297" y="327"/>
                    </a:lnTo>
                    <a:cubicBezTo>
                      <a:pt x="3290" y="328"/>
                      <a:pt x="3283" y="324"/>
                      <a:pt x="3281" y="316"/>
                    </a:cubicBezTo>
                    <a:cubicBezTo>
                      <a:pt x="3279" y="309"/>
                      <a:pt x="3284" y="302"/>
                      <a:pt x="3291" y="300"/>
                    </a:cubicBezTo>
                    <a:close/>
                    <a:moveTo>
                      <a:pt x="3369" y="283"/>
                    </a:moveTo>
                    <a:lnTo>
                      <a:pt x="3395" y="277"/>
                    </a:lnTo>
                    <a:cubicBezTo>
                      <a:pt x="3402" y="276"/>
                      <a:pt x="3410" y="280"/>
                      <a:pt x="3411" y="287"/>
                    </a:cubicBezTo>
                    <a:cubicBezTo>
                      <a:pt x="3413" y="295"/>
                      <a:pt x="3408" y="302"/>
                      <a:pt x="3401" y="303"/>
                    </a:cubicBezTo>
                    <a:lnTo>
                      <a:pt x="3375" y="309"/>
                    </a:lnTo>
                    <a:cubicBezTo>
                      <a:pt x="3368" y="311"/>
                      <a:pt x="3361" y="306"/>
                      <a:pt x="3359" y="299"/>
                    </a:cubicBezTo>
                    <a:cubicBezTo>
                      <a:pt x="3357" y="292"/>
                      <a:pt x="3362" y="285"/>
                      <a:pt x="3369" y="283"/>
                    </a:cubicBezTo>
                    <a:close/>
                    <a:moveTo>
                      <a:pt x="3447" y="266"/>
                    </a:moveTo>
                    <a:lnTo>
                      <a:pt x="3473" y="260"/>
                    </a:lnTo>
                    <a:cubicBezTo>
                      <a:pt x="3480" y="258"/>
                      <a:pt x="3488" y="263"/>
                      <a:pt x="3489" y="270"/>
                    </a:cubicBezTo>
                    <a:cubicBezTo>
                      <a:pt x="3491" y="277"/>
                      <a:pt x="3486" y="284"/>
                      <a:pt x="3479" y="286"/>
                    </a:cubicBezTo>
                    <a:lnTo>
                      <a:pt x="3453" y="292"/>
                    </a:lnTo>
                    <a:cubicBezTo>
                      <a:pt x="3446" y="293"/>
                      <a:pt x="3439" y="289"/>
                      <a:pt x="3437" y="282"/>
                    </a:cubicBezTo>
                    <a:cubicBezTo>
                      <a:pt x="3436" y="274"/>
                      <a:pt x="3440" y="267"/>
                      <a:pt x="3447" y="266"/>
                    </a:cubicBezTo>
                    <a:close/>
                    <a:moveTo>
                      <a:pt x="3525" y="248"/>
                    </a:moveTo>
                    <a:lnTo>
                      <a:pt x="3551" y="242"/>
                    </a:lnTo>
                    <a:cubicBezTo>
                      <a:pt x="3559" y="241"/>
                      <a:pt x="3566" y="245"/>
                      <a:pt x="3567" y="252"/>
                    </a:cubicBezTo>
                    <a:cubicBezTo>
                      <a:pt x="3569" y="260"/>
                      <a:pt x="3564" y="267"/>
                      <a:pt x="3557" y="268"/>
                    </a:cubicBezTo>
                    <a:lnTo>
                      <a:pt x="3531" y="274"/>
                    </a:lnTo>
                    <a:cubicBezTo>
                      <a:pt x="3524" y="276"/>
                      <a:pt x="3517" y="271"/>
                      <a:pt x="3515" y="264"/>
                    </a:cubicBezTo>
                    <a:cubicBezTo>
                      <a:pt x="3514" y="257"/>
                      <a:pt x="3518" y="250"/>
                      <a:pt x="3525" y="248"/>
                    </a:cubicBezTo>
                    <a:close/>
                    <a:moveTo>
                      <a:pt x="3603" y="231"/>
                    </a:moveTo>
                    <a:lnTo>
                      <a:pt x="3629" y="225"/>
                    </a:lnTo>
                    <a:cubicBezTo>
                      <a:pt x="3637" y="223"/>
                      <a:pt x="3644" y="228"/>
                      <a:pt x="3645" y="235"/>
                    </a:cubicBezTo>
                    <a:cubicBezTo>
                      <a:pt x="3647" y="242"/>
                      <a:pt x="3642" y="249"/>
                      <a:pt x="3635" y="251"/>
                    </a:cubicBezTo>
                    <a:lnTo>
                      <a:pt x="3609" y="257"/>
                    </a:lnTo>
                    <a:cubicBezTo>
                      <a:pt x="3602" y="258"/>
                      <a:pt x="3595" y="254"/>
                      <a:pt x="3593" y="247"/>
                    </a:cubicBezTo>
                    <a:cubicBezTo>
                      <a:pt x="3592" y="239"/>
                      <a:pt x="3596" y="232"/>
                      <a:pt x="3603" y="231"/>
                    </a:cubicBezTo>
                    <a:close/>
                    <a:moveTo>
                      <a:pt x="3681" y="213"/>
                    </a:moveTo>
                    <a:lnTo>
                      <a:pt x="3707" y="207"/>
                    </a:lnTo>
                    <a:cubicBezTo>
                      <a:pt x="3715" y="206"/>
                      <a:pt x="3722" y="210"/>
                      <a:pt x="3723" y="218"/>
                    </a:cubicBezTo>
                    <a:cubicBezTo>
                      <a:pt x="3725" y="225"/>
                      <a:pt x="3720" y="232"/>
                      <a:pt x="3713" y="233"/>
                    </a:cubicBezTo>
                    <a:lnTo>
                      <a:pt x="3687" y="239"/>
                    </a:lnTo>
                    <a:cubicBezTo>
                      <a:pt x="3680" y="241"/>
                      <a:pt x="3673" y="236"/>
                      <a:pt x="3671" y="229"/>
                    </a:cubicBezTo>
                    <a:cubicBezTo>
                      <a:pt x="3670" y="222"/>
                      <a:pt x="3674" y="215"/>
                      <a:pt x="3681" y="213"/>
                    </a:cubicBezTo>
                    <a:close/>
                    <a:moveTo>
                      <a:pt x="3760" y="196"/>
                    </a:moveTo>
                    <a:lnTo>
                      <a:pt x="3786" y="190"/>
                    </a:lnTo>
                    <a:cubicBezTo>
                      <a:pt x="3793" y="188"/>
                      <a:pt x="3800" y="193"/>
                      <a:pt x="3801" y="200"/>
                    </a:cubicBezTo>
                    <a:cubicBezTo>
                      <a:pt x="3803" y="207"/>
                      <a:pt x="3799" y="214"/>
                      <a:pt x="3791" y="216"/>
                    </a:cubicBezTo>
                    <a:lnTo>
                      <a:pt x="3765" y="222"/>
                    </a:lnTo>
                    <a:cubicBezTo>
                      <a:pt x="3758" y="223"/>
                      <a:pt x="3751" y="219"/>
                      <a:pt x="3749" y="212"/>
                    </a:cubicBezTo>
                    <a:cubicBezTo>
                      <a:pt x="3748" y="205"/>
                      <a:pt x="3752" y="197"/>
                      <a:pt x="3760" y="196"/>
                    </a:cubicBezTo>
                    <a:close/>
                    <a:moveTo>
                      <a:pt x="3838" y="178"/>
                    </a:moveTo>
                    <a:lnTo>
                      <a:pt x="3864" y="173"/>
                    </a:lnTo>
                    <a:cubicBezTo>
                      <a:pt x="3871" y="171"/>
                      <a:pt x="3878" y="175"/>
                      <a:pt x="3880" y="183"/>
                    </a:cubicBezTo>
                    <a:cubicBezTo>
                      <a:pt x="3881" y="190"/>
                      <a:pt x="3877" y="197"/>
                      <a:pt x="3869" y="199"/>
                    </a:cubicBezTo>
                    <a:lnTo>
                      <a:pt x="3843" y="204"/>
                    </a:lnTo>
                    <a:cubicBezTo>
                      <a:pt x="3836" y="206"/>
                      <a:pt x="3829" y="201"/>
                      <a:pt x="3828" y="194"/>
                    </a:cubicBezTo>
                    <a:cubicBezTo>
                      <a:pt x="3826" y="187"/>
                      <a:pt x="3830" y="180"/>
                      <a:pt x="3838" y="178"/>
                    </a:cubicBezTo>
                    <a:close/>
                    <a:moveTo>
                      <a:pt x="3916" y="161"/>
                    </a:moveTo>
                    <a:lnTo>
                      <a:pt x="3942" y="155"/>
                    </a:lnTo>
                    <a:cubicBezTo>
                      <a:pt x="3949" y="153"/>
                      <a:pt x="3956" y="158"/>
                      <a:pt x="3958" y="165"/>
                    </a:cubicBezTo>
                    <a:cubicBezTo>
                      <a:pt x="3959" y="172"/>
                      <a:pt x="3955" y="179"/>
                      <a:pt x="3948" y="181"/>
                    </a:cubicBezTo>
                    <a:lnTo>
                      <a:pt x="3922" y="187"/>
                    </a:lnTo>
                    <a:cubicBezTo>
                      <a:pt x="3914" y="189"/>
                      <a:pt x="3907" y="184"/>
                      <a:pt x="3906" y="177"/>
                    </a:cubicBezTo>
                    <a:cubicBezTo>
                      <a:pt x="3904" y="170"/>
                      <a:pt x="3908" y="162"/>
                      <a:pt x="3916" y="161"/>
                    </a:cubicBezTo>
                    <a:close/>
                    <a:moveTo>
                      <a:pt x="3994" y="143"/>
                    </a:moveTo>
                    <a:lnTo>
                      <a:pt x="4020" y="138"/>
                    </a:lnTo>
                    <a:cubicBezTo>
                      <a:pt x="4027" y="136"/>
                      <a:pt x="4034" y="141"/>
                      <a:pt x="4036" y="148"/>
                    </a:cubicBezTo>
                    <a:cubicBezTo>
                      <a:pt x="4037" y="155"/>
                      <a:pt x="4033" y="162"/>
                      <a:pt x="4026" y="164"/>
                    </a:cubicBezTo>
                    <a:lnTo>
                      <a:pt x="4000" y="169"/>
                    </a:lnTo>
                    <a:cubicBezTo>
                      <a:pt x="3992" y="171"/>
                      <a:pt x="3985" y="167"/>
                      <a:pt x="3984" y="159"/>
                    </a:cubicBezTo>
                    <a:cubicBezTo>
                      <a:pt x="3982" y="152"/>
                      <a:pt x="3987" y="145"/>
                      <a:pt x="3994" y="143"/>
                    </a:cubicBezTo>
                    <a:close/>
                    <a:moveTo>
                      <a:pt x="4072" y="126"/>
                    </a:moveTo>
                    <a:lnTo>
                      <a:pt x="4098" y="120"/>
                    </a:lnTo>
                    <a:cubicBezTo>
                      <a:pt x="4105" y="119"/>
                      <a:pt x="4112" y="123"/>
                      <a:pt x="4114" y="130"/>
                    </a:cubicBezTo>
                    <a:cubicBezTo>
                      <a:pt x="4115" y="137"/>
                      <a:pt x="4111" y="145"/>
                      <a:pt x="4104" y="146"/>
                    </a:cubicBezTo>
                    <a:lnTo>
                      <a:pt x="4078" y="152"/>
                    </a:lnTo>
                    <a:cubicBezTo>
                      <a:pt x="4070" y="154"/>
                      <a:pt x="4063" y="149"/>
                      <a:pt x="4062" y="142"/>
                    </a:cubicBezTo>
                    <a:cubicBezTo>
                      <a:pt x="4060" y="135"/>
                      <a:pt x="4065" y="128"/>
                      <a:pt x="4072" y="126"/>
                    </a:cubicBezTo>
                    <a:close/>
                    <a:moveTo>
                      <a:pt x="4150" y="109"/>
                    </a:moveTo>
                    <a:lnTo>
                      <a:pt x="4176" y="103"/>
                    </a:lnTo>
                    <a:cubicBezTo>
                      <a:pt x="4183" y="101"/>
                      <a:pt x="4190" y="106"/>
                      <a:pt x="4192" y="113"/>
                    </a:cubicBezTo>
                    <a:cubicBezTo>
                      <a:pt x="4193" y="120"/>
                      <a:pt x="4189" y="127"/>
                      <a:pt x="4182" y="129"/>
                    </a:cubicBezTo>
                    <a:lnTo>
                      <a:pt x="4156" y="135"/>
                    </a:lnTo>
                    <a:cubicBezTo>
                      <a:pt x="4149" y="136"/>
                      <a:pt x="4141" y="132"/>
                      <a:pt x="4140" y="124"/>
                    </a:cubicBezTo>
                    <a:cubicBezTo>
                      <a:pt x="4138" y="117"/>
                      <a:pt x="4143" y="110"/>
                      <a:pt x="4150" y="109"/>
                    </a:cubicBezTo>
                    <a:close/>
                    <a:moveTo>
                      <a:pt x="4228" y="91"/>
                    </a:moveTo>
                    <a:lnTo>
                      <a:pt x="4254" y="85"/>
                    </a:lnTo>
                    <a:cubicBezTo>
                      <a:pt x="4261" y="84"/>
                      <a:pt x="4268" y="88"/>
                      <a:pt x="4270" y="95"/>
                    </a:cubicBezTo>
                    <a:cubicBezTo>
                      <a:pt x="4272" y="103"/>
                      <a:pt x="4267" y="110"/>
                      <a:pt x="4260" y="111"/>
                    </a:cubicBezTo>
                    <a:lnTo>
                      <a:pt x="4234" y="117"/>
                    </a:lnTo>
                    <a:cubicBezTo>
                      <a:pt x="4227" y="119"/>
                      <a:pt x="4219" y="114"/>
                      <a:pt x="4218" y="107"/>
                    </a:cubicBezTo>
                    <a:cubicBezTo>
                      <a:pt x="4216" y="100"/>
                      <a:pt x="4221" y="93"/>
                      <a:pt x="4228" y="91"/>
                    </a:cubicBezTo>
                    <a:close/>
                    <a:moveTo>
                      <a:pt x="4306" y="74"/>
                    </a:moveTo>
                    <a:lnTo>
                      <a:pt x="4332" y="68"/>
                    </a:lnTo>
                    <a:cubicBezTo>
                      <a:pt x="4339" y="66"/>
                      <a:pt x="4346" y="71"/>
                      <a:pt x="4348" y="78"/>
                    </a:cubicBezTo>
                    <a:cubicBezTo>
                      <a:pt x="4350" y="85"/>
                      <a:pt x="4345" y="92"/>
                      <a:pt x="4338" y="94"/>
                    </a:cubicBezTo>
                    <a:lnTo>
                      <a:pt x="4312" y="100"/>
                    </a:lnTo>
                    <a:cubicBezTo>
                      <a:pt x="4305" y="101"/>
                      <a:pt x="4298" y="97"/>
                      <a:pt x="4296" y="90"/>
                    </a:cubicBezTo>
                    <a:cubicBezTo>
                      <a:pt x="4294" y="82"/>
                      <a:pt x="4299" y="75"/>
                      <a:pt x="4306" y="74"/>
                    </a:cubicBezTo>
                    <a:close/>
                    <a:moveTo>
                      <a:pt x="4384" y="56"/>
                    </a:moveTo>
                    <a:lnTo>
                      <a:pt x="4410" y="50"/>
                    </a:lnTo>
                    <a:cubicBezTo>
                      <a:pt x="4417" y="49"/>
                      <a:pt x="4424" y="53"/>
                      <a:pt x="4426" y="60"/>
                    </a:cubicBezTo>
                    <a:cubicBezTo>
                      <a:pt x="4428" y="68"/>
                      <a:pt x="4423" y="75"/>
                      <a:pt x="4416" y="76"/>
                    </a:cubicBezTo>
                    <a:lnTo>
                      <a:pt x="4390" y="82"/>
                    </a:lnTo>
                    <a:cubicBezTo>
                      <a:pt x="4383" y="84"/>
                      <a:pt x="4376" y="79"/>
                      <a:pt x="4374" y="72"/>
                    </a:cubicBezTo>
                    <a:cubicBezTo>
                      <a:pt x="4372" y="65"/>
                      <a:pt x="4377" y="58"/>
                      <a:pt x="4384" y="56"/>
                    </a:cubicBezTo>
                    <a:close/>
                    <a:moveTo>
                      <a:pt x="4462" y="39"/>
                    </a:moveTo>
                    <a:lnTo>
                      <a:pt x="4488" y="33"/>
                    </a:lnTo>
                    <a:cubicBezTo>
                      <a:pt x="4495" y="31"/>
                      <a:pt x="4503" y="36"/>
                      <a:pt x="4504" y="43"/>
                    </a:cubicBezTo>
                    <a:cubicBezTo>
                      <a:pt x="4506" y="50"/>
                      <a:pt x="4501" y="57"/>
                      <a:pt x="4494" y="59"/>
                    </a:cubicBezTo>
                    <a:lnTo>
                      <a:pt x="4468" y="65"/>
                    </a:lnTo>
                    <a:cubicBezTo>
                      <a:pt x="4461" y="66"/>
                      <a:pt x="4454" y="62"/>
                      <a:pt x="4452" y="55"/>
                    </a:cubicBezTo>
                    <a:cubicBezTo>
                      <a:pt x="4450" y="47"/>
                      <a:pt x="4455" y="40"/>
                      <a:pt x="4462" y="39"/>
                    </a:cubicBezTo>
                    <a:close/>
                    <a:moveTo>
                      <a:pt x="4540" y="21"/>
                    </a:moveTo>
                    <a:lnTo>
                      <a:pt x="4566" y="15"/>
                    </a:lnTo>
                    <a:cubicBezTo>
                      <a:pt x="4573" y="14"/>
                      <a:pt x="4581" y="18"/>
                      <a:pt x="4582" y="26"/>
                    </a:cubicBezTo>
                    <a:cubicBezTo>
                      <a:pt x="4584" y="33"/>
                      <a:pt x="4579" y="40"/>
                      <a:pt x="4572" y="41"/>
                    </a:cubicBezTo>
                    <a:lnTo>
                      <a:pt x="4546" y="47"/>
                    </a:lnTo>
                    <a:cubicBezTo>
                      <a:pt x="4539" y="49"/>
                      <a:pt x="4532" y="44"/>
                      <a:pt x="4530" y="37"/>
                    </a:cubicBezTo>
                    <a:cubicBezTo>
                      <a:pt x="4529" y="30"/>
                      <a:pt x="4533" y="23"/>
                      <a:pt x="4540" y="21"/>
                    </a:cubicBezTo>
                    <a:close/>
                    <a:moveTo>
                      <a:pt x="4618" y="4"/>
                    </a:moveTo>
                    <a:lnTo>
                      <a:pt x="4626" y="2"/>
                    </a:lnTo>
                    <a:cubicBezTo>
                      <a:pt x="4633" y="0"/>
                      <a:pt x="4641" y="5"/>
                      <a:pt x="4642" y="12"/>
                    </a:cubicBezTo>
                    <a:cubicBezTo>
                      <a:pt x="4644" y="19"/>
                      <a:pt x="4639" y="26"/>
                      <a:pt x="4632" y="28"/>
                    </a:cubicBezTo>
                    <a:lnTo>
                      <a:pt x="4624" y="30"/>
                    </a:lnTo>
                    <a:cubicBezTo>
                      <a:pt x="4617" y="31"/>
                      <a:pt x="4610" y="27"/>
                      <a:pt x="4608" y="20"/>
                    </a:cubicBezTo>
                    <a:cubicBezTo>
                      <a:pt x="4607" y="13"/>
                      <a:pt x="4611" y="5"/>
                      <a:pt x="4618" y="4"/>
                    </a:cubicBez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3" name="Freeform 194"/>
              <p:cNvSpPr>
                <a:spLocks/>
              </p:cNvSpPr>
              <p:nvPr/>
            </p:nvSpPr>
            <p:spPr bwMode="auto">
              <a:xfrm>
                <a:off x="4902" y="2918"/>
                <a:ext cx="92" cy="38"/>
              </a:xfrm>
              <a:custGeom>
                <a:avLst/>
                <a:gdLst>
                  <a:gd name="T0" fmla="*/ 0 w 92"/>
                  <a:gd name="T1" fmla="*/ 0 h 38"/>
                  <a:gd name="T2" fmla="*/ 92 w 92"/>
                  <a:gd name="T3" fmla="*/ 6 h 38"/>
                  <a:gd name="T4" fmla="*/ 13 w 92"/>
                  <a:gd name="T5" fmla="*/ 38 h 38"/>
                  <a:gd name="T6" fmla="*/ 0 w 92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38">
                    <a:moveTo>
                      <a:pt x="0" y="0"/>
                    </a:moveTo>
                    <a:lnTo>
                      <a:pt x="92" y="6"/>
                    </a:lnTo>
                    <a:lnTo>
                      <a:pt x="1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204" name="Picture 195"/>
              <p:cNvPicPr>
                <a:picLocks noChangeAspect="1" noChangeArrowheads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4" y="3343"/>
                <a:ext cx="591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05" name="Picture 196"/>
              <p:cNvPicPr>
                <a:picLocks noChangeAspect="1"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4" y="3343"/>
                <a:ext cx="591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06" name="Oval 197"/>
              <p:cNvSpPr>
                <a:spLocks noChangeArrowheads="1"/>
              </p:cNvSpPr>
              <p:nvPr/>
            </p:nvSpPr>
            <p:spPr bwMode="auto">
              <a:xfrm>
                <a:off x="5229" y="3354"/>
                <a:ext cx="515" cy="109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7" name="Oval 198"/>
              <p:cNvSpPr>
                <a:spLocks noChangeArrowheads="1"/>
              </p:cNvSpPr>
              <p:nvPr/>
            </p:nvSpPr>
            <p:spPr bwMode="auto">
              <a:xfrm>
                <a:off x="5229" y="3354"/>
                <a:ext cx="515" cy="109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8" name="Rectangle 199"/>
              <p:cNvSpPr>
                <a:spLocks noChangeArrowheads="1"/>
              </p:cNvSpPr>
              <p:nvPr/>
            </p:nvSpPr>
            <p:spPr bwMode="auto">
              <a:xfrm>
                <a:off x="5313" y="3375"/>
                <a:ext cx="357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Network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9" name="Rectangle 200"/>
              <p:cNvSpPr>
                <a:spLocks noChangeArrowheads="1"/>
              </p:cNvSpPr>
              <p:nvPr/>
            </p:nvSpPr>
            <p:spPr bwMode="auto">
              <a:xfrm>
                <a:off x="5623" y="3375"/>
                <a:ext cx="89" cy="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FEFFFF"/>
                    </a:solidFill>
                    <a:effectLst/>
                    <a:latin typeface="Calibri" panose="020F050202020403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210" name="Picture 201"/>
              <p:cNvPicPr>
                <a:picLocks noChangeAspect="1" noChangeArrowheads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9" y="3343"/>
                <a:ext cx="591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11" name="Picture 202"/>
              <p:cNvPicPr>
                <a:picLocks noChangeAspect="1" noChangeArrowheads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9" y="3343"/>
                <a:ext cx="591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12" name="Oval 203"/>
              <p:cNvSpPr>
                <a:spLocks noChangeArrowheads="1"/>
              </p:cNvSpPr>
              <p:nvPr/>
            </p:nvSpPr>
            <p:spPr bwMode="auto">
              <a:xfrm>
                <a:off x="5932" y="3354"/>
                <a:ext cx="516" cy="109"/>
              </a:xfrm>
              <a:prstGeom prst="ellipse">
                <a:avLst/>
              </a:prstGeom>
              <a:solidFill>
                <a:srgbClr val="5B9BD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3" name="Oval 204"/>
              <p:cNvSpPr>
                <a:spLocks noChangeArrowheads="1"/>
              </p:cNvSpPr>
              <p:nvPr/>
            </p:nvSpPr>
            <p:spPr bwMode="auto">
              <a:xfrm>
                <a:off x="5932" y="3354"/>
                <a:ext cx="516" cy="109"/>
              </a:xfrm>
              <a:prstGeom prst="ellipse">
                <a:avLst/>
              </a:prstGeom>
              <a:noFill/>
              <a:ln w="7938" cap="sq">
                <a:solidFill>
                  <a:srgbClr val="C8C8C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Rectangle 206"/>
            <p:cNvSpPr>
              <a:spLocks noChangeArrowheads="1"/>
            </p:cNvSpPr>
            <p:nvPr/>
          </p:nvSpPr>
          <p:spPr bwMode="auto">
            <a:xfrm>
              <a:off x="6016" y="3375"/>
              <a:ext cx="358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FEFFFF"/>
                  </a:solidFill>
                  <a:effectLst/>
                  <a:latin typeface="Calibri" panose="020F0502020204030204" pitchFamily="34" charset="0"/>
                </a:rPr>
                <a:t>Network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207"/>
            <p:cNvSpPr>
              <a:spLocks noChangeArrowheads="1"/>
            </p:cNvSpPr>
            <p:nvPr/>
          </p:nvSpPr>
          <p:spPr bwMode="auto">
            <a:xfrm>
              <a:off x="6326" y="3375"/>
              <a:ext cx="90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FEFFFF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232" name="Picture 20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5" y="2271"/>
              <a:ext cx="71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" name="Picture 209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5" y="2271"/>
              <a:ext cx="71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Freeform 210"/>
            <p:cNvSpPr>
              <a:spLocks noEditPoints="1"/>
            </p:cNvSpPr>
            <p:nvPr/>
          </p:nvSpPr>
          <p:spPr bwMode="auto">
            <a:xfrm>
              <a:off x="5142" y="2281"/>
              <a:ext cx="648" cy="1000"/>
            </a:xfrm>
            <a:custGeom>
              <a:avLst/>
              <a:gdLst>
                <a:gd name="T0" fmla="*/ 0 w 648"/>
                <a:gd name="T1" fmla="*/ 35 h 1000"/>
                <a:gd name="T2" fmla="*/ 0 w 648"/>
                <a:gd name="T3" fmla="*/ 95 h 1000"/>
                <a:gd name="T4" fmla="*/ 9 w 648"/>
                <a:gd name="T5" fmla="*/ 144 h 1000"/>
                <a:gd name="T6" fmla="*/ 9 w 648"/>
                <a:gd name="T7" fmla="*/ 181 h 1000"/>
                <a:gd name="T8" fmla="*/ 9 w 648"/>
                <a:gd name="T9" fmla="*/ 214 h 1000"/>
                <a:gd name="T10" fmla="*/ 0 w 648"/>
                <a:gd name="T11" fmla="*/ 263 h 1000"/>
                <a:gd name="T12" fmla="*/ 0 w 648"/>
                <a:gd name="T13" fmla="*/ 323 h 1000"/>
                <a:gd name="T14" fmla="*/ 9 w 648"/>
                <a:gd name="T15" fmla="*/ 372 h 1000"/>
                <a:gd name="T16" fmla="*/ 9 w 648"/>
                <a:gd name="T17" fmla="*/ 409 h 1000"/>
                <a:gd name="T18" fmla="*/ 9 w 648"/>
                <a:gd name="T19" fmla="*/ 442 h 1000"/>
                <a:gd name="T20" fmla="*/ 0 w 648"/>
                <a:gd name="T21" fmla="*/ 491 h 1000"/>
                <a:gd name="T22" fmla="*/ 0 w 648"/>
                <a:gd name="T23" fmla="*/ 551 h 1000"/>
                <a:gd name="T24" fmla="*/ 9 w 648"/>
                <a:gd name="T25" fmla="*/ 600 h 1000"/>
                <a:gd name="T26" fmla="*/ 9 w 648"/>
                <a:gd name="T27" fmla="*/ 638 h 1000"/>
                <a:gd name="T28" fmla="*/ 9 w 648"/>
                <a:gd name="T29" fmla="*/ 670 h 1000"/>
                <a:gd name="T30" fmla="*/ 0 w 648"/>
                <a:gd name="T31" fmla="*/ 719 h 1000"/>
                <a:gd name="T32" fmla="*/ 0 w 648"/>
                <a:gd name="T33" fmla="*/ 779 h 1000"/>
                <a:gd name="T34" fmla="*/ 9 w 648"/>
                <a:gd name="T35" fmla="*/ 828 h 1000"/>
                <a:gd name="T36" fmla="*/ 9 w 648"/>
                <a:gd name="T37" fmla="*/ 866 h 1000"/>
                <a:gd name="T38" fmla="*/ 9 w 648"/>
                <a:gd name="T39" fmla="*/ 898 h 1000"/>
                <a:gd name="T40" fmla="*/ 0 w 648"/>
                <a:gd name="T41" fmla="*/ 947 h 1000"/>
                <a:gd name="T42" fmla="*/ 4 w 648"/>
                <a:gd name="T43" fmla="*/ 995 h 1000"/>
                <a:gd name="T44" fmla="*/ 52 w 648"/>
                <a:gd name="T45" fmla="*/ 1000 h 1000"/>
                <a:gd name="T46" fmla="*/ 143 w 648"/>
                <a:gd name="T47" fmla="*/ 1000 h 1000"/>
                <a:gd name="T48" fmla="*/ 217 w 648"/>
                <a:gd name="T49" fmla="*/ 995 h 1000"/>
                <a:gd name="T50" fmla="*/ 275 w 648"/>
                <a:gd name="T51" fmla="*/ 995 h 1000"/>
                <a:gd name="T52" fmla="*/ 325 w 648"/>
                <a:gd name="T53" fmla="*/ 995 h 1000"/>
                <a:gd name="T54" fmla="*/ 399 w 648"/>
                <a:gd name="T55" fmla="*/ 1000 h 1000"/>
                <a:gd name="T56" fmla="*/ 490 w 648"/>
                <a:gd name="T57" fmla="*/ 1000 h 1000"/>
                <a:gd name="T58" fmla="*/ 565 w 648"/>
                <a:gd name="T59" fmla="*/ 995 h 1000"/>
                <a:gd name="T60" fmla="*/ 623 w 648"/>
                <a:gd name="T61" fmla="*/ 995 h 1000"/>
                <a:gd name="T62" fmla="*/ 639 w 648"/>
                <a:gd name="T63" fmla="*/ 978 h 1000"/>
                <a:gd name="T64" fmla="*/ 648 w 648"/>
                <a:gd name="T65" fmla="*/ 930 h 1000"/>
                <a:gd name="T66" fmla="*/ 648 w 648"/>
                <a:gd name="T67" fmla="*/ 870 h 1000"/>
                <a:gd name="T68" fmla="*/ 639 w 648"/>
                <a:gd name="T69" fmla="*/ 821 h 1000"/>
                <a:gd name="T70" fmla="*/ 639 w 648"/>
                <a:gd name="T71" fmla="*/ 783 h 1000"/>
                <a:gd name="T72" fmla="*/ 639 w 648"/>
                <a:gd name="T73" fmla="*/ 750 h 1000"/>
                <a:gd name="T74" fmla="*/ 648 w 648"/>
                <a:gd name="T75" fmla="*/ 701 h 1000"/>
                <a:gd name="T76" fmla="*/ 648 w 648"/>
                <a:gd name="T77" fmla="*/ 642 h 1000"/>
                <a:gd name="T78" fmla="*/ 639 w 648"/>
                <a:gd name="T79" fmla="*/ 593 h 1000"/>
                <a:gd name="T80" fmla="*/ 639 w 648"/>
                <a:gd name="T81" fmla="*/ 555 h 1000"/>
                <a:gd name="T82" fmla="*/ 639 w 648"/>
                <a:gd name="T83" fmla="*/ 522 h 1000"/>
                <a:gd name="T84" fmla="*/ 648 w 648"/>
                <a:gd name="T85" fmla="*/ 473 h 1000"/>
                <a:gd name="T86" fmla="*/ 648 w 648"/>
                <a:gd name="T87" fmla="*/ 414 h 1000"/>
                <a:gd name="T88" fmla="*/ 639 w 648"/>
                <a:gd name="T89" fmla="*/ 365 h 1000"/>
                <a:gd name="T90" fmla="*/ 639 w 648"/>
                <a:gd name="T91" fmla="*/ 327 h 1000"/>
                <a:gd name="T92" fmla="*/ 639 w 648"/>
                <a:gd name="T93" fmla="*/ 294 h 1000"/>
                <a:gd name="T94" fmla="*/ 648 w 648"/>
                <a:gd name="T95" fmla="*/ 245 h 1000"/>
                <a:gd name="T96" fmla="*/ 648 w 648"/>
                <a:gd name="T97" fmla="*/ 186 h 1000"/>
                <a:gd name="T98" fmla="*/ 639 w 648"/>
                <a:gd name="T99" fmla="*/ 137 h 1000"/>
                <a:gd name="T100" fmla="*/ 639 w 648"/>
                <a:gd name="T101" fmla="*/ 99 h 1000"/>
                <a:gd name="T102" fmla="*/ 639 w 648"/>
                <a:gd name="T103" fmla="*/ 66 h 1000"/>
                <a:gd name="T104" fmla="*/ 648 w 648"/>
                <a:gd name="T105" fmla="*/ 17 h 1000"/>
                <a:gd name="T106" fmla="*/ 575 w 648"/>
                <a:gd name="T107" fmla="*/ 0 h 1000"/>
                <a:gd name="T108" fmla="*/ 501 w 648"/>
                <a:gd name="T109" fmla="*/ 5 h 1000"/>
                <a:gd name="T110" fmla="*/ 443 w 648"/>
                <a:gd name="T111" fmla="*/ 5 h 1000"/>
                <a:gd name="T112" fmla="*/ 393 w 648"/>
                <a:gd name="T113" fmla="*/ 5 h 1000"/>
                <a:gd name="T114" fmla="*/ 319 w 648"/>
                <a:gd name="T115" fmla="*/ 0 h 1000"/>
                <a:gd name="T116" fmla="*/ 228 w 648"/>
                <a:gd name="T117" fmla="*/ 0 h 1000"/>
                <a:gd name="T118" fmla="*/ 154 w 648"/>
                <a:gd name="T119" fmla="*/ 5 h 1000"/>
                <a:gd name="T120" fmla="*/ 96 w 648"/>
                <a:gd name="T121" fmla="*/ 5 h 1000"/>
                <a:gd name="T122" fmla="*/ 46 w 648"/>
                <a:gd name="T123" fmla="*/ 5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8" h="1000">
                  <a:moveTo>
                    <a:pt x="9" y="2"/>
                  </a:moveTo>
                  <a:lnTo>
                    <a:pt x="9" y="13"/>
                  </a:lnTo>
                  <a:lnTo>
                    <a:pt x="0" y="13"/>
                  </a:lnTo>
                  <a:lnTo>
                    <a:pt x="0" y="2"/>
                  </a:lnTo>
                  <a:lnTo>
                    <a:pt x="9" y="2"/>
                  </a:lnTo>
                  <a:close/>
                  <a:moveTo>
                    <a:pt x="9" y="19"/>
                  </a:moveTo>
                  <a:lnTo>
                    <a:pt x="9" y="30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9" y="19"/>
                  </a:lnTo>
                  <a:close/>
                  <a:moveTo>
                    <a:pt x="9" y="35"/>
                  </a:moveTo>
                  <a:lnTo>
                    <a:pt x="9" y="46"/>
                  </a:lnTo>
                  <a:lnTo>
                    <a:pt x="0" y="46"/>
                  </a:lnTo>
                  <a:lnTo>
                    <a:pt x="0" y="35"/>
                  </a:lnTo>
                  <a:lnTo>
                    <a:pt x="9" y="35"/>
                  </a:lnTo>
                  <a:close/>
                  <a:moveTo>
                    <a:pt x="9" y="51"/>
                  </a:moveTo>
                  <a:lnTo>
                    <a:pt x="9" y="62"/>
                  </a:lnTo>
                  <a:lnTo>
                    <a:pt x="0" y="62"/>
                  </a:lnTo>
                  <a:lnTo>
                    <a:pt x="0" y="51"/>
                  </a:lnTo>
                  <a:lnTo>
                    <a:pt x="9" y="51"/>
                  </a:lnTo>
                  <a:close/>
                  <a:moveTo>
                    <a:pt x="9" y="67"/>
                  </a:moveTo>
                  <a:lnTo>
                    <a:pt x="9" y="78"/>
                  </a:lnTo>
                  <a:lnTo>
                    <a:pt x="0" y="78"/>
                  </a:lnTo>
                  <a:lnTo>
                    <a:pt x="0" y="67"/>
                  </a:lnTo>
                  <a:lnTo>
                    <a:pt x="9" y="67"/>
                  </a:lnTo>
                  <a:close/>
                  <a:moveTo>
                    <a:pt x="9" y="84"/>
                  </a:moveTo>
                  <a:lnTo>
                    <a:pt x="9" y="95"/>
                  </a:lnTo>
                  <a:lnTo>
                    <a:pt x="0" y="95"/>
                  </a:lnTo>
                  <a:lnTo>
                    <a:pt x="0" y="84"/>
                  </a:lnTo>
                  <a:lnTo>
                    <a:pt x="9" y="84"/>
                  </a:lnTo>
                  <a:close/>
                  <a:moveTo>
                    <a:pt x="9" y="100"/>
                  </a:moveTo>
                  <a:lnTo>
                    <a:pt x="9" y="111"/>
                  </a:lnTo>
                  <a:lnTo>
                    <a:pt x="0" y="111"/>
                  </a:lnTo>
                  <a:lnTo>
                    <a:pt x="0" y="100"/>
                  </a:lnTo>
                  <a:lnTo>
                    <a:pt x="9" y="100"/>
                  </a:lnTo>
                  <a:close/>
                  <a:moveTo>
                    <a:pt x="9" y="116"/>
                  </a:moveTo>
                  <a:lnTo>
                    <a:pt x="9" y="127"/>
                  </a:lnTo>
                  <a:lnTo>
                    <a:pt x="0" y="127"/>
                  </a:lnTo>
                  <a:lnTo>
                    <a:pt x="0" y="116"/>
                  </a:lnTo>
                  <a:lnTo>
                    <a:pt x="9" y="116"/>
                  </a:lnTo>
                  <a:close/>
                  <a:moveTo>
                    <a:pt x="9" y="133"/>
                  </a:moveTo>
                  <a:lnTo>
                    <a:pt x="9" y="144"/>
                  </a:lnTo>
                  <a:lnTo>
                    <a:pt x="0" y="144"/>
                  </a:lnTo>
                  <a:lnTo>
                    <a:pt x="0" y="133"/>
                  </a:lnTo>
                  <a:lnTo>
                    <a:pt x="9" y="133"/>
                  </a:lnTo>
                  <a:close/>
                  <a:moveTo>
                    <a:pt x="9" y="149"/>
                  </a:moveTo>
                  <a:lnTo>
                    <a:pt x="9" y="160"/>
                  </a:lnTo>
                  <a:lnTo>
                    <a:pt x="0" y="160"/>
                  </a:lnTo>
                  <a:lnTo>
                    <a:pt x="0" y="149"/>
                  </a:lnTo>
                  <a:lnTo>
                    <a:pt x="9" y="149"/>
                  </a:lnTo>
                  <a:close/>
                  <a:moveTo>
                    <a:pt x="9" y="165"/>
                  </a:moveTo>
                  <a:lnTo>
                    <a:pt x="9" y="176"/>
                  </a:lnTo>
                  <a:lnTo>
                    <a:pt x="0" y="176"/>
                  </a:lnTo>
                  <a:lnTo>
                    <a:pt x="0" y="165"/>
                  </a:lnTo>
                  <a:lnTo>
                    <a:pt x="9" y="165"/>
                  </a:lnTo>
                  <a:close/>
                  <a:moveTo>
                    <a:pt x="9" y="181"/>
                  </a:moveTo>
                  <a:lnTo>
                    <a:pt x="9" y="192"/>
                  </a:lnTo>
                  <a:lnTo>
                    <a:pt x="0" y="192"/>
                  </a:lnTo>
                  <a:lnTo>
                    <a:pt x="0" y="181"/>
                  </a:lnTo>
                  <a:lnTo>
                    <a:pt x="9" y="181"/>
                  </a:lnTo>
                  <a:close/>
                  <a:moveTo>
                    <a:pt x="9" y="198"/>
                  </a:moveTo>
                  <a:lnTo>
                    <a:pt x="9" y="209"/>
                  </a:lnTo>
                  <a:lnTo>
                    <a:pt x="0" y="209"/>
                  </a:lnTo>
                  <a:lnTo>
                    <a:pt x="0" y="198"/>
                  </a:lnTo>
                  <a:lnTo>
                    <a:pt x="9" y="198"/>
                  </a:lnTo>
                  <a:close/>
                  <a:moveTo>
                    <a:pt x="9" y="214"/>
                  </a:moveTo>
                  <a:lnTo>
                    <a:pt x="9" y="225"/>
                  </a:lnTo>
                  <a:lnTo>
                    <a:pt x="0" y="225"/>
                  </a:lnTo>
                  <a:lnTo>
                    <a:pt x="0" y="214"/>
                  </a:lnTo>
                  <a:lnTo>
                    <a:pt x="9" y="214"/>
                  </a:lnTo>
                  <a:close/>
                  <a:moveTo>
                    <a:pt x="9" y="230"/>
                  </a:moveTo>
                  <a:lnTo>
                    <a:pt x="9" y="241"/>
                  </a:lnTo>
                  <a:lnTo>
                    <a:pt x="0" y="241"/>
                  </a:lnTo>
                  <a:lnTo>
                    <a:pt x="0" y="230"/>
                  </a:lnTo>
                  <a:lnTo>
                    <a:pt x="9" y="230"/>
                  </a:lnTo>
                  <a:close/>
                  <a:moveTo>
                    <a:pt x="9" y="247"/>
                  </a:moveTo>
                  <a:lnTo>
                    <a:pt x="9" y="258"/>
                  </a:lnTo>
                  <a:lnTo>
                    <a:pt x="0" y="258"/>
                  </a:lnTo>
                  <a:lnTo>
                    <a:pt x="0" y="247"/>
                  </a:lnTo>
                  <a:lnTo>
                    <a:pt x="9" y="247"/>
                  </a:lnTo>
                  <a:close/>
                  <a:moveTo>
                    <a:pt x="9" y="263"/>
                  </a:moveTo>
                  <a:lnTo>
                    <a:pt x="9" y="274"/>
                  </a:lnTo>
                  <a:lnTo>
                    <a:pt x="0" y="274"/>
                  </a:lnTo>
                  <a:lnTo>
                    <a:pt x="0" y="263"/>
                  </a:lnTo>
                  <a:lnTo>
                    <a:pt x="9" y="263"/>
                  </a:lnTo>
                  <a:close/>
                  <a:moveTo>
                    <a:pt x="9" y="279"/>
                  </a:moveTo>
                  <a:lnTo>
                    <a:pt x="9" y="290"/>
                  </a:lnTo>
                  <a:lnTo>
                    <a:pt x="0" y="290"/>
                  </a:lnTo>
                  <a:lnTo>
                    <a:pt x="0" y="279"/>
                  </a:lnTo>
                  <a:lnTo>
                    <a:pt x="9" y="279"/>
                  </a:lnTo>
                  <a:close/>
                  <a:moveTo>
                    <a:pt x="9" y="295"/>
                  </a:moveTo>
                  <a:lnTo>
                    <a:pt x="9" y="306"/>
                  </a:lnTo>
                  <a:lnTo>
                    <a:pt x="0" y="306"/>
                  </a:lnTo>
                  <a:lnTo>
                    <a:pt x="0" y="295"/>
                  </a:lnTo>
                  <a:lnTo>
                    <a:pt x="9" y="295"/>
                  </a:lnTo>
                  <a:close/>
                  <a:moveTo>
                    <a:pt x="9" y="312"/>
                  </a:moveTo>
                  <a:lnTo>
                    <a:pt x="9" y="323"/>
                  </a:lnTo>
                  <a:lnTo>
                    <a:pt x="0" y="323"/>
                  </a:lnTo>
                  <a:lnTo>
                    <a:pt x="0" y="312"/>
                  </a:lnTo>
                  <a:lnTo>
                    <a:pt x="9" y="312"/>
                  </a:lnTo>
                  <a:close/>
                  <a:moveTo>
                    <a:pt x="9" y="328"/>
                  </a:moveTo>
                  <a:lnTo>
                    <a:pt x="9" y="339"/>
                  </a:lnTo>
                  <a:lnTo>
                    <a:pt x="0" y="339"/>
                  </a:lnTo>
                  <a:lnTo>
                    <a:pt x="0" y="328"/>
                  </a:lnTo>
                  <a:lnTo>
                    <a:pt x="9" y="328"/>
                  </a:lnTo>
                  <a:close/>
                  <a:moveTo>
                    <a:pt x="9" y="344"/>
                  </a:moveTo>
                  <a:lnTo>
                    <a:pt x="9" y="355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9" y="344"/>
                  </a:lnTo>
                  <a:close/>
                  <a:moveTo>
                    <a:pt x="9" y="361"/>
                  </a:moveTo>
                  <a:lnTo>
                    <a:pt x="9" y="372"/>
                  </a:lnTo>
                  <a:lnTo>
                    <a:pt x="0" y="372"/>
                  </a:lnTo>
                  <a:lnTo>
                    <a:pt x="0" y="361"/>
                  </a:lnTo>
                  <a:lnTo>
                    <a:pt x="9" y="361"/>
                  </a:lnTo>
                  <a:close/>
                  <a:moveTo>
                    <a:pt x="9" y="377"/>
                  </a:moveTo>
                  <a:lnTo>
                    <a:pt x="9" y="388"/>
                  </a:lnTo>
                  <a:lnTo>
                    <a:pt x="0" y="388"/>
                  </a:lnTo>
                  <a:lnTo>
                    <a:pt x="0" y="377"/>
                  </a:lnTo>
                  <a:lnTo>
                    <a:pt x="9" y="377"/>
                  </a:lnTo>
                  <a:close/>
                  <a:moveTo>
                    <a:pt x="9" y="393"/>
                  </a:moveTo>
                  <a:lnTo>
                    <a:pt x="9" y="404"/>
                  </a:lnTo>
                  <a:lnTo>
                    <a:pt x="0" y="404"/>
                  </a:lnTo>
                  <a:lnTo>
                    <a:pt x="0" y="393"/>
                  </a:lnTo>
                  <a:lnTo>
                    <a:pt x="9" y="393"/>
                  </a:lnTo>
                  <a:close/>
                  <a:moveTo>
                    <a:pt x="9" y="409"/>
                  </a:moveTo>
                  <a:lnTo>
                    <a:pt x="9" y="420"/>
                  </a:lnTo>
                  <a:lnTo>
                    <a:pt x="0" y="420"/>
                  </a:lnTo>
                  <a:lnTo>
                    <a:pt x="0" y="409"/>
                  </a:lnTo>
                  <a:lnTo>
                    <a:pt x="9" y="409"/>
                  </a:lnTo>
                  <a:close/>
                  <a:moveTo>
                    <a:pt x="9" y="426"/>
                  </a:moveTo>
                  <a:lnTo>
                    <a:pt x="9" y="437"/>
                  </a:lnTo>
                  <a:lnTo>
                    <a:pt x="0" y="437"/>
                  </a:lnTo>
                  <a:lnTo>
                    <a:pt x="0" y="426"/>
                  </a:lnTo>
                  <a:lnTo>
                    <a:pt x="9" y="426"/>
                  </a:lnTo>
                  <a:close/>
                  <a:moveTo>
                    <a:pt x="9" y="442"/>
                  </a:moveTo>
                  <a:lnTo>
                    <a:pt x="9" y="453"/>
                  </a:lnTo>
                  <a:lnTo>
                    <a:pt x="0" y="453"/>
                  </a:lnTo>
                  <a:lnTo>
                    <a:pt x="0" y="442"/>
                  </a:lnTo>
                  <a:lnTo>
                    <a:pt x="9" y="442"/>
                  </a:lnTo>
                  <a:close/>
                  <a:moveTo>
                    <a:pt x="9" y="458"/>
                  </a:moveTo>
                  <a:lnTo>
                    <a:pt x="9" y="469"/>
                  </a:lnTo>
                  <a:lnTo>
                    <a:pt x="0" y="469"/>
                  </a:lnTo>
                  <a:lnTo>
                    <a:pt x="0" y="458"/>
                  </a:lnTo>
                  <a:lnTo>
                    <a:pt x="9" y="458"/>
                  </a:lnTo>
                  <a:close/>
                  <a:moveTo>
                    <a:pt x="9" y="475"/>
                  </a:moveTo>
                  <a:lnTo>
                    <a:pt x="9" y="486"/>
                  </a:lnTo>
                  <a:lnTo>
                    <a:pt x="0" y="486"/>
                  </a:lnTo>
                  <a:lnTo>
                    <a:pt x="0" y="475"/>
                  </a:lnTo>
                  <a:lnTo>
                    <a:pt x="9" y="475"/>
                  </a:lnTo>
                  <a:close/>
                  <a:moveTo>
                    <a:pt x="9" y="491"/>
                  </a:moveTo>
                  <a:lnTo>
                    <a:pt x="9" y="502"/>
                  </a:lnTo>
                  <a:lnTo>
                    <a:pt x="0" y="502"/>
                  </a:lnTo>
                  <a:lnTo>
                    <a:pt x="0" y="491"/>
                  </a:lnTo>
                  <a:lnTo>
                    <a:pt x="9" y="491"/>
                  </a:lnTo>
                  <a:close/>
                  <a:moveTo>
                    <a:pt x="9" y="507"/>
                  </a:moveTo>
                  <a:lnTo>
                    <a:pt x="9" y="518"/>
                  </a:lnTo>
                  <a:lnTo>
                    <a:pt x="0" y="518"/>
                  </a:lnTo>
                  <a:lnTo>
                    <a:pt x="0" y="507"/>
                  </a:lnTo>
                  <a:lnTo>
                    <a:pt x="9" y="507"/>
                  </a:lnTo>
                  <a:close/>
                  <a:moveTo>
                    <a:pt x="9" y="523"/>
                  </a:moveTo>
                  <a:lnTo>
                    <a:pt x="9" y="534"/>
                  </a:lnTo>
                  <a:lnTo>
                    <a:pt x="0" y="534"/>
                  </a:lnTo>
                  <a:lnTo>
                    <a:pt x="0" y="523"/>
                  </a:lnTo>
                  <a:lnTo>
                    <a:pt x="9" y="523"/>
                  </a:lnTo>
                  <a:close/>
                  <a:moveTo>
                    <a:pt x="9" y="540"/>
                  </a:moveTo>
                  <a:lnTo>
                    <a:pt x="9" y="551"/>
                  </a:lnTo>
                  <a:lnTo>
                    <a:pt x="0" y="551"/>
                  </a:lnTo>
                  <a:lnTo>
                    <a:pt x="0" y="540"/>
                  </a:lnTo>
                  <a:lnTo>
                    <a:pt x="9" y="540"/>
                  </a:lnTo>
                  <a:close/>
                  <a:moveTo>
                    <a:pt x="9" y="556"/>
                  </a:moveTo>
                  <a:lnTo>
                    <a:pt x="9" y="567"/>
                  </a:lnTo>
                  <a:lnTo>
                    <a:pt x="0" y="567"/>
                  </a:lnTo>
                  <a:lnTo>
                    <a:pt x="0" y="556"/>
                  </a:lnTo>
                  <a:lnTo>
                    <a:pt x="9" y="556"/>
                  </a:lnTo>
                  <a:close/>
                  <a:moveTo>
                    <a:pt x="9" y="572"/>
                  </a:moveTo>
                  <a:lnTo>
                    <a:pt x="9" y="583"/>
                  </a:lnTo>
                  <a:lnTo>
                    <a:pt x="0" y="583"/>
                  </a:lnTo>
                  <a:lnTo>
                    <a:pt x="0" y="572"/>
                  </a:lnTo>
                  <a:lnTo>
                    <a:pt x="9" y="572"/>
                  </a:lnTo>
                  <a:close/>
                  <a:moveTo>
                    <a:pt x="9" y="589"/>
                  </a:moveTo>
                  <a:lnTo>
                    <a:pt x="9" y="600"/>
                  </a:lnTo>
                  <a:lnTo>
                    <a:pt x="0" y="600"/>
                  </a:lnTo>
                  <a:lnTo>
                    <a:pt x="0" y="589"/>
                  </a:lnTo>
                  <a:lnTo>
                    <a:pt x="9" y="589"/>
                  </a:lnTo>
                  <a:close/>
                  <a:moveTo>
                    <a:pt x="9" y="605"/>
                  </a:moveTo>
                  <a:lnTo>
                    <a:pt x="9" y="616"/>
                  </a:lnTo>
                  <a:lnTo>
                    <a:pt x="0" y="616"/>
                  </a:lnTo>
                  <a:lnTo>
                    <a:pt x="0" y="605"/>
                  </a:lnTo>
                  <a:lnTo>
                    <a:pt x="9" y="605"/>
                  </a:lnTo>
                  <a:close/>
                  <a:moveTo>
                    <a:pt x="9" y="621"/>
                  </a:moveTo>
                  <a:lnTo>
                    <a:pt x="9" y="632"/>
                  </a:lnTo>
                  <a:lnTo>
                    <a:pt x="0" y="632"/>
                  </a:lnTo>
                  <a:lnTo>
                    <a:pt x="0" y="621"/>
                  </a:lnTo>
                  <a:lnTo>
                    <a:pt x="9" y="621"/>
                  </a:lnTo>
                  <a:close/>
                  <a:moveTo>
                    <a:pt x="9" y="638"/>
                  </a:moveTo>
                  <a:lnTo>
                    <a:pt x="9" y="649"/>
                  </a:lnTo>
                  <a:lnTo>
                    <a:pt x="0" y="649"/>
                  </a:lnTo>
                  <a:lnTo>
                    <a:pt x="0" y="638"/>
                  </a:lnTo>
                  <a:lnTo>
                    <a:pt x="9" y="638"/>
                  </a:lnTo>
                  <a:close/>
                  <a:moveTo>
                    <a:pt x="9" y="654"/>
                  </a:moveTo>
                  <a:lnTo>
                    <a:pt x="9" y="665"/>
                  </a:lnTo>
                  <a:lnTo>
                    <a:pt x="0" y="665"/>
                  </a:lnTo>
                  <a:lnTo>
                    <a:pt x="0" y="654"/>
                  </a:lnTo>
                  <a:lnTo>
                    <a:pt x="9" y="654"/>
                  </a:lnTo>
                  <a:close/>
                  <a:moveTo>
                    <a:pt x="9" y="670"/>
                  </a:moveTo>
                  <a:lnTo>
                    <a:pt x="9" y="681"/>
                  </a:lnTo>
                  <a:lnTo>
                    <a:pt x="0" y="681"/>
                  </a:lnTo>
                  <a:lnTo>
                    <a:pt x="0" y="670"/>
                  </a:lnTo>
                  <a:lnTo>
                    <a:pt x="9" y="670"/>
                  </a:lnTo>
                  <a:close/>
                  <a:moveTo>
                    <a:pt x="9" y="686"/>
                  </a:moveTo>
                  <a:lnTo>
                    <a:pt x="9" y="697"/>
                  </a:lnTo>
                  <a:lnTo>
                    <a:pt x="0" y="697"/>
                  </a:lnTo>
                  <a:lnTo>
                    <a:pt x="0" y="686"/>
                  </a:lnTo>
                  <a:lnTo>
                    <a:pt x="9" y="686"/>
                  </a:lnTo>
                  <a:close/>
                  <a:moveTo>
                    <a:pt x="9" y="703"/>
                  </a:moveTo>
                  <a:lnTo>
                    <a:pt x="9" y="714"/>
                  </a:lnTo>
                  <a:lnTo>
                    <a:pt x="0" y="714"/>
                  </a:lnTo>
                  <a:lnTo>
                    <a:pt x="0" y="703"/>
                  </a:lnTo>
                  <a:lnTo>
                    <a:pt x="9" y="703"/>
                  </a:lnTo>
                  <a:close/>
                  <a:moveTo>
                    <a:pt x="9" y="719"/>
                  </a:moveTo>
                  <a:lnTo>
                    <a:pt x="9" y="730"/>
                  </a:lnTo>
                  <a:lnTo>
                    <a:pt x="0" y="730"/>
                  </a:lnTo>
                  <a:lnTo>
                    <a:pt x="0" y="719"/>
                  </a:lnTo>
                  <a:lnTo>
                    <a:pt x="9" y="719"/>
                  </a:lnTo>
                  <a:close/>
                  <a:moveTo>
                    <a:pt x="9" y="735"/>
                  </a:moveTo>
                  <a:lnTo>
                    <a:pt x="9" y="746"/>
                  </a:lnTo>
                  <a:lnTo>
                    <a:pt x="0" y="746"/>
                  </a:lnTo>
                  <a:lnTo>
                    <a:pt x="0" y="735"/>
                  </a:lnTo>
                  <a:lnTo>
                    <a:pt x="9" y="735"/>
                  </a:lnTo>
                  <a:close/>
                  <a:moveTo>
                    <a:pt x="9" y="752"/>
                  </a:moveTo>
                  <a:lnTo>
                    <a:pt x="9" y="763"/>
                  </a:lnTo>
                  <a:lnTo>
                    <a:pt x="0" y="763"/>
                  </a:lnTo>
                  <a:lnTo>
                    <a:pt x="0" y="752"/>
                  </a:lnTo>
                  <a:lnTo>
                    <a:pt x="9" y="752"/>
                  </a:lnTo>
                  <a:close/>
                  <a:moveTo>
                    <a:pt x="9" y="768"/>
                  </a:moveTo>
                  <a:lnTo>
                    <a:pt x="9" y="779"/>
                  </a:lnTo>
                  <a:lnTo>
                    <a:pt x="0" y="779"/>
                  </a:lnTo>
                  <a:lnTo>
                    <a:pt x="0" y="768"/>
                  </a:lnTo>
                  <a:lnTo>
                    <a:pt x="9" y="768"/>
                  </a:lnTo>
                  <a:close/>
                  <a:moveTo>
                    <a:pt x="9" y="784"/>
                  </a:moveTo>
                  <a:lnTo>
                    <a:pt x="9" y="795"/>
                  </a:lnTo>
                  <a:lnTo>
                    <a:pt x="0" y="795"/>
                  </a:lnTo>
                  <a:lnTo>
                    <a:pt x="0" y="784"/>
                  </a:lnTo>
                  <a:lnTo>
                    <a:pt x="9" y="784"/>
                  </a:lnTo>
                  <a:close/>
                  <a:moveTo>
                    <a:pt x="9" y="800"/>
                  </a:moveTo>
                  <a:lnTo>
                    <a:pt x="9" y="811"/>
                  </a:lnTo>
                  <a:lnTo>
                    <a:pt x="0" y="811"/>
                  </a:lnTo>
                  <a:lnTo>
                    <a:pt x="0" y="800"/>
                  </a:lnTo>
                  <a:lnTo>
                    <a:pt x="9" y="800"/>
                  </a:lnTo>
                  <a:close/>
                  <a:moveTo>
                    <a:pt x="9" y="817"/>
                  </a:moveTo>
                  <a:lnTo>
                    <a:pt x="9" y="828"/>
                  </a:lnTo>
                  <a:lnTo>
                    <a:pt x="0" y="828"/>
                  </a:lnTo>
                  <a:lnTo>
                    <a:pt x="0" y="817"/>
                  </a:lnTo>
                  <a:lnTo>
                    <a:pt x="9" y="817"/>
                  </a:lnTo>
                  <a:close/>
                  <a:moveTo>
                    <a:pt x="9" y="833"/>
                  </a:moveTo>
                  <a:lnTo>
                    <a:pt x="9" y="844"/>
                  </a:lnTo>
                  <a:lnTo>
                    <a:pt x="0" y="844"/>
                  </a:lnTo>
                  <a:lnTo>
                    <a:pt x="0" y="833"/>
                  </a:lnTo>
                  <a:lnTo>
                    <a:pt x="9" y="833"/>
                  </a:lnTo>
                  <a:close/>
                  <a:moveTo>
                    <a:pt x="9" y="849"/>
                  </a:moveTo>
                  <a:lnTo>
                    <a:pt x="9" y="860"/>
                  </a:lnTo>
                  <a:lnTo>
                    <a:pt x="0" y="860"/>
                  </a:lnTo>
                  <a:lnTo>
                    <a:pt x="0" y="849"/>
                  </a:lnTo>
                  <a:lnTo>
                    <a:pt x="9" y="849"/>
                  </a:lnTo>
                  <a:close/>
                  <a:moveTo>
                    <a:pt x="9" y="866"/>
                  </a:moveTo>
                  <a:lnTo>
                    <a:pt x="9" y="877"/>
                  </a:lnTo>
                  <a:lnTo>
                    <a:pt x="0" y="877"/>
                  </a:lnTo>
                  <a:lnTo>
                    <a:pt x="0" y="866"/>
                  </a:lnTo>
                  <a:lnTo>
                    <a:pt x="9" y="866"/>
                  </a:lnTo>
                  <a:close/>
                  <a:moveTo>
                    <a:pt x="9" y="882"/>
                  </a:moveTo>
                  <a:lnTo>
                    <a:pt x="9" y="893"/>
                  </a:lnTo>
                  <a:lnTo>
                    <a:pt x="0" y="893"/>
                  </a:lnTo>
                  <a:lnTo>
                    <a:pt x="0" y="882"/>
                  </a:lnTo>
                  <a:lnTo>
                    <a:pt x="9" y="882"/>
                  </a:lnTo>
                  <a:close/>
                  <a:moveTo>
                    <a:pt x="9" y="898"/>
                  </a:moveTo>
                  <a:lnTo>
                    <a:pt x="9" y="909"/>
                  </a:lnTo>
                  <a:lnTo>
                    <a:pt x="0" y="909"/>
                  </a:lnTo>
                  <a:lnTo>
                    <a:pt x="0" y="898"/>
                  </a:lnTo>
                  <a:lnTo>
                    <a:pt x="9" y="898"/>
                  </a:lnTo>
                  <a:close/>
                  <a:moveTo>
                    <a:pt x="9" y="914"/>
                  </a:moveTo>
                  <a:lnTo>
                    <a:pt x="9" y="925"/>
                  </a:lnTo>
                  <a:lnTo>
                    <a:pt x="0" y="925"/>
                  </a:lnTo>
                  <a:lnTo>
                    <a:pt x="0" y="914"/>
                  </a:lnTo>
                  <a:lnTo>
                    <a:pt x="9" y="914"/>
                  </a:lnTo>
                  <a:close/>
                  <a:moveTo>
                    <a:pt x="9" y="931"/>
                  </a:moveTo>
                  <a:lnTo>
                    <a:pt x="9" y="942"/>
                  </a:lnTo>
                  <a:lnTo>
                    <a:pt x="0" y="942"/>
                  </a:lnTo>
                  <a:lnTo>
                    <a:pt x="0" y="931"/>
                  </a:lnTo>
                  <a:lnTo>
                    <a:pt x="9" y="931"/>
                  </a:lnTo>
                  <a:close/>
                  <a:moveTo>
                    <a:pt x="9" y="947"/>
                  </a:moveTo>
                  <a:lnTo>
                    <a:pt x="9" y="958"/>
                  </a:lnTo>
                  <a:lnTo>
                    <a:pt x="0" y="958"/>
                  </a:lnTo>
                  <a:lnTo>
                    <a:pt x="0" y="947"/>
                  </a:lnTo>
                  <a:lnTo>
                    <a:pt x="9" y="947"/>
                  </a:lnTo>
                  <a:close/>
                  <a:moveTo>
                    <a:pt x="9" y="963"/>
                  </a:moveTo>
                  <a:lnTo>
                    <a:pt x="9" y="974"/>
                  </a:lnTo>
                  <a:lnTo>
                    <a:pt x="0" y="974"/>
                  </a:lnTo>
                  <a:lnTo>
                    <a:pt x="0" y="963"/>
                  </a:lnTo>
                  <a:lnTo>
                    <a:pt x="9" y="963"/>
                  </a:lnTo>
                  <a:close/>
                  <a:moveTo>
                    <a:pt x="9" y="980"/>
                  </a:moveTo>
                  <a:lnTo>
                    <a:pt x="9" y="991"/>
                  </a:lnTo>
                  <a:lnTo>
                    <a:pt x="0" y="991"/>
                  </a:lnTo>
                  <a:lnTo>
                    <a:pt x="0" y="980"/>
                  </a:lnTo>
                  <a:lnTo>
                    <a:pt x="9" y="980"/>
                  </a:lnTo>
                  <a:close/>
                  <a:moveTo>
                    <a:pt x="9" y="996"/>
                  </a:moveTo>
                  <a:lnTo>
                    <a:pt x="9" y="997"/>
                  </a:lnTo>
                  <a:lnTo>
                    <a:pt x="4" y="995"/>
                  </a:lnTo>
                  <a:lnTo>
                    <a:pt x="19" y="995"/>
                  </a:lnTo>
                  <a:lnTo>
                    <a:pt x="19" y="1000"/>
                  </a:lnTo>
                  <a:lnTo>
                    <a:pt x="0" y="1000"/>
                  </a:lnTo>
                  <a:lnTo>
                    <a:pt x="0" y="996"/>
                  </a:lnTo>
                  <a:lnTo>
                    <a:pt x="9" y="996"/>
                  </a:lnTo>
                  <a:close/>
                  <a:moveTo>
                    <a:pt x="27" y="995"/>
                  </a:moveTo>
                  <a:lnTo>
                    <a:pt x="44" y="995"/>
                  </a:lnTo>
                  <a:lnTo>
                    <a:pt x="44" y="1000"/>
                  </a:lnTo>
                  <a:lnTo>
                    <a:pt x="27" y="1000"/>
                  </a:lnTo>
                  <a:lnTo>
                    <a:pt x="27" y="995"/>
                  </a:lnTo>
                  <a:close/>
                  <a:moveTo>
                    <a:pt x="52" y="995"/>
                  </a:moveTo>
                  <a:lnTo>
                    <a:pt x="69" y="995"/>
                  </a:lnTo>
                  <a:lnTo>
                    <a:pt x="69" y="1000"/>
                  </a:lnTo>
                  <a:lnTo>
                    <a:pt x="52" y="1000"/>
                  </a:lnTo>
                  <a:lnTo>
                    <a:pt x="52" y="995"/>
                  </a:lnTo>
                  <a:close/>
                  <a:moveTo>
                    <a:pt x="77" y="995"/>
                  </a:moveTo>
                  <a:lnTo>
                    <a:pt x="93" y="995"/>
                  </a:lnTo>
                  <a:lnTo>
                    <a:pt x="93" y="1000"/>
                  </a:lnTo>
                  <a:lnTo>
                    <a:pt x="77" y="1000"/>
                  </a:lnTo>
                  <a:lnTo>
                    <a:pt x="77" y="995"/>
                  </a:lnTo>
                  <a:close/>
                  <a:moveTo>
                    <a:pt x="101" y="995"/>
                  </a:moveTo>
                  <a:lnTo>
                    <a:pt x="118" y="995"/>
                  </a:lnTo>
                  <a:lnTo>
                    <a:pt x="118" y="1000"/>
                  </a:lnTo>
                  <a:lnTo>
                    <a:pt x="101" y="1000"/>
                  </a:lnTo>
                  <a:lnTo>
                    <a:pt x="101" y="995"/>
                  </a:lnTo>
                  <a:close/>
                  <a:moveTo>
                    <a:pt x="126" y="995"/>
                  </a:moveTo>
                  <a:lnTo>
                    <a:pt x="143" y="995"/>
                  </a:lnTo>
                  <a:lnTo>
                    <a:pt x="143" y="1000"/>
                  </a:lnTo>
                  <a:lnTo>
                    <a:pt x="126" y="1000"/>
                  </a:lnTo>
                  <a:lnTo>
                    <a:pt x="126" y="995"/>
                  </a:lnTo>
                  <a:close/>
                  <a:moveTo>
                    <a:pt x="151" y="995"/>
                  </a:moveTo>
                  <a:lnTo>
                    <a:pt x="168" y="995"/>
                  </a:lnTo>
                  <a:lnTo>
                    <a:pt x="168" y="1000"/>
                  </a:lnTo>
                  <a:lnTo>
                    <a:pt x="151" y="1000"/>
                  </a:lnTo>
                  <a:lnTo>
                    <a:pt x="151" y="995"/>
                  </a:lnTo>
                  <a:close/>
                  <a:moveTo>
                    <a:pt x="176" y="995"/>
                  </a:moveTo>
                  <a:lnTo>
                    <a:pt x="193" y="995"/>
                  </a:lnTo>
                  <a:lnTo>
                    <a:pt x="193" y="1000"/>
                  </a:lnTo>
                  <a:lnTo>
                    <a:pt x="176" y="1000"/>
                  </a:lnTo>
                  <a:lnTo>
                    <a:pt x="176" y="995"/>
                  </a:lnTo>
                  <a:close/>
                  <a:moveTo>
                    <a:pt x="201" y="995"/>
                  </a:moveTo>
                  <a:lnTo>
                    <a:pt x="217" y="995"/>
                  </a:lnTo>
                  <a:lnTo>
                    <a:pt x="217" y="1000"/>
                  </a:lnTo>
                  <a:lnTo>
                    <a:pt x="201" y="1000"/>
                  </a:lnTo>
                  <a:lnTo>
                    <a:pt x="201" y="995"/>
                  </a:lnTo>
                  <a:close/>
                  <a:moveTo>
                    <a:pt x="225" y="995"/>
                  </a:moveTo>
                  <a:lnTo>
                    <a:pt x="242" y="995"/>
                  </a:lnTo>
                  <a:lnTo>
                    <a:pt x="242" y="1000"/>
                  </a:lnTo>
                  <a:lnTo>
                    <a:pt x="225" y="1000"/>
                  </a:lnTo>
                  <a:lnTo>
                    <a:pt x="225" y="995"/>
                  </a:lnTo>
                  <a:close/>
                  <a:moveTo>
                    <a:pt x="250" y="995"/>
                  </a:moveTo>
                  <a:lnTo>
                    <a:pt x="267" y="995"/>
                  </a:lnTo>
                  <a:lnTo>
                    <a:pt x="267" y="1000"/>
                  </a:lnTo>
                  <a:lnTo>
                    <a:pt x="250" y="1000"/>
                  </a:lnTo>
                  <a:lnTo>
                    <a:pt x="250" y="995"/>
                  </a:lnTo>
                  <a:close/>
                  <a:moveTo>
                    <a:pt x="275" y="995"/>
                  </a:moveTo>
                  <a:lnTo>
                    <a:pt x="292" y="995"/>
                  </a:lnTo>
                  <a:lnTo>
                    <a:pt x="292" y="1000"/>
                  </a:lnTo>
                  <a:lnTo>
                    <a:pt x="275" y="1000"/>
                  </a:lnTo>
                  <a:lnTo>
                    <a:pt x="275" y="995"/>
                  </a:lnTo>
                  <a:close/>
                  <a:moveTo>
                    <a:pt x="300" y="995"/>
                  </a:moveTo>
                  <a:lnTo>
                    <a:pt x="317" y="995"/>
                  </a:lnTo>
                  <a:lnTo>
                    <a:pt x="317" y="1000"/>
                  </a:lnTo>
                  <a:lnTo>
                    <a:pt x="300" y="1000"/>
                  </a:lnTo>
                  <a:lnTo>
                    <a:pt x="300" y="995"/>
                  </a:lnTo>
                  <a:close/>
                  <a:moveTo>
                    <a:pt x="325" y="995"/>
                  </a:moveTo>
                  <a:lnTo>
                    <a:pt x="342" y="995"/>
                  </a:lnTo>
                  <a:lnTo>
                    <a:pt x="342" y="1000"/>
                  </a:lnTo>
                  <a:lnTo>
                    <a:pt x="325" y="1000"/>
                  </a:lnTo>
                  <a:lnTo>
                    <a:pt x="325" y="995"/>
                  </a:lnTo>
                  <a:close/>
                  <a:moveTo>
                    <a:pt x="350" y="995"/>
                  </a:moveTo>
                  <a:lnTo>
                    <a:pt x="366" y="995"/>
                  </a:lnTo>
                  <a:lnTo>
                    <a:pt x="366" y="1000"/>
                  </a:lnTo>
                  <a:lnTo>
                    <a:pt x="350" y="1000"/>
                  </a:lnTo>
                  <a:lnTo>
                    <a:pt x="350" y="995"/>
                  </a:lnTo>
                  <a:close/>
                  <a:moveTo>
                    <a:pt x="374" y="995"/>
                  </a:moveTo>
                  <a:lnTo>
                    <a:pt x="391" y="995"/>
                  </a:lnTo>
                  <a:lnTo>
                    <a:pt x="391" y="1000"/>
                  </a:lnTo>
                  <a:lnTo>
                    <a:pt x="374" y="1000"/>
                  </a:lnTo>
                  <a:lnTo>
                    <a:pt x="374" y="995"/>
                  </a:lnTo>
                  <a:close/>
                  <a:moveTo>
                    <a:pt x="399" y="995"/>
                  </a:moveTo>
                  <a:lnTo>
                    <a:pt x="416" y="995"/>
                  </a:lnTo>
                  <a:lnTo>
                    <a:pt x="416" y="1000"/>
                  </a:lnTo>
                  <a:lnTo>
                    <a:pt x="399" y="1000"/>
                  </a:lnTo>
                  <a:lnTo>
                    <a:pt x="399" y="995"/>
                  </a:lnTo>
                  <a:close/>
                  <a:moveTo>
                    <a:pt x="424" y="995"/>
                  </a:moveTo>
                  <a:lnTo>
                    <a:pt x="441" y="995"/>
                  </a:lnTo>
                  <a:lnTo>
                    <a:pt x="441" y="1000"/>
                  </a:lnTo>
                  <a:lnTo>
                    <a:pt x="424" y="1000"/>
                  </a:lnTo>
                  <a:lnTo>
                    <a:pt x="424" y="995"/>
                  </a:lnTo>
                  <a:close/>
                  <a:moveTo>
                    <a:pt x="449" y="995"/>
                  </a:moveTo>
                  <a:lnTo>
                    <a:pt x="466" y="995"/>
                  </a:lnTo>
                  <a:lnTo>
                    <a:pt x="466" y="1000"/>
                  </a:lnTo>
                  <a:lnTo>
                    <a:pt x="449" y="1000"/>
                  </a:lnTo>
                  <a:lnTo>
                    <a:pt x="449" y="995"/>
                  </a:lnTo>
                  <a:close/>
                  <a:moveTo>
                    <a:pt x="474" y="995"/>
                  </a:moveTo>
                  <a:lnTo>
                    <a:pt x="490" y="995"/>
                  </a:lnTo>
                  <a:lnTo>
                    <a:pt x="490" y="1000"/>
                  </a:lnTo>
                  <a:lnTo>
                    <a:pt x="474" y="1000"/>
                  </a:lnTo>
                  <a:lnTo>
                    <a:pt x="474" y="995"/>
                  </a:lnTo>
                  <a:close/>
                  <a:moveTo>
                    <a:pt x="498" y="995"/>
                  </a:moveTo>
                  <a:lnTo>
                    <a:pt x="515" y="995"/>
                  </a:lnTo>
                  <a:lnTo>
                    <a:pt x="515" y="1000"/>
                  </a:lnTo>
                  <a:lnTo>
                    <a:pt x="498" y="1000"/>
                  </a:lnTo>
                  <a:lnTo>
                    <a:pt x="498" y="995"/>
                  </a:lnTo>
                  <a:close/>
                  <a:moveTo>
                    <a:pt x="523" y="995"/>
                  </a:moveTo>
                  <a:lnTo>
                    <a:pt x="540" y="995"/>
                  </a:lnTo>
                  <a:lnTo>
                    <a:pt x="540" y="1000"/>
                  </a:lnTo>
                  <a:lnTo>
                    <a:pt x="523" y="1000"/>
                  </a:lnTo>
                  <a:lnTo>
                    <a:pt x="523" y="995"/>
                  </a:lnTo>
                  <a:close/>
                  <a:moveTo>
                    <a:pt x="548" y="995"/>
                  </a:moveTo>
                  <a:lnTo>
                    <a:pt x="565" y="995"/>
                  </a:lnTo>
                  <a:lnTo>
                    <a:pt x="565" y="1000"/>
                  </a:lnTo>
                  <a:lnTo>
                    <a:pt x="548" y="1000"/>
                  </a:lnTo>
                  <a:lnTo>
                    <a:pt x="548" y="995"/>
                  </a:lnTo>
                  <a:close/>
                  <a:moveTo>
                    <a:pt x="573" y="995"/>
                  </a:moveTo>
                  <a:lnTo>
                    <a:pt x="590" y="995"/>
                  </a:lnTo>
                  <a:lnTo>
                    <a:pt x="590" y="1000"/>
                  </a:lnTo>
                  <a:lnTo>
                    <a:pt x="573" y="1000"/>
                  </a:lnTo>
                  <a:lnTo>
                    <a:pt x="573" y="995"/>
                  </a:lnTo>
                  <a:close/>
                  <a:moveTo>
                    <a:pt x="598" y="995"/>
                  </a:moveTo>
                  <a:lnTo>
                    <a:pt x="614" y="995"/>
                  </a:lnTo>
                  <a:lnTo>
                    <a:pt x="614" y="1000"/>
                  </a:lnTo>
                  <a:lnTo>
                    <a:pt x="598" y="1000"/>
                  </a:lnTo>
                  <a:lnTo>
                    <a:pt x="598" y="995"/>
                  </a:lnTo>
                  <a:close/>
                  <a:moveTo>
                    <a:pt x="623" y="995"/>
                  </a:moveTo>
                  <a:lnTo>
                    <a:pt x="639" y="995"/>
                  </a:lnTo>
                  <a:lnTo>
                    <a:pt x="639" y="1000"/>
                  </a:lnTo>
                  <a:lnTo>
                    <a:pt x="623" y="1000"/>
                  </a:lnTo>
                  <a:lnTo>
                    <a:pt x="623" y="995"/>
                  </a:lnTo>
                  <a:close/>
                  <a:moveTo>
                    <a:pt x="639" y="995"/>
                  </a:moveTo>
                  <a:lnTo>
                    <a:pt x="639" y="984"/>
                  </a:lnTo>
                  <a:lnTo>
                    <a:pt x="648" y="984"/>
                  </a:lnTo>
                  <a:lnTo>
                    <a:pt x="648" y="995"/>
                  </a:lnTo>
                  <a:lnTo>
                    <a:pt x="639" y="995"/>
                  </a:lnTo>
                  <a:close/>
                  <a:moveTo>
                    <a:pt x="639" y="978"/>
                  </a:moveTo>
                  <a:lnTo>
                    <a:pt x="639" y="968"/>
                  </a:lnTo>
                  <a:lnTo>
                    <a:pt x="648" y="968"/>
                  </a:lnTo>
                  <a:lnTo>
                    <a:pt x="648" y="978"/>
                  </a:lnTo>
                  <a:lnTo>
                    <a:pt x="639" y="978"/>
                  </a:lnTo>
                  <a:close/>
                  <a:moveTo>
                    <a:pt x="639" y="962"/>
                  </a:moveTo>
                  <a:lnTo>
                    <a:pt x="639" y="951"/>
                  </a:lnTo>
                  <a:lnTo>
                    <a:pt x="648" y="951"/>
                  </a:lnTo>
                  <a:lnTo>
                    <a:pt x="648" y="962"/>
                  </a:lnTo>
                  <a:lnTo>
                    <a:pt x="639" y="962"/>
                  </a:lnTo>
                  <a:close/>
                  <a:moveTo>
                    <a:pt x="639" y="946"/>
                  </a:moveTo>
                  <a:lnTo>
                    <a:pt x="639" y="935"/>
                  </a:lnTo>
                  <a:lnTo>
                    <a:pt x="648" y="935"/>
                  </a:lnTo>
                  <a:lnTo>
                    <a:pt x="648" y="946"/>
                  </a:lnTo>
                  <a:lnTo>
                    <a:pt x="639" y="946"/>
                  </a:lnTo>
                  <a:close/>
                  <a:moveTo>
                    <a:pt x="639" y="930"/>
                  </a:moveTo>
                  <a:lnTo>
                    <a:pt x="639" y="919"/>
                  </a:lnTo>
                  <a:lnTo>
                    <a:pt x="648" y="919"/>
                  </a:lnTo>
                  <a:lnTo>
                    <a:pt x="648" y="930"/>
                  </a:lnTo>
                  <a:lnTo>
                    <a:pt x="639" y="930"/>
                  </a:lnTo>
                  <a:close/>
                  <a:moveTo>
                    <a:pt x="639" y="913"/>
                  </a:moveTo>
                  <a:lnTo>
                    <a:pt x="639" y="902"/>
                  </a:lnTo>
                  <a:lnTo>
                    <a:pt x="648" y="902"/>
                  </a:lnTo>
                  <a:lnTo>
                    <a:pt x="648" y="913"/>
                  </a:lnTo>
                  <a:lnTo>
                    <a:pt x="639" y="913"/>
                  </a:lnTo>
                  <a:close/>
                  <a:moveTo>
                    <a:pt x="639" y="897"/>
                  </a:moveTo>
                  <a:lnTo>
                    <a:pt x="639" y="886"/>
                  </a:lnTo>
                  <a:lnTo>
                    <a:pt x="648" y="886"/>
                  </a:lnTo>
                  <a:lnTo>
                    <a:pt x="648" y="897"/>
                  </a:lnTo>
                  <a:lnTo>
                    <a:pt x="639" y="897"/>
                  </a:lnTo>
                  <a:close/>
                  <a:moveTo>
                    <a:pt x="639" y="881"/>
                  </a:moveTo>
                  <a:lnTo>
                    <a:pt x="639" y="870"/>
                  </a:lnTo>
                  <a:lnTo>
                    <a:pt x="648" y="870"/>
                  </a:lnTo>
                  <a:lnTo>
                    <a:pt x="648" y="881"/>
                  </a:lnTo>
                  <a:lnTo>
                    <a:pt x="639" y="881"/>
                  </a:lnTo>
                  <a:close/>
                  <a:moveTo>
                    <a:pt x="639" y="864"/>
                  </a:moveTo>
                  <a:lnTo>
                    <a:pt x="639" y="854"/>
                  </a:lnTo>
                  <a:lnTo>
                    <a:pt x="648" y="854"/>
                  </a:lnTo>
                  <a:lnTo>
                    <a:pt x="648" y="864"/>
                  </a:lnTo>
                  <a:lnTo>
                    <a:pt x="639" y="864"/>
                  </a:lnTo>
                  <a:close/>
                  <a:moveTo>
                    <a:pt x="639" y="848"/>
                  </a:moveTo>
                  <a:lnTo>
                    <a:pt x="639" y="837"/>
                  </a:lnTo>
                  <a:lnTo>
                    <a:pt x="648" y="837"/>
                  </a:lnTo>
                  <a:lnTo>
                    <a:pt x="648" y="848"/>
                  </a:lnTo>
                  <a:lnTo>
                    <a:pt x="639" y="848"/>
                  </a:lnTo>
                  <a:close/>
                  <a:moveTo>
                    <a:pt x="639" y="832"/>
                  </a:moveTo>
                  <a:lnTo>
                    <a:pt x="639" y="821"/>
                  </a:lnTo>
                  <a:lnTo>
                    <a:pt x="648" y="821"/>
                  </a:lnTo>
                  <a:lnTo>
                    <a:pt x="648" y="832"/>
                  </a:lnTo>
                  <a:lnTo>
                    <a:pt x="639" y="832"/>
                  </a:lnTo>
                  <a:close/>
                  <a:moveTo>
                    <a:pt x="639" y="815"/>
                  </a:moveTo>
                  <a:lnTo>
                    <a:pt x="639" y="805"/>
                  </a:lnTo>
                  <a:lnTo>
                    <a:pt x="648" y="805"/>
                  </a:lnTo>
                  <a:lnTo>
                    <a:pt x="648" y="815"/>
                  </a:lnTo>
                  <a:lnTo>
                    <a:pt x="639" y="815"/>
                  </a:lnTo>
                  <a:close/>
                  <a:moveTo>
                    <a:pt x="639" y="799"/>
                  </a:moveTo>
                  <a:lnTo>
                    <a:pt x="639" y="788"/>
                  </a:lnTo>
                  <a:lnTo>
                    <a:pt x="648" y="788"/>
                  </a:lnTo>
                  <a:lnTo>
                    <a:pt x="648" y="799"/>
                  </a:lnTo>
                  <a:lnTo>
                    <a:pt x="639" y="799"/>
                  </a:lnTo>
                  <a:close/>
                  <a:moveTo>
                    <a:pt x="639" y="783"/>
                  </a:moveTo>
                  <a:lnTo>
                    <a:pt x="639" y="772"/>
                  </a:lnTo>
                  <a:lnTo>
                    <a:pt x="648" y="772"/>
                  </a:lnTo>
                  <a:lnTo>
                    <a:pt x="648" y="783"/>
                  </a:lnTo>
                  <a:lnTo>
                    <a:pt x="639" y="783"/>
                  </a:lnTo>
                  <a:close/>
                  <a:moveTo>
                    <a:pt x="639" y="767"/>
                  </a:moveTo>
                  <a:lnTo>
                    <a:pt x="639" y="756"/>
                  </a:lnTo>
                  <a:lnTo>
                    <a:pt x="648" y="756"/>
                  </a:lnTo>
                  <a:lnTo>
                    <a:pt x="648" y="767"/>
                  </a:lnTo>
                  <a:lnTo>
                    <a:pt x="639" y="767"/>
                  </a:lnTo>
                  <a:close/>
                  <a:moveTo>
                    <a:pt x="639" y="750"/>
                  </a:moveTo>
                  <a:lnTo>
                    <a:pt x="639" y="740"/>
                  </a:lnTo>
                  <a:lnTo>
                    <a:pt x="648" y="740"/>
                  </a:lnTo>
                  <a:lnTo>
                    <a:pt x="648" y="750"/>
                  </a:lnTo>
                  <a:lnTo>
                    <a:pt x="639" y="750"/>
                  </a:lnTo>
                  <a:close/>
                  <a:moveTo>
                    <a:pt x="639" y="734"/>
                  </a:moveTo>
                  <a:lnTo>
                    <a:pt x="639" y="723"/>
                  </a:lnTo>
                  <a:lnTo>
                    <a:pt x="648" y="723"/>
                  </a:lnTo>
                  <a:lnTo>
                    <a:pt x="648" y="734"/>
                  </a:lnTo>
                  <a:lnTo>
                    <a:pt x="639" y="734"/>
                  </a:lnTo>
                  <a:close/>
                  <a:moveTo>
                    <a:pt x="639" y="718"/>
                  </a:moveTo>
                  <a:lnTo>
                    <a:pt x="639" y="707"/>
                  </a:lnTo>
                  <a:lnTo>
                    <a:pt x="648" y="707"/>
                  </a:lnTo>
                  <a:lnTo>
                    <a:pt x="648" y="718"/>
                  </a:lnTo>
                  <a:lnTo>
                    <a:pt x="639" y="718"/>
                  </a:lnTo>
                  <a:close/>
                  <a:moveTo>
                    <a:pt x="639" y="701"/>
                  </a:moveTo>
                  <a:lnTo>
                    <a:pt x="639" y="691"/>
                  </a:lnTo>
                  <a:lnTo>
                    <a:pt x="648" y="691"/>
                  </a:lnTo>
                  <a:lnTo>
                    <a:pt x="648" y="701"/>
                  </a:lnTo>
                  <a:lnTo>
                    <a:pt x="639" y="701"/>
                  </a:lnTo>
                  <a:close/>
                  <a:moveTo>
                    <a:pt x="639" y="685"/>
                  </a:moveTo>
                  <a:lnTo>
                    <a:pt x="639" y="674"/>
                  </a:lnTo>
                  <a:lnTo>
                    <a:pt x="648" y="674"/>
                  </a:lnTo>
                  <a:lnTo>
                    <a:pt x="648" y="685"/>
                  </a:lnTo>
                  <a:lnTo>
                    <a:pt x="639" y="685"/>
                  </a:lnTo>
                  <a:close/>
                  <a:moveTo>
                    <a:pt x="639" y="669"/>
                  </a:moveTo>
                  <a:lnTo>
                    <a:pt x="639" y="658"/>
                  </a:lnTo>
                  <a:lnTo>
                    <a:pt x="648" y="658"/>
                  </a:lnTo>
                  <a:lnTo>
                    <a:pt x="648" y="669"/>
                  </a:lnTo>
                  <a:lnTo>
                    <a:pt x="639" y="669"/>
                  </a:lnTo>
                  <a:close/>
                  <a:moveTo>
                    <a:pt x="639" y="653"/>
                  </a:moveTo>
                  <a:lnTo>
                    <a:pt x="639" y="642"/>
                  </a:lnTo>
                  <a:lnTo>
                    <a:pt x="648" y="642"/>
                  </a:lnTo>
                  <a:lnTo>
                    <a:pt x="648" y="653"/>
                  </a:lnTo>
                  <a:lnTo>
                    <a:pt x="639" y="653"/>
                  </a:lnTo>
                  <a:close/>
                  <a:moveTo>
                    <a:pt x="639" y="636"/>
                  </a:moveTo>
                  <a:lnTo>
                    <a:pt x="639" y="626"/>
                  </a:lnTo>
                  <a:lnTo>
                    <a:pt x="648" y="626"/>
                  </a:lnTo>
                  <a:lnTo>
                    <a:pt x="648" y="636"/>
                  </a:lnTo>
                  <a:lnTo>
                    <a:pt x="639" y="636"/>
                  </a:lnTo>
                  <a:close/>
                  <a:moveTo>
                    <a:pt x="639" y="620"/>
                  </a:moveTo>
                  <a:lnTo>
                    <a:pt x="639" y="609"/>
                  </a:lnTo>
                  <a:lnTo>
                    <a:pt x="648" y="609"/>
                  </a:lnTo>
                  <a:lnTo>
                    <a:pt x="648" y="620"/>
                  </a:lnTo>
                  <a:lnTo>
                    <a:pt x="639" y="620"/>
                  </a:lnTo>
                  <a:close/>
                  <a:moveTo>
                    <a:pt x="639" y="604"/>
                  </a:moveTo>
                  <a:lnTo>
                    <a:pt x="639" y="593"/>
                  </a:lnTo>
                  <a:lnTo>
                    <a:pt x="648" y="593"/>
                  </a:lnTo>
                  <a:lnTo>
                    <a:pt x="648" y="604"/>
                  </a:lnTo>
                  <a:lnTo>
                    <a:pt x="639" y="604"/>
                  </a:lnTo>
                  <a:close/>
                  <a:moveTo>
                    <a:pt x="639" y="587"/>
                  </a:moveTo>
                  <a:lnTo>
                    <a:pt x="639" y="577"/>
                  </a:lnTo>
                  <a:lnTo>
                    <a:pt x="648" y="577"/>
                  </a:lnTo>
                  <a:lnTo>
                    <a:pt x="648" y="587"/>
                  </a:lnTo>
                  <a:lnTo>
                    <a:pt x="639" y="587"/>
                  </a:lnTo>
                  <a:close/>
                  <a:moveTo>
                    <a:pt x="639" y="571"/>
                  </a:moveTo>
                  <a:lnTo>
                    <a:pt x="639" y="560"/>
                  </a:lnTo>
                  <a:lnTo>
                    <a:pt x="648" y="560"/>
                  </a:lnTo>
                  <a:lnTo>
                    <a:pt x="648" y="571"/>
                  </a:lnTo>
                  <a:lnTo>
                    <a:pt x="639" y="571"/>
                  </a:lnTo>
                  <a:close/>
                  <a:moveTo>
                    <a:pt x="639" y="555"/>
                  </a:moveTo>
                  <a:lnTo>
                    <a:pt x="639" y="544"/>
                  </a:lnTo>
                  <a:lnTo>
                    <a:pt x="648" y="544"/>
                  </a:lnTo>
                  <a:lnTo>
                    <a:pt x="648" y="555"/>
                  </a:lnTo>
                  <a:lnTo>
                    <a:pt x="639" y="555"/>
                  </a:lnTo>
                  <a:close/>
                  <a:moveTo>
                    <a:pt x="639" y="539"/>
                  </a:moveTo>
                  <a:lnTo>
                    <a:pt x="639" y="528"/>
                  </a:lnTo>
                  <a:lnTo>
                    <a:pt x="648" y="528"/>
                  </a:lnTo>
                  <a:lnTo>
                    <a:pt x="648" y="539"/>
                  </a:lnTo>
                  <a:lnTo>
                    <a:pt x="639" y="539"/>
                  </a:lnTo>
                  <a:close/>
                  <a:moveTo>
                    <a:pt x="639" y="522"/>
                  </a:moveTo>
                  <a:lnTo>
                    <a:pt x="639" y="511"/>
                  </a:lnTo>
                  <a:lnTo>
                    <a:pt x="648" y="511"/>
                  </a:lnTo>
                  <a:lnTo>
                    <a:pt x="648" y="522"/>
                  </a:lnTo>
                  <a:lnTo>
                    <a:pt x="639" y="522"/>
                  </a:lnTo>
                  <a:close/>
                  <a:moveTo>
                    <a:pt x="639" y="506"/>
                  </a:moveTo>
                  <a:lnTo>
                    <a:pt x="639" y="495"/>
                  </a:lnTo>
                  <a:lnTo>
                    <a:pt x="648" y="495"/>
                  </a:lnTo>
                  <a:lnTo>
                    <a:pt x="648" y="506"/>
                  </a:lnTo>
                  <a:lnTo>
                    <a:pt x="639" y="506"/>
                  </a:lnTo>
                  <a:close/>
                  <a:moveTo>
                    <a:pt x="639" y="490"/>
                  </a:moveTo>
                  <a:lnTo>
                    <a:pt x="639" y="479"/>
                  </a:lnTo>
                  <a:lnTo>
                    <a:pt x="648" y="479"/>
                  </a:lnTo>
                  <a:lnTo>
                    <a:pt x="648" y="490"/>
                  </a:lnTo>
                  <a:lnTo>
                    <a:pt x="639" y="490"/>
                  </a:lnTo>
                  <a:close/>
                  <a:moveTo>
                    <a:pt x="639" y="473"/>
                  </a:moveTo>
                  <a:lnTo>
                    <a:pt x="639" y="463"/>
                  </a:lnTo>
                  <a:lnTo>
                    <a:pt x="648" y="463"/>
                  </a:lnTo>
                  <a:lnTo>
                    <a:pt x="648" y="473"/>
                  </a:lnTo>
                  <a:lnTo>
                    <a:pt x="639" y="473"/>
                  </a:lnTo>
                  <a:close/>
                  <a:moveTo>
                    <a:pt x="639" y="457"/>
                  </a:moveTo>
                  <a:lnTo>
                    <a:pt x="639" y="446"/>
                  </a:lnTo>
                  <a:lnTo>
                    <a:pt x="648" y="446"/>
                  </a:lnTo>
                  <a:lnTo>
                    <a:pt x="648" y="457"/>
                  </a:lnTo>
                  <a:lnTo>
                    <a:pt x="639" y="457"/>
                  </a:lnTo>
                  <a:close/>
                  <a:moveTo>
                    <a:pt x="639" y="441"/>
                  </a:moveTo>
                  <a:lnTo>
                    <a:pt x="639" y="430"/>
                  </a:lnTo>
                  <a:lnTo>
                    <a:pt x="648" y="430"/>
                  </a:lnTo>
                  <a:lnTo>
                    <a:pt x="648" y="441"/>
                  </a:lnTo>
                  <a:lnTo>
                    <a:pt x="639" y="441"/>
                  </a:lnTo>
                  <a:close/>
                  <a:moveTo>
                    <a:pt x="639" y="425"/>
                  </a:moveTo>
                  <a:lnTo>
                    <a:pt x="639" y="414"/>
                  </a:lnTo>
                  <a:lnTo>
                    <a:pt x="648" y="414"/>
                  </a:lnTo>
                  <a:lnTo>
                    <a:pt x="648" y="425"/>
                  </a:lnTo>
                  <a:lnTo>
                    <a:pt x="639" y="425"/>
                  </a:lnTo>
                  <a:close/>
                  <a:moveTo>
                    <a:pt x="639" y="408"/>
                  </a:moveTo>
                  <a:lnTo>
                    <a:pt x="639" y="397"/>
                  </a:lnTo>
                  <a:lnTo>
                    <a:pt x="648" y="397"/>
                  </a:lnTo>
                  <a:lnTo>
                    <a:pt x="648" y="408"/>
                  </a:lnTo>
                  <a:lnTo>
                    <a:pt x="639" y="408"/>
                  </a:lnTo>
                  <a:close/>
                  <a:moveTo>
                    <a:pt x="639" y="392"/>
                  </a:moveTo>
                  <a:lnTo>
                    <a:pt x="639" y="381"/>
                  </a:lnTo>
                  <a:lnTo>
                    <a:pt x="648" y="381"/>
                  </a:lnTo>
                  <a:lnTo>
                    <a:pt x="648" y="392"/>
                  </a:lnTo>
                  <a:lnTo>
                    <a:pt x="639" y="392"/>
                  </a:lnTo>
                  <a:close/>
                  <a:moveTo>
                    <a:pt x="639" y="376"/>
                  </a:moveTo>
                  <a:lnTo>
                    <a:pt x="639" y="365"/>
                  </a:lnTo>
                  <a:lnTo>
                    <a:pt x="648" y="365"/>
                  </a:lnTo>
                  <a:lnTo>
                    <a:pt x="648" y="376"/>
                  </a:lnTo>
                  <a:lnTo>
                    <a:pt x="639" y="376"/>
                  </a:lnTo>
                  <a:close/>
                  <a:moveTo>
                    <a:pt x="639" y="359"/>
                  </a:moveTo>
                  <a:lnTo>
                    <a:pt x="639" y="349"/>
                  </a:lnTo>
                  <a:lnTo>
                    <a:pt x="648" y="349"/>
                  </a:lnTo>
                  <a:lnTo>
                    <a:pt x="648" y="359"/>
                  </a:lnTo>
                  <a:lnTo>
                    <a:pt x="639" y="359"/>
                  </a:lnTo>
                  <a:close/>
                  <a:moveTo>
                    <a:pt x="639" y="343"/>
                  </a:moveTo>
                  <a:lnTo>
                    <a:pt x="639" y="332"/>
                  </a:lnTo>
                  <a:lnTo>
                    <a:pt x="648" y="332"/>
                  </a:lnTo>
                  <a:lnTo>
                    <a:pt x="648" y="343"/>
                  </a:lnTo>
                  <a:lnTo>
                    <a:pt x="639" y="343"/>
                  </a:lnTo>
                  <a:close/>
                  <a:moveTo>
                    <a:pt x="639" y="327"/>
                  </a:moveTo>
                  <a:lnTo>
                    <a:pt x="639" y="316"/>
                  </a:lnTo>
                  <a:lnTo>
                    <a:pt x="648" y="316"/>
                  </a:lnTo>
                  <a:lnTo>
                    <a:pt x="648" y="327"/>
                  </a:lnTo>
                  <a:lnTo>
                    <a:pt x="639" y="327"/>
                  </a:lnTo>
                  <a:close/>
                  <a:moveTo>
                    <a:pt x="639" y="311"/>
                  </a:moveTo>
                  <a:lnTo>
                    <a:pt x="639" y="300"/>
                  </a:lnTo>
                  <a:lnTo>
                    <a:pt x="648" y="300"/>
                  </a:lnTo>
                  <a:lnTo>
                    <a:pt x="648" y="311"/>
                  </a:lnTo>
                  <a:lnTo>
                    <a:pt x="639" y="311"/>
                  </a:lnTo>
                  <a:close/>
                  <a:moveTo>
                    <a:pt x="639" y="294"/>
                  </a:moveTo>
                  <a:lnTo>
                    <a:pt x="639" y="283"/>
                  </a:lnTo>
                  <a:lnTo>
                    <a:pt x="648" y="283"/>
                  </a:lnTo>
                  <a:lnTo>
                    <a:pt x="648" y="294"/>
                  </a:lnTo>
                  <a:lnTo>
                    <a:pt x="639" y="294"/>
                  </a:lnTo>
                  <a:close/>
                  <a:moveTo>
                    <a:pt x="639" y="278"/>
                  </a:moveTo>
                  <a:lnTo>
                    <a:pt x="639" y="267"/>
                  </a:lnTo>
                  <a:lnTo>
                    <a:pt x="648" y="267"/>
                  </a:lnTo>
                  <a:lnTo>
                    <a:pt x="648" y="278"/>
                  </a:lnTo>
                  <a:lnTo>
                    <a:pt x="639" y="278"/>
                  </a:lnTo>
                  <a:close/>
                  <a:moveTo>
                    <a:pt x="639" y="262"/>
                  </a:moveTo>
                  <a:lnTo>
                    <a:pt x="639" y="251"/>
                  </a:lnTo>
                  <a:lnTo>
                    <a:pt x="648" y="251"/>
                  </a:lnTo>
                  <a:lnTo>
                    <a:pt x="648" y="262"/>
                  </a:lnTo>
                  <a:lnTo>
                    <a:pt x="639" y="262"/>
                  </a:lnTo>
                  <a:close/>
                  <a:moveTo>
                    <a:pt x="639" y="245"/>
                  </a:moveTo>
                  <a:lnTo>
                    <a:pt x="639" y="235"/>
                  </a:lnTo>
                  <a:lnTo>
                    <a:pt x="648" y="235"/>
                  </a:lnTo>
                  <a:lnTo>
                    <a:pt x="648" y="245"/>
                  </a:lnTo>
                  <a:lnTo>
                    <a:pt x="639" y="245"/>
                  </a:lnTo>
                  <a:close/>
                  <a:moveTo>
                    <a:pt x="639" y="229"/>
                  </a:moveTo>
                  <a:lnTo>
                    <a:pt x="639" y="218"/>
                  </a:lnTo>
                  <a:lnTo>
                    <a:pt x="648" y="218"/>
                  </a:lnTo>
                  <a:lnTo>
                    <a:pt x="648" y="229"/>
                  </a:lnTo>
                  <a:lnTo>
                    <a:pt x="639" y="229"/>
                  </a:lnTo>
                  <a:close/>
                  <a:moveTo>
                    <a:pt x="639" y="213"/>
                  </a:moveTo>
                  <a:lnTo>
                    <a:pt x="639" y="202"/>
                  </a:lnTo>
                  <a:lnTo>
                    <a:pt x="648" y="202"/>
                  </a:lnTo>
                  <a:lnTo>
                    <a:pt x="648" y="213"/>
                  </a:lnTo>
                  <a:lnTo>
                    <a:pt x="639" y="213"/>
                  </a:lnTo>
                  <a:close/>
                  <a:moveTo>
                    <a:pt x="639" y="196"/>
                  </a:moveTo>
                  <a:lnTo>
                    <a:pt x="639" y="186"/>
                  </a:lnTo>
                  <a:lnTo>
                    <a:pt x="648" y="186"/>
                  </a:lnTo>
                  <a:lnTo>
                    <a:pt x="648" y="196"/>
                  </a:lnTo>
                  <a:lnTo>
                    <a:pt x="639" y="196"/>
                  </a:lnTo>
                  <a:close/>
                  <a:moveTo>
                    <a:pt x="639" y="180"/>
                  </a:moveTo>
                  <a:lnTo>
                    <a:pt x="639" y="169"/>
                  </a:lnTo>
                  <a:lnTo>
                    <a:pt x="648" y="169"/>
                  </a:lnTo>
                  <a:lnTo>
                    <a:pt x="648" y="180"/>
                  </a:lnTo>
                  <a:lnTo>
                    <a:pt x="639" y="180"/>
                  </a:lnTo>
                  <a:close/>
                  <a:moveTo>
                    <a:pt x="639" y="164"/>
                  </a:moveTo>
                  <a:lnTo>
                    <a:pt x="639" y="153"/>
                  </a:lnTo>
                  <a:lnTo>
                    <a:pt x="648" y="153"/>
                  </a:lnTo>
                  <a:lnTo>
                    <a:pt x="648" y="164"/>
                  </a:lnTo>
                  <a:lnTo>
                    <a:pt x="639" y="164"/>
                  </a:lnTo>
                  <a:close/>
                  <a:moveTo>
                    <a:pt x="639" y="148"/>
                  </a:moveTo>
                  <a:lnTo>
                    <a:pt x="639" y="137"/>
                  </a:lnTo>
                  <a:lnTo>
                    <a:pt x="648" y="137"/>
                  </a:lnTo>
                  <a:lnTo>
                    <a:pt x="648" y="148"/>
                  </a:lnTo>
                  <a:lnTo>
                    <a:pt x="639" y="148"/>
                  </a:lnTo>
                  <a:close/>
                  <a:moveTo>
                    <a:pt x="639" y="131"/>
                  </a:moveTo>
                  <a:lnTo>
                    <a:pt x="639" y="121"/>
                  </a:lnTo>
                  <a:lnTo>
                    <a:pt x="648" y="121"/>
                  </a:lnTo>
                  <a:lnTo>
                    <a:pt x="648" y="131"/>
                  </a:lnTo>
                  <a:lnTo>
                    <a:pt x="639" y="131"/>
                  </a:lnTo>
                  <a:close/>
                  <a:moveTo>
                    <a:pt x="639" y="115"/>
                  </a:moveTo>
                  <a:lnTo>
                    <a:pt x="639" y="104"/>
                  </a:lnTo>
                  <a:lnTo>
                    <a:pt x="648" y="104"/>
                  </a:lnTo>
                  <a:lnTo>
                    <a:pt x="648" y="115"/>
                  </a:lnTo>
                  <a:lnTo>
                    <a:pt x="639" y="115"/>
                  </a:lnTo>
                  <a:close/>
                  <a:moveTo>
                    <a:pt x="639" y="99"/>
                  </a:moveTo>
                  <a:lnTo>
                    <a:pt x="639" y="88"/>
                  </a:lnTo>
                  <a:lnTo>
                    <a:pt x="648" y="88"/>
                  </a:lnTo>
                  <a:lnTo>
                    <a:pt x="648" y="99"/>
                  </a:lnTo>
                  <a:lnTo>
                    <a:pt x="639" y="99"/>
                  </a:lnTo>
                  <a:close/>
                  <a:moveTo>
                    <a:pt x="639" y="82"/>
                  </a:moveTo>
                  <a:lnTo>
                    <a:pt x="639" y="72"/>
                  </a:lnTo>
                  <a:lnTo>
                    <a:pt x="648" y="72"/>
                  </a:lnTo>
                  <a:lnTo>
                    <a:pt x="648" y="82"/>
                  </a:lnTo>
                  <a:lnTo>
                    <a:pt x="639" y="82"/>
                  </a:lnTo>
                  <a:close/>
                  <a:moveTo>
                    <a:pt x="639" y="66"/>
                  </a:moveTo>
                  <a:lnTo>
                    <a:pt x="639" y="55"/>
                  </a:lnTo>
                  <a:lnTo>
                    <a:pt x="648" y="55"/>
                  </a:lnTo>
                  <a:lnTo>
                    <a:pt x="648" y="66"/>
                  </a:lnTo>
                  <a:lnTo>
                    <a:pt x="639" y="66"/>
                  </a:lnTo>
                  <a:close/>
                  <a:moveTo>
                    <a:pt x="639" y="50"/>
                  </a:moveTo>
                  <a:lnTo>
                    <a:pt x="639" y="39"/>
                  </a:lnTo>
                  <a:lnTo>
                    <a:pt x="648" y="39"/>
                  </a:lnTo>
                  <a:lnTo>
                    <a:pt x="648" y="50"/>
                  </a:lnTo>
                  <a:lnTo>
                    <a:pt x="639" y="50"/>
                  </a:lnTo>
                  <a:close/>
                  <a:moveTo>
                    <a:pt x="639" y="34"/>
                  </a:moveTo>
                  <a:lnTo>
                    <a:pt x="639" y="23"/>
                  </a:lnTo>
                  <a:lnTo>
                    <a:pt x="648" y="23"/>
                  </a:lnTo>
                  <a:lnTo>
                    <a:pt x="648" y="34"/>
                  </a:lnTo>
                  <a:lnTo>
                    <a:pt x="639" y="34"/>
                  </a:lnTo>
                  <a:close/>
                  <a:moveTo>
                    <a:pt x="639" y="17"/>
                  </a:moveTo>
                  <a:lnTo>
                    <a:pt x="639" y="7"/>
                  </a:lnTo>
                  <a:lnTo>
                    <a:pt x="648" y="7"/>
                  </a:lnTo>
                  <a:lnTo>
                    <a:pt x="648" y="17"/>
                  </a:lnTo>
                  <a:lnTo>
                    <a:pt x="639" y="17"/>
                  </a:lnTo>
                  <a:close/>
                  <a:moveTo>
                    <a:pt x="641" y="5"/>
                  </a:moveTo>
                  <a:lnTo>
                    <a:pt x="625" y="5"/>
                  </a:lnTo>
                  <a:lnTo>
                    <a:pt x="625" y="0"/>
                  </a:lnTo>
                  <a:lnTo>
                    <a:pt x="641" y="0"/>
                  </a:lnTo>
                  <a:lnTo>
                    <a:pt x="641" y="5"/>
                  </a:lnTo>
                  <a:close/>
                  <a:moveTo>
                    <a:pt x="617" y="5"/>
                  </a:moveTo>
                  <a:lnTo>
                    <a:pt x="600" y="5"/>
                  </a:lnTo>
                  <a:lnTo>
                    <a:pt x="600" y="0"/>
                  </a:lnTo>
                  <a:lnTo>
                    <a:pt x="617" y="0"/>
                  </a:lnTo>
                  <a:lnTo>
                    <a:pt x="617" y="5"/>
                  </a:lnTo>
                  <a:close/>
                  <a:moveTo>
                    <a:pt x="592" y="5"/>
                  </a:moveTo>
                  <a:lnTo>
                    <a:pt x="575" y="5"/>
                  </a:lnTo>
                  <a:lnTo>
                    <a:pt x="575" y="0"/>
                  </a:lnTo>
                  <a:lnTo>
                    <a:pt x="592" y="0"/>
                  </a:lnTo>
                  <a:lnTo>
                    <a:pt x="592" y="5"/>
                  </a:lnTo>
                  <a:close/>
                  <a:moveTo>
                    <a:pt x="567" y="5"/>
                  </a:moveTo>
                  <a:lnTo>
                    <a:pt x="551" y="5"/>
                  </a:lnTo>
                  <a:lnTo>
                    <a:pt x="551" y="0"/>
                  </a:lnTo>
                  <a:lnTo>
                    <a:pt x="567" y="0"/>
                  </a:lnTo>
                  <a:lnTo>
                    <a:pt x="567" y="5"/>
                  </a:lnTo>
                  <a:close/>
                  <a:moveTo>
                    <a:pt x="542" y="5"/>
                  </a:moveTo>
                  <a:lnTo>
                    <a:pt x="526" y="5"/>
                  </a:lnTo>
                  <a:lnTo>
                    <a:pt x="526" y="0"/>
                  </a:lnTo>
                  <a:lnTo>
                    <a:pt x="542" y="0"/>
                  </a:lnTo>
                  <a:lnTo>
                    <a:pt x="542" y="5"/>
                  </a:lnTo>
                  <a:close/>
                  <a:moveTo>
                    <a:pt x="517" y="5"/>
                  </a:moveTo>
                  <a:lnTo>
                    <a:pt x="501" y="5"/>
                  </a:lnTo>
                  <a:lnTo>
                    <a:pt x="501" y="0"/>
                  </a:lnTo>
                  <a:lnTo>
                    <a:pt x="517" y="0"/>
                  </a:lnTo>
                  <a:lnTo>
                    <a:pt x="517" y="5"/>
                  </a:lnTo>
                  <a:close/>
                  <a:moveTo>
                    <a:pt x="493" y="5"/>
                  </a:moveTo>
                  <a:lnTo>
                    <a:pt x="476" y="5"/>
                  </a:lnTo>
                  <a:lnTo>
                    <a:pt x="476" y="0"/>
                  </a:lnTo>
                  <a:lnTo>
                    <a:pt x="493" y="0"/>
                  </a:lnTo>
                  <a:lnTo>
                    <a:pt x="493" y="5"/>
                  </a:lnTo>
                  <a:close/>
                  <a:moveTo>
                    <a:pt x="468" y="5"/>
                  </a:moveTo>
                  <a:lnTo>
                    <a:pt x="451" y="5"/>
                  </a:lnTo>
                  <a:lnTo>
                    <a:pt x="451" y="0"/>
                  </a:lnTo>
                  <a:lnTo>
                    <a:pt x="468" y="0"/>
                  </a:lnTo>
                  <a:lnTo>
                    <a:pt x="468" y="5"/>
                  </a:lnTo>
                  <a:close/>
                  <a:moveTo>
                    <a:pt x="443" y="5"/>
                  </a:moveTo>
                  <a:lnTo>
                    <a:pt x="427" y="5"/>
                  </a:lnTo>
                  <a:lnTo>
                    <a:pt x="427" y="0"/>
                  </a:lnTo>
                  <a:lnTo>
                    <a:pt x="443" y="0"/>
                  </a:lnTo>
                  <a:lnTo>
                    <a:pt x="443" y="5"/>
                  </a:lnTo>
                  <a:close/>
                  <a:moveTo>
                    <a:pt x="418" y="5"/>
                  </a:moveTo>
                  <a:lnTo>
                    <a:pt x="402" y="5"/>
                  </a:lnTo>
                  <a:lnTo>
                    <a:pt x="402" y="0"/>
                  </a:lnTo>
                  <a:lnTo>
                    <a:pt x="418" y="0"/>
                  </a:lnTo>
                  <a:lnTo>
                    <a:pt x="418" y="5"/>
                  </a:lnTo>
                  <a:close/>
                  <a:moveTo>
                    <a:pt x="393" y="5"/>
                  </a:moveTo>
                  <a:lnTo>
                    <a:pt x="377" y="5"/>
                  </a:lnTo>
                  <a:lnTo>
                    <a:pt x="377" y="0"/>
                  </a:lnTo>
                  <a:lnTo>
                    <a:pt x="393" y="0"/>
                  </a:lnTo>
                  <a:lnTo>
                    <a:pt x="393" y="5"/>
                  </a:lnTo>
                  <a:close/>
                  <a:moveTo>
                    <a:pt x="368" y="5"/>
                  </a:moveTo>
                  <a:lnTo>
                    <a:pt x="352" y="5"/>
                  </a:lnTo>
                  <a:lnTo>
                    <a:pt x="352" y="0"/>
                  </a:lnTo>
                  <a:lnTo>
                    <a:pt x="368" y="0"/>
                  </a:lnTo>
                  <a:lnTo>
                    <a:pt x="368" y="5"/>
                  </a:lnTo>
                  <a:close/>
                  <a:moveTo>
                    <a:pt x="344" y="5"/>
                  </a:moveTo>
                  <a:lnTo>
                    <a:pt x="327" y="5"/>
                  </a:lnTo>
                  <a:lnTo>
                    <a:pt x="327" y="0"/>
                  </a:lnTo>
                  <a:lnTo>
                    <a:pt x="344" y="0"/>
                  </a:lnTo>
                  <a:lnTo>
                    <a:pt x="344" y="5"/>
                  </a:lnTo>
                  <a:close/>
                  <a:moveTo>
                    <a:pt x="319" y="5"/>
                  </a:moveTo>
                  <a:lnTo>
                    <a:pt x="302" y="5"/>
                  </a:lnTo>
                  <a:lnTo>
                    <a:pt x="302" y="0"/>
                  </a:lnTo>
                  <a:lnTo>
                    <a:pt x="319" y="0"/>
                  </a:lnTo>
                  <a:lnTo>
                    <a:pt x="319" y="5"/>
                  </a:lnTo>
                  <a:close/>
                  <a:moveTo>
                    <a:pt x="294" y="5"/>
                  </a:moveTo>
                  <a:lnTo>
                    <a:pt x="278" y="5"/>
                  </a:lnTo>
                  <a:lnTo>
                    <a:pt x="278" y="0"/>
                  </a:lnTo>
                  <a:lnTo>
                    <a:pt x="294" y="0"/>
                  </a:lnTo>
                  <a:lnTo>
                    <a:pt x="294" y="5"/>
                  </a:lnTo>
                  <a:close/>
                  <a:moveTo>
                    <a:pt x="269" y="5"/>
                  </a:moveTo>
                  <a:lnTo>
                    <a:pt x="253" y="5"/>
                  </a:lnTo>
                  <a:lnTo>
                    <a:pt x="253" y="0"/>
                  </a:lnTo>
                  <a:lnTo>
                    <a:pt x="269" y="0"/>
                  </a:lnTo>
                  <a:lnTo>
                    <a:pt x="269" y="5"/>
                  </a:lnTo>
                  <a:close/>
                  <a:moveTo>
                    <a:pt x="244" y="5"/>
                  </a:moveTo>
                  <a:lnTo>
                    <a:pt x="228" y="5"/>
                  </a:lnTo>
                  <a:lnTo>
                    <a:pt x="228" y="0"/>
                  </a:lnTo>
                  <a:lnTo>
                    <a:pt x="244" y="0"/>
                  </a:lnTo>
                  <a:lnTo>
                    <a:pt x="244" y="5"/>
                  </a:lnTo>
                  <a:close/>
                  <a:moveTo>
                    <a:pt x="220" y="5"/>
                  </a:moveTo>
                  <a:lnTo>
                    <a:pt x="203" y="5"/>
                  </a:lnTo>
                  <a:lnTo>
                    <a:pt x="203" y="0"/>
                  </a:lnTo>
                  <a:lnTo>
                    <a:pt x="220" y="0"/>
                  </a:lnTo>
                  <a:lnTo>
                    <a:pt x="220" y="5"/>
                  </a:lnTo>
                  <a:close/>
                  <a:moveTo>
                    <a:pt x="195" y="5"/>
                  </a:moveTo>
                  <a:lnTo>
                    <a:pt x="178" y="5"/>
                  </a:lnTo>
                  <a:lnTo>
                    <a:pt x="178" y="0"/>
                  </a:lnTo>
                  <a:lnTo>
                    <a:pt x="195" y="0"/>
                  </a:lnTo>
                  <a:lnTo>
                    <a:pt x="195" y="5"/>
                  </a:lnTo>
                  <a:close/>
                  <a:moveTo>
                    <a:pt x="170" y="5"/>
                  </a:moveTo>
                  <a:lnTo>
                    <a:pt x="154" y="5"/>
                  </a:lnTo>
                  <a:lnTo>
                    <a:pt x="154" y="0"/>
                  </a:lnTo>
                  <a:lnTo>
                    <a:pt x="170" y="0"/>
                  </a:lnTo>
                  <a:lnTo>
                    <a:pt x="170" y="5"/>
                  </a:lnTo>
                  <a:close/>
                  <a:moveTo>
                    <a:pt x="145" y="5"/>
                  </a:moveTo>
                  <a:lnTo>
                    <a:pt x="129" y="5"/>
                  </a:lnTo>
                  <a:lnTo>
                    <a:pt x="129" y="0"/>
                  </a:lnTo>
                  <a:lnTo>
                    <a:pt x="145" y="0"/>
                  </a:lnTo>
                  <a:lnTo>
                    <a:pt x="145" y="5"/>
                  </a:lnTo>
                  <a:close/>
                  <a:moveTo>
                    <a:pt x="120" y="5"/>
                  </a:moveTo>
                  <a:lnTo>
                    <a:pt x="104" y="5"/>
                  </a:lnTo>
                  <a:lnTo>
                    <a:pt x="104" y="0"/>
                  </a:lnTo>
                  <a:lnTo>
                    <a:pt x="120" y="0"/>
                  </a:lnTo>
                  <a:lnTo>
                    <a:pt x="120" y="5"/>
                  </a:lnTo>
                  <a:close/>
                  <a:moveTo>
                    <a:pt x="96" y="5"/>
                  </a:moveTo>
                  <a:lnTo>
                    <a:pt x="79" y="5"/>
                  </a:lnTo>
                  <a:lnTo>
                    <a:pt x="79" y="0"/>
                  </a:lnTo>
                  <a:lnTo>
                    <a:pt x="96" y="0"/>
                  </a:lnTo>
                  <a:lnTo>
                    <a:pt x="96" y="5"/>
                  </a:lnTo>
                  <a:close/>
                  <a:moveTo>
                    <a:pt x="71" y="5"/>
                  </a:moveTo>
                  <a:lnTo>
                    <a:pt x="54" y="5"/>
                  </a:lnTo>
                  <a:lnTo>
                    <a:pt x="54" y="0"/>
                  </a:lnTo>
                  <a:lnTo>
                    <a:pt x="71" y="0"/>
                  </a:lnTo>
                  <a:lnTo>
                    <a:pt x="71" y="5"/>
                  </a:lnTo>
                  <a:close/>
                  <a:moveTo>
                    <a:pt x="46" y="5"/>
                  </a:moveTo>
                  <a:lnTo>
                    <a:pt x="29" y="5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46" y="5"/>
                  </a:lnTo>
                  <a:close/>
                  <a:moveTo>
                    <a:pt x="21" y="5"/>
                  </a:moveTo>
                  <a:lnTo>
                    <a:pt x="5" y="5"/>
                  </a:lnTo>
                  <a:lnTo>
                    <a:pt x="5" y="0"/>
                  </a:lnTo>
                  <a:lnTo>
                    <a:pt x="21" y="0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DEEBF6"/>
            </a:solidFill>
            <a:ln w="0" cap="flat">
              <a:solidFill>
                <a:srgbClr val="DEEBF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235" name="Picture 211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0" y="2261"/>
              <a:ext cx="71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6" name="Picture 212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0" y="2261"/>
              <a:ext cx="71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213"/>
            <p:cNvSpPr>
              <a:spLocks noEditPoints="1"/>
            </p:cNvSpPr>
            <p:nvPr/>
          </p:nvSpPr>
          <p:spPr bwMode="auto">
            <a:xfrm>
              <a:off x="5850" y="2270"/>
              <a:ext cx="647" cy="1001"/>
            </a:xfrm>
            <a:custGeom>
              <a:avLst/>
              <a:gdLst>
                <a:gd name="T0" fmla="*/ 0 w 647"/>
                <a:gd name="T1" fmla="*/ 35 h 1001"/>
                <a:gd name="T2" fmla="*/ 0 w 647"/>
                <a:gd name="T3" fmla="*/ 95 h 1001"/>
                <a:gd name="T4" fmla="*/ 8 w 647"/>
                <a:gd name="T5" fmla="*/ 144 h 1001"/>
                <a:gd name="T6" fmla="*/ 8 w 647"/>
                <a:gd name="T7" fmla="*/ 182 h 1001"/>
                <a:gd name="T8" fmla="*/ 8 w 647"/>
                <a:gd name="T9" fmla="*/ 215 h 1001"/>
                <a:gd name="T10" fmla="*/ 0 w 647"/>
                <a:gd name="T11" fmla="*/ 263 h 1001"/>
                <a:gd name="T12" fmla="*/ 0 w 647"/>
                <a:gd name="T13" fmla="*/ 323 h 1001"/>
                <a:gd name="T14" fmla="*/ 8 w 647"/>
                <a:gd name="T15" fmla="*/ 372 h 1001"/>
                <a:gd name="T16" fmla="*/ 8 w 647"/>
                <a:gd name="T17" fmla="*/ 410 h 1001"/>
                <a:gd name="T18" fmla="*/ 8 w 647"/>
                <a:gd name="T19" fmla="*/ 443 h 1001"/>
                <a:gd name="T20" fmla="*/ 0 w 647"/>
                <a:gd name="T21" fmla="*/ 492 h 1001"/>
                <a:gd name="T22" fmla="*/ 0 w 647"/>
                <a:gd name="T23" fmla="*/ 551 h 1001"/>
                <a:gd name="T24" fmla="*/ 8 w 647"/>
                <a:gd name="T25" fmla="*/ 600 h 1001"/>
                <a:gd name="T26" fmla="*/ 8 w 647"/>
                <a:gd name="T27" fmla="*/ 638 h 1001"/>
                <a:gd name="T28" fmla="*/ 8 w 647"/>
                <a:gd name="T29" fmla="*/ 671 h 1001"/>
                <a:gd name="T30" fmla="*/ 0 w 647"/>
                <a:gd name="T31" fmla="*/ 720 h 1001"/>
                <a:gd name="T32" fmla="*/ 0 w 647"/>
                <a:gd name="T33" fmla="*/ 779 h 1001"/>
                <a:gd name="T34" fmla="*/ 8 w 647"/>
                <a:gd name="T35" fmla="*/ 828 h 1001"/>
                <a:gd name="T36" fmla="*/ 8 w 647"/>
                <a:gd name="T37" fmla="*/ 866 h 1001"/>
                <a:gd name="T38" fmla="*/ 8 w 647"/>
                <a:gd name="T39" fmla="*/ 899 h 1001"/>
                <a:gd name="T40" fmla="*/ 0 w 647"/>
                <a:gd name="T41" fmla="*/ 948 h 1001"/>
                <a:gd name="T42" fmla="*/ 4 w 647"/>
                <a:gd name="T43" fmla="*/ 995 h 1001"/>
                <a:gd name="T44" fmla="*/ 51 w 647"/>
                <a:gd name="T45" fmla="*/ 1001 h 1001"/>
                <a:gd name="T46" fmla="*/ 142 w 647"/>
                <a:gd name="T47" fmla="*/ 1001 h 1001"/>
                <a:gd name="T48" fmla="*/ 217 w 647"/>
                <a:gd name="T49" fmla="*/ 995 h 1001"/>
                <a:gd name="T50" fmla="*/ 275 w 647"/>
                <a:gd name="T51" fmla="*/ 995 h 1001"/>
                <a:gd name="T52" fmla="*/ 324 w 647"/>
                <a:gd name="T53" fmla="*/ 995 h 1001"/>
                <a:gd name="T54" fmla="*/ 399 w 647"/>
                <a:gd name="T55" fmla="*/ 1001 h 1001"/>
                <a:gd name="T56" fmla="*/ 490 w 647"/>
                <a:gd name="T57" fmla="*/ 1001 h 1001"/>
                <a:gd name="T58" fmla="*/ 564 w 647"/>
                <a:gd name="T59" fmla="*/ 995 h 1001"/>
                <a:gd name="T60" fmla="*/ 622 w 647"/>
                <a:gd name="T61" fmla="*/ 995 h 1001"/>
                <a:gd name="T62" fmla="*/ 639 w 647"/>
                <a:gd name="T63" fmla="*/ 979 h 1001"/>
                <a:gd name="T64" fmla="*/ 647 w 647"/>
                <a:gd name="T65" fmla="*/ 930 h 1001"/>
                <a:gd name="T66" fmla="*/ 647 w 647"/>
                <a:gd name="T67" fmla="*/ 870 h 1001"/>
                <a:gd name="T68" fmla="*/ 639 w 647"/>
                <a:gd name="T69" fmla="*/ 822 h 1001"/>
                <a:gd name="T70" fmla="*/ 639 w 647"/>
                <a:gd name="T71" fmla="*/ 784 h 1001"/>
                <a:gd name="T72" fmla="*/ 639 w 647"/>
                <a:gd name="T73" fmla="*/ 751 h 1001"/>
                <a:gd name="T74" fmla="*/ 647 w 647"/>
                <a:gd name="T75" fmla="*/ 702 h 1001"/>
                <a:gd name="T76" fmla="*/ 647 w 647"/>
                <a:gd name="T77" fmla="*/ 642 h 1001"/>
                <a:gd name="T78" fmla="*/ 639 w 647"/>
                <a:gd name="T79" fmla="*/ 594 h 1001"/>
                <a:gd name="T80" fmla="*/ 639 w 647"/>
                <a:gd name="T81" fmla="*/ 555 h 1001"/>
                <a:gd name="T82" fmla="*/ 639 w 647"/>
                <a:gd name="T83" fmla="*/ 523 h 1001"/>
                <a:gd name="T84" fmla="*/ 647 w 647"/>
                <a:gd name="T85" fmla="*/ 474 h 1001"/>
                <a:gd name="T86" fmla="*/ 647 w 647"/>
                <a:gd name="T87" fmla="*/ 414 h 1001"/>
                <a:gd name="T88" fmla="*/ 639 w 647"/>
                <a:gd name="T89" fmla="*/ 365 h 1001"/>
                <a:gd name="T90" fmla="*/ 639 w 647"/>
                <a:gd name="T91" fmla="*/ 327 h 1001"/>
                <a:gd name="T92" fmla="*/ 639 w 647"/>
                <a:gd name="T93" fmla="*/ 295 h 1001"/>
                <a:gd name="T94" fmla="*/ 647 w 647"/>
                <a:gd name="T95" fmla="*/ 246 h 1001"/>
                <a:gd name="T96" fmla="*/ 647 w 647"/>
                <a:gd name="T97" fmla="*/ 186 h 1001"/>
                <a:gd name="T98" fmla="*/ 639 w 647"/>
                <a:gd name="T99" fmla="*/ 137 h 1001"/>
                <a:gd name="T100" fmla="*/ 639 w 647"/>
                <a:gd name="T101" fmla="*/ 99 h 1001"/>
                <a:gd name="T102" fmla="*/ 639 w 647"/>
                <a:gd name="T103" fmla="*/ 67 h 1001"/>
                <a:gd name="T104" fmla="*/ 647 w 647"/>
                <a:gd name="T105" fmla="*/ 18 h 1001"/>
                <a:gd name="T106" fmla="*/ 575 w 647"/>
                <a:gd name="T107" fmla="*/ 0 h 1001"/>
                <a:gd name="T108" fmla="*/ 500 w 647"/>
                <a:gd name="T109" fmla="*/ 6 h 1001"/>
                <a:gd name="T110" fmla="*/ 442 w 647"/>
                <a:gd name="T111" fmla="*/ 6 h 1001"/>
                <a:gd name="T112" fmla="*/ 393 w 647"/>
                <a:gd name="T113" fmla="*/ 6 h 1001"/>
                <a:gd name="T114" fmla="*/ 318 w 647"/>
                <a:gd name="T115" fmla="*/ 0 h 1001"/>
                <a:gd name="T116" fmla="*/ 227 w 647"/>
                <a:gd name="T117" fmla="*/ 0 h 1001"/>
                <a:gd name="T118" fmla="*/ 153 w 647"/>
                <a:gd name="T119" fmla="*/ 6 h 1001"/>
                <a:gd name="T120" fmla="*/ 95 w 647"/>
                <a:gd name="T121" fmla="*/ 6 h 1001"/>
                <a:gd name="T122" fmla="*/ 45 w 647"/>
                <a:gd name="T123" fmla="*/ 6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7" h="1001">
                  <a:moveTo>
                    <a:pt x="8" y="3"/>
                  </a:moveTo>
                  <a:lnTo>
                    <a:pt x="8" y="14"/>
                  </a:lnTo>
                  <a:lnTo>
                    <a:pt x="0" y="14"/>
                  </a:lnTo>
                  <a:lnTo>
                    <a:pt x="0" y="3"/>
                  </a:lnTo>
                  <a:lnTo>
                    <a:pt x="8" y="3"/>
                  </a:lnTo>
                  <a:close/>
                  <a:moveTo>
                    <a:pt x="8" y="19"/>
                  </a:moveTo>
                  <a:lnTo>
                    <a:pt x="8" y="30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8" y="19"/>
                  </a:lnTo>
                  <a:close/>
                  <a:moveTo>
                    <a:pt x="8" y="35"/>
                  </a:moveTo>
                  <a:lnTo>
                    <a:pt x="8" y="46"/>
                  </a:lnTo>
                  <a:lnTo>
                    <a:pt x="0" y="46"/>
                  </a:lnTo>
                  <a:lnTo>
                    <a:pt x="0" y="35"/>
                  </a:lnTo>
                  <a:lnTo>
                    <a:pt x="8" y="35"/>
                  </a:lnTo>
                  <a:close/>
                  <a:moveTo>
                    <a:pt x="8" y="52"/>
                  </a:moveTo>
                  <a:lnTo>
                    <a:pt x="8" y="63"/>
                  </a:lnTo>
                  <a:lnTo>
                    <a:pt x="0" y="63"/>
                  </a:lnTo>
                  <a:lnTo>
                    <a:pt x="0" y="52"/>
                  </a:lnTo>
                  <a:lnTo>
                    <a:pt x="8" y="52"/>
                  </a:lnTo>
                  <a:close/>
                  <a:moveTo>
                    <a:pt x="8" y="68"/>
                  </a:moveTo>
                  <a:lnTo>
                    <a:pt x="8" y="79"/>
                  </a:lnTo>
                  <a:lnTo>
                    <a:pt x="0" y="79"/>
                  </a:lnTo>
                  <a:lnTo>
                    <a:pt x="0" y="68"/>
                  </a:lnTo>
                  <a:lnTo>
                    <a:pt x="8" y="68"/>
                  </a:lnTo>
                  <a:close/>
                  <a:moveTo>
                    <a:pt x="8" y="84"/>
                  </a:moveTo>
                  <a:lnTo>
                    <a:pt x="8" y="95"/>
                  </a:lnTo>
                  <a:lnTo>
                    <a:pt x="0" y="95"/>
                  </a:lnTo>
                  <a:lnTo>
                    <a:pt x="0" y="84"/>
                  </a:lnTo>
                  <a:lnTo>
                    <a:pt x="8" y="84"/>
                  </a:lnTo>
                  <a:close/>
                  <a:moveTo>
                    <a:pt x="8" y="101"/>
                  </a:moveTo>
                  <a:lnTo>
                    <a:pt x="8" y="112"/>
                  </a:lnTo>
                  <a:lnTo>
                    <a:pt x="0" y="112"/>
                  </a:lnTo>
                  <a:lnTo>
                    <a:pt x="0" y="101"/>
                  </a:lnTo>
                  <a:lnTo>
                    <a:pt x="8" y="101"/>
                  </a:lnTo>
                  <a:close/>
                  <a:moveTo>
                    <a:pt x="8" y="117"/>
                  </a:moveTo>
                  <a:lnTo>
                    <a:pt x="8" y="128"/>
                  </a:lnTo>
                  <a:lnTo>
                    <a:pt x="0" y="128"/>
                  </a:lnTo>
                  <a:lnTo>
                    <a:pt x="0" y="117"/>
                  </a:lnTo>
                  <a:lnTo>
                    <a:pt x="8" y="117"/>
                  </a:lnTo>
                  <a:close/>
                  <a:moveTo>
                    <a:pt x="8" y="133"/>
                  </a:moveTo>
                  <a:lnTo>
                    <a:pt x="8" y="144"/>
                  </a:lnTo>
                  <a:lnTo>
                    <a:pt x="0" y="144"/>
                  </a:lnTo>
                  <a:lnTo>
                    <a:pt x="0" y="133"/>
                  </a:lnTo>
                  <a:lnTo>
                    <a:pt x="8" y="133"/>
                  </a:lnTo>
                  <a:close/>
                  <a:moveTo>
                    <a:pt x="8" y="149"/>
                  </a:moveTo>
                  <a:lnTo>
                    <a:pt x="8" y="160"/>
                  </a:lnTo>
                  <a:lnTo>
                    <a:pt x="0" y="160"/>
                  </a:lnTo>
                  <a:lnTo>
                    <a:pt x="0" y="149"/>
                  </a:lnTo>
                  <a:lnTo>
                    <a:pt x="8" y="149"/>
                  </a:lnTo>
                  <a:close/>
                  <a:moveTo>
                    <a:pt x="8" y="166"/>
                  </a:moveTo>
                  <a:lnTo>
                    <a:pt x="8" y="177"/>
                  </a:lnTo>
                  <a:lnTo>
                    <a:pt x="0" y="177"/>
                  </a:lnTo>
                  <a:lnTo>
                    <a:pt x="0" y="166"/>
                  </a:lnTo>
                  <a:lnTo>
                    <a:pt x="8" y="166"/>
                  </a:lnTo>
                  <a:close/>
                  <a:moveTo>
                    <a:pt x="8" y="182"/>
                  </a:moveTo>
                  <a:lnTo>
                    <a:pt x="8" y="193"/>
                  </a:lnTo>
                  <a:lnTo>
                    <a:pt x="0" y="193"/>
                  </a:lnTo>
                  <a:lnTo>
                    <a:pt x="0" y="182"/>
                  </a:lnTo>
                  <a:lnTo>
                    <a:pt x="8" y="182"/>
                  </a:lnTo>
                  <a:close/>
                  <a:moveTo>
                    <a:pt x="8" y="198"/>
                  </a:moveTo>
                  <a:lnTo>
                    <a:pt x="8" y="209"/>
                  </a:lnTo>
                  <a:lnTo>
                    <a:pt x="0" y="209"/>
                  </a:lnTo>
                  <a:lnTo>
                    <a:pt x="0" y="198"/>
                  </a:lnTo>
                  <a:lnTo>
                    <a:pt x="8" y="198"/>
                  </a:lnTo>
                  <a:close/>
                  <a:moveTo>
                    <a:pt x="8" y="215"/>
                  </a:moveTo>
                  <a:lnTo>
                    <a:pt x="8" y="226"/>
                  </a:lnTo>
                  <a:lnTo>
                    <a:pt x="0" y="226"/>
                  </a:lnTo>
                  <a:lnTo>
                    <a:pt x="0" y="215"/>
                  </a:lnTo>
                  <a:lnTo>
                    <a:pt x="8" y="215"/>
                  </a:lnTo>
                  <a:close/>
                  <a:moveTo>
                    <a:pt x="8" y="231"/>
                  </a:moveTo>
                  <a:lnTo>
                    <a:pt x="8" y="242"/>
                  </a:lnTo>
                  <a:lnTo>
                    <a:pt x="0" y="242"/>
                  </a:lnTo>
                  <a:lnTo>
                    <a:pt x="0" y="231"/>
                  </a:lnTo>
                  <a:lnTo>
                    <a:pt x="8" y="231"/>
                  </a:lnTo>
                  <a:close/>
                  <a:moveTo>
                    <a:pt x="8" y="247"/>
                  </a:moveTo>
                  <a:lnTo>
                    <a:pt x="8" y="258"/>
                  </a:lnTo>
                  <a:lnTo>
                    <a:pt x="0" y="258"/>
                  </a:lnTo>
                  <a:lnTo>
                    <a:pt x="0" y="247"/>
                  </a:lnTo>
                  <a:lnTo>
                    <a:pt x="8" y="247"/>
                  </a:lnTo>
                  <a:close/>
                  <a:moveTo>
                    <a:pt x="8" y="263"/>
                  </a:moveTo>
                  <a:lnTo>
                    <a:pt x="8" y="274"/>
                  </a:lnTo>
                  <a:lnTo>
                    <a:pt x="0" y="274"/>
                  </a:lnTo>
                  <a:lnTo>
                    <a:pt x="0" y="263"/>
                  </a:lnTo>
                  <a:lnTo>
                    <a:pt x="8" y="263"/>
                  </a:lnTo>
                  <a:close/>
                  <a:moveTo>
                    <a:pt x="8" y="280"/>
                  </a:moveTo>
                  <a:lnTo>
                    <a:pt x="8" y="291"/>
                  </a:lnTo>
                  <a:lnTo>
                    <a:pt x="0" y="291"/>
                  </a:lnTo>
                  <a:lnTo>
                    <a:pt x="0" y="280"/>
                  </a:lnTo>
                  <a:lnTo>
                    <a:pt x="8" y="280"/>
                  </a:lnTo>
                  <a:close/>
                  <a:moveTo>
                    <a:pt x="8" y="296"/>
                  </a:moveTo>
                  <a:lnTo>
                    <a:pt x="8" y="307"/>
                  </a:lnTo>
                  <a:lnTo>
                    <a:pt x="0" y="307"/>
                  </a:lnTo>
                  <a:lnTo>
                    <a:pt x="0" y="296"/>
                  </a:lnTo>
                  <a:lnTo>
                    <a:pt x="8" y="296"/>
                  </a:lnTo>
                  <a:close/>
                  <a:moveTo>
                    <a:pt x="8" y="312"/>
                  </a:moveTo>
                  <a:lnTo>
                    <a:pt x="8" y="323"/>
                  </a:lnTo>
                  <a:lnTo>
                    <a:pt x="0" y="323"/>
                  </a:lnTo>
                  <a:lnTo>
                    <a:pt x="0" y="312"/>
                  </a:lnTo>
                  <a:lnTo>
                    <a:pt x="8" y="312"/>
                  </a:lnTo>
                  <a:close/>
                  <a:moveTo>
                    <a:pt x="8" y="329"/>
                  </a:moveTo>
                  <a:lnTo>
                    <a:pt x="8" y="340"/>
                  </a:lnTo>
                  <a:lnTo>
                    <a:pt x="0" y="340"/>
                  </a:lnTo>
                  <a:lnTo>
                    <a:pt x="0" y="329"/>
                  </a:lnTo>
                  <a:lnTo>
                    <a:pt x="8" y="329"/>
                  </a:lnTo>
                  <a:close/>
                  <a:moveTo>
                    <a:pt x="8" y="345"/>
                  </a:moveTo>
                  <a:lnTo>
                    <a:pt x="8" y="356"/>
                  </a:lnTo>
                  <a:lnTo>
                    <a:pt x="0" y="356"/>
                  </a:lnTo>
                  <a:lnTo>
                    <a:pt x="0" y="345"/>
                  </a:lnTo>
                  <a:lnTo>
                    <a:pt x="8" y="345"/>
                  </a:lnTo>
                  <a:close/>
                  <a:moveTo>
                    <a:pt x="8" y="361"/>
                  </a:moveTo>
                  <a:lnTo>
                    <a:pt x="8" y="372"/>
                  </a:lnTo>
                  <a:lnTo>
                    <a:pt x="0" y="372"/>
                  </a:lnTo>
                  <a:lnTo>
                    <a:pt x="0" y="361"/>
                  </a:lnTo>
                  <a:lnTo>
                    <a:pt x="8" y="361"/>
                  </a:lnTo>
                  <a:close/>
                  <a:moveTo>
                    <a:pt x="8" y="378"/>
                  </a:moveTo>
                  <a:lnTo>
                    <a:pt x="8" y="389"/>
                  </a:lnTo>
                  <a:lnTo>
                    <a:pt x="0" y="389"/>
                  </a:lnTo>
                  <a:lnTo>
                    <a:pt x="0" y="378"/>
                  </a:lnTo>
                  <a:lnTo>
                    <a:pt x="8" y="378"/>
                  </a:lnTo>
                  <a:close/>
                  <a:moveTo>
                    <a:pt x="8" y="394"/>
                  </a:moveTo>
                  <a:lnTo>
                    <a:pt x="8" y="405"/>
                  </a:lnTo>
                  <a:lnTo>
                    <a:pt x="0" y="405"/>
                  </a:lnTo>
                  <a:lnTo>
                    <a:pt x="0" y="394"/>
                  </a:lnTo>
                  <a:lnTo>
                    <a:pt x="8" y="394"/>
                  </a:lnTo>
                  <a:close/>
                  <a:moveTo>
                    <a:pt x="8" y="410"/>
                  </a:moveTo>
                  <a:lnTo>
                    <a:pt x="8" y="421"/>
                  </a:lnTo>
                  <a:lnTo>
                    <a:pt x="0" y="421"/>
                  </a:lnTo>
                  <a:lnTo>
                    <a:pt x="0" y="410"/>
                  </a:lnTo>
                  <a:lnTo>
                    <a:pt x="8" y="410"/>
                  </a:lnTo>
                  <a:close/>
                  <a:moveTo>
                    <a:pt x="8" y="426"/>
                  </a:moveTo>
                  <a:lnTo>
                    <a:pt x="8" y="437"/>
                  </a:lnTo>
                  <a:lnTo>
                    <a:pt x="0" y="437"/>
                  </a:lnTo>
                  <a:lnTo>
                    <a:pt x="0" y="426"/>
                  </a:lnTo>
                  <a:lnTo>
                    <a:pt x="8" y="426"/>
                  </a:lnTo>
                  <a:close/>
                  <a:moveTo>
                    <a:pt x="8" y="443"/>
                  </a:moveTo>
                  <a:lnTo>
                    <a:pt x="8" y="454"/>
                  </a:lnTo>
                  <a:lnTo>
                    <a:pt x="0" y="454"/>
                  </a:lnTo>
                  <a:lnTo>
                    <a:pt x="0" y="443"/>
                  </a:lnTo>
                  <a:lnTo>
                    <a:pt x="8" y="443"/>
                  </a:lnTo>
                  <a:close/>
                  <a:moveTo>
                    <a:pt x="8" y="459"/>
                  </a:moveTo>
                  <a:lnTo>
                    <a:pt x="8" y="470"/>
                  </a:lnTo>
                  <a:lnTo>
                    <a:pt x="0" y="470"/>
                  </a:lnTo>
                  <a:lnTo>
                    <a:pt x="0" y="459"/>
                  </a:lnTo>
                  <a:lnTo>
                    <a:pt x="8" y="459"/>
                  </a:lnTo>
                  <a:close/>
                  <a:moveTo>
                    <a:pt x="8" y="475"/>
                  </a:moveTo>
                  <a:lnTo>
                    <a:pt x="8" y="486"/>
                  </a:lnTo>
                  <a:lnTo>
                    <a:pt x="0" y="486"/>
                  </a:lnTo>
                  <a:lnTo>
                    <a:pt x="0" y="475"/>
                  </a:lnTo>
                  <a:lnTo>
                    <a:pt x="8" y="475"/>
                  </a:lnTo>
                  <a:close/>
                  <a:moveTo>
                    <a:pt x="8" y="492"/>
                  </a:moveTo>
                  <a:lnTo>
                    <a:pt x="8" y="503"/>
                  </a:lnTo>
                  <a:lnTo>
                    <a:pt x="0" y="503"/>
                  </a:lnTo>
                  <a:lnTo>
                    <a:pt x="0" y="492"/>
                  </a:lnTo>
                  <a:lnTo>
                    <a:pt x="8" y="492"/>
                  </a:lnTo>
                  <a:close/>
                  <a:moveTo>
                    <a:pt x="8" y="508"/>
                  </a:moveTo>
                  <a:lnTo>
                    <a:pt x="8" y="519"/>
                  </a:lnTo>
                  <a:lnTo>
                    <a:pt x="0" y="519"/>
                  </a:lnTo>
                  <a:lnTo>
                    <a:pt x="0" y="508"/>
                  </a:lnTo>
                  <a:lnTo>
                    <a:pt x="8" y="508"/>
                  </a:lnTo>
                  <a:close/>
                  <a:moveTo>
                    <a:pt x="8" y="524"/>
                  </a:moveTo>
                  <a:lnTo>
                    <a:pt x="8" y="535"/>
                  </a:lnTo>
                  <a:lnTo>
                    <a:pt x="0" y="535"/>
                  </a:lnTo>
                  <a:lnTo>
                    <a:pt x="0" y="524"/>
                  </a:lnTo>
                  <a:lnTo>
                    <a:pt x="8" y="524"/>
                  </a:lnTo>
                  <a:close/>
                  <a:moveTo>
                    <a:pt x="8" y="540"/>
                  </a:moveTo>
                  <a:lnTo>
                    <a:pt x="8" y="551"/>
                  </a:lnTo>
                  <a:lnTo>
                    <a:pt x="0" y="551"/>
                  </a:lnTo>
                  <a:lnTo>
                    <a:pt x="0" y="540"/>
                  </a:lnTo>
                  <a:lnTo>
                    <a:pt x="8" y="540"/>
                  </a:lnTo>
                  <a:close/>
                  <a:moveTo>
                    <a:pt x="8" y="557"/>
                  </a:moveTo>
                  <a:lnTo>
                    <a:pt x="8" y="568"/>
                  </a:lnTo>
                  <a:lnTo>
                    <a:pt x="0" y="568"/>
                  </a:lnTo>
                  <a:lnTo>
                    <a:pt x="0" y="557"/>
                  </a:lnTo>
                  <a:lnTo>
                    <a:pt x="8" y="557"/>
                  </a:lnTo>
                  <a:close/>
                  <a:moveTo>
                    <a:pt x="8" y="573"/>
                  </a:moveTo>
                  <a:lnTo>
                    <a:pt x="8" y="584"/>
                  </a:lnTo>
                  <a:lnTo>
                    <a:pt x="0" y="584"/>
                  </a:lnTo>
                  <a:lnTo>
                    <a:pt x="0" y="573"/>
                  </a:lnTo>
                  <a:lnTo>
                    <a:pt x="8" y="573"/>
                  </a:lnTo>
                  <a:close/>
                  <a:moveTo>
                    <a:pt x="8" y="589"/>
                  </a:moveTo>
                  <a:lnTo>
                    <a:pt x="8" y="600"/>
                  </a:lnTo>
                  <a:lnTo>
                    <a:pt x="0" y="600"/>
                  </a:lnTo>
                  <a:lnTo>
                    <a:pt x="0" y="589"/>
                  </a:lnTo>
                  <a:lnTo>
                    <a:pt x="8" y="589"/>
                  </a:lnTo>
                  <a:close/>
                  <a:moveTo>
                    <a:pt x="8" y="606"/>
                  </a:moveTo>
                  <a:lnTo>
                    <a:pt x="8" y="617"/>
                  </a:lnTo>
                  <a:lnTo>
                    <a:pt x="0" y="617"/>
                  </a:lnTo>
                  <a:lnTo>
                    <a:pt x="0" y="606"/>
                  </a:lnTo>
                  <a:lnTo>
                    <a:pt x="8" y="606"/>
                  </a:lnTo>
                  <a:close/>
                  <a:moveTo>
                    <a:pt x="8" y="622"/>
                  </a:moveTo>
                  <a:lnTo>
                    <a:pt x="8" y="633"/>
                  </a:lnTo>
                  <a:lnTo>
                    <a:pt x="0" y="633"/>
                  </a:lnTo>
                  <a:lnTo>
                    <a:pt x="0" y="622"/>
                  </a:lnTo>
                  <a:lnTo>
                    <a:pt x="8" y="622"/>
                  </a:lnTo>
                  <a:close/>
                  <a:moveTo>
                    <a:pt x="8" y="638"/>
                  </a:moveTo>
                  <a:lnTo>
                    <a:pt x="8" y="649"/>
                  </a:lnTo>
                  <a:lnTo>
                    <a:pt x="0" y="649"/>
                  </a:lnTo>
                  <a:lnTo>
                    <a:pt x="0" y="638"/>
                  </a:lnTo>
                  <a:lnTo>
                    <a:pt x="8" y="638"/>
                  </a:lnTo>
                  <a:close/>
                  <a:moveTo>
                    <a:pt x="8" y="654"/>
                  </a:moveTo>
                  <a:lnTo>
                    <a:pt x="8" y="665"/>
                  </a:lnTo>
                  <a:lnTo>
                    <a:pt x="0" y="665"/>
                  </a:lnTo>
                  <a:lnTo>
                    <a:pt x="0" y="654"/>
                  </a:lnTo>
                  <a:lnTo>
                    <a:pt x="8" y="654"/>
                  </a:lnTo>
                  <a:close/>
                  <a:moveTo>
                    <a:pt x="8" y="671"/>
                  </a:moveTo>
                  <a:lnTo>
                    <a:pt x="8" y="682"/>
                  </a:lnTo>
                  <a:lnTo>
                    <a:pt x="0" y="682"/>
                  </a:lnTo>
                  <a:lnTo>
                    <a:pt x="0" y="671"/>
                  </a:lnTo>
                  <a:lnTo>
                    <a:pt x="8" y="671"/>
                  </a:lnTo>
                  <a:close/>
                  <a:moveTo>
                    <a:pt x="8" y="687"/>
                  </a:moveTo>
                  <a:lnTo>
                    <a:pt x="8" y="698"/>
                  </a:lnTo>
                  <a:lnTo>
                    <a:pt x="0" y="698"/>
                  </a:lnTo>
                  <a:lnTo>
                    <a:pt x="0" y="687"/>
                  </a:lnTo>
                  <a:lnTo>
                    <a:pt x="8" y="687"/>
                  </a:lnTo>
                  <a:close/>
                  <a:moveTo>
                    <a:pt x="8" y="703"/>
                  </a:moveTo>
                  <a:lnTo>
                    <a:pt x="8" y="714"/>
                  </a:lnTo>
                  <a:lnTo>
                    <a:pt x="0" y="714"/>
                  </a:lnTo>
                  <a:lnTo>
                    <a:pt x="0" y="703"/>
                  </a:lnTo>
                  <a:lnTo>
                    <a:pt x="8" y="703"/>
                  </a:lnTo>
                  <a:close/>
                  <a:moveTo>
                    <a:pt x="8" y="720"/>
                  </a:moveTo>
                  <a:lnTo>
                    <a:pt x="8" y="731"/>
                  </a:lnTo>
                  <a:lnTo>
                    <a:pt x="0" y="731"/>
                  </a:lnTo>
                  <a:lnTo>
                    <a:pt x="0" y="720"/>
                  </a:lnTo>
                  <a:lnTo>
                    <a:pt x="8" y="720"/>
                  </a:lnTo>
                  <a:close/>
                  <a:moveTo>
                    <a:pt x="8" y="736"/>
                  </a:moveTo>
                  <a:lnTo>
                    <a:pt x="8" y="747"/>
                  </a:lnTo>
                  <a:lnTo>
                    <a:pt x="0" y="747"/>
                  </a:lnTo>
                  <a:lnTo>
                    <a:pt x="0" y="736"/>
                  </a:lnTo>
                  <a:lnTo>
                    <a:pt x="8" y="736"/>
                  </a:lnTo>
                  <a:close/>
                  <a:moveTo>
                    <a:pt x="8" y="752"/>
                  </a:moveTo>
                  <a:lnTo>
                    <a:pt x="8" y="763"/>
                  </a:lnTo>
                  <a:lnTo>
                    <a:pt x="0" y="763"/>
                  </a:lnTo>
                  <a:lnTo>
                    <a:pt x="0" y="752"/>
                  </a:lnTo>
                  <a:lnTo>
                    <a:pt x="8" y="752"/>
                  </a:lnTo>
                  <a:close/>
                  <a:moveTo>
                    <a:pt x="8" y="768"/>
                  </a:moveTo>
                  <a:lnTo>
                    <a:pt x="8" y="779"/>
                  </a:lnTo>
                  <a:lnTo>
                    <a:pt x="0" y="779"/>
                  </a:lnTo>
                  <a:lnTo>
                    <a:pt x="0" y="768"/>
                  </a:lnTo>
                  <a:lnTo>
                    <a:pt x="8" y="768"/>
                  </a:lnTo>
                  <a:close/>
                  <a:moveTo>
                    <a:pt x="8" y="785"/>
                  </a:moveTo>
                  <a:lnTo>
                    <a:pt x="8" y="796"/>
                  </a:lnTo>
                  <a:lnTo>
                    <a:pt x="0" y="796"/>
                  </a:lnTo>
                  <a:lnTo>
                    <a:pt x="0" y="785"/>
                  </a:lnTo>
                  <a:lnTo>
                    <a:pt x="8" y="785"/>
                  </a:lnTo>
                  <a:close/>
                  <a:moveTo>
                    <a:pt x="8" y="801"/>
                  </a:moveTo>
                  <a:lnTo>
                    <a:pt x="8" y="812"/>
                  </a:lnTo>
                  <a:lnTo>
                    <a:pt x="0" y="812"/>
                  </a:lnTo>
                  <a:lnTo>
                    <a:pt x="0" y="801"/>
                  </a:lnTo>
                  <a:lnTo>
                    <a:pt x="8" y="801"/>
                  </a:lnTo>
                  <a:close/>
                  <a:moveTo>
                    <a:pt x="8" y="817"/>
                  </a:moveTo>
                  <a:lnTo>
                    <a:pt x="8" y="828"/>
                  </a:lnTo>
                  <a:lnTo>
                    <a:pt x="0" y="828"/>
                  </a:lnTo>
                  <a:lnTo>
                    <a:pt x="0" y="817"/>
                  </a:lnTo>
                  <a:lnTo>
                    <a:pt x="8" y="817"/>
                  </a:lnTo>
                  <a:close/>
                  <a:moveTo>
                    <a:pt x="8" y="834"/>
                  </a:moveTo>
                  <a:lnTo>
                    <a:pt x="8" y="845"/>
                  </a:lnTo>
                  <a:lnTo>
                    <a:pt x="0" y="845"/>
                  </a:lnTo>
                  <a:lnTo>
                    <a:pt x="0" y="834"/>
                  </a:lnTo>
                  <a:lnTo>
                    <a:pt x="8" y="834"/>
                  </a:lnTo>
                  <a:close/>
                  <a:moveTo>
                    <a:pt x="8" y="850"/>
                  </a:moveTo>
                  <a:lnTo>
                    <a:pt x="8" y="861"/>
                  </a:lnTo>
                  <a:lnTo>
                    <a:pt x="0" y="861"/>
                  </a:lnTo>
                  <a:lnTo>
                    <a:pt x="0" y="850"/>
                  </a:lnTo>
                  <a:lnTo>
                    <a:pt x="8" y="850"/>
                  </a:lnTo>
                  <a:close/>
                  <a:moveTo>
                    <a:pt x="8" y="866"/>
                  </a:moveTo>
                  <a:lnTo>
                    <a:pt x="8" y="877"/>
                  </a:lnTo>
                  <a:lnTo>
                    <a:pt x="0" y="877"/>
                  </a:lnTo>
                  <a:lnTo>
                    <a:pt x="0" y="866"/>
                  </a:lnTo>
                  <a:lnTo>
                    <a:pt x="8" y="866"/>
                  </a:lnTo>
                  <a:close/>
                  <a:moveTo>
                    <a:pt x="8" y="882"/>
                  </a:moveTo>
                  <a:lnTo>
                    <a:pt x="8" y="893"/>
                  </a:lnTo>
                  <a:lnTo>
                    <a:pt x="0" y="893"/>
                  </a:lnTo>
                  <a:lnTo>
                    <a:pt x="0" y="882"/>
                  </a:lnTo>
                  <a:lnTo>
                    <a:pt x="8" y="882"/>
                  </a:lnTo>
                  <a:close/>
                  <a:moveTo>
                    <a:pt x="8" y="899"/>
                  </a:moveTo>
                  <a:lnTo>
                    <a:pt x="8" y="910"/>
                  </a:lnTo>
                  <a:lnTo>
                    <a:pt x="0" y="910"/>
                  </a:lnTo>
                  <a:lnTo>
                    <a:pt x="0" y="899"/>
                  </a:lnTo>
                  <a:lnTo>
                    <a:pt x="8" y="899"/>
                  </a:lnTo>
                  <a:close/>
                  <a:moveTo>
                    <a:pt x="8" y="915"/>
                  </a:moveTo>
                  <a:lnTo>
                    <a:pt x="8" y="926"/>
                  </a:lnTo>
                  <a:lnTo>
                    <a:pt x="0" y="926"/>
                  </a:lnTo>
                  <a:lnTo>
                    <a:pt x="0" y="915"/>
                  </a:lnTo>
                  <a:lnTo>
                    <a:pt x="8" y="915"/>
                  </a:lnTo>
                  <a:close/>
                  <a:moveTo>
                    <a:pt x="8" y="931"/>
                  </a:moveTo>
                  <a:lnTo>
                    <a:pt x="8" y="942"/>
                  </a:lnTo>
                  <a:lnTo>
                    <a:pt x="0" y="942"/>
                  </a:lnTo>
                  <a:lnTo>
                    <a:pt x="0" y="931"/>
                  </a:lnTo>
                  <a:lnTo>
                    <a:pt x="8" y="931"/>
                  </a:lnTo>
                  <a:close/>
                  <a:moveTo>
                    <a:pt x="8" y="948"/>
                  </a:moveTo>
                  <a:lnTo>
                    <a:pt x="8" y="959"/>
                  </a:lnTo>
                  <a:lnTo>
                    <a:pt x="0" y="959"/>
                  </a:lnTo>
                  <a:lnTo>
                    <a:pt x="0" y="948"/>
                  </a:lnTo>
                  <a:lnTo>
                    <a:pt x="8" y="948"/>
                  </a:lnTo>
                  <a:close/>
                  <a:moveTo>
                    <a:pt x="8" y="964"/>
                  </a:moveTo>
                  <a:lnTo>
                    <a:pt x="8" y="975"/>
                  </a:lnTo>
                  <a:lnTo>
                    <a:pt x="0" y="975"/>
                  </a:lnTo>
                  <a:lnTo>
                    <a:pt x="0" y="964"/>
                  </a:lnTo>
                  <a:lnTo>
                    <a:pt x="8" y="964"/>
                  </a:lnTo>
                  <a:close/>
                  <a:moveTo>
                    <a:pt x="8" y="980"/>
                  </a:moveTo>
                  <a:lnTo>
                    <a:pt x="8" y="991"/>
                  </a:lnTo>
                  <a:lnTo>
                    <a:pt x="0" y="991"/>
                  </a:lnTo>
                  <a:lnTo>
                    <a:pt x="0" y="980"/>
                  </a:lnTo>
                  <a:lnTo>
                    <a:pt x="8" y="980"/>
                  </a:lnTo>
                  <a:close/>
                  <a:moveTo>
                    <a:pt x="8" y="996"/>
                  </a:moveTo>
                  <a:lnTo>
                    <a:pt x="8" y="998"/>
                  </a:lnTo>
                  <a:lnTo>
                    <a:pt x="4" y="995"/>
                  </a:lnTo>
                  <a:lnTo>
                    <a:pt x="18" y="995"/>
                  </a:lnTo>
                  <a:lnTo>
                    <a:pt x="18" y="1001"/>
                  </a:lnTo>
                  <a:lnTo>
                    <a:pt x="0" y="1001"/>
                  </a:lnTo>
                  <a:lnTo>
                    <a:pt x="0" y="996"/>
                  </a:lnTo>
                  <a:lnTo>
                    <a:pt x="8" y="996"/>
                  </a:lnTo>
                  <a:close/>
                  <a:moveTo>
                    <a:pt x="27" y="995"/>
                  </a:moveTo>
                  <a:lnTo>
                    <a:pt x="43" y="995"/>
                  </a:lnTo>
                  <a:lnTo>
                    <a:pt x="43" y="1001"/>
                  </a:lnTo>
                  <a:lnTo>
                    <a:pt x="27" y="1001"/>
                  </a:lnTo>
                  <a:lnTo>
                    <a:pt x="27" y="995"/>
                  </a:lnTo>
                  <a:close/>
                  <a:moveTo>
                    <a:pt x="51" y="995"/>
                  </a:moveTo>
                  <a:lnTo>
                    <a:pt x="68" y="995"/>
                  </a:lnTo>
                  <a:lnTo>
                    <a:pt x="68" y="1001"/>
                  </a:lnTo>
                  <a:lnTo>
                    <a:pt x="51" y="1001"/>
                  </a:lnTo>
                  <a:lnTo>
                    <a:pt x="51" y="995"/>
                  </a:lnTo>
                  <a:close/>
                  <a:moveTo>
                    <a:pt x="76" y="995"/>
                  </a:moveTo>
                  <a:lnTo>
                    <a:pt x="93" y="995"/>
                  </a:lnTo>
                  <a:lnTo>
                    <a:pt x="93" y="1001"/>
                  </a:lnTo>
                  <a:lnTo>
                    <a:pt x="76" y="1001"/>
                  </a:lnTo>
                  <a:lnTo>
                    <a:pt x="76" y="995"/>
                  </a:lnTo>
                  <a:close/>
                  <a:moveTo>
                    <a:pt x="101" y="995"/>
                  </a:moveTo>
                  <a:lnTo>
                    <a:pt x="117" y="995"/>
                  </a:lnTo>
                  <a:lnTo>
                    <a:pt x="117" y="1001"/>
                  </a:lnTo>
                  <a:lnTo>
                    <a:pt x="101" y="1001"/>
                  </a:lnTo>
                  <a:lnTo>
                    <a:pt x="101" y="995"/>
                  </a:lnTo>
                  <a:close/>
                  <a:moveTo>
                    <a:pt x="126" y="995"/>
                  </a:moveTo>
                  <a:lnTo>
                    <a:pt x="142" y="995"/>
                  </a:lnTo>
                  <a:lnTo>
                    <a:pt x="142" y="1001"/>
                  </a:lnTo>
                  <a:lnTo>
                    <a:pt x="126" y="1001"/>
                  </a:lnTo>
                  <a:lnTo>
                    <a:pt x="126" y="995"/>
                  </a:lnTo>
                  <a:close/>
                  <a:moveTo>
                    <a:pt x="151" y="995"/>
                  </a:moveTo>
                  <a:lnTo>
                    <a:pt x="167" y="995"/>
                  </a:lnTo>
                  <a:lnTo>
                    <a:pt x="167" y="1001"/>
                  </a:lnTo>
                  <a:lnTo>
                    <a:pt x="151" y="1001"/>
                  </a:lnTo>
                  <a:lnTo>
                    <a:pt x="151" y="995"/>
                  </a:lnTo>
                  <a:close/>
                  <a:moveTo>
                    <a:pt x="175" y="995"/>
                  </a:moveTo>
                  <a:lnTo>
                    <a:pt x="192" y="995"/>
                  </a:lnTo>
                  <a:lnTo>
                    <a:pt x="192" y="1001"/>
                  </a:lnTo>
                  <a:lnTo>
                    <a:pt x="175" y="1001"/>
                  </a:lnTo>
                  <a:lnTo>
                    <a:pt x="175" y="995"/>
                  </a:lnTo>
                  <a:close/>
                  <a:moveTo>
                    <a:pt x="200" y="995"/>
                  </a:moveTo>
                  <a:lnTo>
                    <a:pt x="217" y="995"/>
                  </a:lnTo>
                  <a:lnTo>
                    <a:pt x="217" y="1001"/>
                  </a:lnTo>
                  <a:lnTo>
                    <a:pt x="200" y="1001"/>
                  </a:lnTo>
                  <a:lnTo>
                    <a:pt x="200" y="995"/>
                  </a:lnTo>
                  <a:close/>
                  <a:moveTo>
                    <a:pt x="225" y="995"/>
                  </a:moveTo>
                  <a:lnTo>
                    <a:pt x="242" y="995"/>
                  </a:lnTo>
                  <a:lnTo>
                    <a:pt x="242" y="1001"/>
                  </a:lnTo>
                  <a:lnTo>
                    <a:pt x="225" y="1001"/>
                  </a:lnTo>
                  <a:lnTo>
                    <a:pt x="225" y="995"/>
                  </a:lnTo>
                  <a:close/>
                  <a:moveTo>
                    <a:pt x="250" y="995"/>
                  </a:moveTo>
                  <a:lnTo>
                    <a:pt x="266" y="995"/>
                  </a:lnTo>
                  <a:lnTo>
                    <a:pt x="266" y="1001"/>
                  </a:lnTo>
                  <a:lnTo>
                    <a:pt x="250" y="1001"/>
                  </a:lnTo>
                  <a:lnTo>
                    <a:pt x="250" y="995"/>
                  </a:lnTo>
                  <a:close/>
                  <a:moveTo>
                    <a:pt x="275" y="995"/>
                  </a:moveTo>
                  <a:lnTo>
                    <a:pt x="291" y="995"/>
                  </a:lnTo>
                  <a:lnTo>
                    <a:pt x="291" y="1001"/>
                  </a:lnTo>
                  <a:lnTo>
                    <a:pt x="275" y="1001"/>
                  </a:lnTo>
                  <a:lnTo>
                    <a:pt x="275" y="995"/>
                  </a:lnTo>
                  <a:close/>
                  <a:moveTo>
                    <a:pt x="300" y="995"/>
                  </a:moveTo>
                  <a:lnTo>
                    <a:pt x="316" y="995"/>
                  </a:lnTo>
                  <a:lnTo>
                    <a:pt x="316" y="1001"/>
                  </a:lnTo>
                  <a:lnTo>
                    <a:pt x="300" y="1001"/>
                  </a:lnTo>
                  <a:lnTo>
                    <a:pt x="300" y="995"/>
                  </a:lnTo>
                  <a:close/>
                  <a:moveTo>
                    <a:pt x="324" y="995"/>
                  </a:moveTo>
                  <a:lnTo>
                    <a:pt x="341" y="995"/>
                  </a:lnTo>
                  <a:lnTo>
                    <a:pt x="341" y="1001"/>
                  </a:lnTo>
                  <a:lnTo>
                    <a:pt x="324" y="1001"/>
                  </a:lnTo>
                  <a:lnTo>
                    <a:pt x="324" y="995"/>
                  </a:lnTo>
                  <a:close/>
                  <a:moveTo>
                    <a:pt x="349" y="995"/>
                  </a:moveTo>
                  <a:lnTo>
                    <a:pt x="366" y="995"/>
                  </a:lnTo>
                  <a:lnTo>
                    <a:pt x="366" y="1001"/>
                  </a:lnTo>
                  <a:lnTo>
                    <a:pt x="349" y="1001"/>
                  </a:lnTo>
                  <a:lnTo>
                    <a:pt x="349" y="995"/>
                  </a:lnTo>
                  <a:close/>
                  <a:moveTo>
                    <a:pt x="374" y="995"/>
                  </a:moveTo>
                  <a:lnTo>
                    <a:pt x="390" y="995"/>
                  </a:lnTo>
                  <a:lnTo>
                    <a:pt x="390" y="1001"/>
                  </a:lnTo>
                  <a:lnTo>
                    <a:pt x="374" y="1001"/>
                  </a:lnTo>
                  <a:lnTo>
                    <a:pt x="374" y="995"/>
                  </a:lnTo>
                  <a:close/>
                  <a:moveTo>
                    <a:pt x="399" y="995"/>
                  </a:moveTo>
                  <a:lnTo>
                    <a:pt x="415" y="995"/>
                  </a:lnTo>
                  <a:lnTo>
                    <a:pt x="415" y="1001"/>
                  </a:lnTo>
                  <a:lnTo>
                    <a:pt x="399" y="1001"/>
                  </a:lnTo>
                  <a:lnTo>
                    <a:pt x="399" y="995"/>
                  </a:lnTo>
                  <a:close/>
                  <a:moveTo>
                    <a:pt x="424" y="995"/>
                  </a:moveTo>
                  <a:lnTo>
                    <a:pt x="440" y="995"/>
                  </a:lnTo>
                  <a:lnTo>
                    <a:pt x="440" y="1001"/>
                  </a:lnTo>
                  <a:lnTo>
                    <a:pt x="424" y="1001"/>
                  </a:lnTo>
                  <a:lnTo>
                    <a:pt x="424" y="995"/>
                  </a:lnTo>
                  <a:close/>
                  <a:moveTo>
                    <a:pt x="448" y="995"/>
                  </a:moveTo>
                  <a:lnTo>
                    <a:pt x="465" y="995"/>
                  </a:lnTo>
                  <a:lnTo>
                    <a:pt x="465" y="1001"/>
                  </a:lnTo>
                  <a:lnTo>
                    <a:pt x="448" y="1001"/>
                  </a:lnTo>
                  <a:lnTo>
                    <a:pt x="448" y="995"/>
                  </a:lnTo>
                  <a:close/>
                  <a:moveTo>
                    <a:pt x="473" y="995"/>
                  </a:moveTo>
                  <a:lnTo>
                    <a:pt x="490" y="995"/>
                  </a:lnTo>
                  <a:lnTo>
                    <a:pt x="490" y="1001"/>
                  </a:lnTo>
                  <a:lnTo>
                    <a:pt x="473" y="1001"/>
                  </a:lnTo>
                  <a:lnTo>
                    <a:pt x="473" y="995"/>
                  </a:lnTo>
                  <a:close/>
                  <a:moveTo>
                    <a:pt x="498" y="995"/>
                  </a:moveTo>
                  <a:lnTo>
                    <a:pt x="514" y="995"/>
                  </a:lnTo>
                  <a:lnTo>
                    <a:pt x="514" y="1001"/>
                  </a:lnTo>
                  <a:lnTo>
                    <a:pt x="498" y="1001"/>
                  </a:lnTo>
                  <a:lnTo>
                    <a:pt x="498" y="995"/>
                  </a:lnTo>
                  <a:close/>
                  <a:moveTo>
                    <a:pt x="523" y="995"/>
                  </a:moveTo>
                  <a:lnTo>
                    <a:pt x="539" y="995"/>
                  </a:lnTo>
                  <a:lnTo>
                    <a:pt x="539" y="1001"/>
                  </a:lnTo>
                  <a:lnTo>
                    <a:pt x="523" y="1001"/>
                  </a:lnTo>
                  <a:lnTo>
                    <a:pt x="523" y="995"/>
                  </a:lnTo>
                  <a:close/>
                  <a:moveTo>
                    <a:pt x="548" y="995"/>
                  </a:moveTo>
                  <a:lnTo>
                    <a:pt x="564" y="995"/>
                  </a:lnTo>
                  <a:lnTo>
                    <a:pt x="564" y="1001"/>
                  </a:lnTo>
                  <a:lnTo>
                    <a:pt x="548" y="1001"/>
                  </a:lnTo>
                  <a:lnTo>
                    <a:pt x="548" y="995"/>
                  </a:lnTo>
                  <a:close/>
                  <a:moveTo>
                    <a:pt x="572" y="995"/>
                  </a:moveTo>
                  <a:lnTo>
                    <a:pt x="589" y="995"/>
                  </a:lnTo>
                  <a:lnTo>
                    <a:pt x="589" y="1001"/>
                  </a:lnTo>
                  <a:lnTo>
                    <a:pt x="572" y="1001"/>
                  </a:lnTo>
                  <a:lnTo>
                    <a:pt x="572" y="995"/>
                  </a:lnTo>
                  <a:close/>
                  <a:moveTo>
                    <a:pt x="597" y="995"/>
                  </a:moveTo>
                  <a:lnTo>
                    <a:pt x="614" y="995"/>
                  </a:lnTo>
                  <a:lnTo>
                    <a:pt x="614" y="1001"/>
                  </a:lnTo>
                  <a:lnTo>
                    <a:pt x="597" y="1001"/>
                  </a:lnTo>
                  <a:lnTo>
                    <a:pt x="597" y="995"/>
                  </a:lnTo>
                  <a:close/>
                  <a:moveTo>
                    <a:pt x="622" y="995"/>
                  </a:moveTo>
                  <a:lnTo>
                    <a:pt x="639" y="995"/>
                  </a:lnTo>
                  <a:lnTo>
                    <a:pt x="639" y="1001"/>
                  </a:lnTo>
                  <a:lnTo>
                    <a:pt x="622" y="1001"/>
                  </a:lnTo>
                  <a:lnTo>
                    <a:pt x="622" y="995"/>
                  </a:lnTo>
                  <a:close/>
                  <a:moveTo>
                    <a:pt x="639" y="995"/>
                  </a:moveTo>
                  <a:lnTo>
                    <a:pt x="639" y="984"/>
                  </a:lnTo>
                  <a:lnTo>
                    <a:pt x="647" y="984"/>
                  </a:lnTo>
                  <a:lnTo>
                    <a:pt x="647" y="995"/>
                  </a:lnTo>
                  <a:lnTo>
                    <a:pt x="639" y="995"/>
                  </a:lnTo>
                  <a:close/>
                  <a:moveTo>
                    <a:pt x="639" y="979"/>
                  </a:moveTo>
                  <a:lnTo>
                    <a:pt x="639" y="968"/>
                  </a:lnTo>
                  <a:lnTo>
                    <a:pt x="647" y="968"/>
                  </a:lnTo>
                  <a:lnTo>
                    <a:pt x="647" y="979"/>
                  </a:lnTo>
                  <a:lnTo>
                    <a:pt x="639" y="979"/>
                  </a:lnTo>
                  <a:close/>
                  <a:moveTo>
                    <a:pt x="639" y="963"/>
                  </a:moveTo>
                  <a:lnTo>
                    <a:pt x="639" y="952"/>
                  </a:lnTo>
                  <a:lnTo>
                    <a:pt x="647" y="952"/>
                  </a:lnTo>
                  <a:lnTo>
                    <a:pt x="647" y="963"/>
                  </a:lnTo>
                  <a:lnTo>
                    <a:pt x="639" y="963"/>
                  </a:lnTo>
                  <a:close/>
                  <a:moveTo>
                    <a:pt x="639" y="946"/>
                  </a:moveTo>
                  <a:lnTo>
                    <a:pt x="639" y="936"/>
                  </a:lnTo>
                  <a:lnTo>
                    <a:pt x="647" y="936"/>
                  </a:lnTo>
                  <a:lnTo>
                    <a:pt x="647" y="946"/>
                  </a:lnTo>
                  <a:lnTo>
                    <a:pt x="639" y="946"/>
                  </a:lnTo>
                  <a:close/>
                  <a:moveTo>
                    <a:pt x="639" y="930"/>
                  </a:moveTo>
                  <a:lnTo>
                    <a:pt x="639" y="919"/>
                  </a:lnTo>
                  <a:lnTo>
                    <a:pt x="647" y="919"/>
                  </a:lnTo>
                  <a:lnTo>
                    <a:pt x="647" y="930"/>
                  </a:lnTo>
                  <a:lnTo>
                    <a:pt x="639" y="930"/>
                  </a:lnTo>
                  <a:close/>
                  <a:moveTo>
                    <a:pt x="639" y="914"/>
                  </a:moveTo>
                  <a:lnTo>
                    <a:pt x="639" y="903"/>
                  </a:lnTo>
                  <a:lnTo>
                    <a:pt x="647" y="903"/>
                  </a:lnTo>
                  <a:lnTo>
                    <a:pt x="647" y="914"/>
                  </a:lnTo>
                  <a:lnTo>
                    <a:pt x="639" y="914"/>
                  </a:lnTo>
                  <a:close/>
                  <a:moveTo>
                    <a:pt x="639" y="898"/>
                  </a:moveTo>
                  <a:lnTo>
                    <a:pt x="639" y="887"/>
                  </a:lnTo>
                  <a:lnTo>
                    <a:pt x="647" y="887"/>
                  </a:lnTo>
                  <a:lnTo>
                    <a:pt x="647" y="898"/>
                  </a:lnTo>
                  <a:lnTo>
                    <a:pt x="639" y="898"/>
                  </a:lnTo>
                  <a:close/>
                  <a:moveTo>
                    <a:pt x="639" y="881"/>
                  </a:moveTo>
                  <a:lnTo>
                    <a:pt x="639" y="870"/>
                  </a:lnTo>
                  <a:lnTo>
                    <a:pt x="647" y="870"/>
                  </a:lnTo>
                  <a:lnTo>
                    <a:pt x="647" y="881"/>
                  </a:lnTo>
                  <a:lnTo>
                    <a:pt x="639" y="881"/>
                  </a:lnTo>
                  <a:close/>
                  <a:moveTo>
                    <a:pt x="639" y="865"/>
                  </a:moveTo>
                  <a:lnTo>
                    <a:pt x="639" y="854"/>
                  </a:lnTo>
                  <a:lnTo>
                    <a:pt x="647" y="854"/>
                  </a:lnTo>
                  <a:lnTo>
                    <a:pt x="647" y="865"/>
                  </a:lnTo>
                  <a:lnTo>
                    <a:pt x="639" y="865"/>
                  </a:lnTo>
                  <a:close/>
                  <a:moveTo>
                    <a:pt x="639" y="849"/>
                  </a:moveTo>
                  <a:lnTo>
                    <a:pt x="639" y="838"/>
                  </a:lnTo>
                  <a:lnTo>
                    <a:pt x="647" y="838"/>
                  </a:lnTo>
                  <a:lnTo>
                    <a:pt x="647" y="849"/>
                  </a:lnTo>
                  <a:lnTo>
                    <a:pt x="639" y="849"/>
                  </a:lnTo>
                  <a:close/>
                  <a:moveTo>
                    <a:pt x="639" y="832"/>
                  </a:moveTo>
                  <a:lnTo>
                    <a:pt x="639" y="822"/>
                  </a:lnTo>
                  <a:lnTo>
                    <a:pt x="647" y="822"/>
                  </a:lnTo>
                  <a:lnTo>
                    <a:pt x="647" y="832"/>
                  </a:lnTo>
                  <a:lnTo>
                    <a:pt x="639" y="832"/>
                  </a:lnTo>
                  <a:close/>
                  <a:moveTo>
                    <a:pt x="639" y="816"/>
                  </a:moveTo>
                  <a:lnTo>
                    <a:pt x="639" y="805"/>
                  </a:lnTo>
                  <a:lnTo>
                    <a:pt x="647" y="805"/>
                  </a:lnTo>
                  <a:lnTo>
                    <a:pt x="647" y="816"/>
                  </a:lnTo>
                  <a:lnTo>
                    <a:pt x="639" y="816"/>
                  </a:lnTo>
                  <a:close/>
                  <a:moveTo>
                    <a:pt x="639" y="800"/>
                  </a:moveTo>
                  <a:lnTo>
                    <a:pt x="639" y="789"/>
                  </a:lnTo>
                  <a:lnTo>
                    <a:pt x="647" y="789"/>
                  </a:lnTo>
                  <a:lnTo>
                    <a:pt x="647" y="800"/>
                  </a:lnTo>
                  <a:lnTo>
                    <a:pt x="639" y="800"/>
                  </a:lnTo>
                  <a:close/>
                  <a:moveTo>
                    <a:pt x="639" y="784"/>
                  </a:moveTo>
                  <a:lnTo>
                    <a:pt x="639" y="773"/>
                  </a:lnTo>
                  <a:lnTo>
                    <a:pt x="647" y="773"/>
                  </a:lnTo>
                  <a:lnTo>
                    <a:pt x="647" y="784"/>
                  </a:lnTo>
                  <a:lnTo>
                    <a:pt x="639" y="784"/>
                  </a:lnTo>
                  <a:close/>
                  <a:moveTo>
                    <a:pt x="639" y="767"/>
                  </a:moveTo>
                  <a:lnTo>
                    <a:pt x="639" y="756"/>
                  </a:lnTo>
                  <a:lnTo>
                    <a:pt x="647" y="756"/>
                  </a:lnTo>
                  <a:lnTo>
                    <a:pt x="647" y="767"/>
                  </a:lnTo>
                  <a:lnTo>
                    <a:pt x="639" y="767"/>
                  </a:lnTo>
                  <a:close/>
                  <a:moveTo>
                    <a:pt x="639" y="751"/>
                  </a:moveTo>
                  <a:lnTo>
                    <a:pt x="639" y="740"/>
                  </a:lnTo>
                  <a:lnTo>
                    <a:pt x="647" y="740"/>
                  </a:lnTo>
                  <a:lnTo>
                    <a:pt x="647" y="751"/>
                  </a:lnTo>
                  <a:lnTo>
                    <a:pt x="639" y="751"/>
                  </a:lnTo>
                  <a:close/>
                  <a:moveTo>
                    <a:pt x="639" y="735"/>
                  </a:moveTo>
                  <a:lnTo>
                    <a:pt x="639" y="724"/>
                  </a:lnTo>
                  <a:lnTo>
                    <a:pt x="647" y="724"/>
                  </a:lnTo>
                  <a:lnTo>
                    <a:pt x="647" y="735"/>
                  </a:lnTo>
                  <a:lnTo>
                    <a:pt x="639" y="735"/>
                  </a:lnTo>
                  <a:close/>
                  <a:moveTo>
                    <a:pt x="639" y="718"/>
                  </a:moveTo>
                  <a:lnTo>
                    <a:pt x="639" y="708"/>
                  </a:lnTo>
                  <a:lnTo>
                    <a:pt x="647" y="708"/>
                  </a:lnTo>
                  <a:lnTo>
                    <a:pt x="647" y="718"/>
                  </a:lnTo>
                  <a:lnTo>
                    <a:pt x="639" y="718"/>
                  </a:lnTo>
                  <a:close/>
                  <a:moveTo>
                    <a:pt x="639" y="702"/>
                  </a:moveTo>
                  <a:lnTo>
                    <a:pt x="639" y="691"/>
                  </a:lnTo>
                  <a:lnTo>
                    <a:pt x="647" y="691"/>
                  </a:lnTo>
                  <a:lnTo>
                    <a:pt x="647" y="702"/>
                  </a:lnTo>
                  <a:lnTo>
                    <a:pt x="639" y="702"/>
                  </a:lnTo>
                  <a:close/>
                  <a:moveTo>
                    <a:pt x="639" y="686"/>
                  </a:moveTo>
                  <a:lnTo>
                    <a:pt x="639" y="675"/>
                  </a:lnTo>
                  <a:lnTo>
                    <a:pt x="647" y="675"/>
                  </a:lnTo>
                  <a:lnTo>
                    <a:pt x="647" y="686"/>
                  </a:lnTo>
                  <a:lnTo>
                    <a:pt x="639" y="686"/>
                  </a:lnTo>
                  <a:close/>
                  <a:moveTo>
                    <a:pt x="639" y="669"/>
                  </a:moveTo>
                  <a:lnTo>
                    <a:pt x="639" y="659"/>
                  </a:lnTo>
                  <a:lnTo>
                    <a:pt x="647" y="659"/>
                  </a:lnTo>
                  <a:lnTo>
                    <a:pt x="647" y="669"/>
                  </a:lnTo>
                  <a:lnTo>
                    <a:pt x="639" y="669"/>
                  </a:lnTo>
                  <a:close/>
                  <a:moveTo>
                    <a:pt x="639" y="653"/>
                  </a:moveTo>
                  <a:lnTo>
                    <a:pt x="639" y="642"/>
                  </a:lnTo>
                  <a:lnTo>
                    <a:pt x="647" y="642"/>
                  </a:lnTo>
                  <a:lnTo>
                    <a:pt x="647" y="653"/>
                  </a:lnTo>
                  <a:lnTo>
                    <a:pt x="639" y="653"/>
                  </a:lnTo>
                  <a:close/>
                  <a:moveTo>
                    <a:pt x="639" y="637"/>
                  </a:moveTo>
                  <a:lnTo>
                    <a:pt x="639" y="626"/>
                  </a:lnTo>
                  <a:lnTo>
                    <a:pt x="647" y="626"/>
                  </a:lnTo>
                  <a:lnTo>
                    <a:pt x="647" y="637"/>
                  </a:lnTo>
                  <a:lnTo>
                    <a:pt x="639" y="637"/>
                  </a:lnTo>
                  <a:close/>
                  <a:moveTo>
                    <a:pt x="639" y="621"/>
                  </a:moveTo>
                  <a:lnTo>
                    <a:pt x="639" y="610"/>
                  </a:lnTo>
                  <a:lnTo>
                    <a:pt x="647" y="610"/>
                  </a:lnTo>
                  <a:lnTo>
                    <a:pt x="647" y="621"/>
                  </a:lnTo>
                  <a:lnTo>
                    <a:pt x="639" y="621"/>
                  </a:lnTo>
                  <a:close/>
                  <a:moveTo>
                    <a:pt x="639" y="604"/>
                  </a:moveTo>
                  <a:lnTo>
                    <a:pt x="639" y="594"/>
                  </a:lnTo>
                  <a:lnTo>
                    <a:pt x="647" y="594"/>
                  </a:lnTo>
                  <a:lnTo>
                    <a:pt x="647" y="604"/>
                  </a:lnTo>
                  <a:lnTo>
                    <a:pt x="639" y="604"/>
                  </a:lnTo>
                  <a:close/>
                  <a:moveTo>
                    <a:pt x="639" y="588"/>
                  </a:moveTo>
                  <a:lnTo>
                    <a:pt x="639" y="577"/>
                  </a:lnTo>
                  <a:lnTo>
                    <a:pt x="647" y="577"/>
                  </a:lnTo>
                  <a:lnTo>
                    <a:pt x="647" y="588"/>
                  </a:lnTo>
                  <a:lnTo>
                    <a:pt x="639" y="588"/>
                  </a:lnTo>
                  <a:close/>
                  <a:moveTo>
                    <a:pt x="639" y="572"/>
                  </a:moveTo>
                  <a:lnTo>
                    <a:pt x="639" y="561"/>
                  </a:lnTo>
                  <a:lnTo>
                    <a:pt x="647" y="561"/>
                  </a:lnTo>
                  <a:lnTo>
                    <a:pt x="647" y="572"/>
                  </a:lnTo>
                  <a:lnTo>
                    <a:pt x="639" y="572"/>
                  </a:lnTo>
                  <a:close/>
                  <a:moveTo>
                    <a:pt x="639" y="555"/>
                  </a:moveTo>
                  <a:lnTo>
                    <a:pt x="639" y="545"/>
                  </a:lnTo>
                  <a:lnTo>
                    <a:pt x="647" y="545"/>
                  </a:lnTo>
                  <a:lnTo>
                    <a:pt x="647" y="555"/>
                  </a:lnTo>
                  <a:lnTo>
                    <a:pt x="639" y="555"/>
                  </a:lnTo>
                  <a:close/>
                  <a:moveTo>
                    <a:pt x="639" y="539"/>
                  </a:moveTo>
                  <a:lnTo>
                    <a:pt x="639" y="528"/>
                  </a:lnTo>
                  <a:lnTo>
                    <a:pt x="647" y="528"/>
                  </a:lnTo>
                  <a:lnTo>
                    <a:pt x="647" y="539"/>
                  </a:lnTo>
                  <a:lnTo>
                    <a:pt x="639" y="539"/>
                  </a:lnTo>
                  <a:close/>
                  <a:moveTo>
                    <a:pt x="639" y="523"/>
                  </a:moveTo>
                  <a:lnTo>
                    <a:pt x="639" y="512"/>
                  </a:lnTo>
                  <a:lnTo>
                    <a:pt x="647" y="512"/>
                  </a:lnTo>
                  <a:lnTo>
                    <a:pt x="647" y="523"/>
                  </a:lnTo>
                  <a:lnTo>
                    <a:pt x="639" y="523"/>
                  </a:lnTo>
                  <a:close/>
                  <a:moveTo>
                    <a:pt x="639" y="507"/>
                  </a:moveTo>
                  <a:lnTo>
                    <a:pt x="639" y="496"/>
                  </a:lnTo>
                  <a:lnTo>
                    <a:pt x="647" y="496"/>
                  </a:lnTo>
                  <a:lnTo>
                    <a:pt x="647" y="507"/>
                  </a:lnTo>
                  <a:lnTo>
                    <a:pt x="639" y="507"/>
                  </a:lnTo>
                  <a:close/>
                  <a:moveTo>
                    <a:pt x="639" y="490"/>
                  </a:moveTo>
                  <a:lnTo>
                    <a:pt x="639" y="480"/>
                  </a:lnTo>
                  <a:lnTo>
                    <a:pt x="647" y="480"/>
                  </a:lnTo>
                  <a:lnTo>
                    <a:pt x="647" y="490"/>
                  </a:lnTo>
                  <a:lnTo>
                    <a:pt x="639" y="490"/>
                  </a:lnTo>
                  <a:close/>
                  <a:moveTo>
                    <a:pt x="639" y="474"/>
                  </a:moveTo>
                  <a:lnTo>
                    <a:pt x="639" y="463"/>
                  </a:lnTo>
                  <a:lnTo>
                    <a:pt x="647" y="463"/>
                  </a:lnTo>
                  <a:lnTo>
                    <a:pt x="647" y="474"/>
                  </a:lnTo>
                  <a:lnTo>
                    <a:pt x="639" y="474"/>
                  </a:lnTo>
                  <a:close/>
                  <a:moveTo>
                    <a:pt x="639" y="458"/>
                  </a:moveTo>
                  <a:lnTo>
                    <a:pt x="639" y="447"/>
                  </a:lnTo>
                  <a:lnTo>
                    <a:pt x="647" y="447"/>
                  </a:lnTo>
                  <a:lnTo>
                    <a:pt x="647" y="458"/>
                  </a:lnTo>
                  <a:lnTo>
                    <a:pt x="639" y="458"/>
                  </a:lnTo>
                  <a:close/>
                  <a:moveTo>
                    <a:pt x="639" y="441"/>
                  </a:moveTo>
                  <a:lnTo>
                    <a:pt x="639" y="431"/>
                  </a:lnTo>
                  <a:lnTo>
                    <a:pt x="647" y="431"/>
                  </a:lnTo>
                  <a:lnTo>
                    <a:pt x="647" y="441"/>
                  </a:lnTo>
                  <a:lnTo>
                    <a:pt x="639" y="441"/>
                  </a:lnTo>
                  <a:close/>
                  <a:moveTo>
                    <a:pt x="639" y="425"/>
                  </a:moveTo>
                  <a:lnTo>
                    <a:pt x="639" y="414"/>
                  </a:lnTo>
                  <a:lnTo>
                    <a:pt x="647" y="414"/>
                  </a:lnTo>
                  <a:lnTo>
                    <a:pt x="647" y="425"/>
                  </a:lnTo>
                  <a:lnTo>
                    <a:pt x="639" y="425"/>
                  </a:lnTo>
                  <a:close/>
                  <a:moveTo>
                    <a:pt x="639" y="409"/>
                  </a:moveTo>
                  <a:lnTo>
                    <a:pt x="639" y="398"/>
                  </a:lnTo>
                  <a:lnTo>
                    <a:pt x="647" y="398"/>
                  </a:lnTo>
                  <a:lnTo>
                    <a:pt x="647" y="409"/>
                  </a:lnTo>
                  <a:lnTo>
                    <a:pt x="639" y="409"/>
                  </a:lnTo>
                  <a:close/>
                  <a:moveTo>
                    <a:pt x="639" y="393"/>
                  </a:moveTo>
                  <a:lnTo>
                    <a:pt x="639" y="382"/>
                  </a:lnTo>
                  <a:lnTo>
                    <a:pt x="647" y="382"/>
                  </a:lnTo>
                  <a:lnTo>
                    <a:pt x="647" y="393"/>
                  </a:lnTo>
                  <a:lnTo>
                    <a:pt x="639" y="393"/>
                  </a:lnTo>
                  <a:close/>
                  <a:moveTo>
                    <a:pt x="639" y="376"/>
                  </a:moveTo>
                  <a:lnTo>
                    <a:pt x="639" y="365"/>
                  </a:lnTo>
                  <a:lnTo>
                    <a:pt x="647" y="365"/>
                  </a:lnTo>
                  <a:lnTo>
                    <a:pt x="647" y="376"/>
                  </a:lnTo>
                  <a:lnTo>
                    <a:pt x="639" y="376"/>
                  </a:lnTo>
                  <a:close/>
                  <a:moveTo>
                    <a:pt x="639" y="360"/>
                  </a:moveTo>
                  <a:lnTo>
                    <a:pt x="639" y="349"/>
                  </a:lnTo>
                  <a:lnTo>
                    <a:pt x="647" y="349"/>
                  </a:lnTo>
                  <a:lnTo>
                    <a:pt x="647" y="360"/>
                  </a:lnTo>
                  <a:lnTo>
                    <a:pt x="639" y="360"/>
                  </a:lnTo>
                  <a:close/>
                  <a:moveTo>
                    <a:pt x="639" y="344"/>
                  </a:moveTo>
                  <a:lnTo>
                    <a:pt x="639" y="333"/>
                  </a:lnTo>
                  <a:lnTo>
                    <a:pt x="647" y="333"/>
                  </a:lnTo>
                  <a:lnTo>
                    <a:pt x="647" y="344"/>
                  </a:lnTo>
                  <a:lnTo>
                    <a:pt x="639" y="344"/>
                  </a:lnTo>
                  <a:close/>
                  <a:moveTo>
                    <a:pt x="639" y="327"/>
                  </a:moveTo>
                  <a:lnTo>
                    <a:pt x="639" y="317"/>
                  </a:lnTo>
                  <a:lnTo>
                    <a:pt x="647" y="317"/>
                  </a:lnTo>
                  <a:lnTo>
                    <a:pt x="647" y="327"/>
                  </a:lnTo>
                  <a:lnTo>
                    <a:pt x="639" y="327"/>
                  </a:lnTo>
                  <a:close/>
                  <a:moveTo>
                    <a:pt x="639" y="311"/>
                  </a:moveTo>
                  <a:lnTo>
                    <a:pt x="639" y="300"/>
                  </a:lnTo>
                  <a:lnTo>
                    <a:pt x="647" y="300"/>
                  </a:lnTo>
                  <a:lnTo>
                    <a:pt x="647" y="311"/>
                  </a:lnTo>
                  <a:lnTo>
                    <a:pt x="639" y="311"/>
                  </a:lnTo>
                  <a:close/>
                  <a:moveTo>
                    <a:pt x="639" y="295"/>
                  </a:moveTo>
                  <a:lnTo>
                    <a:pt x="639" y="284"/>
                  </a:lnTo>
                  <a:lnTo>
                    <a:pt x="647" y="284"/>
                  </a:lnTo>
                  <a:lnTo>
                    <a:pt x="647" y="295"/>
                  </a:lnTo>
                  <a:lnTo>
                    <a:pt x="639" y="295"/>
                  </a:lnTo>
                  <a:close/>
                  <a:moveTo>
                    <a:pt x="639" y="279"/>
                  </a:moveTo>
                  <a:lnTo>
                    <a:pt x="639" y="268"/>
                  </a:lnTo>
                  <a:lnTo>
                    <a:pt x="647" y="268"/>
                  </a:lnTo>
                  <a:lnTo>
                    <a:pt x="647" y="279"/>
                  </a:lnTo>
                  <a:lnTo>
                    <a:pt x="639" y="279"/>
                  </a:lnTo>
                  <a:close/>
                  <a:moveTo>
                    <a:pt x="639" y="262"/>
                  </a:moveTo>
                  <a:lnTo>
                    <a:pt x="639" y="251"/>
                  </a:lnTo>
                  <a:lnTo>
                    <a:pt x="647" y="251"/>
                  </a:lnTo>
                  <a:lnTo>
                    <a:pt x="647" y="262"/>
                  </a:lnTo>
                  <a:lnTo>
                    <a:pt x="639" y="262"/>
                  </a:lnTo>
                  <a:close/>
                  <a:moveTo>
                    <a:pt x="639" y="246"/>
                  </a:moveTo>
                  <a:lnTo>
                    <a:pt x="639" y="235"/>
                  </a:lnTo>
                  <a:lnTo>
                    <a:pt x="647" y="235"/>
                  </a:lnTo>
                  <a:lnTo>
                    <a:pt x="647" y="246"/>
                  </a:lnTo>
                  <a:lnTo>
                    <a:pt x="639" y="246"/>
                  </a:lnTo>
                  <a:close/>
                  <a:moveTo>
                    <a:pt x="639" y="230"/>
                  </a:moveTo>
                  <a:lnTo>
                    <a:pt x="639" y="219"/>
                  </a:lnTo>
                  <a:lnTo>
                    <a:pt x="647" y="219"/>
                  </a:lnTo>
                  <a:lnTo>
                    <a:pt x="647" y="230"/>
                  </a:lnTo>
                  <a:lnTo>
                    <a:pt x="639" y="230"/>
                  </a:lnTo>
                  <a:close/>
                  <a:moveTo>
                    <a:pt x="639" y="213"/>
                  </a:moveTo>
                  <a:lnTo>
                    <a:pt x="639" y="203"/>
                  </a:lnTo>
                  <a:lnTo>
                    <a:pt x="647" y="203"/>
                  </a:lnTo>
                  <a:lnTo>
                    <a:pt x="647" y="213"/>
                  </a:lnTo>
                  <a:lnTo>
                    <a:pt x="639" y="213"/>
                  </a:lnTo>
                  <a:close/>
                  <a:moveTo>
                    <a:pt x="639" y="197"/>
                  </a:moveTo>
                  <a:lnTo>
                    <a:pt x="639" y="186"/>
                  </a:lnTo>
                  <a:lnTo>
                    <a:pt x="647" y="186"/>
                  </a:lnTo>
                  <a:lnTo>
                    <a:pt x="647" y="197"/>
                  </a:lnTo>
                  <a:lnTo>
                    <a:pt x="639" y="197"/>
                  </a:lnTo>
                  <a:close/>
                  <a:moveTo>
                    <a:pt x="639" y="181"/>
                  </a:moveTo>
                  <a:lnTo>
                    <a:pt x="639" y="170"/>
                  </a:lnTo>
                  <a:lnTo>
                    <a:pt x="647" y="170"/>
                  </a:lnTo>
                  <a:lnTo>
                    <a:pt x="647" y="181"/>
                  </a:lnTo>
                  <a:lnTo>
                    <a:pt x="639" y="181"/>
                  </a:lnTo>
                  <a:close/>
                  <a:moveTo>
                    <a:pt x="639" y="165"/>
                  </a:moveTo>
                  <a:lnTo>
                    <a:pt x="639" y="154"/>
                  </a:lnTo>
                  <a:lnTo>
                    <a:pt x="647" y="154"/>
                  </a:lnTo>
                  <a:lnTo>
                    <a:pt x="647" y="165"/>
                  </a:lnTo>
                  <a:lnTo>
                    <a:pt x="639" y="165"/>
                  </a:lnTo>
                  <a:close/>
                  <a:moveTo>
                    <a:pt x="639" y="148"/>
                  </a:moveTo>
                  <a:lnTo>
                    <a:pt x="639" y="137"/>
                  </a:lnTo>
                  <a:lnTo>
                    <a:pt x="647" y="137"/>
                  </a:lnTo>
                  <a:lnTo>
                    <a:pt x="647" y="148"/>
                  </a:lnTo>
                  <a:lnTo>
                    <a:pt x="639" y="148"/>
                  </a:lnTo>
                  <a:close/>
                  <a:moveTo>
                    <a:pt x="639" y="132"/>
                  </a:moveTo>
                  <a:lnTo>
                    <a:pt x="639" y="121"/>
                  </a:lnTo>
                  <a:lnTo>
                    <a:pt x="647" y="121"/>
                  </a:lnTo>
                  <a:lnTo>
                    <a:pt x="647" y="132"/>
                  </a:lnTo>
                  <a:lnTo>
                    <a:pt x="639" y="132"/>
                  </a:lnTo>
                  <a:close/>
                  <a:moveTo>
                    <a:pt x="639" y="116"/>
                  </a:moveTo>
                  <a:lnTo>
                    <a:pt x="639" y="105"/>
                  </a:lnTo>
                  <a:lnTo>
                    <a:pt x="647" y="105"/>
                  </a:lnTo>
                  <a:lnTo>
                    <a:pt x="647" y="116"/>
                  </a:lnTo>
                  <a:lnTo>
                    <a:pt x="639" y="116"/>
                  </a:lnTo>
                  <a:close/>
                  <a:moveTo>
                    <a:pt x="639" y="99"/>
                  </a:moveTo>
                  <a:lnTo>
                    <a:pt x="639" y="89"/>
                  </a:lnTo>
                  <a:lnTo>
                    <a:pt x="647" y="89"/>
                  </a:lnTo>
                  <a:lnTo>
                    <a:pt x="647" y="99"/>
                  </a:lnTo>
                  <a:lnTo>
                    <a:pt x="639" y="99"/>
                  </a:lnTo>
                  <a:close/>
                  <a:moveTo>
                    <a:pt x="639" y="83"/>
                  </a:moveTo>
                  <a:lnTo>
                    <a:pt x="639" y="72"/>
                  </a:lnTo>
                  <a:lnTo>
                    <a:pt x="647" y="72"/>
                  </a:lnTo>
                  <a:lnTo>
                    <a:pt x="647" y="83"/>
                  </a:lnTo>
                  <a:lnTo>
                    <a:pt x="639" y="83"/>
                  </a:lnTo>
                  <a:close/>
                  <a:moveTo>
                    <a:pt x="639" y="67"/>
                  </a:moveTo>
                  <a:lnTo>
                    <a:pt x="639" y="56"/>
                  </a:lnTo>
                  <a:lnTo>
                    <a:pt x="647" y="56"/>
                  </a:lnTo>
                  <a:lnTo>
                    <a:pt x="647" y="67"/>
                  </a:lnTo>
                  <a:lnTo>
                    <a:pt x="639" y="67"/>
                  </a:lnTo>
                  <a:close/>
                  <a:moveTo>
                    <a:pt x="639" y="51"/>
                  </a:moveTo>
                  <a:lnTo>
                    <a:pt x="639" y="40"/>
                  </a:lnTo>
                  <a:lnTo>
                    <a:pt x="647" y="40"/>
                  </a:lnTo>
                  <a:lnTo>
                    <a:pt x="647" y="51"/>
                  </a:lnTo>
                  <a:lnTo>
                    <a:pt x="639" y="51"/>
                  </a:lnTo>
                  <a:close/>
                  <a:moveTo>
                    <a:pt x="639" y="34"/>
                  </a:moveTo>
                  <a:lnTo>
                    <a:pt x="639" y="23"/>
                  </a:lnTo>
                  <a:lnTo>
                    <a:pt x="647" y="23"/>
                  </a:lnTo>
                  <a:lnTo>
                    <a:pt x="647" y="34"/>
                  </a:lnTo>
                  <a:lnTo>
                    <a:pt x="639" y="34"/>
                  </a:lnTo>
                  <a:close/>
                  <a:moveTo>
                    <a:pt x="639" y="18"/>
                  </a:moveTo>
                  <a:lnTo>
                    <a:pt x="639" y="7"/>
                  </a:lnTo>
                  <a:lnTo>
                    <a:pt x="647" y="7"/>
                  </a:lnTo>
                  <a:lnTo>
                    <a:pt x="647" y="18"/>
                  </a:lnTo>
                  <a:lnTo>
                    <a:pt x="639" y="18"/>
                  </a:lnTo>
                  <a:close/>
                  <a:moveTo>
                    <a:pt x="641" y="6"/>
                  </a:moveTo>
                  <a:lnTo>
                    <a:pt x="624" y="6"/>
                  </a:lnTo>
                  <a:lnTo>
                    <a:pt x="624" y="0"/>
                  </a:lnTo>
                  <a:lnTo>
                    <a:pt x="641" y="0"/>
                  </a:lnTo>
                  <a:lnTo>
                    <a:pt x="641" y="6"/>
                  </a:lnTo>
                  <a:close/>
                  <a:moveTo>
                    <a:pt x="616" y="6"/>
                  </a:moveTo>
                  <a:lnTo>
                    <a:pt x="599" y="6"/>
                  </a:lnTo>
                  <a:lnTo>
                    <a:pt x="599" y="0"/>
                  </a:lnTo>
                  <a:lnTo>
                    <a:pt x="616" y="0"/>
                  </a:lnTo>
                  <a:lnTo>
                    <a:pt x="616" y="6"/>
                  </a:lnTo>
                  <a:close/>
                  <a:moveTo>
                    <a:pt x="591" y="6"/>
                  </a:moveTo>
                  <a:lnTo>
                    <a:pt x="575" y="6"/>
                  </a:lnTo>
                  <a:lnTo>
                    <a:pt x="575" y="0"/>
                  </a:lnTo>
                  <a:lnTo>
                    <a:pt x="591" y="0"/>
                  </a:lnTo>
                  <a:lnTo>
                    <a:pt x="591" y="6"/>
                  </a:lnTo>
                  <a:close/>
                  <a:moveTo>
                    <a:pt x="566" y="6"/>
                  </a:moveTo>
                  <a:lnTo>
                    <a:pt x="550" y="6"/>
                  </a:lnTo>
                  <a:lnTo>
                    <a:pt x="550" y="0"/>
                  </a:lnTo>
                  <a:lnTo>
                    <a:pt x="566" y="0"/>
                  </a:lnTo>
                  <a:lnTo>
                    <a:pt x="566" y="6"/>
                  </a:lnTo>
                  <a:close/>
                  <a:moveTo>
                    <a:pt x="541" y="6"/>
                  </a:moveTo>
                  <a:lnTo>
                    <a:pt x="525" y="6"/>
                  </a:lnTo>
                  <a:lnTo>
                    <a:pt x="525" y="0"/>
                  </a:lnTo>
                  <a:lnTo>
                    <a:pt x="541" y="0"/>
                  </a:lnTo>
                  <a:lnTo>
                    <a:pt x="541" y="6"/>
                  </a:lnTo>
                  <a:close/>
                  <a:moveTo>
                    <a:pt x="517" y="6"/>
                  </a:moveTo>
                  <a:lnTo>
                    <a:pt x="500" y="6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17" y="6"/>
                  </a:lnTo>
                  <a:close/>
                  <a:moveTo>
                    <a:pt x="492" y="6"/>
                  </a:moveTo>
                  <a:lnTo>
                    <a:pt x="475" y="6"/>
                  </a:lnTo>
                  <a:lnTo>
                    <a:pt x="475" y="0"/>
                  </a:lnTo>
                  <a:lnTo>
                    <a:pt x="492" y="0"/>
                  </a:lnTo>
                  <a:lnTo>
                    <a:pt x="492" y="6"/>
                  </a:lnTo>
                  <a:close/>
                  <a:moveTo>
                    <a:pt x="467" y="6"/>
                  </a:moveTo>
                  <a:lnTo>
                    <a:pt x="451" y="6"/>
                  </a:lnTo>
                  <a:lnTo>
                    <a:pt x="451" y="0"/>
                  </a:lnTo>
                  <a:lnTo>
                    <a:pt x="467" y="0"/>
                  </a:lnTo>
                  <a:lnTo>
                    <a:pt x="467" y="6"/>
                  </a:lnTo>
                  <a:close/>
                  <a:moveTo>
                    <a:pt x="442" y="6"/>
                  </a:moveTo>
                  <a:lnTo>
                    <a:pt x="426" y="6"/>
                  </a:lnTo>
                  <a:lnTo>
                    <a:pt x="426" y="0"/>
                  </a:lnTo>
                  <a:lnTo>
                    <a:pt x="442" y="0"/>
                  </a:lnTo>
                  <a:lnTo>
                    <a:pt x="442" y="6"/>
                  </a:lnTo>
                  <a:close/>
                  <a:moveTo>
                    <a:pt x="417" y="6"/>
                  </a:moveTo>
                  <a:lnTo>
                    <a:pt x="401" y="6"/>
                  </a:lnTo>
                  <a:lnTo>
                    <a:pt x="401" y="0"/>
                  </a:lnTo>
                  <a:lnTo>
                    <a:pt x="417" y="0"/>
                  </a:lnTo>
                  <a:lnTo>
                    <a:pt x="417" y="6"/>
                  </a:lnTo>
                  <a:close/>
                  <a:moveTo>
                    <a:pt x="393" y="6"/>
                  </a:moveTo>
                  <a:lnTo>
                    <a:pt x="376" y="6"/>
                  </a:lnTo>
                  <a:lnTo>
                    <a:pt x="376" y="0"/>
                  </a:lnTo>
                  <a:lnTo>
                    <a:pt x="393" y="0"/>
                  </a:lnTo>
                  <a:lnTo>
                    <a:pt x="393" y="6"/>
                  </a:lnTo>
                  <a:close/>
                  <a:moveTo>
                    <a:pt x="368" y="6"/>
                  </a:moveTo>
                  <a:lnTo>
                    <a:pt x="351" y="6"/>
                  </a:lnTo>
                  <a:lnTo>
                    <a:pt x="351" y="0"/>
                  </a:lnTo>
                  <a:lnTo>
                    <a:pt x="368" y="0"/>
                  </a:lnTo>
                  <a:lnTo>
                    <a:pt x="368" y="6"/>
                  </a:lnTo>
                  <a:close/>
                  <a:moveTo>
                    <a:pt x="343" y="6"/>
                  </a:moveTo>
                  <a:lnTo>
                    <a:pt x="326" y="6"/>
                  </a:lnTo>
                  <a:lnTo>
                    <a:pt x="326" y="0"/>
                  </a:lnTo>
                  <a:lnTo>
                    <a:pt x="343" y="0"/>
                  </a:lnTo>
                  <a:lnTo>
                    <a:pt x="343" y="6"/>
                  </a:lnTo>
                  <a:close/>
                  <a:moveTo>
                    <a:pt x="318" y="6"/>
                  </a:moveTo>
                  <a:lnTo>
                    <a:pt x="302" y="6"/>
                  </a:lnTo>
                  <a:lnTo>
                    <a:pt x="302" y="0"/>
                  </a:lnTo>
                  <a:lnTo>
                    <a:pt x="318" y="0"/>
                  </a:lnTo>
                  <a:lnTo>
                    <a:pt x="318" y="6"/>
                  </a:lnTo>
                  <a:close/>
                  <a:moveTo>
                    <a:pt x="293" y="6"/>
                  </a:moveTo>
                  <a:lnTo>
                    <a:pt x="277" y="6"/>
                  </a:lnTo>
                  <a:lnTo>
                    <a:pt x="277" y="0"/>
                  </a:lnTo>
                  <a:lnTo>
                    <a:pt x="293" y="0"/>
                  </a:lnTo>
                  <a:lnTo>
                    <a:pt x="293" y="6"/>
                  </a:lnTo>
                  <a:close/>
                  <a:moveTo>
                    <a:pt x="268" y="6"/>
                  </a:moveTo>
                  <a:lnTo>
                    <a:pt x="252" y="6"/>
                  </a:lnTo>
                  <a:lnTo>
                    <a:pt x="252" y="0"/>
                  </a:lnTo>
                  <a:lnTo>
                    <a:pt x="268" y="0"/>
                  </a:lnTo>
                  <a:lnTo>
                    <a:pt x="268" y="6"/>
                  </a:lnTo>
                  <a:close/>
                  <a:moveTo>
                    <a:pt x="244" y="6"/>
                  </a:moveTo>
                  <a:lnTo>
                    <a:pt x="227" y="6"/>
                  </a:lnTo>
                  <a:lnTo>
                    <a:pt x="227" y="0"/>
                  </a:lnTo>
                  <a:lnTo>
                    <a:pt x="244" y="0"/>
                  </a:lnTo>
                  <a:lnTo>
                    <a:pt x="244" y="6"/>
                  </a:lnTo>
                  <a:close/>
                  <a:moveTo>
                    <a:pt x="219" y="6"/>
                  </a:moveTo>
                  <a:lnTo>
                    <a:pt x="202" y="6"/>
                  </a:lnTo>
                  <a:lnTo>
                    <a:pt x="202" y="0"/>
                  </a:lnTo>
                  <a:lnTo>
                    <a:pt x="219" y="0"/>
                  </a:lnTo>
                  <a:lnTo>
                    <a:pt x="219" y="6"/>
                  </a:lnTo>
                  <a:close/>
                  <a:moveTo>
                    <a:pt x="194" y="6"/>
                  </a:moveTo>
                  <a:lnTo>
                    <a:pt x="178" y="6"/>
                  </a:lnTo>
                  <a:lnTo>
                    <a:pt x="178" y="0"/>
                  </a:lnTo>
                  <a:lnTo>
                    <a:pt x="194" y="0"/>
                  </a:lnTo>
                  <a:lnTo>
                    <a:pt x="194" y="6"/>
                  </a:lnTo>
                  <a:close/>
                  <a:moveTo>
                    <a:pt x="169" y="6"/>
                  </a:moveTo>
                  <a:lnTo>
                    <a:pt x="153" y="6"/>
                  </a:lnTo>
                  <a:lnTo>
                    <a:pt x="153" y="0"/>
                  </a:lnTo>
                  <a:lnTo>
                    <a:pt x="169" y="0"/>
                  </a:lnTo>
                  <a:lnTo>
                    <a:pt x="169" y="6"/>
                  </a:lnTo>
                  <a:close/>
                  <a:moveTo>
                    <a:pt x="144" y="6"/>
                  </a:moveTo>
                  <a:lnTo>
                    <a:pt x="128" y="6"/>
                  </a:lnTo>
                  <a:lnTo>
                    <a:pt x="128" y="0"/>
                  </a:lnTo>
                  <a:lnTo>
                    <a:pt x="144" y="0"/>
                  </a:lnTo>
                  <a:lnTo>
                    <a:pt x="144" y="6"/>
                  </a:lnTo>
                  <a:close/>
                  <a:moveTo>
                    <a:pt x="120" y="6"/>
                  </a:moveTo>
                  <a:lnTo>
                    <a:pt x="103" y="6"/>
                  </a:lnTo>
                  <a:lnTo>
                    <a:pt x="103" y="0"/>
                  </a:lnTo>
                  <a:lnTo>
                    <a:pt x="120" y="0"/>
                  </a:lnTo>
                  <a:lnTo>
                    <a:pt x="120" y="6"/>
                  </a:lnTo>
                  <a:close/>
                  <a:moveTo>
                    <a:pt x="95" y="6"/>
                  </a:moveTo>
                  <a:lnTo>
                    <a:pt x="78" y="6"/>
                  </a:lnTo>
                  <a:lnTo>
                    <a:pt x="78" y="0"/>
                  </a:lnTo>
                  <a:lnTo>
                    <a:pt x="95" y="0"/>
                  </a:lnTo>
                  <a:lnTo>
                    <a:pt x="95" y="6"/>
                  </a:lnTo>
                  <a:close/>
                  <a:moveTo>
                    <a:pt x="70" y="6"/>
                  </a:moveTo>
                  <a:lnTo>
                    <a:pt x="54" y="6"/>
                  </a:lnTo>
                  <a:lnTo>
                    <a:pt x="54" y="0"/>
                  </a:lnTo>
                  <a:lnTo>
                    <a:pt x="70" y="0"/>
                  </a:lnTo>
                  <a:lnTo>
                    <a:pt x="70" y="6"/>
                  </a:lnTo>
                  <a:close/>
                  <a:moveTo>
                    <a:pt x="45" y="6"/>
                  </a:moveTo>
                  <a:lnTo>
                    <a:pt x="29" y="6"/>
                  </a:lnTo>
                  <a:lnTo>
                    <a:pt x="29" y="0"/>
                  </a:lnTo>
                  <a:lnTo>
                    <a:pt x="45" y="0"/>
                  </a:lnTo>
                  <a:lnTo>
                    <a:pt x="45" y="6"/>
                  </a:lnTo>
                  <a:close/>
                  <a:moveTo>
                    <a:pt x="20" y="6"/>
                  </a:moveTo>
                  <a:lnTo>
                    <a:pt x="4" y="6"/>
                  </a:lnTo>
                  <a:lnTo>
                    <a:pt x="4" y="0"/>
                  </a:lnTo>
                  <a:lnTo>
                    <a:pt x="20" y="0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DEEBF6"/>
            </a:solidFill>
            <a:ln w="0" cap="flat">
              <a:solidFill>
                <a:srgbClr val="DEEBF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214"/>
            <p:cNvSpPr>
              <a:spLocks noChangeArrowheads="1"/>
            </p:cNvSpPr>
            <p:nvPr/>
          </p:nvSpPr>
          <p:spPr bwMode="auto">
            <a:xfrm>
              <a:off x="5423" y="2297"/>
              <a:ext cx="18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5B9BD5"/>
                  </a:solidFill>
                  <a:effectLst/>
                  <a:latin typeface="Calibri" panose="020F0502020204030204" pitchFamily="34" charset="0"/>
                </a:rPr>
                <a:t>AN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215"/>
            <p:cNvSpPr>
              <a:spLocks noChangeArrowheads="1"/>
            </p:cNvSpPr>
            <p:nvPr/>
          </p:nvSpPr>
          <p:spPr bwMode="auto">
            <a:xfrm>
              <a:off x="6087" y="2286"/>
              <a:ext cx="183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5B9BD5"/>
                  </a:solidFill>
                  <a:effectLst/>
                  <a:latin typeface="Calibri" panose="020F0502020204030204" pitchFamily="34" charset="0"/>
                </a:rPr>
                <a:t>CN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240" name="Picture 216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6" y="1372"/>
              <a:ext cx="268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1" name="Picture 217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6" y="1372"/>
              <a:ext cx="268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218"/>
            <p:cNvSpPr>
              <a:spLocks/>
            </p:cNvSpPr>
            <p:nvPr/>
          </p:nvSpPr>
          <p:spPr bwMode="auto">
            <a:xfrm>
              <a:off x="5692" y="1385"/>
              <a:ext cx="187" cy="360"/>
            </a:xfrm>
            <a:custGeom>
              <a:avLst/>
              <a:gdLst>
                <a:gd name="T0" fmla="*/ 93 w 187"/>
                <a:gd name="T1" fmla="*/ 0 h 360"/>
                <a:gd name="T2" fmla="*/ 187 w 187"/>
                <a:gd name="T3" fmla="*/ 62 h 360"/>
                <a:gd name="T4" fmla="*/ 140 w 187"/>
                <a:gd name="T5" fmla="*/ 62 h 360"/>
                <a:gd name="T6" fmla="*/ 140 w 187"/>
                <a:gd name="T7" fmla="*/ 298 h 360"/>
                <a:gd name="T8" fmla="*/ 187 w 187"/>
                <a:gd name="T9" fmla="*/ 298 h 360"/>
                <a:gd name="T10" fmla="*/ 93 w 187"/>
                <a:gd name="T11" fmla="*/ 360 h 360"/>
                <a:gd name="T12" fmla="*/ 0 w 187"/>
                <a:gd name="T13" fmla="*/ 298 h 360"/>
                <a:gd name="T14" fmla="*/ 46 w 187"/>
                <a:gd name="T15" fmla="*/ 298 h 360"/>
                <a:gd name="T16" fmla="*/ 46 w 187"/>
                <a:gd name="T17" fmla="*/ 62 h 360"/>
                <a:gd name="T18" fmla="*/ 0 w 187"/>
                <a:gd name="T19" fmla="*/ 62 h 360"/>
                <a:gd name="T20" fmla="*/ 93 w 187"/>
                <a:gd name="T2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360">
                  <a:moveTo>
                    <a:pt x="93" y="0"/>
                  </a:moveTo>
                  <a:lnTo>
                    <a:pt x="187" y="62"/>
                  </a:lnTo>
                  <a:lnTo>
                    <a:pt x="140" y="62"/>
                  </a:lnTo>
                  <a:lnTo>
                    <a:pt x="140" y="298"/>
                  </a:lnTo>
                  <a:lnTo>
                    <a:pt x="187" y="298"/>
                  </a:lnTo>
                  <a:lnTo>
                    <a:pt x="93" y="360"/>
                  </a:lnTo>
                  <a:lnTo>
                    <a:pt x="0" y="298"/>
                  </a:lnTo>
                  <a:lnTo>
                    <a:pt x="46" y="298"/>
                  </a:lnTo>
                  <a:lnTo>
                    <a:pt x="46" y="62"/>
                  </a:lnTo>
                  <a:lnTo>
                    <a:pt x="0" y="62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9CC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9"/>
            <p:cNvSpPr>
              <a:spLocks/>
            </p:cNvSpPr>
            <p:nvPr/>
          </p:nvSpPr>
          <p:spPr bwMode="auto">
            <a:xfrm>
              <a:off x="5692" y="1385"/>
              <a:ext cx="187" cy="360"/>
            </a:xfrm>
            <a:custGeom>
              <a:avLst/>
              <a:gdLst>
                <a:gd name="T0" fmla="*/ 93 w 187"/>
                <a:gd name="T1" fmla="*/ 0 h 360"/>
                <a:gd name="T2" fmla="*/ 187 w 187"/>
                <a:gd name="T3" fmla="*/ 62 h 360"/>
                <a:gd name="T4" fmla="*/ 140 w 187"/>
                <a:gd name="T5" fmla="*/ 62 h 360"/>
                <a:gd name="T6" fmla="*/ 140 w 187"/>
                <a:gd name="T7" fmla="*/ 298 h 360"/>
                <a:gd name="T8" fmla="*/ 187 w 187"/>
                <a:gd name="T9" fmla="*/ 298 h 360"/>
                <a:gd name="T10" fmla="*/ 93 w 187"/>
                <a:gd name="T11" fmla="*/ 360 h 360"/>
                <a:gd name="T12" fmla="*/ 0 w 187"/>
                <a:gd name="T13" fmla="*/ 298 h 360"/>
                <a:gd name="T14" fmla="*/ 46 w 187"/>
                <a:gd name="T15" fmla="*/ 298 h 360"/>
                <a:gd name="T16" fmla="*/ 46 w 187"/>
                <a:gd name="T17" fmla="*/ 62 h 360"/>
                <a:gd name="T18" fmla="*/ 0 w 187"/>
                <a:gd name="T19" fmla="*/ 62 h 360"/>
                <a:gd name="T20" fmla="*/ 93 w 187"/>
                <a:gd name="T2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360">
                  <a:moveTo>
                    <a:pt x="93" y="0"/>
                  </a:moveTo>
                  <a:lnTo>
                    <a:pt x="187" y="62"/>
                  </a:lnTo>
                  <a:lnTo>
                    <a:pt x="140" y="62"/>
                  </a:lnTo>
                  <a:lnTo>
                    <a:pt x="140" y="298"/>
                  </a:lnTo>
                  <a:lnTo>
                    <a:pt x="187" y="298"/>
                  </a:lnTo>
                  <a:lnTo>
                    <a:pt x="93" y="360"/>
                  </a:lnTo>
                  <a:lnTo>
                    <a:pt x="0" y="298"/>
                  </a:lnTo>
                  <a:lnTo>
                    <a:pt x="46" y="298"/>
                  </a:lnTo>
                  <a:lnTo>
                    <a:pt x="46" y="62"/>
                  </a:lnTo>
                  <a:lnTo>
                    <a:pt x="0" y="6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9525" cap="sq">
              <a:solidFill>
                <a:srgbClr val="41719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244" name="Picture 220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3" y="1401"/>
              <a:ext cx="194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5" name="Picture 221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3" y="1401"/>
              <a:ext cx="194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2"/>
            <p:cNvSpPr>
              <a:spLocks/>
            </p:cNvSpPr>
            <p:nvPr/>
          </p:nvSpPr>
          <p:spPr bwMode="auto">
            <a:xfrm>
              <a:off x="3367" y="1413"/>
              <a:ext cx="118" cy="326"/>
            </a:xfrm>
            <a:custGeom>
              <a:avLst/>
              <a:gdLst>
                <a:gd name="T0" fmla="*/ 0 w 378"/>
                <a:gd name="T1" fmla="*/ 1604 h 1604"/>
                <a:gd name="T2" fmla="*/ 378 w 378"/>
                <a:gd name="T3" fmla="*/ 1444 h 1604"/>
                <a:gd name="T4" fmla="*/ 378 w 378"/>
                <a:gd name="T5" fmla="*/ 161 h 1604"/>
                <a:gd name="T6" fmla="*/ 0 w 378"/>
                <a:gd name="T7" fmla="*/ 0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" h="1604">
                  <a:moveTo>
                    <a:pt x="0" y="1604"/>
                  </a:moveTo>
                  <a:cubicBezTo>
                    <a:pt x="179" y="1601"/>
                    <a:pt x="333" y="1536"/>
                    <a:pt x="378" y="1444"/>
                  </a:cubicBezTo>
                  <a:lnTo>
                    <a:pt x="378" y="161"/>
                  </a:lnTo>
                  <a:cubicBezTo>
                    <a:pt x="333" y="69"/>
                    <a:pt x="179" y="3"/>
                    <a:pt x="0" y="0"/>
                  </a:cubicBezTo>
                </a:path>
              </a:pathLst>
            </a:custGeom>
            <a:noFill/>
            <a:ln w="7938" cap="sq">
              <a:solidFill>
                <a:srgbClr val="2E75B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247" name="Picture 223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3" y="2971"/>
              <a:ext cx="194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8" name="Picture 224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3" y="2971"/>
              <a:ext cx="194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25"/>
            <p:cNvSpPr>
              <a:spLocks/>
            </p:cNvSpPr>
            <p:nvPr/>
          </p:nvSpPr>
          <p:spPr bwMode="auto">
            <a:xfrm>
              <a:off x="3367" y="2982"/>
              <a:ext cx="118" cy="327"/>
            </a:xfrm>
            <a:custGeom>
              <a:avLst/>
              <a:gdLst>
                <a:gd name="T0" fmla="*/ 0 w 378"/>
                <a:gd name="T1" fmla="*/ 1605 h 1605"/>
                <a:gd name="T2" fmla="*/ 378 w 378"/>
                <a:gd name="T3" fmla="*/ 1444 h 1605"/>
                <a:gd name="T4" fmla="*/ 378 w 378"/>
                <a:gd name="T5" fmla="*/ 161 h 1605"/>
                <a:gd name="T6" fmla="*/ 0 w 378"/>
                <a:gd name="T7" fmla="*/ 0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" h="1605">
                  <a:moveTo>
                    <a:pt x="0" y="1605"/>
                  </a:moveTo>
                  <a:cubicBezTo>
                    <a:pt x="179" y="1602"/>
                    <a:pt x="333" y="1536"/>
                    <a:pt x="378" y="1444"/>
                  </a:cubicBezTo>
                  <a:lnTo>
                    <a:pt x="378" y="161"/>
                  </a:lnTo>
                  <a:cubicBezTo>
                    <a:pt x="333" y="69"/>
                    <a:pt x="179" y="3"/>
                    <a:pt x="0" y="0"/>
                  </a:cubicBezTo>
                </a:path>
              </a:pathLst>
            </a:custGeom>
            <a:noFill/>
            <a:ln w="7938" cap="sq">
              <a:solidFill>
                <a:srgbClr val="2E75B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8" name="Content Placeholder 9"/>
          <p:cNvSpPr txBox="1">
            <a:spLocks/>
          </p:cNvSpPr>
          <p:nvPr/>
        </p:nvSpPr>
        <p:spPr>
          <a:xfrm>
            <a:off x="534193" y="4273216"/>
            <a:ext cx="3603626" cy="1440531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Network Slice and Network Slice Segment (Sub Slice) both are special type of Services, can be defined and driven by service modeling.  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PNF model template need to be defined the same way as VNF template.   </a:t>
            </a: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951603" y="1548908"/>
            <a:ext cx="519953" cy="309562"/>
          </a:xfrm>
          <a:prstGeom prst="roundRect">
            <a:avLst/>
          </a:prstGeom>
          <a:noFill/>
          <a:ln w="222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ounded Rectangle 228"/>
          <p:cNvSpPr/>
          <p:nvPr/>
        </p:nvSpPr>
        <p:spPr>
          <a:xfrm>
            <a:off x="8674383" y="1551807"/>
            <a:ext cx="1028605" cy="310843"/>
          </a:xfrm>
          <a:prstGeom prst="roundRect">
            <a:avLst/>
          </a:prstGeom>
          <a:noFill/>
          <a:ln w="222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ounded Rectangle 229"/>
          <p:cNvSpPr/>
          <p:nvPr/>
        </p:nvSpPr>
        <p:spPr>
          <a:xfrm>
            <a:off x="7868958" y="3100107"/>
            <a:ext cx="1018520" cy="415130"/>
          </a:xfrm>
          <a:prstGeom prst="roundRect">
            <a:avLst/>
          </a:prstGeom>
          <a:solidFill>
            <a:schemeClr val="accent2"/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Infra. Controller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53" name="Rounded Rectangle 652"/>
          <p:cNvSpPr/>
          <p:nvPr/>
        </p:nvSpPr>
        <p:spPr>
          <a:xfrm>
            <a:off x="8944068" y="3100107"/>
            <a:ext cx="1018520" cy="415130"/>
          </a:xfrm>
          <a:prstGeom prst="roundRect">
            <a:avLst/>
          </a:prstGeom>
          <a:noFill/>
          <a:ln w="222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OpenStack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54" name="Rounded Rectangle 653"/>
          <p:cNvSpPr/>
          <p:nvPr/>
        </p:nvSpPr>
        <p:spPr>
          <a:xfrm>
            <a:off x="10002558" y="3101179"/>
            <a:ext cx="534333" cy="415130"/>
          </a:xfrm>
          <a:prstGeom prst="roundRect">
            <a:avLst/>
          </a:prstGeom>
          <a:noFill/>
          <a:ln w="222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K8S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25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5G E2E network slicing demo functional break-down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4053141" y="2610135"/>
            <a:ext cx="1337150" cy="119174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flipH="1">
            <a:off x="4058211" y="2666784"/>
            <a:ext cx="122593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SO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692449" y="1277487"/>
            <a:ext cx="2364112" cy="190552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 smtClean="0">
              <a:solidFill>
                <a:srgbClr val="000000"/>
              </a:solidFill>
              <a:sym typeface="Calibri"/>
            </a:endParaRPr>
          </a:p>
          <a:p>
            <a:endParaRPr lang="en-US" sz="1600" dirty="0" smtClea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967203" y="1348437"/>
            <a:ext cx="1637756" cy="841003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3907020" y="1400488"/>
            <a:ext cx="1689215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A&amp;AI</a:t>
            </a:r>
          </a:p>
        </p:txBody>
      </p:sp>
      <p:cxnSp>
        <p:nvCxnSpPr>
          <p:cNvPr id="34" name="Straight Arrow Connector 33"/>
          <p:cNvCxnSpPr>
            <a:stCxn id="29" idx="3"/>
            <a:endCxn id="30" idx="1"/>
          </p:cNvCxnSpPr>
          <p:nvPr/>
        </p:nvCxnSpPr>
        <p:spPr>
          <a:xfrm flipV="1">
            <a:off x="3056561" y="1768939"/>
            <a:ext cx="910642" cy="46131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8660933" y="1391404"/>
            <a:ext cx="1241226" cy="891856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8383832" y="1539880"/>
            <a:ext cx="1689215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/>
              <a:t>Policy</a:t>
            </a:r>
          </a:p>
        </p:txBody>
      </p:sp>
      <p:sp>
        <p:nvSpPr>
          <p:cNvPr id="38" name="Down Arrow 37"/>
          <p:cNvSpPr/>
          <p:nvPr/>
        </p:nvSpPr>
        <p:spPr>
          <a:xfrm rot="5400000">
            <a:off x="6919048" y="1252302"/>
            <a:ext cx="194997" cy="3252512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8735225" y="2547396"/>
            <a:ext cx="771923" cy="117640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8781543" y="2703305"/>
            <a:ext cx="7028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OOF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5935131" y="1426429"/>
            <a:ext cx="2435834" cy="78960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6506291" y="1448056"/>
            <a:ext cx="127204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DCAE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6063922" y="1721643"/>
            <a:ext cx="930497" cy="331703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Collector Interface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387577" y="1700252"/>
            <a:ext cx="930497" cy="331703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Analysis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3967203" y="4348291"/>
            <a:ext cx="6028444" cy="15200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5751478" y="3084513"/>
            <a:ext cx="1971666" cy="69875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flipH="1">
            <a:off x="5683734" y="3134853"/>
            <a:ext cx="2238918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err="1" smtClean="0"/>
              <a:t>gVNF</a:t>
            </a:r>
            <a:r>
              <a:rPr lang="en-US" b="1" dirty="0" smtClean="0"/>
              <a:t>-Controller</a:t>
            </a:r>
          </a:p>
        </p:txBody>
      </p:sp>
      <p:sp>
        <p:nvSpPr>
          <p:cNvPr id="55" name="TextBox 54"/>
          <p:cNvSpPr txBox="1"/>
          <p:nvPr/>
        </p:nvSpPr>
        <p:spPr>
          <a:xfrm flipH="1">
            <a:off x="5305204" y="4409483"/>
            <a:ext cx="1689215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Multi-Cloud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121777" y="4709547"/>
            <a:ext cx="5745283" cy="55314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</a:rPr>
              <a:t>Infrastructure  Controller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4121777" y="5375825"/>
            <a:ext cx="5745283" cy="386162"/>
          </a:xfrm>
          <a:prstGeom prst="roundRect">
            <a:avLst/>
          </a:prstGeom>
          <a:noFill/>
          <a:ln w="19050">
            <a:solidFill>
              <a:srgbClr val="006F8D"/>
            </a:solidFill>
          </a:ln>
          <a:effectLst>
            <a:outerShdw blurRad="63500" dist="635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VIM Driver  (</a:t>
            </a:r>
            <a:r>
              <a:rPr lang="en-US" sz="1400" dirty="0" err="1" smtClean="0">
                <a:solidFill>
                  <a:schemeClr val="tx1"/>
                </a:solidFill>
              </a:rPr>
              <a:t>Openstack</a:t>
            </a:r>
            <a:r>
              <a:rPr lang="en-US" sz="1400" dirty="0" smtClean="0">
                <a:solidFill>
                  <a:schemeClr val="tx1"/>
                </a:solidFill>
              </a:rPr>
              <a:t>, K8S…)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63671" y="1838772"/>
            <a:ext cx="1990166" cy="18158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Create PNFSDK for onboarding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Create NSI/NSSI service/products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Create NSI grouping Policy driven recipes</a:t>
            </a:r>
            <a:endParaRPr lang="en-US" dirty="0"/>
          </a:p>
        </p:txBody>
      </p:sp>
      <p:sp>
        <p:nvSpPr>
          <p:cNvPr id="59" name="Down Arrow 58"/>
          <p:cNvSpPr/>
          <p:nvPr/>
        </p:nvSpPr>
        <p:spPr>
          <a:xfrm rot="10800000">
            <a:off x="8835149" y="3818080"/>
            <a:ext cx="500958" cy="688011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Bent Arrow 60"/>
          <p:cNvSpPr/>
          <p:nvPr/>
        </p:nvSpPr>
        <p:spPr>
          <a:xfrm rot="5400000" flipH="1" flipV="1">
            <a:off x="2339010" y="3359265"/>
            <a:ext cx="952904" cy="2046308"/>
          </a:xfrm>
          <a:prstGeom prst="bentArrow">
            <a:avLst>
              <a:gd name="adj1" fmla="val 32526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Down Arrow 38"/>
          <p:cNvSpPr/>
          <p:nvPr/>
        </p:nvSpPr>
        <p:spPr>
          <a:xfrm rot="10800000">
            <a:off x="4458461" y="3982912"/>
            <a:ext cx="495278" cy="575439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>
            <a:stCxn id="29" idx="3"/>
            <a:endCxn id="28" idx="3"/>
          </p:cNvCxnSpPr>
          <p:nvPr/>
        </p:nvCxnSpPr>
        <p:spPr>
          <a:xfrm>
            <a:off x="3056561" y="2230250"/>
            <a:ext cx="1001650" cy="57503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Down Arrow 74"/>
          <p:cNvSpPr/>
          <p:nvPr/>
        </p:nvSpPr>
        <p:spPr>
          <a:xfrm rot="10800000">
            <a:off x="8101748" y="2277180"/>
            <a:ext cx="341239" cy="2225080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Down Arrow 75"/>
          <p:cNvSpPr/>
          <p:nvPr/>
        </p:nvSpPr>
        <p:spPr>
          <a:xfrm>
            <a:off x="9554052" y="2332513"/>
            <a:ext cx="333474" cy="2238597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835993" y="1711577"/>
            <a:ext cx="1990166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Run time update of PNF, NSI/NSSI inventory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353964" y="2951860"/>
            <a:ext cx="199016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Support NSI life cycle management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Support NSST (NSI selection)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342672" y="4935816"/>
            <a:ext cx="2611067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Support PNF and physical infrastructure provisioning, monitor and control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Support SON with optimization, auto-configure, auto-scale, auto-healing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482713" y="3462191"/>
            <a:ext cx="212875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Support NSSI/PNF life cycle management </a:t>
            </a:r>
          </a:p>
        </p:txBody>
      </p:sp>
      <p:sp>
        <p:nvSpPr>
          <p:cNvPr id="63" name="Up-Down Arrow 62"/>
          <p:cNvSpPr/>
          <p:nvPr/>
        </p:nvSpPr>
        <p:spPr>
          <a:xfrm>
            <a:off x="6942377" y="3905967"/>
            <a:ext cx="421342" cy="588373"/>
          </a:xfrm>
          <a:prstGeom prst="up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5947167" y="2028564"/>
            <a:ext cx="212875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Support NSI/NSSI and infrastructure monitor data processing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848435" y="1838611"/>
            <a:ext cx="136923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Support NSI Policy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412928" y="3183012"/>
            <a:ext cx="137653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5G SON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NSI optimize</a:t>
            </a:r>
          </a:p>
        </p:txBody>
      </p:sp>
      <p:sp>
        <p:nvSpPr>
          <p:cNvPr id="44" name="TextBox 43"/>
          <p:cNvSpPr txBox="1"/>
          <p:nvPr/>
        </p:nvSpPr>
        <p:spPr>
          <a:xfrm flipH="1">
            <a:off x="924421" y="1391404"/>
            <a:ext cx="1689215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b="1" dirty="0" smtClean="0"/>
              <a:t>SDC</a:t>
            </a:r>
          </a:p>
        </p:txBody>
      </p:sp>
    </p:spTree>
    <p:extLst>
      <p:ext uri="{BB962C8B-B14F-4D97-AF65-F5344CB8AC3E}">
        <p14:creationId xmlns:p14="http://schemas.microsoft.com/office/powerpoint/2010/main" val="140461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29" grpId="0" animBg="1"/>
      <p:bldP spid="30" grpId="0" animBg="1"/>
      <p:bldP spid="32" grpId="0"/>
      <p:bldP spid="35" grpId="0" animBg="1"/>
      <p:bldP spid="36" grpId="0"/>
      <p:bldP spid="38" grpId="0" animBg="1"/>
      <p:bldP spid="42" grpId="0" animBg="1"/>
      <p:bldP spid="43" grpId="0"/>
      <p:bldP spid="47" grpId="0" animBg="1"/>
      <p:bldP spid="48" grpId="0"/>
      <p:bldP spid="49" grpId="0" animBg="1"/>
      <p:bldP spid="50" grpId="0" animBg="1"/>
      <p:bldP spid="52" grpId="0" animBg="1"/>
      <p:bldP spid="53" grpId="0" animBg="1"/>
      <p:bldP spid="54" grpId="0"/>
      <p:bldP spid="55" grpId="0"/>
      <p:bldP spid="33" grpId="0" animBg="1"/>
      <p:bldP spid="56" grpId="0" animBg="1"/>
      <p:bldP spid="57" grpId="0" animBg="1"/>
      <p:bldP spid="59" grpId="0" animBg="1"/>
      <p:bldP spid="61" grpId="0" animBg="1"/>
      <p:bldP spid="39" grpId="0" animBg="1"/>
      <p:bldP spid="75" grpId="0" animBg="1"/>
      <p:bldP spid="76" grpId="0" animBg="1"/>
      <p:bldP spid="77" grpId="0" animBg="1"/>
      <p:bldP spid="78" grpId="0" animBg="1"/>
      <p:bldP spid="80" grpId="0" animBg="1"/>
      <p:bldP spid="81" grpId="0" animBg="1"/>
      <p:bldP spid="63" grpId="0" animBg="1"/>
      <p:bldP spid="82" grpId="0" animBg="1"/>
      <p:bldP spid="83" grpId="0" animBg="1"/>
      <p:bldP spid="84" grpId="0" animBg="1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308240"/>
            <a:ext cx="10972800" cy="4731572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200" dirty="0" smtClean="0"/>
              <a:t>Cloud Infrastructure Controller is a generic function module that can support PNF and physical infrastructure run-to-completion management,  as well as support different VIM: OpenStack, K8S etc. </a:t>
            </a:r>
          </a:p>
          <a:p>
            <a:r>
              <a:rPr lang="en-US" sz="2200" dirty="0" smtClean="0"/>
              <a:t>It can solve the ONAP functional gaps to support 5G RAN, network slicing, MEC etc. enabling the automation of Carrier’s operation all the way to the infrastructure (</a:t>
            </a:r>
            <a:r>
              <a:rPr lang="en-US" sz="2200" dirty="0" err="1" smtClean="0"/>
              <a:t>NFVi</a:t>
            </a:r>
            <a:r>
              <a:rPr lang="en-US" sz="2200" dirty="0" smtClean="0"/>
              <a:t>, Cloud, Edge)</a:t>
            </a:r>
          </a:p>
          <a:p>
            <a:r>
              <a:rPr lang="en-US" sz="2200" dirty="0" smtClean="0"/>
              <a:t>Plan and Target: </a:t>
            </a:r>
          </a:p>
          <a:p>
            <a:pPr marL="0" indent="0">
              <a:buNone/>
            </a:pPr>
            <a:endParaRPr lang="en-US" dirty="0"/>
          </a:p>
          <a:p>
            <a:pPr lvl="2"/>
            <a:r>
              <a:rPr lang="en-US" sz="2000" dirty="0" smtClean="0">
                <a:solidFill>
                  <a:srgbClr val="3333CC"/>
                </a:solidFill>
              </a:rPr>
              <a:t>R2 </a:t>
            </a:r>
            <a:r>
              <a:rPr lang="en-US" sz="2000" dirty="0">
                <a:solidFill>
                  <a:srgbClr val="3333CC"/>
                </a:solidFill>
              </a:rPr>
              <a:t>5G network slicing use case demo with minor enhancement to several existing </a:t>
            </a:r>
            <a:r>
              <a:rPr lang="en-US" sz="2000" dirty="0" smtClean="0">
                <a:solidFill>
                  <a:srgbClr val="3333CC"/>
                </a:solidFill>
              </a:rPr>
              <a:t>modules</a:t>
            </a:r>
          </a:p>
          <a:p>
            <a:pPr lvl="2"/>
            <a:r>
              <a:rPr lang="en-US" sz="2000" dirty="0" smtClean="0">
                <a:solidFill>
                  <a:srgbClr val="3333CC"/>
                </a:solidFill>
              </a:rPr>
              <a:t>Integration </a:t>
            </a:r>
            <a:r>
              <a:rPr lang="en-US" sz="2000" dirty="0">
                <a:solidFill>
                  <a:srgbClr val="3333CC"/>
                </a:solidFill>
              </a:rPr>
              <a:t>to </a:t>
            </a:r>
            <a:r>
              <a:rPr lang="en-US" sz="2000" dirty="0" err="1">
                <a:solidFill>
                  <a:srgbClr val="3333CC"/>
                </a:solidFill>
              </a:rPr>
              <a:t>Mutli</a:t>
            </a:r>
            <a:r>
              <a:rPr lang="en-US" sz="2000" dirty="0">
                <a:solidFill>
                  <a:srgbClr val="3333CC"/>
                </a:solidFill>
              </a:rPr>
              <a:t>-Cloud in </a:t>
            </a:r>
            <a:r>
              <a:rPr lang="en-US" sz="2000" dirty="0" smtClean="0">
                <a:solidFill>
                  <a:srgbClr val="3333CC"/>
                </a:solidFill>
              </a:rPr>
              <a:t>ONAP R2 </a:t>
            </a:r>
            <a:r>
              <a:rPr lang="en-US" sz="2000" dirty="0">
                <a:solidFill>
                  <a:srgbClr val="3333CC"/>
                </a:solidFill>
              </a:rPr>
              <a:t>beyond release in longer term. </a:t>
            </a:r>
          </a:p>
          <a:p>
            <a:pPr lvl="2"/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5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Call to Action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Collect </a:t>
            </a:r>
            <a:r>
              <a:rPr lang="en-US" dirty="0"/>
              <a:t>feedback from the community, align with other related </a:t>
            </a:r>
            <a:r>
              <a:rPr lang="en-US" dirty="0" smtClean="0"/>
              <a:t>proposals to support PNF life cycle management.  </a:t>
            </a:r>
            <a:endParaRPr lang="en-US" dirty="0"/>
          </a:p>
          <a:p>
            <a:r>
              <a:rPr lang="en-US" dirty="0" smtClean="0"/>
              <a:t>Discuss and work with Multi-Cloud team to define and solve the current </a:t>
            </a:r>
            <a:r>
              <a:rPr lang="en-US" dirty="0"/>
              <a:t>gaps.</a:t>
            </a:r>
          </a:p>
          <a:p>
            <a:r>
              <a:rPr lang="en-US" dirty="0" smtClean="0"/>
              <a:t>Collaborate </a:t>
            </a:r>
            <a:r>
              <a:rPr lang="en-US" dirty="0"/>
              <a:t>with parties in ONAP community that interested in 5G use case to build the demo together.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0655300" y="6673850"/>
            <a:ext cx="1536700" cy="157163"/>
          </a:xfrm>
        </p:spPr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561865" y="4043099"/>
            <a:ext cx="2440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Thanks!</a:t>
            </a:r>
            <a:endParaRPr lang="en-US" sz="54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2743" y="5497143"/>
            <a:ext cx="4815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Contact:   vivien.yang@intel.com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65252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6561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>
                <a:solidFill>
                  <a:schemeClr val="bg1"/>
                </a:solidFill>
              </a:rPr>
              <a:t>BACKUP SLIDES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554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954533"/>
            <a:ext cx="10972800" cy="416679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US" sz="3400" dirty="0" smtClean="0"/>
              <a:t>Why the need for a Cloud Infrastructure Controller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US" sz="3400" dirty="0" smtClean="0"/>
              <a:t>Cloud Infrastructure Controller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US" sz="3400" dirty="0" smtClean="0"/>
              <a:t>5G E2E </a:t>
            </a:r>
            <a:r>
              <a:rPr lang="en-US" sz="3400" dirty="0"/>
              <a:t>N</a:t>
            </a:r>
            <a:r>
              <a:rPr lang="en-US" sz="3400" dirty="0" smtClean="0"/>
              <a:t>etwork Slicing Implementation with Infrastructure Controller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332" y="3218677"/>
            <a:ext cx="106672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Back up </a:t>
            </a:r>
          </a:p>
          <a:p>
            <a:endParaRPr lang="en-US" altLang="zh-CN" sz="4800" dirty="0">
              <a:solidFill>
                <a:schemeClr val="bg1"/>
              </a:solidFill>
            </a:endParaRPr>
          </a:p>
          <a:p>
            <a:r>
              <a:rPr lang="en-US" altLang="zh-CN" sz="4800" dirty="0" smtClean="0">
                <a:solidFill>
                  <a:schemeClr val="bg1"/>
                </a:solidFill>
              </a:rPr>
              <a:t>5G E2E Slicing Modeling and Policy Design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5959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358" y="1100327"/>
            <a:ext cx="11781453" cy="327549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buNone/>
            </a:pPr>
            <a:r>
              <a:rPr lang="en-US" sz="2900" dirty="0">
                <a:solidFill>
                  <a:srgbClr val="00B050"/>
                </a:solidFill>
              </a:rPr>
              <a:t>Requirement Statement</a:t>
            </a:r>
            <a:endParaRPr lang="en-US" sz="2900" dirty="0"/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Each Service Provider (SP) needs to support a rich set of advanced 5G wireless services, such as enhanced Mobile Broad Band (</a:t>
            </a:r>
            <a:r>
              <a:rPr lang="en-US" dirty="0" err="1"/>
              <a:t>eMBB</a:t>
            </a:r>
            <a:r>
              <a:rPr lang="en-US" dirty="0"/>
              <a:t>), massive Internet of Things (</a:t>
            </a:r>
            <a:r>
              <a:rPr lang="en-US" dirty="0" err="1"/>
              <a:t>mIoT</a:t>
            </a:r>
            <a:r>
              <a:rPr lang="en-US" dirty="0"/>
              <a:t>), and Ultra-Reliable, Low-latency Communications (URLLC ), for mission critical communications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These services have very different requirements on latency, reliability, availability, mobility, and bandwidth</a:t>
            </a:r>
          </a:p>
          <a:p>
            <a:pPr marL="344488" indent="-117475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Deploying multiple separate networks to support these varying requirements is not practical</a:t>
            </a:r>
          </a:p>
          <a:p>
            <a:pPr marL="344488" indent="-117475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End to End network slicing as defined by 3GPP provides specifications for efficient creation of multiple logical networks sharing a common network infrastructure while meeting the specified service levels for each of the services</a:t>
            </a:r>
          </a:p>
          <a:p>
            <a:pPr marL="344488" indent="-117475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ONAP must support the complete lifecycle management of such network slicing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Automated configuration of a slice during the instantiation, configuration, and activation phases, a newly created set of identifying parameters collection is automatically configured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Automated reconfiguration happens during run-time e.g. an active slice can be reconfigured automatically because of a change in the service requirements or service conditions</a:t>
            </a:r>
          </a:p>
          <a:p>
            <a:pPr lvl="0">
              <a:lnSpc>
                <a:spcPct val="120000"/>
              </a:lnSpc>
              <a:spcBef>
                <a:spcPts val="200"/>
              </a:spcBef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2358" y="231620"/>
            <a:ext cx="11899641" cy="640080"/>
          </a:xfrm>
        </p:spPr>
        <p:txBody>
          <a:bodyPr>
            <a:normAutofit/>
          </a:bodyPr>
          <a:lstStyle/>
          <a:p>
            <a:r>
              <a:rPr lang="en-US" dirty="0" smtClean="0"/>
              <a:t>Slice </a:t>
            </a:r>
            <a:r>
              <a:rPr lang="en-US" dirty="0"/>
              <a:t>&amp; Service Definition, Deployment, and Management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6855" y="3996800"/>
            <a:ext cx="7509045" cy="264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6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0" y="315520"/>
            <a:ext cx="11506201" cy="538770"/>
          </a:xfrm>
        </p:spPr>
        <p:txBody>
          <a:bodyPr>
            <a:noAutofit/>
          </a:bodyPr>
          <a:lstStyle/>
          <a:p>
            <a:r>
              <a:rPr lang="en-US" dirty="0" smtClean="0"/>
              <a:t>Terminology </a:t>
            </a:r>
            <a:r>
              <a:rPr lang="en-US" dirty="0"/>
              <a:t>and Abbreviations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099518"/>
              </p:ext>
            </p:extLst>
          </p:nvPr>
        </p:nvGraphicFramePr>
        <p:xfrm>
          <a:off x="314960" y="1241248"/>
          <a:ext cx="11327795" cy="49482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5873">
                  <a:extLst>
                    <a:ext uri="{9D8B030D-6E8A-4147-A177-3AD203B41FA5}">
                      <a16:colId xmlns="" xmlns:a16="http://schemas.microsoft.com/office/drawing/2014/main" val="2190029231"/>
                    </a:ext>
                  </a:extLst>
                </a:gridCol>
                <a:gridCol w="8591922">
                  <a:extLst>
                    <a:ext uri="{9D8B030D-6E8A-4147-A177-3AD203B41FA5}">
                      <a16:colId xmlns="" xmlns:a16="http://schemas.microsoft.com/office/drawing/2014/main" val="3242107661"/>
                    </a:ext>
                  </a:extLst>
                </a:gridCol>
              </a:tblGrid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Definition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Network Slice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 logical network that provides specific network capabilities and network characteristics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338308301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Network Slice Instance </a:t>
                      </a:r>
                    </a:p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(NSI)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 set of Network Function instances and the required resources (e.g. compute, storage and networking resources) which form a deployed Network Slice</a:t>
                      </a:r>
                    </a:p>
                    <a:p>
                      <a:pPr algn="l" fontAlgn="b"/>
                      <a:endParaRPr lang="en-US" sz="1600" u="none" strike="noStrike" dirty="0">
                        <a:effectLst/>
                      </a:endParaRPr>
                    </a:p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NSI contains Core Network part and Access Network part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850994262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NSSI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Subnet Instance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401018402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Template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2444684189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Subnet Template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119491300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NSMF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Management Function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35326306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NSSAI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Selection Assistance Information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3746783603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PNF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Physical Network Function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282309210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DP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Data Plane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3310039765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OOB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Out of Band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003036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04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the need for a Cloud Infrastructure Controller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0820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Need a Cloud </a:t>
            </a:r>
            <a:r>
              <a:rPr lang="en-US" dirty="0"/>
              <a:t>I</a:t>
            </a:r>
            <a:r>
              <a:rPr lang="en-US" dirty="0" smtClean="0"/>
              <a:t>nfrastructure </a:t>
            </a:r>
            <a:r>
              <a:rPr lang="en-US" dirty="0"/>
              <a:t>C</a:t>
            </a:r>
            <a:r>
              <a:rPr lang="en-US" dirty="0" smtClean="0"/>
              <a:t>ontroller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09600" y="5982953"/>
            <a:ext cx="11325723" cy="5200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NFV Automation need better awareness of cloud infrastructure and run-time control capability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199728" y="1152880"/>
            <a:ext cx="2229147" cy="4691829"/>
            <a:chOff x="199728" y="1152880"/>
            <a:chExt cx="2229147" cy="4691829"/>
          </a:xfrm>
        </p:grpSpPr>
        <p:grpSp>
          <p:nvGrpSpPr>
            <p:cNvPr id="105" name="Group 104"/>
            <p:cNvGrpSpPr/>
            <p:nvPr/>
          </p:nvGrpSpPr>
          <p:grpSpPr>
            <a:xfrm>
              <a:off x="530246" y="5014961"/>
              <a:ext cx="1394087" cy="829748"/>
              <a:chOff x="530246" y="5072111"/>
              <a:chExt cx="1394087" cy="762194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0246" y="5338501"/>
                <a:ext cx="488108" cy="268208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32424" y="5509501"/>
                <a:ext cx="497227" cy="246223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39325" y="5499511"/>
                <a:ext cx="585008" cy="334794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32426" y="5072111"/>
                <a:ext cx="727585" cy="546023"/>
              </a:xfrm>
              <a:prstGeom prst="rect">
                <a:avLst/>
              </a:prstGeom>
            </p:spPr>
          </p:pic>
        </p:grpSp>
        <p:sp>
          <p:nvSpPr>
            <p:cNvPr id="11" name="Rectangle 10"/>
            <p:cNvSpPr/>
            <p:nvPr/>
          </p:nvSpPr>
          <p:spPr>
            <a:xfrm>
              <a:off x="199728" y="1752377"/>
              <a:ext cx="2228848" cy="3946796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accent2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t" anchorCtr="0"/>
            <a:lstStyle/>
            <a:p>
              <a:pPr marL="171446" indent="-171446" defTabSz="6858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sz="1600" dirty="0" err="1" smtClean="0">
                  <a:solidFill>
                    <a:schemeClr val="tx1"/>
                  </a:solidFill>
                </a:rPr>
                <a:t>Comms</a:t>
              </a:r>
              <a:r>
                <a:rPr lang="en-US" sz="1600" dirty="0" smtClean="0">
                  <a:solidFill>
                    <a:schemeClr val="tx1"/>
                  </a:solidFill>
                </a:rPr>
                <a:t>’ Edge has variety PNFs and HW accelerators beyond VMs</a:t>
              </a:r>
            </a:p>
            <a:p>
              <a:pPr marL="171446" indent="-171446" defTabSz="6858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chemeClr val="tx1"/>
                  </a:solidFill>
                </a:rPr>
                <a:t>5G requires support: </a:t>
              </a:r>
            </a:p>
            <a:p>
              <a:pPr marL="628646" lvl="1" indent="-171446" defTabSz="68580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chemeClr val="tx1"/>
                  </a:solidFill>
                </a:rPr>
                <a:t>Physical peripherals</a:t>
              </a:r>
            </a:p>
            <a:p>
              <a:pPr marL="628646" lvl="1" indent="-171446" defTabSz="68580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chemeClr val="tx1"/>
                  </a:solidFill>
                </a:rPr>
                <a:t>Bare metal server</a:t>
              </a:r>
            </a:p>
            <a:p>
              <a:pPr marL="628646" lvl="1" indent="-171446" defTabSz="68580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chemeClr val="tx1"/>
                  </a:solidFill>
                </a:rPr>
                <a:t>Hardware (FPGA) acceleration card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 Same Side Corner Rectangle 11"/>
            <p:cNvSpPr/>
            <p:nvPr/>
          </p:nvSpPr>
          <p:spPr>
            <a:xfrm>
              <a:off x="200028" y="1152880"/>
              <a:ext cx="2228847" cy="664495"/>
            </a:xfrm>
            <a:prstGeom prst="round2SameRect">
              <a:avLst>
                <a:gd name="adj1" fmla="val 8391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t" anchorCtr="0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chemeClr val="bg1"/>
                  </a:solidFill>
                </a:rPr>
                <a:t>Moving to the Edge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chemeClr val="bg1"/>
                  </a:solidFill>
                </a:rPr>
                <a:t>Mixed Infra.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2581275" y="1130164"/>
            <a:ext cx="2228848" cy="4781754"/>
            <a:chOff x="2581275" y="1152881"/>
            <a:chExt cx="2228848" cy="4557214"/>
          </a:xfrm>
        </p:grpSpPr>
        <p:sp>
          <p:nvSpPr>
            <p:cNvPr id="23" name="Rectangle 22"/>
            <p:cNvSpPr/>
            <p:nvPr/>
          </p:nvSpPr>
          <p:spPr>
            <a:xfrm>
              <a:off x="2581275" y="1828800"/>
              <a:ext cx="2228848" cy="3881295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accent2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t" anchorCtr="0"/>
            <a:lstStyle/>
            <a:p>
              <a:pPr marL="171446" indent="-171446" defTabSz="6858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sz="1600" dirty="0">
                  <a:solidFill>
                    <a:schemeClr val="tx1"/>
                  </a:solidFill>
                </a:rPr>
                <a:t>A</a:t>
              </a:r>
              <a:r>
                <a:rPr lang="en-US" sz="1600" dirty="0" smtClean="0">
                  <a:solidFill>
                    <a:schemeClr val="tx1"/>
                  </a:solidFill>
                </a:rPr>
                <a:t>n independent cloud infrastructure controller is equally important to VIM:</a:t>
              </a:r>
            </a:p>
            <a:p>
              <a:pPr marL="628646" lvl="1" indent="-171446" defTabSz="68580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chemeClr val="tx1"/>
                  </a:solidFill>
                </a:rPr>
                <a:t>Cloud scheduling</a:t>
              </a:r>
            </a:p>
            <a:p>
              <a:pPr marL="628646" lvl="1" indent="-171446" defTabSz="68580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chemeClr val="tx1"/>
                  </a:solidFill>
                </a:rPr>
                <a:t>Run-time infra. monitor/Update.</a:t>
              </a:r>
            </a:p>
            <a:p>
              <a:pPr marL="628646" lvl="1" indent="-171446" defTabSz="685800">
                <a:buFont typeface="Wingdings" panose="05000000000000000000" pitchFamily="2" charset="2"/>
                <a:buChar char="§"/>
              </a:pPr>
              <a:r>
                <a:rPr lang="en-US" sz="1600" dirty="0">
                  <a:solidFill>
                    <a:schemeClr val="tx1"/>
                  </a:solidFill>
                </a:rPr>
                <a:t>P</a:t>
              </a:r>
              <a:r>
                <a:rPr lang="en-US" sz="1600" dirty="0" smtClean="0">
                  <a:solidFill>
                    <a:schemeClr val="tx1"/>
                  </a:solidFill>
                </a:rPr>
                <a:t>ooled resource manage. 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4" name="Round Same Side Corner Rectangle 23"/>
            <p:cNvSpPr/>
            <p:nvPr/>
          </p:nvSpPr>
          <p:spPr>
            <a:xfrm>
              <a:off x="2581276" y="1152881"/>
              <a:ext cx="2228847" cy="656870"/>
            </a:xfrm>
            <a:prstGeom prst="round2SameRect">
              <a:avLst>
                <a:gd name="adj1" fmla="val 8391"/>
                <a:gd name="adj2" fmla="val 0"/>
              </a:avLst>
            </a:prstGeom>
            <a:solidFill>
              <a:srgbClr val="006F8D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t" anchorCtr="0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chemeClr val="bg1"/>
                  </a:solidFill>
                </a:rPr>
                <a:t>NFV Multi-Layer Decoupling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662958" y="4410667"/>
              <a:ext cx="2042991" cy="1299428"/>
              <a:chOff x="5000615" y="5412798"/>
              <a:chExt cx="1828810" cy="1049929"/>
            </a:xfrm>
          </p:grpSpPr>
          <p:sp>
            <p:nvSpPr>
              <p:cNvPr id="35" name="Rounded Rectangle 34"/>
              <p:cNvSpPr/>
              <p:nvPr/>
            </p:nvSpPr>
            <p:spPr>
              <a:xfrm flipH="1">
                <a:off x="5000615" y="5412798"/>
                <a:ext cx="1828810" cy="1049929"/>
              </a:xfrm>
              <a:prstGeom prst="roundRect">
                <a:avLst>
                  <a:gd name="adj" fmla="val 309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chemeClr val="accent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tIns="0" bIns="0" rtlCol="0" anchor="t" anchorCtr="0"/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NFV network Decouple</a:t>
                </a:r>
                <a:endParaRPr lang="en-US" sz="1100" b="1" dirty="0">
                  <a:solidFill>
                    <a:prstClr val="black">
                      <a:lumMod val="65000"/>
                      <a:lumOff val="35000"/>
                    </a:prstClr>
                  </a:solidFill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5081440" y="6218372"/>
                <a:ext cx="1395811" cy="173975"/>
              </a:xfrm>
              <a:prstGeom prst="roundRect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900" dirty="0" smtClean="0">
                    <a:solidFill>
                      <a:prstClr val="white"/>
                    </a:solidFill>
                  </a:rPr>
                  <a:t>HW Infrastructure/COTS</a:t>
                </a:r>
                <a:endParaRPr lang="en-US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5081439" y="5638973"/>
                <a:ext cx="1395811" cy="173975"/>
              </a:xfrm>
              <a:prstGeom prst="roundRect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dirty="0" smtClean="0">
                    <a:solidFill>
                      <a:prstClr val="white"/>
                    </a:solidFill>
                  </a:rPr>
                  <a:t>VNFs/APPs</a:t>
                </a:r>
                <a:endParaRPr lang="en-US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5081440" y="6027290"/>
                <a:ext cx="1395811" cy="173975"/>
              </a:xfrm>
              <a:prstGeom prst="roundRect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dirty="0" smtClean="0">
                    <a:solidFill>
                      <a:prstClr val="white"/>
                    </a:solidFill>
                  </a:rPr>
                  <a:t>Virtualization/System SW</a:t>
                </a:r>
                <a:endParaRPr lang="en-US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 rot="16200000">
                <a:off x="6159244" y="5805167"/>
                <a:ext cx="925358" cy="251244"/>
              </a:xfrm>
              <a:prstGeom prst="roundRect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dirty="0" smtClean="0">
                    <a:solidFill>
                      <a:prstClr val="white"/>
                    </a:solidFill>
                  </a:rPr>
                  <a:t>ONAP (MANO)</a:t>
                </a:r>
                <a:endParaRPr lang="en-US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5081440" y="5827652"/>
                <a:ext cx="1395811" cy="173975"/>
              </a:xfrm>
              <a:prstGeom prst="roundRect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dirty="0" err="1" smtClean="0">
                    <a:solidFill>
                      <a:prstClr val="white"/>
                    </a:solidFill>
                  </a:rPr>
                  <a:t>CloudOS</a:t>
                </a:r>
                <a:r>
                  <a:rPr lang="en-US" sz="900" dirty="0" smtClean="0">
                    <a:solidFill>
                      <a:prstClr val="white"/>
                    </a:solidFill>
                  </a:rPr>
                  <a:t>/VIM</a:t>
                </a:r>
                <a:endParaRPr lang="en-US" sz="900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6" name="Rectangle 25"/>
          <p:cNvSpPr/>
          <p:nvPr/>
        </p:nvSpPr>
        <p:spPr>
          <a:xfrm>
            <a:off x="4962523" y="1828799"/>
            <a:ext cx="2228848" cy="3881295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</a:gradFill>
          <a:ln w="9525">
            <a:gradFill flip="none" rotWithShape="1">
              <a:gsLst>
                <a:gs pos="0">
                  <a:schemeClr val="accent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 anchorCtr="0"/>
          <a:lstStyle/>
          <a:p>
            <a:pPr marL="171446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Modelling  </a:t>
            </a:r>
          </a:p>
          <a:p>
            <a:pPr marL="628646" lvl="1" indent="-171446" defTabSz="68580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Service model temp.</a:t>
            </a:r>
          </a:p>
          <a:p>
            <a:pPr marL="628646" lvl="1" indent="-171446" defTabSz="68580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VNF/PNF model temp.</a:t>
            </a:r>
          </a:p>
          <a:p>
            <a:pPr marL="628646" lvl="1" indent="-171446" defTabSz="68580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Infra. model temp.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171446" indent="-171446" defTabSz="68580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</a:rPr>
              <a:t>I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nfra. model need to be extensible to support legacy and future platform.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7" name="Round Same Side Corner Rectangle 26"/>
          <p:cNvSpPr/>
          <p:nvPr/>
        </p:nvSpPr>
        <p:spPr>
          <a:xfrm>
            <a:off x="4962524" y="1156618"/>
            <a:ext cx="2228847" cy="672182"/>
          </a:xfrm>
          <a:prstGeom prst="round2SameRect">
            <a:avLst>
              <a:gd name="adj1" fmla="val 8391"/>
              <a:gd name="adj2" fmla="val 0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 anchorCtr="0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chemeClr val="bg1"/>
                </a:solidFill>
              </a:rPr>
              <a:t>Hardware infra. Modeling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5121487" y="4548466"/>
            <a:ext cx="1929971" cy="1363452"/>
            <a:chOff x="5166153" y="4757960"/>
            <a:chExt cx="1929971" cy="952135"/>
          </a:xfrm>
        </p:grpSpPr>
        <p:sp>
          <p:nvSpPr>
            <p:cNvPr id="49" name="Rounded Rectangle 48"/>
            <p:cNvSpPr/>
            <p:nvPr/>
          </p:nvSpPr>
          <p:spPr>
            <a:xfrm flipH="1">
              <a:off x="5166153" y="4757960"/>
              <a:ext cx="1929971" cy="952135"/>
            </a:xfrm>
            <a:prstGeom prst="roundRect">
              <a:avLst>
                <a:gd name="adj" fmla="val 309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0" bIns="0" rtlCol="0" anchor="t" anchorCtr="0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Cloud Infrastructure</a:t>
              </a:r>
              <a:endParaRPr lang="en-US" sz="1200" b="1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5256002" y="5018832"/>
              <a:ext cx="830473" cy="30062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smtClean="0">
                  <a:solidFill>
                    <a:schemeClr val="tx1"/>
                  </a:solidFill>
                </a:rPr>
                <a:t>Compute Pool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6140923" y="5012712"/>
              <a:ext cx="830473" cy="30062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smtClean="0">
                  <a:solidFill>
                    <a:schemeClr val="tx1"/>
                  </a:solidFill>
                </a:rPr>
                <a:t>Storage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smtClean="0">
                  <a:solidFill>
                    <a:schemeClr val="tx1"/>
                  </a:solidFill>
                </a:rPr>
                <a:t> Pool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5265526" y="5351740"/>
              <a:ext cx="830473" cy="30062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smtClean="0">
                  <a:solidFill>
                    <a:schemeClr val="tx1"/>
                  </a:solidFill>
                </a:rPr>
                <a:t>Network Pool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6140920" y="5358281"/>
              <a:ext cx="830473" cy="30062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smtClean="0">
                  <a:solidFill>
                    <a:schemeClr val="tx1"/>
                  </a:solidFill>
                </a:rPr>
                <a:t>Accelerator Pool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7343772" y="1174721"/>
            <a:ext cx="2238372" cy="4552646"/>
            <a:chOff x="7343772" y="1174721"/>
            <a:chExt cx="2238372" cy="4552646"/>
          </a:xfrm>
        </p:grpSpPr>
        <p:sp>
          <p:nvSpPr>
            <p:cNvPr id="29" name="Rectangle 28"/>
            <p:cNvSpPr/>
            <p:nvPr/>
          </p:nvSpPr>
          <p:spPr>
            <a:xfrm>
              <a:off x="7353296" y="1840225"/>
              <a:ext cx="2228848" cy="3881295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accent2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t" anchorCtr="0"/>
            <a:lstStyle/>
            <a:p>
              <a:pPr marL="171446" indent="-171446" defTabSz="6858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zh-CN" sz="16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Awareness of Location; Awareness of the topology of cloud </a:t>
              </a:r>
              <a:endPara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  <a:p>
              <a:pPr marL="171446" indent="-171446" defTabSz="6858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Support SON  </a:t>
              </a:r>
            </a:p>
            <a:p>
              <a:pPr marL="628646" lvl="1" indent="-171446" defTabSz="68580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Fast Auto-scale within 1S. </a:t>
              </a:r>
            </a:p>
            <a:p>
              <a:pPr marL="628646" lvl="1" indent="-171446" defTabSz="68580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Efficient auto selection of infra </a:t>
              </a:r>
              <a:r>
                <a:rPr 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r</a:t>
              </a:r>
              <a:r>
                <a:rPr lang="en-US" sz="16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esource.</a:t>
              </a:r>
            </a:p>
            <a:p>
              <a:pPr lvl="1" defTabSz="685800"/>
              <a:endParaRPr lang="en-US" sz="13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  <a:p>
              <a:pPr marL="171446" indent="-171446" defTabSz="6858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30" name="Round Same Side Corner Rectangle 29"/>
            <p:cNvSpPr/>
            <p:nvPr/>
          </p:nvSpPr>
          <p:spPr>
            <a:xfrm>
              <a:off x="7343772" y="1174721"/>
              <a:ext cx="2228847" cy="654079"/>
            </a:xfrm>
            <a:prstGeom prst="round2SameRect">
              <a:avLst>
                <a:gd name="adj1" fmla="val 8391"/>
                <a:gd name="adj2" fmla="val 0"/>
              </a:avLst>
            </a:prstGeom>
            <a:solidFill>
              <a:srgbClr val="006F8D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t" anchorCtr="0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chemeClr val="bg1"/>
                  </a:solidFill>
                </a:rPr>
                <a:t>Run-Time Network Optimization 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pic>
          <p:nvPicPr>
            <p:cNvPr id="58" name="Picture 57" descr="INT_5G_VirtualInfastructure_parts-11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76130" y="4884625"/>
              <a:ext cx="1843185" cy="842742"/>
            </a:xfrm>
            <a:prstGeom prst="rect">
              <a:avLst/>
            </a:prstGeom>
          </p:spPr>
        </p:pic>
      </p:grpSp>
      <p:grpSp>
        <p:nvGrpSpPr>
          <p:cNvPr id="99" name="Group 98"/>
          <p:cNvGrpSpPr/>
          <p:nvPr/>
        </p:nvGrpSpPr>
        <p:grpSpPr>
          <a:xfrm>
            <a:off x="9725019" y="1174721"/>
            <a:ext cx="2228848" cy="4535373"/>
            <a:chOff x="9725019" y="1174721"/>
            <a:chExt cx="2228848" cy="4535373"/>
          </a:xfrm>
        </p:grpSpPr>
        <p:sp>
          <p:nvSpPr>
            <p:cNvPr id="33" name="Round Same Side Corner Rectangle 32"/>
            <p:cNvSpPr/>
            <p:nvPr/>
          </p:nvSpPr>
          <p:spPr>
            <a:xfrm>
              <a:off x="9725020" y="1174721"/>
              <a:ext cx="2228847" cy="654079"/>
            </a:xfrm>
            <a:prstGeom prst="round2SameRect">
              <a:avLst>
                <a:gd name="adj1" fmla="val 8391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t" anchorCtr="0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chemeClr val="bg1"/>
                  </a:solidFill>
                </a:rPr>
                <a:t>HA, SA and Beyond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9725019" y="1828800"/>
              <a:ext cx="2228848" cy="3881294"/>
              <a:chOff x="9725019" y="1828800"/>
              <a:chExt cx="2228848" cy="388129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9725019" y="1828800"/>
                <a:ext cx="2228848" cy="3881294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 rtlCol="0" anchor="t" anchorCtr="0"/>
              <a:lstStyle/>
              <a:p>
                <a:pPr marL="171446" indent="-171446" defTabSz="685800" fontAlgn="auto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sz="16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OOB manage channels for RAS and Five 9’s support</a:t>
                </a:r>
              </a:p>
              <a:p>
                <a:pPr marL="171446" indent="-171446" defTabSz="685800" fontAlgn="auto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sz="16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Policy driven infra. Control</a:t>
                </a:r>
              </a:p>
              <a:p>
                <a:pPr marL="171446" indent="-171446" defTabSz="685800" fontAlgn="auto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sz="16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Telemetry for SA. 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 </a:t>
                </a:r>
                <a:r>
                  <a:rPr lang="en-US" sz="16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    </a:t>
                </a:r>
                <a:r>
                  <a:rPr lang="en-US" sz="24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…</a:t>
                </a:r>
                <a:endParaRPr lang="en-US" sz="2400" dirty="0">
                  <a:solidFill>
                    <a:prstClr val="black">
                      <a:lumMod val="65000"/>
                      <a:lumOff val="35000"/>
                    </a:prstClr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9743470" y="4876175"/>
                <a:ext cx="2152563" cy="810352"/>
                <a:chOff x="472190" y="3125285"/>
                <a:chExt cx="3826305" cy="955789"/>
              </a:xfrm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472190" y="3125285"/>
                  <a:ext cx="3826305" cy="736997"/>
                </a:xfrm>
                <a:prstGeom prst="rect">
                  <a:avLst/>
                </a:prstGeom>
                <a:solidFill>
                  <a:srgbClr val="00AEEF"/>
                </a:solidFill>
                <a:ln w="26425" cap="flat" cmpd="sng" algn="ctr">
                  <a:noFill/>
                  <a:prstDash val="solid"/>
                </a:ln>
                <a:effectLst>
                  <a:outerShdw blurRad="1905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t" anchorCtr="0"/>
                <a:lstStyle/>
                <a:p>
                  <a:pPr algn="ctr" defTabSz="914400">
                    <a:defRPr/>
                  </a:pPr>
                  <a:r>
                    <a:rPr lang="en-US" sz="1100" b="1" kern="0" dirty="0">
                      <a:solidFill>
                        <a:prstClr val="white"/>
                      </a:solidFill>
                      <a:latin typeface="Intel Clear"/>
                      <a:ea typeface="+mn-ea"/>
                    </a:rPr>
                    <a:t>Infrastructure Attributes</a:t>
                  </a: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617071" y="3615038"/>
                  <a:ext cx="466036" cy="466036"/>
                </a:xfrm>
                <a:prstGeom prst="ellipse">
                  <a:avLst/>
                </a:prstGeom>
                <a:solidFill>
                  <a:srgbClr val="0071C5"/>
                </a:solidFill>
                <a:ln w="26425" cap="flat" cmpd="sng" algn="ctr">
                  <a:noFill/>
                  <a:prstDash val="solid"/>
                </a:ln>
                <a:effectLst>
                  <a:outerShdw blurRad="1905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Intel Clear"/>
                    <a:ea typeface="+mn-ea"/>
                  </a:endParaRPr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1231172" y="3615038"/>
                  <a:ext cx="466036" cy="466036"/>
                </a:xfrm>
                <a:prstGeom prst="ellipse">
                  <a:avLst/>
                </a:prstGeom>
                <a:solidFill>
                  <a:srgbClr val="0071C5"/>
                </a:solidFill>
                <a:ln w="26425" cap="flat" cmpd="sng" algn="ctr">
                  <a:noFill/>
                  <a:prstDash val="solid"/>
                </a:ln>
                <a:effectLst>
                  <a:outerShdw blurRad="1905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Intel Clear"/>
                    <a:ea typeface="+mn-ea"/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1845273" y="3615038"/>
                  <a:ext cx="466036" cy="466036"/>
                </a:xfrm>
                <a:prstGeom prst="ellipse">
                  <a:avLst/>
                </a:prstGeom>
                <a:solidFill>
                  <a:srgbClr val="0071C5"/>
                </a:solidFill>
                <a:ln w="26425" cap="flat" cmpd="sng" algn="ctr">
                  <a:noFill/>
                  <a:prstDash val="solid"/>
                </a:ln>
                <a:effectLst>
                  <a:outerShdw blurRad="1905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Intel Clear"/>
                    <a:ea typeface="+mn-ea"/>
                  </a:endParaRPr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2459374" y="3615038"/>
                  <a:ext cx="466036" cy="466036"/>
                </a:xfrm>
                <a:prstGeom prst="ellipse">
                  <a:avLst/>
                </a:prstGeom>
                <a:solidFill>
                  <a:srgbClr val="0071C5"/>
                </a:solidFill>
                <a:ln w="26425" cap="flat" cmpd="sng" algn="ctr">
                  <a:noFill/>
                  <a:prstDash val="solid"/>
                </a:ln>
                <a:effectLst>
                  <a:outerShdw blurRad="1905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Intel Clear"/>
                    <a:ea typeface="+mn-ea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073475" y="3615038"/>
                  <a:ext cx="466036" cy="466036"/>
                </a:xfrm>
                <a:prstGeom prst="ellipse">
                  <a:avLst/>
                </a:prstGeom>
                <a:solidFill>
                  <a:srgbClr val="0071C5"/>
                </a:solidFill>
                <a:ln w="26425" cap="flat" cmpd="sng" algn="ctr">
                  <a:noFill/>
                  <a:prstDash val="solid"/>
                </a:ln>
                <a:effectLst>
                  <a:outerShdw blurRad="1905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Intel Clear"/>
                    <a:ea typeface="+mn-ea"/>
                  </a:endParaRPr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3687577" y="3615038"/>
                  <a:ext cx="466036" cy="466036"/>
                </a:xfrm>
                <a:prstGeom prst="ellipse">
                  <a:avLst/>
                </a:prstGeom>
                <a:solidFill>
                  <a:srgbClr val="0071C5"/>
                </a:solidFill>
                <a:ln w="26425" cap="flat" cmpd="sng" algn="ctr">
                  <a:noFill/>
                  <a:prstDash val="solid"/>
                </a:ln>
                <a:effectLst>
                  <a:outerShdw blurRad="1905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Intel Clear"/>
                    <a:ea typeface="+mn-ea"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1310039" y="3694747"/>
                  <a:ext cx="308301" cy="305709"/>
                  <a:chOff x="5626084" y="1400176"/>
                  <a:chExt cx="566735" cy="561975"/>
                </a:xfrm>
                <a:solidFill>
                  <a:srgbClr val="FFFFFF"/>
                </a:solidFill>
              </p:grpSpPr>
              <p:sp>
                <p:nvSpPr>
                  <p:cNvPr id="87" name="Freeform 47"/>
                  <p:cNvSpPr>
                    <a:spLocks noEditPoints="1"/>
                  </p:cNvSpPr>
                  <p:nvPr/>
                </p:nvSpPr>
                <p:spPr bwMode="auto">
                  <a:xfrm>
                    <a:off x="5626084" y="1400176"/>
                    <a:ext cx="566735" cy="561975"/>
                  </a:xfrm>
                  <a:custGeom>
                    <a:avLst/>
                    <a:gdLst>
                      <a:gd name="T0" fmla="*/ 76 w 151"/>
                      <a:gd name="T1" fmla="*/ 0 h 150"/>
                      <a:gd name="T2" fmla="*/ 0 w 151"/>
                      <a:gd name="T3" fmla="*/ 75 h 150"/>
                      <a:gd name="T4" fmla="*/ 76 w 151"/>
                      <a:gd name="T5" fmla="*/ 150 h 150"/>
                      <a:gd name="T6" fmla="*/ 151 w 151"/>
                      <a:gd name="T7" fmla="*/ 75 h 150"/>
                      <a:gd name="T8" fmla="*/ 76 w 151"/>
                      <a:gd name="T9" fmla="*/ 0 h 150"/>
                      <a:gd name="T10" fmla="*/ 93 w 151"/>
                      <a:gd name="T11" fmla="*/ 136 h 150"/>
                      <a:gd name="T12" fmla="*/ 59 w 151"/>
                      <a:gd name="T13" fmla="*/ 136 h 150"/>
                      <a:gd name="T14" fmla="*/ 59 w 151"/>
                      <a:gd name="T15" fmla="*/ 120 h 150"/>
                      <a:gd name="T16" fmla="*/ 93 w 151"/>
                      <a:gd name="T17" fmla="*/ 120 h 150"/>
                      <a:gd name="T18" fmla="*/ 93 w 151"/>
                      <a:gd name="T19" fmla="*/ 136 h 150"/>
                      <a:gd name="T20" fmla="*/ 123 w 151"/>
                      <a:gd name="T21" fmla="*/ 121 h 150"/>
                      <a:gd name="T22" fmla="*/ 115 w 151"/>
                      <a:gd name="T23" fmla="*/ 120 h 150"/>
                      <a:gd name="T24" fmla="*/ 107 w 151"/>
                      <a:gd name="T25" fmla="*/ 112 h 150"/>
                      <a:gd name="T26" fmla="*/ 96 w 151"/>
                      <a:gd name="T27" fmla="*/ 107 h 150"/>
                      <a:gd name="T28" fmla="*/ 76 w 151"/>
                      <a:gd name="T29" fmla="*/ 107 h 150"/>
                      <a:gd name="T30" fmla="*/ 55 w 151"/>
                      <a:gd name="T31" fmla="*/ 107 h 150"/>
                      <a:gd name="T32" fmla="*/ 45 w 151"/>
                      <a:gd name="T33" fmla="*/ 112 h 150"/>
                      <a:gd name="T34" fmla="*/ 36 w 151"/>
                      <a:gd name="T35" fmla="*/ 120 h 150"/>
                      <a:gd name="T36" fmla="*/ 26 w 151"/>
                      <a:gd name="T37" fmla="*/ 120 h 150"/>
                      <a:gd name="T38" fmla="*/ 9 w 151"/>
                      <a:gd name="T39" fmla="*/ 75 h 150"/>
                      <a:gd name="T40" fmla="*/ 75 w 151"/>
                      <a:gd name="T41" fmla="*/ 9 h 150"/>
                      <a:gd name="T42" fmla="*/ 142 w 151"/>
                      <a:gd name="T43" fmla="*/ 75 h 150"/>
                      <a:gd name="T44" fmla="*/ 123 w 151"/>
                      <a:gd name="T45" fmla="*/ 121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151" h="150">
                        <a:moveTo>
                          <a:pt x="76" y="0"/>
                        </a:moveTo>
                        <a:cubicBezTo>
                          <a:pt x="34" y="0"/>
                          <a:pt x="0" y="34"/>
                          <a:pt x="0" y="75"/>
                        </a:cubicBezTo>
                        <a:cubicBezTo>
                          <a:pt x="0" y="117"/>
                          <a:pt x="34" y="150"/>
                          <a:pt x="76" y="150"/>
                        </a:cubicBezTo>
                        <a:cubicBezTo>
                          <a:pt x="117" y="150"/>
                          <a:pt x="151" y="117"/>
                          <a:pt x="151" y="75"/>
                        </a:cubicBezTo>
                        <a:cubicBezTo>
                          <a:pt x="151" y="34"/>
                          <a:pt x="117" y="0"/>
                          <a:pt x="76" y="0"/>
                        </a:cubicBezTo>
                        <a:moveTo>
                          <a:pt x="93" y="136"/>
                        </a:moveTo>
                        <a:cubicBezTo>
                          <a:pt x="59" y="136"/>
                          <a:pt x="59" y="136"/>
                          <a:pt x="59" y="136"/>
                        </a:cubicBezTo>
                        <a:cubicBezTo>
                          <a:pt x="59" y="120"/>
                          <a:pt x="59" y="120"/>
                          <a:pt x="59" y="120"/>
                        </a:cubicBezTo>
                        <a:cubicBezTo>
                          <a:pt x="93" y="120"/>
                          <a:pt x="93" y="120"/>
                          <a:pt x="93" y="120"/>
                        </a:cubicBezTo>
                        <a:lnTo>
                          <a:pt x="93" y="136"/>
                        </a:lnTo>
                        <a:close/>
                        <a:moveTo>
                          <a:pt x="123" y="121"/>
                        </a:moveTo>
                        <a:cubicBezTo>
                          <a:pt x="119" y="123"/>
                          <a:pt x="115" y="120"/>
                          <a:pt x="115" y="120"/>
                        </a:cubicBezTo>
                        <a:cubicBezTo>
                          <a:pt x="115" y="120"/>
                          <a:pt x="110" y="115"/>
                          <a:pt x="107" y="112"/>
                        </a:cubicBezTo>
                        <a:cubicBezTo>
                          <a:pt x="103" y="108"/>
                          <a:pt x="100" y="107"/>
                          <a:pt x="96" y="107"/>
                        </a:cubicBezTo>
                        <a:cubicBezTo>
                          <a:pt x="76" y="107"/>
                          <a:pt x="76" y="107"/>
                          <a:pt x="76" y="107"/>
                        </a:cubicBezTo>
                        <a:cubicBezTo>
                          <a:pt x="55" y="107"/>
                          <a:pt x="55" y="107"/>
                          <a:pt x="55" y="107"/>
                        </a:cubicBezTo>
                        <a:cubicBezTo>
                          <a:pt x="51" y="107"/>
                          <a:pt x="48" y="108"/>
                          <a:pt x="45" y="112"/>
                        </a:cubicBezTo>
                        <a:cubicBezTo>
                          <a:pt x="41" y="115"/>
                          <a:pt x="36" y="120"/>
                          <a:pt x="36" y="120"/>
                        </a:cubicBezTo>
                        <a:cubicBezTo>
                          <a:pt x="36" y="120"/>
                          <a:pt x="31" y="124"/>
                          <a:pt x="26" y="120"/>
                        </a:cubicBezTo>
                        <a:cubicBezTo>
                          <a:pt x="15" y="108"/>
                          <a:pt x="9" y="92"/>
                          <a:pt x="9" y="75"/>
                        </a:cubicBezTo>
                        <a:cubicBezTo>
                          <a:pt x="9" y="38"/>
                          <a:pt x="39" y="9"/>
                          <a:pt x="75" y="9"/>
                        </a:cubicBezTo>
                        <a:cubicBezTo>
                          <a:pt x="112" y="9"/>
                          <a:pt x="142" y="38"/>
                          <a:pt x="142" y="75"/>
                        </a:cubicBezTo>
                        <a:cubicBezTo>
                          <a:pt x="142" y="93"/>
                          <a:pt x="135" y="109"/>
                          <a:pt x="123" y="1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88" name="Freeform 48"/>
                  <p:cNvSpPr>
                    <a:spLocks/>
                  </p:cNvSpPr>
                  <p:nvPr/>
                </p:nvSpPr>
                <p:spPr bwMode="auto">
                  <a:xfrm>
                    <a:off x="5867384" y="1479550"/>
                    <a:ext cx="36512" cy="52388"/>
                  </a:xfrm>
                  <a:custGeom>
                    <a:avLst/>
                    <a:gdLst>
                      <a:gd name="T0" fmla="*/ 9 w 10"/>
                      <a:gd name="T1" fmla="*/ 14 h 14"/>
                      <a:gd name="T2" fmla="*/ 10 w 10"/>
                      <a:gd name="T3" fmla="*/ 12 h 14"/>
                      <a:gd name="T4" fmla="*/ 10 w 10"/>
                      <a:gd name="T5" fmla="*/ 1 h 14"/>
                      <a:gd name="T6" fmla="*/ 9 w 10"/>
                      <a:gd name="T7" fmla="*/ 0 h 14"/>
                      <a:gd name="T8" fmla="*/ 1 w 10"/>
                      <a:gd name="T9" fmla="*/ 1 h 14"/>
                      <a:gd name="T10" fmla="*/ 0 w 10"/>
                      <a:gd name="T11" fmla="*/ 3 h 14"/>
                      <a:gd name="T12" fmla="*/ 4 w 10"/>
                      <a:gd name="T13" fmla="*/ 13 h 14"/>
                      <a:gd name="T14" fmla="*/ 5 w 10"/>
                      <a:gd name="T15" fmla="*/ 14 h 14"/>
                      <a:gd name="T16" fmla="*/ 9 w 10"/>
                      <a:gd name="T17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4">
                        <a:moveTo>
                          <a:pt x="9" y="14"/>
                        </a:moveTo>
                        <a:cubicBezTo>
                          <a:pt x="10" y="14"/>
                          <a:pt x="10" y="13"/>
                          <a:pt x="10" y="12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0"/>
                          <a:pt x="9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4" y="13"/>
                          <a:pt x="4" y="13"/>
                          <a:pt x="4" y="13"/>
                        </a:cubicBezTo>
                        <a:cubicBezTo>
                          <a:pt x="4" y="14"/>
                          <a:pt x="4" y="14"/>
                          <a:pt x="5" y="14"/>
                        </a:cubicBezTo>
                        <a:lnTo>
                          <a:pt x="9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89" name="Freeform 49"/>
                  <p:cNvSpPr>
                    <a:spLocks/>
                  </p:cNvSpPr>
                  <p:nvPr/>
                </p:nvSpPr>
                <p:spPr bwMode="auto">
                  <a:xfrm>
                    <a:off x="5810234" y="1490663"/>
                    <a:ext cx="52387" cy="60324"/>
                  </a:xfrm>
                  <a:custGeom>
                    <a:avLst/>
                    <a:gdLst>
                      <a:gd name="T0" fmla="*/ 10 w 14"/>
                      <a:gd name="T1" fmla="*/ 1 h 16"/>
                      <a:gd name="T2" fmla="*/ 9 w 14"/>
                      <a:gd name="T3" fmla="*/ 0 h 16"/>
                      <a:gd name="T4" fmla="*/ 1 w 14"/>
                      <a:gd name="T5" fmla="*/ 4 h 16"/>
                      <a:gd name="T6" fmla="*/ 0 w 14"/>
                      <a:gd name="T7" fmla="*/ 6 h 16"/>
                      <a:gd name="T8" fmla="*/ 7 w 14"/>
                      <a:gd name="T9" fmla="*/ 15 h 16"/>
                      <a:gd name="T10" fmla="*/ 9 w 14"/>
                      <a:gd name="T11" fmla="*/ 15 h 16"/>
                      <a:gd name="T12" fmla="*/ 13 w 14"/>
                      <a:gd name="T13" fmla="*/ 13 h 16"/>
                      <a:gd name="T14" fmla="*/ 14 w 14"/>
                      <a:gd name="T15" fmla="*/ 12 h 16"/>
                      <a:gd name="T16" fmla="*/ 10 w 14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16">
                        <a:moveTo>
                          <a:pt x="10" y="1"/>
                        </a:moveTo>
                        <a:cubicBezTo>
                          <a:pt x="10" y="0"/>
                          <a:pt x="9" y="0"/>
                          <a:pt x="9" y="0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8" y="15"/>
                          <a:pt x="8" y="16"/>
                          <a:pt x="9" y="15"/>
                        </a:cubicBezTo>
                        <a:cubicBezTo>
                          <a:pt x="13" y="13"/>
                          <a:pt x="13" y="13"/>
                          <a:pt x="13" y="13"/>
                        </a:cubicBezTo>
                        <a:cubicBezTo>
                          <a:pt x="13" y="13"/>
                          <a:pt x="14" y="12"/>
                          <a:pt x="14" y="12"/>
                        </a:cubicBezTo>
                        <a:lnTo>
                          <a:pt x="10" y="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90" name="Freeform 50"/>
                  <p:cNvSpPr>
                    <a:spLocks/>
                  </p:cNvSpPr>
                  <p:nvPr/>
                </p:nvSpPr>
                <p:spPr bwMode="auto">
                  <a:xfrm>
                    <a:off x="5765784" y="1520825"/>
                    <a:ext cx="55561" cy="55563"/>
                  </a:xfrm>
                  <a:custGeom>
                    <a:avLst/>
                    <a:gdLst>
                      <a:gd name="T0" fmla="*/ 8 w 15"/>
                      <a:gd name="T1" fmla="*/ 0 h 15"/>
                      <a:gd name="T2" fmla="*/ 7 w 15"/>
                      <a:gd name="T3" fmla="*/ 0 h 15"/>
                      <a:gd name="T4" fmla="*/ 0 w 15"/>
                      <a:gd name="T5" fmla="*/ 7 h 15"/>
                      <a:gd name="T6" fmla="*/ 0 w 15"/>
                      <a:gd name="T7" fmla="*/ 8 h 15"/>
                      <a:gd name="T8" fmla="*/ 10 w 15"/>
                      <a:gd name="T9" fmla="*/ 15 h 15"/>
                      <a:gd name="T10" fmla="*/ 11 w 15"/>
                      <a:gd name="T11" fmla="*/ 15 h 15"/>
                      <a:gd name="T12" fmla="*/ 15 w 15"/>
                      <a:gd name="T13" fmla="*/ 11 h 15"/>
                      <a:gd name="T14" fmla="*/ 15 w 15"/>
                      <a:gd name="T15" fmla="*/ 10 h 15"/>
                      <a:gd name="T16" fmla="*/ 8 w 15"/>
                      <a:gd name="T17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5" h="15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0" y="8"/>
                          <a:pt x="0" y="8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5"/>
                          <a:pt x="11" y="15"/>
                          <a:pt x="11" y="15"/>
                        </a:cubicBezTo>
                        <a:cubicBezTo>
                          <a:pt x="15" y="11"/>
                          <a:pt x="15" y="11"/>
                          <a:pt x="15" y="11"/>
                        </a:cubicBezTo>
                        <a:cubicBezTo>
                          <a:pt x="15" y="11"/>
                          <a:pt x="15" y="10"/>
                          <a:pt x="15" y="10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91" name="Freeform 51"/>
                  <p:cNvSpPr>
                    <a:spLocks/>
                  </p:cNvSpPr>
                  <p:nvPr/>
                </p:nvSpPr>
                <p:spPr bwMode="auto">
                  <a:xfrm>
                    <a:off x="5716572" y="1617662"/>
                    <a:ext cx="57150" cy="52388"/>
                  </a:xfrm>
                  <a:custGeom>
                    <a:avLst/>
                    <a:gdLst>
                      <a:gd name="T0" fmla="*/ 15 w 15"/>
                      <a:gd name="T1" fmla="*/ 4 h 14"/>
                      <a:gd name="T2" fmla="*/ 3 w 15"/>
                      <a:gd name="T3" fmla="*/ 1 h 14"/>
                      <a:gd name="T4" fmla="*/ 2 w 15"/>
                      <a:gd name="T5" fmla="*/ 1 h 14"/>
                      <a:gd name="T6" fmla="*/ 0 w 15"/>
                      <a:gd name="T7" fmla="*/ 14 h 14"/>
                      <a:gd name="T8" fmla="*/ 0 w 15"/>
                      <a:gd name="T9" fmla="*/ 14 h 14"/>
                      <a:gd name="T10" fmla="*/ 1 w 15"/>
                      <a:gd name="T11" fmla="*/ 14 h 14"/>
                      <a:gd name="T12" fmla="*/ 13 w 15"/>
                      <a:gd name="T13" fmla="*/ 14 h 14"/>
                      <a:gd name="T14" fmla="*/ 14 w 15"/>
                      <a:gd name="T15" fmla="*/ 14 h 14"/>
                      <a:gd name="T16" fmla="*/ 14 w 15"/>
                      <a:gd name="T17" fmla="*/ 14 h 14"/>
                      <a:gd name="T18" fmla="*/ 15 w 15"/>
                      <a:gd name="T19" fmla="*/ 6 h 14"/>
                      <a:gd name="T20" fmla="*/ 15 w 15"/>
                      <a:gd name="T21" fmla="*/ 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14">
                        <a:moveTo>
                          <a:pt x="15" y="4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2" y="1"/>
                          <a:pt x="2" y="1"/>
                        </a:cubicBezTo>
                        <a:cubicBezTo>
                          <a:pt x="2" y="1"/>
                          <a:pt x="0" y="9"/>
                          <a:pt x="0" y="14"/>
                        </a:cubicBezTo>
                        <a:cubicBezTo>
                          <a:pt x="0" y="14"/>
                          <a:pt x="0" y="14"/>
                          <a:pt x="0" y="14"/>
                        </a:cubicBezTo>
                        <a:cubicBezTo>
                          <a:pt x="0" y="14"/>
                          <a:pt x="1" y="14"/>
                          <a:pt x="1" y="14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14" y="14"/>
                          <a:pt x="14" y="14"/>
                          <a:pt x="14" y="14"/>
                        </a:cubicBezTo>
                        <a:cubicBezTo>
                          <a:pt x="14" y="14"/>
                          <a:pt x="14" y="14"/>
                          <a:pt x="14" y="14"/>
                        </a:cubicBezTo>
                        <a:cubicBezTo>
                          <a:pt x="14" y="11"/>
                          <a:pt x="15" y="6"/>
                          <a:pt x="15" y="6"/>
                        </a:cubicBezTo>
                        <a:cubicBezTo>
                          <a:pt x="15" y="5"/>
                          <a:pt x="15" y="4"/>
                          <a:pt x="15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92" name="Freeform 52"/>
                  <p:cNvSpPr>
                    <a:spLocks/>
                  </p:cNvSpPr>
                  <p:nvPr/>
                </p:nvSpPr>
                <p:spPr bwMode="auto">
                  <a:xfrm>
                    <a:off x="6035658" y="1568450"/>
                    <a:ext cx="52387" cy="49213"/>
                  </a:xfrm>
                  <a:custGeom>
                    <a:avLst/>
                    <a:gdLst>
                      <a:gd name="T0" fmla="*/ 0 w 14"/>
                      <a:gd name="T1" fmla="*/ 9 h 13"/>
                      <a:gd name="T2" fmla="*/ 2 w 14"/>
                      <a:gd name="T3" fmla="*/ 12 h 13"/>
                      <a:gd name="T4" fmla="*/ 3 w 14"/>
                      <a:gd name="T5" fmla="*/ 13 h 13"/>
                      <a:gd name="T6" fmla="*/ 13 w 14"/>
                      <a:gd name="T7" fmla="*/ 10 h 13"/>
                      <a:gd name="T8" fmla="*/ 14 w 14"/>
                      <a:gd name="T9" fmla="*/ 8 h 13"/>
                      <a:gd name="T10" fmla="*/ 10 w 14"/>
                      <a:gd name="T11" fmla="*/ 1 h 13"/>
                      <a:gd name="T12" fmla="*/ 9 w 14"/>
                      <a:gd name="T13" fmla="*/ 1 h 13"/>
                      <a:gd name="T14" fmla="*/ 0 w 14"/>
                      <a:gd name="T15" fmla="*/ 7 h 13"/>
                      <a:gd name="T16" fmla="*/ 0 w 14"/>
                      <a:gd name="T17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13">
                        <a:moveTo>
                          <a:pt x="0" y="9"/>
                        </a:moveTo>
                        <a:cubicBezTo>
                          <a:pt x="2" y="12"/>
                          <a:pt x="2" y="12"/>
                          <a:pt x="2" y="12"/>
                        </a:cubicBezTo>
                        <a:cubicBezTo>
                          <a:pt x="2" y="13"/>
                          <a:pt x="3" y="13"/>
                          <a:pt x="3" y="13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4" y="10"/>
                          <a:pt x="14" y="9"/>
                          <a:pt x="14" y="8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0"/>
                          <a:pt x="9" y="0"/>
                          <a:pt x="9" y="1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0" y="8"/>
                          <a:pt x="0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93" name="Freeform 53"/>
                  <p:cNvSpPr>
                    <a:spLocks/>
                  </p:cNvSpPr>
                  <p:nvPr/>
                </p:nvSpPr>
                <p:spPr bwMode="auto">
                  <a:xfrm>
                    <a:off x="6005496" y="1527175"/>
                    <a:ext cx="52387" cy="53975"/>
                  </a:xfrm>
                  <a:custGeom>
                    <a:avLst/>
                    <a:gdLst>
                      <a:gd name="T0" fmla="*/ 1 w 14"/>
                      <a:gd name="T1" fmla="*/ 10 h 14"/>
                      <a:gd name="T2" fmla="*/ 4 w 14"/>
                      <a:gd name="T3" fmla="*/ 14 h 14"/>
                      <a:gd name="T4" fmla="*/ 5 w 14"/>
                      <a:gd name="T5" fmla="*/ 14 h 14"/>
                      <a:gd name="T6" fmla="*/ 14 w 14"/>
                      <a:gd name="T7" fmla="*/ 7 h 14"/>
                      <a:gd name="T8" fmla="*/ 14 w 14"/>
                      <a:gd name="T9" fmla="*/ 6 h 14"/>
                      <a:gd name="T10" fmla="*/ 8 w 14"/>
                      <a:gd name="T11" fmla="*/ 0 h 14"/>
                      <a:gd name="T12" fmla="*/ 7 w 14"/>
                      <a:gd name="T13" fmla="*/ 0 h 14"/>
                      <a:gd name="T14" fmla="*/ 1 w 14"/>
                      <a:gd name="T15" fmla="*/ 9 h 14"/>
                      <a:gd name="T16" fmla="*/ 1 w 14"/>
                      <a:gd name="T17" fmla="*/ 1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14">
                        <a:moveTo>
                          <a:pt x="1" y="10"/>
                        </a:moveTo>
                        <a:cubicBezTo>
                          <a:pt x="4" y="14"/>
                          <a:pt x="4" y="14"/>
                          <a:pt x="4" y="14"/>
                        </a:cubicBezTo>
                        <a:cubicBezTo>
                          <a:pt x="4" y="14"/>
                          <a:pt x="5" y="14"/>
                          <a:pt x="5" y="14"/>
                        </a:cubicBezTo>
                        <a:cubicBezTo>
                          <a:pt x="14" y="7"/>
                          <a:pt x="14" y="7"/>
                          <a:pt x="14" y="7"/>
                        </a:cubicBezTo>
                        <a:cubicBezTo>
                          <a:pt x="14" y="7"/>
                          <a:pt x="14" y="6"/>
                          <a:pt x="14" y="6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0" y="9"/>
                          <a:pt x="0" y="10"/>
                          <a:pt x="1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94" name="Freeform 54"/>
                  <p:cNvSpPr>
                    <a:spLocks/>
                  </p:cNvSpPr>
                  <p:nvPr/>
                </p:nvSpPr>
                <p:spPr bwMode="auto">
                  <a:xfrm>
                    <a:off x="5967396" y="1493837"/>
                    <a:ext cx="49212" cy="57151"/>
                  </a:xfrm>
                  <a:custGeom>
                    <a:avLst/>
                    <a:gdLst>
                      <a:gd name="T0" fmla="*/ 1 w 13"/>
                      <a:gd name="T1" fmla="*/ 13 h 15"/>
                      <a:gd name="T2" fmla="*/ 5 w 13"/>
                      <a:gd name="T3" fmla="*/ 15 h 15"/>
                      <a:gd name="T4" fmla="*/ 6 w 13"/>
                      <a:gd name="T5" fmla="*/ 15 h 15"/>
                      <a:gd name="T6" fmla="*/ 13 w 13"/>
                      <a:gd name="T7" fmla="*/ 6 h 15"/>
                      <a:gd name="T8" fmla="*/ 12 w 13"/>
                      <a:gd name="T9" fmla="*/ 5 h 15"/>
                      <a:gd name="T10" fmla="*/ 5 w 13"/>
                      <a:gd name="T11" fmla="*/ 1 h 15"/>
                      <a:gd name="T12" fmla="*/ 4 w 13"/>
                      <a:gd name="T13" fmla="*/ 1 h 15"/>
                      <a:gd name="T14" fmla="*/ 0 w 13"/>
                      <a:gd name="T15" fmla="*/ 12 h 15"/>
                      <a:gd name="T16" fmla="*/ 1 w 13"/>
                      <a:gd name="T17" fmla="*/ 13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15">
                        <a:moveTo>
                          <a:pt x="1" y="13"/>
                        </a:moveTo>
                        <a:cubicBezTo>
                          <a:pt x="5" y="15"/>
                          <a:pt x="5" y="15"/>
                          <a:pt x="5" y="15"/>
                        </a:cubicBezTo>
                        <a:cubicBezTo>
                          <a:pt x="5" y="15"/>
                          <a:pt x="6" y="15"/>
                          <a:pt x="6" y="15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3" y="6"/>
                          <a:pt x="13" y="5"/>
                          <a:pt x="12" y="5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4" y="1"/>
                          <a:pt x="4" y="1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cubicBezTo>
                          <a:pt x="0" y="12"/>
                          <a:pt x="0" y="13"/>
                          <a:pt x="1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95" name="Freeform 55"/>
                  <p:cNvSpPr>
                    <a:spLocks/>
                  </p:cNvSpPr>
                  <p:nvPr/>
                </p:nvSpPr>
                <p:spPr bwMode="auto">
                  <a:xfrm>
                    <a:off x="5926121" y="1479554"/>
                    <a:ext cx="38100" cy="55563"/>
                  </a:xfrm>
                  <a:custGeom>
                    <a:avLst/>
                    <a:gdLst>
                      <a:gd name="T0" fmla="*/ 1 w 10"/>
                      <a:gd name="T1" fmla="*/ 14 h 15"/>
                      <a:gd name="T2" fmla="*/ 5 w 10"/>
                      <a:gd name="T3" fmla="*/ 15 h 15"/>
                      <a:gd name="T4" fmla="*/ 6 w 10"/>
                      <a:gd name="T5" fmla="*/ 14 h 15"/>
                      <a:gd name="T6" fmla="*/ 10 w 10"/>
                      <a:gd name="T7" fmla="*/ 3 h 15"/>
                      <a:gd name="T8" fmla="*/ 9 w 10"/>
                      <a:gd name="T9" fmla="*/ 2 h 15"/>
                      <a:gd name="T10" fmla="*/ 1 w 10"/>
                      <a:gd name="T11" fmla="*/ 0 h 15"/>
                      <a:gd name="T12" fmla="*/ 0 w 10"/>
                      <a:gd name="T13" fmla="*/ 1 h 15"/>
                      <a:gd name="T14" fmla="*/ 0 w 10"/>
                      <a:gd name="T15" fmla="*/ 13 h 15"/>
                      <a:gd name="T16" fmla="*/ 1 w 10"/>
                      <a:gd name="T17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5">
                        <a:moveTo>
                          <a:pt x="1" y="14"/>
                        </a:moveTo>
                        <a:cubicBezTo>
                          <a:pt x="5" y="15"/>
                          <a:pt x="5" y="15"/>
                          <a:pt x="5" y="15"/>
                        </a:cubicBezTo>
                        <a:cubicBezTo>
                          <a:pt x="6" y="15"/>
                          <a:pt x="6" y="14"/>
                          <a:pt x="6" y="14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2"/>
                          <a:pt x="9" y="2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3"/>
                          <a:pt x="0" y="14"/>
                          <a:pt x="1" y="1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96" name="Freeform 56"/>
                  <p:cNvSpPr>
                    <a:spLocks/>
                  </p:cNvSpPr>
                  <p:nvPr/>
                </p:nvSpPr>
                <p:spPr bwMode="auto">
                  <a:xfrm>
                    <a:off x="5732454" y="1565282"/>
                    <a:ext cx="58736" cy="52388"/>
                  </a:xfrm>
                  <a:custGeom>
                    <a:avLst/>
                    <a:gdLst>
                      <a:gd name="T0" fmla="*/ 6 w 16"/>
                      <a:gd name="T1" fmla="*/ 0 h 14"/>
                      <a:gd name="T2" fmla="*/ 5 w 16"/>
                      <a:gd name="T3" fmla="*/ 0 h 14"/>
                      <a:gd name="T4" fmla="*/ 0 w 16"/>
                      <a:gd name="T5" fmla="*/ 8 h 14"/>
                      <a:gd name="T6" fmla="*/ 1 w 16"/>
                      <a:gd name="T7" fmla="*/ 10 h 14"/>
                      <a:gd name="T8" fmla="*/ 12 w 16"/>
                      <a:gd name="T9" fmla="*/ 13 h 14"/>
                      <a:gd name="T10" fmla="*/ 14 w 16"/>
                      <a:gd name="T11" fmla="*/ 13 h 14"/>
                      <a:gd name="T12" fmla="*/ 16 w 16"/>
                      <a:gd name="T13" fmla="*/ 8 h 14"/>
                      <a:gd name="T14" fmla="*/ 16 w 16"/>
                      <a:gd name="T15" fmla="*/ 7 h 14"/>
                      <a:gd name="T16" fmla="*/ 6 w 16"/>
                      <a:gd name="T1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6" h="14">
                        <a:moveTo>
                          <a:pt x="6" y="0"/>
                        </a:moveTo>
                        <a:cubicBezTo>
                          <a:pt x="6" y="0"/>
                          <a:pt x="5" y="0"/>
                          <a:pt x="5" y="0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9"/>
                          <a:pt x="0" y="10"/>
                          <a:pt x="1" y="10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3" y="14"/>
                          <a:pt x="13" y="13"/>
                          <a:pt x="14" y="13"/>
                        </a:cubicBezTo>
                        <a:cubicBezTo>
                          <a:pt x="16" y="8"/>
                          <a:pt x="16" y="8"/>
                          <a:pt x="16" y="8"/>
                        </a:cubicBezTo>
                        <a:cubicBezTo>
                          <a:pt x="16" y="8"/>
                          <a:pt x="16" y="7"/>
                          <a:pt x="16" y="7"/>
                        </a:cubicBezTo>
                        <a:lnTo>
                          <a:pt x="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97" name="Freeform 57"/>
                  <p:cNvSpPr>
                    <a:spLocks/>
                  </p:cNvSpPr>
                  <p:nvPr/>
                </p:nvSpPr>
                <p:spPr bwMode="auto">
                  <a:xfrm>
                    <a:off x="5881688" y="1603375"/>
                    <a:ext cx="244475" cy="104776"/>
                  </a:xfrm>
                  <a:custGeom>
                    <a:avLst/>
                    <a:gdLst>
                      <a:gd name="T0" fmla="*/ 64 w 65"/>
                      <a:gd name="T1" fmla="*/ 3 h 28"/>
                      <a:gd name="T2" fmla="*/ 60 w 65"/>
                      <a:gd name="T3" fmla="*/ 1 h 28"/>
                      <a:gd name="T4" fmla="*/ 12 w 65"/>
                      <a:gd name="T5" fmla="*/ 15 h 28"/>
                      <a:gd name="T6" fmla="*/ 7 w 65"/>
                      <a:gd name="T7" fmla="*/ 14 h 28"/>
                      <a:gd name="T8" fmla="*/ 1 w 65"/>
                      <a:gd name="T9" fmla="*/ 21 h 28"/>
                      <a:gd name="T10" fmla="*/ 8 w 65"/>
                      <a:gd name="T11" fmla="*/ 28 h 28"/>
                      <a:gd name="T12" fmla="*/ 15 w 65"/>
                      <a:gd name="T13" fmla="*/ 22 h 28"/>
                      <a:gd name="T14" fmla="*/ 45 w 65"/>
                      <a:gd name="T15" fmla="*/ 13 h 28"/>
                      <a:gd name="T16" fmla="*/ 46 w 65"/>
                      <a:gd name="T17" fmla="*/ 18 h 28"/>
                      <a:gd name="T18" fmla="*/ 46 w 65"/>
                      <a:gd name="T19" fmla="*/ 18 h 28"/>
                      <a:gd name="T20" fmla="*/ 47 w 65"/>
                      <a:gd name="T21" fmla="*/ 18 h 28"/>
                      <a:gd name="T22" fmla="*/ 58 w 65"/>
                      <a:gd name="T23" fmla="*/ 18 h 28"/>
                      <a:gd name="T24" fmla="*/ 59 w 65"/>
                      <a:gd name="T25" fmla="*/ 18 h 28"/>
                      <a:gd name="T26" fmla="*/ 59 w 65"/>
                      <a:gd name="T27" fmla="*/ 18 h 28"/>
                      <a:gd name="T28" fmla="*/ 58 w 65"/>
                      <a:gd name="T29" fmla="*/ 9 h 28"/>
                      <a:gd name="T30" fmla="*/ 62 w 65"/>
                      <a:gd name="T31" fmla="*/ 8 h 28"/>
                      <a:gd name="T32" fmla="*/ 64 w 65"/>
                      <a:gd name="T33" fmla="*/ 3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65" h="28">
                        <a:moveTo>
                          <a:pt x="64" y="3"/>
                        </a:moveTo>
                        <a:cubicBezTo>
                          <a:pt x="64" y="1"/>
                          <a:pt x="62" y="0"/>
                          <a:pt x="60" y="1"/>
                        </a:cubicBezTo>
                        <a:cubicBezTo>
                          <a:pt x="12" y="15"/>
                          <a:pt x="12" y="15"/>
                          <a:pt x="12" y="15"/>
                        </a:cubicBezTo>
                        <a:cubicBezTo>
                          <a:pt x="11" y="14"/>
                          <a:pt x="9" y="13"/>
                          <a:pt x="7" y="14"/>
                        </a:cubicBezTo>
                        <a:cubicBezTo>
                          <a:pt x="3" y="14"/>
                          <a:pt x="0" y="17"/>
                          <a:pt x="1" y="21"/>
                        </a:cubicBezTo>
                        <a:cubicBezTo>
                          <a:pt x="1" y="25"/>
                          <a:pt x="4" y="28"/>
                          <a:pt x="8" y="28"/>
                        </a:cubicBezTo>
                        <a:cubicBezTo>
                          <a:pt x="12" y="28"/>
                          <a:pt x="14" y="25"/>
                          <a:pt x="15" y="22"/>
                        </a:cubicBezTo>
                        <a:cubicBezTo>
                          <a:pt x="45" y="13"/>
                          <a:pt x="45" y="13"/>
                          <a:pt x="45" y="13"/>
                        </a:cubicBezTo>
                        <a:cubicBezTo>
                          <a:pt x="46" y="14"/>
                          <a:pt x="46" y="17"/>
                          <a:pt x="46" y="18"/>
                        </a:cubicBezTo>
                        <a:cubicBezTo>
                          <a:pt x="46" y="18"/>
                          <a:pt x="46" y="18"/>
                          <a:pt x="46" y="18"/>
                        </a:cubicBezTo>
                        <a:cubicBezTo>
                          <a:pt x="46" y="18"/>
                          <a:pt x="46" y="18"/>
                          <a:pt x="47" y="18"/>
                        </a:cubicBezTo>
                        <a:cubicBezTo>
                          <a:pt x="58" y="18"/>
                          <a:pt x="58" y="18"/>
                          <a:pt x="58" y="18"/>
                        </a:cubicBezTo>
                        <a:cubicBezTo>
                          <a:pt x="58" y="18"/>
                          <a:pt x="59" y="18"/>
                          <a:pt x="59" y="18"/>
                        </a:cubicBezTo>
                        <a:cubicBezTo>
                          <a:pt x="59" y="18"/>
                          <a:pt x="59" y="18"/>
                          <a:pt x="59" y="18"/>
                        </a:cubicBezTo>
                        <a:cubicBezTo>
                          <a:pt x="59" y="16"/>
                          <a:pt x="58" y="12"/>
                          <a:pt x="58" y="9"/>
                        </a:cubicBezTo>
                        <a:cubicBezTo>
                          <a:pt x="62" y="8"/>
                          <a:pt x="62" y="8"/>
                          <a:pt x="62" y="8"/>
                        </a:cubicBezTo>
                        <a:cubicBezTo>
                          <a:pt x="64" y="7"/>
                          <a:pt x="65" y="5"/>
                          <a:pt x="64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</p:grpSp>
            <p:sp>
              <p:nvSpPr>
                <p:cNvPr id="68" name="Freeform 58"/>
                <p:cNvSpPr>
                  <a:spLocks noEditPoints="1"/>
                </p:cNvSpPr>
                <p:nvPr/>
              </p:nvSpPr>
              <p:spPr bwMode="auto">
                <a:xfrm>
                  <a:off x="1983802" y="3721412"/>
                  <a:ext cx="188979" cy="253288"/>
                </a:xfrm>
                <a:custGeom>
                  <a:avLst/>
                  <a:gdLst>
                    <a:gd name="T0" fmla="*/ 80 w 142"/>
                    <a:gd name="T1" fmla="*/ 165 h 190"/>
                    <a:gd name="T2" fmla="*/ 66 w 142"/>
                    <a:gd name="T3" fmla="*/ 170 h 190"/>
                    <a:gd name="T4" fmla="*/ 61 w 142"/>
                    <a:gd name="T5" fmla="*/ 135 h 190"/>
                    <a:gd name="T6" fmla="*/ 70 w 142"/>
                    <a:gd name="T7" fmla="*/ 108 h 190"/>
                    <a:gd name="T8" fmla="*/ 80 w 142"/>
                    <a:gd name="T9" fmla="*/ 135 h 190"/>
                    <a:gd name="T10" fmla="*/ 107 w 142"/>
                    <a:gd name="T11" fmla="*/ 86 h 190"/>
                    <a:gd name="T12" fmla="*/ 102 w 142"/>
                    <a:gd name="T13" fmla="*/ 90 h 190"/>
                    <a:gd name="T14" fmla="*/ 34 w 142"/>
                    <a:gd name="T15" fmla="*/ 87 h 190"/>
                    <a:gd name="T16" fmla="*/ 34 w 142"/>
                    <a:gd name="T17" fmla="*/ 60 h 190"/>
                    <a:gd name="T18" fmla="*/ 71 w 142"/>
                    <a:gd name="T19" fmla="*/ 24 h 190"/>
                    <a:gd name="T20" fmla="*/ 107 w 142"/>
                    <a:gd name="T21" fmla="*/ 86 h 190"/>
                    <a:gd name="T22" fmla="*/ 98 w 142"/>
                    <a:gd name="T23" fmla="*/ 80 h 190"/>
                    <a:gd name="T24" fmla="*/ 98 w 142"/>
                    <a:gd name="T25" fmla="*/ 60 h 190"/>
                    <a:gd name="T26" fmla="*/ 70 w 142"/>
                    <a:gd name="T27" fmla="*/ 34 h 190"/>
                    <a:gd name="T28" fmla="*/ 44 w 142"/>
                    <a:gd name="T29" fmla="*/ 80 h 190"/>
                    <a:gd name="T30" fmla="*/ 44 w 142"/>
                    <a:gd name="T31" fmla="*/ 80 h 190"/>
                    <a:gd name="T32" fmla="*/ 46 w 142"/>
                    <a:gd name="T33" fmla="*/ 82 h 190"/>
                    <a:gd name="T34" fmla="*/ 46 w 142"/>
                    <a:gd name="T35" fmla="*/ 82 h 190"/>
                    <a:gd name="T36" fmla="*/ 96 w 142"/>
                    <a:gd name="T37" fmla="*/ 82 h 190"/>
                    <a:gd name="T38" fmla="*/ 98 w 142"/>
                    <a:gd name="T39" fmla="*/ 80 h 190"/>
                    <a:gd name="T40" fmla="*/ 142 w 142"/>
                    <a:gd name="T41" fmla="*/ 175 h 190"/>
                    <a:gd name="T42" fmla="*/ 15 w 142"/>
                    <a:gd name="T43" fmla="*/ 190 h 190"/>
                    <a:gd name="T44" fmla="*/ 0 w 142"/>
                    <a:gd name="T45" fmla="*/ 95 h 190"/>
                    <a:gd name="T46" fmla="*/ 13 w 142"/>
                    <a:gd name="T47" fmla="*/ 57 h 190"/>
                    <a:gd name="T48" fmla="*/ 72 w 142"/>
                    <a:gd name="T49" fmla="*/ 0 h 190"/>
                    <a:gd name="T50" fmla="*/ 129 w 142"/>
                    <a:gd name="T51" fmla="*/ 81 h 190"/>
                    <a:gd name="T52" fmla="*/ 132 w 142"/>
                    <a:gd name="T53" fmla="*/ 95 h 190"/>
                    <a:gd name="T54" fmla="*/ 123 w 142"/>
                    <a:gd name="T55" fmla="*/ 90 h 190"/>
                    <a:gd name="T56" fmla="*/ 119 w 142"/>
                    <a:gd name="T57" fmla="*/ 85 h 190"/>
                    <a:gd name="T58" fmla="*/ 119 w 142"/>
                    <a:gd name="T59" fmla="*/ 57 h 190"/>
                    <a:gd name="T60" fmla="*/ 70 w 142"/>
                    <a:gd name="T61" fmla="*/ 10 h 190"/>
                    <a:gd name="T62" fmla="*/ 23 w 142"/>
                    <a:gd name="T63" fmla="*/ 86 h 190"/>
                    <a:gd name="T64" fmla="*/ 18 w 142"/>
                    <a:gd name="T65" fmla="*/ 90 h 190"/>
                    <a:gd name="T66" fmla="*/ 15 w 142"/>
                    <a:gd name="T67" fmla="*/ 90 h 190"/>
                    <a:gd name="T68" fmla="*/ 10 w 142"/>
                    <a:gd name="T69" fmla="*/ 175 h 190"/>
                    <a:gd name="T70" fmla="*/ 127 w 142"/>
                    <a:gd name="T71" fmla="*/ 181 h 190"/>
                    <a:gd name="T72" fmla="*/ 132 w 142"/>
                    <a:gd name="T73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190">
                      <a:moveTo>
                        <a:pt x="80" y="135"/>
                      </a:moveTo>
                      <a:cubicBezTo>
                        <a:pt x="80" y="165"/>
                        <a:pt x="80" y="165"/>
                        <a:pt x="80" y="165"/>
                      </a:cubicBezTo>
                      <a:cubicBezTo>
                        <a:pt x="80" y="167"/>
                        <a:pt x="78" y="170"/>
                        <a:pt x="76" y="170"/>
                      </a:cubicBezTo>
                      <a:cubicBezTo>
                        <a:pt x="66" y="170"/>
                        <a:pt x="66" y="170"/>
                        <a:pt x="66" y="170"/>
                      </a:cubicBezTo>
                      <a:cubicBezTo>
                        <a:pt x="63" y="170"/>
                        <a:pt x="61" y="167"/>
                        <a:pt x="61" y="16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58" y="132"/>
                        <a:pt x="56" y="128"/>
                        <a:pt x="56" y="123"/>
                      </a:cubicBezTo>
                      <a:cubicBezTo>
                        <a:pt x="56" y="115"/>
                        <a:pt x="62" y="108"/>
                        <a:pt x="70" y="108"/>
                      </a:cubicBezTo>
                      <a:cubicBezTo>
                        <a:pt x="79" y="108"/>
                        <a:pt x="85" y="115"/>
                        <a:pt x="85" y="123"/>
                      </a:cubicBezTo>
                      <a:cubicBezTo>
                        <a:pt x="85" y="128"/>
                        <a:pt x="83" y="132"/>
                        <a:pt x="80" y="135"/>
                      </a:cubicBezTo>
                      <a:moveTo>
                        <a:pt x="107" y="86"/>
                      </a:moveTo>
                      <a:cubicBezTo>
                        <a:pt x="107" y="86"/>
                        <a:pt x="107" y="86"/>
                        <a:pt x="107" y="86"/>
                      </a:cubicBezTo>
                      <a:cubicBezTo>
                        <a:pt x="107" y="86"/>
                        <a:pt x="107" y="86"/>
                        <a:pt x="107" y="86"/>
                      </a:cubicBezTo>
                      <a:cubicBezTo>
                        <a:pt x="107" y="89"/>
                        <a:pt x="105" y="90"/>
                        <a:pt x="102" y="90"/>
                      </a:cubicBezTo>
                      <a:cubicBezTo>
                        <a:pt x="39" y="90"/>
                        <a:pt x="39" y="90"/>
                        <a:pt x="39" y="90"/>
                      </a:cubicBezTo>
                      <a:cubicBezTo>
                        <a:pt x="37" y="90"/>
                        <a:pt x="35" y="89"/>
                        <a:pt x="34" y="87"/>
                      </a:cubicBezTo>
                      <a:cubicBezTo>
                        <a:pt x="34" y="86"/>
                        <a:pt x="34" y="86"/>
                        <a:pt x="34" y="86"/>
                      </a:cubicBezTo>
                      <a:cubicBezTo>
                        <a:pt x="34" y="60"/>
                        <a:pt x="34" y="60"/>
                        <a:pt x="34" y="60"/>
                      </a:cubicBezTo>
                      <a:cubicBezTo>
                        <a:pt x="34" y="40"/>
                        <a:pt x="50" y="24"/>
                        <a:pt x="70" y="24"/>
                      </a:cubicBezTo>
                      <a:cubicBezTo>
                        <a:pt x="71" y="24"/>
                        <a:pt x="71" y="24"/>
                        <a:pt x="71" y="24"/>
                      </a:cubicBezTo>
                      <a:cubicBezTo>
                        <a:pt x="91" y="24"/>
                        <a:pt x="107" y="40"/>
                        <a:pt x="107" y="60"/>
                      </a:cubicBezTo>
                      <a:lnTo>
                        <a:pt x="107" y="86"/>
                      </a:lnTo>
                      <a:close/>
                      <a:moveTo>
                        <a:pt x="98" y="80"/>
                      </a:moveTo>
                      <a:cubicBezTo>
                        <a:pt x="98" y="80"/>
                        <a:pt x="98" y="80"/>
                        <a:pt x="98" y="80"/>
                      </a:cubicBezTo>
                      <a:cubicBezTo>
                        <a:pt x="98" y="80"/>
                        <a:pt x="98" y="80"/>
                        <a:pt x="98" y="80"/>
                      </a:cubicBezTo>
                      <a:cubicBezTo>
                        <a:pt x="98" y="60"/>
                        <a:pt x="98" y="60"/>
                        <a:pt x="98" y="60"/>
                      </a:cubicBezTo>
                      <a:cubicBezTo>
                        <a:pt x="98" y="45"/>
                        <a:pt x="86" y="34"/>
                        <a:pt x="71" y="34"/>
                      </a:cubicBezTo>
                      <a:cubicBezTo>
                        <a:pt x="70" y="34"/>
                        <a:pt x="70" y="34"/>
                        <a:pt x="70" y="34"/>
                      </a:cubicBezTo>
                      <a:cubicBezTo>
                        <a:pt x="56" y="34"/>
                        <a:pt x="44" y="45"/>
                        <a:pt x="44" y="60"/>
                      </a:cubicBezTo>
                      <a:cubicBezTo>
                        <a:pt x="44" y="80"/>
                        <a:pt x="44" y="80"/>
                        <a:pt x="44" y="80"/>
                      </a:cubicBezTo>
                      <a:cubicBezTo>
                        <a:pt x="44" y="80"/>
                        <a:pt x="44" y="80"/>
                        <a:pt x="44" y="80"/>
                      </a:cubicBezTo>
                      <a:cubicBezTo>
                        <a:pt x="44" y="80"/>
                        <a:pt x="44" y="80"/>
                        <a:pt x="44" y="80"/>
                      </a:cubicBezTo>
                      <a:cubicBezTo>
                        <a:pt x="44" y="80"/>
                        <a:pt x="44" y="80"/>
                        <a:pt x="44" y="80"/>
                      </a:cubicBezTo>
                      <a:cubicBezTo>
                        <a:pt x="44" y="81"/>
                        <a:pt x="45" y="82"/>
                        <a:pt x="46" y="82"/>
                      </a:cubicBezTo>
                      <a:cubicBezTo>
                        <a:pt x="46" y="82"/>
                        <a:pt x="46" y="82"/>
                        <a:pt x="46" y="82"/>
                      </a:cubicBezTo>
                      <a:cubicBezTo>
                        <a:pt x="46" y="82"/>
                        <a:pt x="46" y="82"/>
                        <a:pt x="46" y="82"/>
                      </a:cubicBezTo>
                      <a:cubicBezTo>
                        <a:pt x="46" y="82"/>
                        <a:pt x="46" y="82"/>
                        <a:pt x="46" y="82"/>
                      </a:cubicBezTo>
                      <a:cubicBezTo>
                        <a:pt x="96" y="82"/>
                        <a:pt x="96" y="82"/>
                        <a:pt x="96" y="82"/>
                      </a:cubicBezTo>
                      <a:cubicBezTo>
                        <a:pt x="96" y="82"/>
                        <a:pt x="96" y="82"/>
                        <a:pt x="96" y="82"/>
                      </a:cubicBezTo>
                      <a:cubicBezTo>
                        <a:pt x="97" y="82"/>
                        <a:pt x="98" y="81"/>
                        <a:pt x="98" y="80"/>
                      </a:cubicBezTo>
                      <a:moveTo>
                        <a:pt x="142" y="95"/>
                      </a:moveTo>
                      <a:cubicBezTo>
                        <a:pt x="142" y="175"/>
                        <a:pt x="142" y="175"/>
                        <a:pt x="142" y="175"/>
                      </a:cubicBezTo>
                      <a:cubicBezTo>
                        <a:pt x="142" y="184"/>
                        <a:pt x="135" y="190"/>
                        <a:pt x="127" y="190"/>
                      </a:cubicBezTo>
                      <a:cubicBezTo>
                        <a:pt x="15" y="190"/>
                        <a:pt x="15" y="190"/>
                        <a:pt x="15" y="190"/>
                      </a:cubicBezTo>
                      <a:cubicBezTo>
                        <a:pt x="7" y="190"/>
                        <a:pt x="0" y="184"/>
                        <a:pt x="0" y="175"/>
                      </a:cubicBezTo>
                      <a:cubicBezTo>
                        <a:pt x="0" y="95"/>
                        <a:pt x="0" y="95"/>
                        <a:pt x="0" y="95"/>
                      </a:cubicBezTo>
                      <a:cubicBezTo>
                        <a:pt x="0" y="88"/>
                        <a:pt x="6" y="82"/>
                        <a:pt x="13" y="81"/>
                      </a:cubicBezTo>
                      <a:cubicBezTo>
                        <a:pt x="13" y="57"/>
                        <a:pt x="13" y="57"/>
                        <a:pt x="13" y="57"/>
                      </a:cubicBezTo>
                      <a:cubicBezTo>
                        <a:pt x="13" y="26"/>
                        <a:pt x="39" y="0"/>
                        <a:pt x="70" y="0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103" y="0"/>
                        <a:pt x="129" y="26"/>
                        <a:pt x="129" y="57"/>
                      </a:cubicBezTo>
                      <a:cubicBezTo>
                        <a:pt x="129" y="81"/>
                        <a:pt x="129" y="81"/>
                        <a:pt x="129" y="81"/>
                      </a:cubicBezTo>
                      <a:cubicBezTo>
                        <a:pt x="136" y="82"/>
                        <a:pt x="142" y="88"/>
                        <a:pt x="142" y="95"/>
                      </a:cubicBezTo>
                      <a:moveTo>
                        <a:pt x="132" y="95"/>
                      </a:moveTo>
                      <a:cubicBezTo>
                        <a:pt x="132" y="92"/>
                        <a:pt x="130" y="90"/>
                        <a:pt x="127" y="90"/>
                      </a:cubicBezTo>
                      <a:cubicBezTo>
                        <a:pt x="123" y="90"/>
                        <a:pt x="123" y="90"/>
                        <a:pt x="123" y="90"/>
                      </a:cubicBezTo>
                      <a:cubicBezTo>
                        <a:pt x="123" y="90"/>
                        <a:pt x="123" y="90"/>
                        <a:pt x="123" y="90"/>
                      </a:cubicBezTo>
                      <a:cubicBezTo>
                        <a:pt x="121" y="90"/>
                        <a:pt x="119" y="88"/>
                        <a:pt x="119" y="85"/>
                      </a:cubicBezTo>
                      <a:cubicBezTo>
                        <a:pt x="119" y="85"/>
                        <a:pt x="119" y="85"/>
                        <a:pt x="119" y="85"/>
                      </a:cubicBezTo>
                      <a:cubicBezTo>
                        <a:pt x="119" y="57"/>
                        <a:pt x="119" y="57"/>
                        <a:pt x="119" y="57"/>
                      </a:cubicBezTo>
                      <a:cubicBezTo>
                        <a:pt x="119" y="31"/>
                        <a:pt x="98" y="10"/>
                        <a:pt x="72" y="10"/>
                      </a:cubicBezTo>
                      <a:cubicBezTo>
                        <a:pt x="70" y="10"/>
                        <a:pt x="70" y="10"/>
                        <a:pt x="70" y="10"/>
                      </a:cubicBezTo>
                      <a:cubicBezTo>
                        <a:pt x="44" y="10"/>
                        <a:pt x="23" y="31"/>
                        <a:pt x="23" y="57"/>
                      </a:cubicBezTo>
                      <a:cubicBezTo>
                        <a:pt x="23" y="86"/>
                        <a:pt x="23" y="86"/>
                        <a:pt x="23" y="86"/>
                      </a:cubicBezTo>
                      <a:cubicBezTo>
                        <a:pt x="23" y="86"/>
                        <a:pt x="23" y="86"/>
                        <a:pt x="23" y="86"/>
                      </a:cubicBezTo>
                      <a:cubicBezTo>
                        <a:pt x="23" y="88"/>
                        <a:pt x="21" y="90"/>
                        <a:pt x="18" y="90"/>
                      </a:cubicBezTo>
                      <a:cubicBezTo>
                        <a:pt x="18" y="90"/>
                        <a:pt x="18" y="90"/>
                        <a:pt x="18" y="90"/>
                      </a:cubicBezTo>
                      <a:cubicBezTo>
                        <a:pt x="15" y="90"/>
                        <a:pt x="15" y="90"/>
                        <a:pt x="15" y="90"/>
                      </a:cubicBezTo>
                      <a:cubicBezTo>
                        <a:pt x="12" y="90"/>
                        <a:pt x="10" y="92"/>
                        <a:pt x="10" y="95"/>
                      </a:cubicBezTo>
                      <a:cubicBezTo>
                        <a:pt x="10" y="175"/>
                        <a:pt x="10" y="175"/>
                        <a:pt x="10" y="175"/>
                      </a:cubicBezTo>
                      <a:cubicBezTo>
                        <a:pt x="10" y="178"/>
                        <a:pt x="12" y="181"/>
                        <a:pt x="15" y="181"/>
                      </a:cubicBezTo>
                      <a:cubicBezTo>
                        <a:pt x="127" y="181"/>
                        <a:pt x="127" y="181"/>
                        <a:pt x="127" y="181"/>
                      </a:cubicBezTo>
                      <a:cubicBezTo>
                        <a:pt x="130" y="181"/>
                        <a:pt x="132" y="178"/>
                        <a:pt x="132" y="175"/>
                      </a:cubicBezTo>
                      <a:lnTo>
                        <a:pt x="132" y="9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Intel Clear"/>
                    <a:ea typeface="+mn-ea"/>
                  </a:endParaRPr>
                </a:p>
              </p:txBody>
            </p:sp>
            <p:grpSp>
              <p:nvGrpSpPr>
                <p:cNvPr id="69" name="Group 68"/>
                <p:cNvGrpSpPr/>
                <p:nvPr/>
              </p:nvGrpSpPr>
              <p:grpSpPr>
                <a:xfrm>
                  <a:off x="3146090" y="3707562"/>
                  <a:ext cx="323528" cy="266180"/>
                  <a:chOff x="2300075" y="3276434"/>
                  <a:chExt cx="949325" cy="781050"/>
                </a:xfrm>
                <a:solidFill>
                  <a:srgbClr val="FFFFFF"/>
                </a:solidFill>
              </p:grpSpPr>
              <p:sp>
                <p:nvSpPr>
                  <p:cNvPr id="83" name="Freeform 22"/>
                  <p:cNvSpPr>
                    <a:spLocks/>
                  </p:cNvSpPr>
                  <p:nvPr/>
                </p:nvSpPr>
                <p:spPr bwMode="auto">
                  <a:xfrm>
                    <a:off x="2300075" y="4019384"/>
                    <a:ext cx="949325" cy="38100"/>
                  </a:xfrm>
                  <a:custGeom>
                    <a:avLst/>
                    <a:gdLst>
                      <a:gd name="T0" fmla="*/ 248 w 253"/>
                      <a:gd name="T1" fmla="*/ 10 h 10"/>
                      <a:gd name="T2" fmla="*/ 5 w 253"/>
                      <a:gd name="T3" fmla="*/ 10 h 10"/>
                      <a:gd name="T4" fmla="*/ 0 w 253"/>
                      <a:gd name="T5" fmla="*/ 5 h 10"/>
                      <a:gd name="T6" fmla="*/ 5 w 253"/>
                      <a:gd name="T7" fmla="*/ 0 h 10"/>
                      <a:gd name="T8" fmla="*/ 248 w 253"/>
                      <a:gd name="T9" fmla="*/ 0 h 10"/>
                      <a:gd name="T10" fmla="*/ 253 w 253"/>
                      <a:gd name="T11" fmla="*/ 5 h 10"/>
                      <a:gd name="T12" fmla="*/ 248 w 253"/>
                      <a:gd name="T13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53" h="10">
                        <a:moveTo>
                          <a:pt x="248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2" y="10"/>
                          <a:pt x="0" y="8"/>
                          <a:pt x="0" y="5"/>
                        </a:cubicBezTo>
                        <a:cubicBezTo>
                          <a:pt x="0" y="2"/>
                          <a:pt x="2" y="0"/>
                          <a:pt x="5" y="0"/>
                        </a:cubicBezTo>
                        <a:cubicBezTo>
                          <a:pt x="248" y="0"/>
                          <a:pt x="248" y="0"/>
                          <a:pt x="248" y="0"/>
                        </a:cubicBezTo>
                        <a:cubicBezTo>
                          <a:pt x="251" y="0"/>
                          <a:pt x="253" y="2"/>
                          <a:pt x="253" y="5"/>
                        </a:cubicBezTo>
                        <a:cubicBezTo>
                          <a:pt x="253" y="8"/>
                          <a:pt x="251" y="10"/>
                          <a:pt x="248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84" name="Freeform 23"/>
                  <p:cNvSpPr>
                    <a:spLocks/>
                  </p:cNvSpPr>
                  <p:nvPr/>
                </p:nvSpPr>
                <p:spPr bwMode="auto">
                  <a:xfrm>
                    <a:off x="2435012" y="3693946"/>
                    <a:ext cx="160337" cy="300038"/>
                  </a:xfrm>
                  <a:custGeom>
                    <a:avLst/>
                    <a:gdLst>
                      <a:gd name="T0" fmla="*/ 43 w 43"/>
                      <a:gd name="T1" fmla="*/ 78 h 80"/>
                      <a:gd name="T2" fmla="*/ 41 w 43"/>
                      <a:gd name="T3" fmla="*/ 80 h 80"/>
                      <a:gd name="T4" fmla="*/ 2 w 43"/>
                      <a:gd name="T5" fmla="*/ 80 h 80"/>
                      <a:gd name="T6" fmla="*/ 0 w 43"/>
                      <a:gd name="T7" fmla="*/ 78 h 80"/>
                      <a:gd name="T8" fmla="*/ 0 w 43"/>
                      <a:gd name="T9" fmla="*/ 2 h 80"/>
                      <a:gd name="T10" fmla="*/ 2 w 43"/>
                      <a:gd name="T11" fmla="*/ 0 h 80"/>
                      <a:gd name="T12" fmla="*/ 41 w 43"/>
                      <a:gd name="T13" fmla="*/ 0 h 80"/>
                      <a:gd name="T14" fmla="*/ 43 w 43"/>
                      <a:gd name="T15" fmla="*/ 2 h 80"/>
                      <a:gd name="T16" fmla="*/ 43 w 43"/>
                      <a:gd name="T17" fmla="*/ 78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3" h="80">
                        <a:moveTo>
                          <a:pt x="43" y="78"/>
                        </a:moveTo>
                        <a:cubicBezTo>
                          <a:pt x="43" y="79"/>
                          <a:pt x="42" y="80"/>
                          <a:pt x="41" y="80"/>
                        </a:cubicBezTo>
                        <a:cubicBezTo>
                          <a:pt x="2" y="80"/>
                          <a:pt x="2" y="80"/>
                          <a:pt x="2" y="80"/>
                        </a:cubicBezTo>
                        <a:cubicBezTo>
                          <a:pt x="1" y="80"/>
                          <a:pt x="0" y="79"/>
                          <a:pt x="0" y="78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42" y="0"/>
                          <a:pt x="43" y="1"/>
                          <a:pt x="43" y="2"/>
                        </a:cubicBezTo>
                        <a:lnTo>
                          <a:pt x="43" y="7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85" name="Freeform 24"/>
                  <p:cNvSpPr>
                    <a:spLocks/>
                  </p:cNvSpPr>
                  <p:nvPr/>
                </p:nvSpPr>
                <p:spPr bwMode="auto">
                  <a:xfrm>
                    <a:off x="2682662" y="3276434"/>
                    <a:ext cx="165100" cy="717550"/>
                  </a:xfrm>
                  <a:custGeom>
                    <a:avLst/>
                    <a:gdLst>
                      <a:gd name="T0" fmla="*/ 44 w 44"/>
                      <a:gd name="T1" fmla="*/ 189 h 191"/>
                      <a:gd name="T2" fmla="*/ 43 w 44"/>
                      <a:gd name="T3" fmla="*/ 191 h 191"/>
                      <a:gd name="T4" fmla="*/ 2 w 44"/>
                      <a:gd name="T5" fmla="*/ 191 h 191"/>
                      <a:gd name="T6" fmla="*/ 0 w 44"/>
                      <a:gd name="T7" fmla="*/ 189 h 191"/>
                      <a:gd name="T8" fmla="*/ 0 w 44"/>
                      <a:gd name="T9" fmla="*/ 1 h 191"/>
                      <a:gd name="T10" fmla="*/ 2 w 44"/>
                      <a:gd name="T11" fmla="*/ 0 h 191"/>
                      <a:gd name="T12" fmla="*/ 43 w 44"/>
                      <a:gd name="T13" fmla="*/ 0 h 191"/>
                      <a:gd name="T14" fmla="*/ 44 w 44"/>
                      <a:gd name="T15" fmla="*/ 1 h 191"/>
                      <a:gd name="T16" fmla="*/ 44 w 44"/>
                      <a:gd name="T17" fmla="*/ 189 h 1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4" h="191">
                        <a:moveTo>
                          <a:pt x="44" y="189"/>
                        </a:moveTo>
                        <a:cubicBezTo>
                          <a:pt x="44" y="190"/>
                          <a:pt x="44" y="191"/>
                          <a:pt x="43" y="191"/>
                        </a:cubicBezTo>
                        <a:cubicBezTo>
                          <a:pt x="2" y="191"/>
                          <a:pt x="2" y="191"/>
                          <a:pt x="2" y="191"/>
                        </a:cubicBezTo>
                        <a:cubicBezTo>
                          <a:pt x="1" y="191"/>
                          <a:pt x="0" y="190"/>
                          <a:pt x="0" y="189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1" y="0"/>
                          <a:pt x="2" y="0"/>
                        </a:cubicBezTo>
                        <a:cubicBezTo>
                          <a:pt x="43" y="0"/>
                          <a:pt x="43" y="0"/>
                          <a:pt x="43" y="0"/>
                        </a:cubicBezTo>
                        <a:cubicBezTo>
                          <a:pt x="44" y="0"/>
                          <a:pt x="44" y="0"/>
                          <a:pt x="44" y="1"/>
                        </a:cubicBezTo>
                        <a:lnTo>
                          <a:pt x="44" y="18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86" name="Freeform 25"/>
                  <p:cNvSpPr>
                    <a:spLocks/>
                  </p:cNvSpPr>
                  <p:nvPr/>
                </p:nvSpPr>
                <p:spPr bwMode="auto">
                  <a:xfrm>
                    <a:off x="2933487" y="3512971"/>
                    <a:ext cx="161925" cy="473075"/>
                  </a:xfrm>
                  <a:custGeom>
                    <a:avLst/>
                    <a:gdLst>
                      <a:gd name="T0" fmla="*/ 43 w 43"/>
                      <a:gd name="T1" fmla="*/ 125 h 126"/>
                      <a:gd name="T2" fmla="*/ 41 w 43"/>
                      <a:gd name="T3" fmla="*/ 126 h 126"/>
                      <a:gd name="T4" fmla="*/ 1 w 43"/>
                      <a:gd name="T5" fmla="*/ 126 h 126"/>
                      <a:gd name="T6" fmla="*/ 0 w 43"/>
                      <a:gd name="T7" fmla="*/ 125 h 126"/>
                      <a:gd name="T8" fmla="*/ 0 w 43"/>
                      <a:gd name="T9" fmla="*/ 2 h 126"/>
                      <a:gd name="T10" fmla="*/ 1 w 43"/>
                      <a:gd name="T11" fmla="*/ 0 h 126"/>
                      <a:gd name="T12" fmla="*/ 41 w 43"/>
                      <a:gd name="T13" fmla="*/ 0 h 126"/>
                      <a:gd name="T14" fmla="*/ 43 w 43"/>
                      <a:gd name="T15" fmla="*/ 2 h 126"/>
                      <a:gd name="T16" fmla="*/ 43 w 43"/>
                      <a:gd name="T17" fmla="*/ 125 h 1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3" h="126">
                        <a:moveTo>
                          <a:pt x="43" y="125"/>
                        </a:moveTo>
                        <a:cubicBezTo>
                          <a:pt x="43" y="126"/>
                          <a:pt x="42" y="126"/>
                          <a:pt x="41" y="126"/>
                        </a:cubicBezTo>
                        <a:cubicBezTo>
                          <a:pt x="1" y="126"/>
                          <a:pt x="1" y="126"/>
                          <a:pt x="1" y="126"/>
                        </a:cubicBezTo>
                        <a:cubicBezTo>
                          <a:pt x="0" y="126"/>
                          <a:pt x="0" y="126"/>
                          <a:pt x="0" y="125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42" y="0"/>
                          <a:pt x="43" y="1"/>
                          <a:pt x="43" y="2"/>
                        </a:cubicBezTo>
                        <a:lnTo>
                          <a:pt x="43" y="12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3757480" y="3684941"/>
                  <a:ext cx="326231" cy="326231"/>
                  <a:chOff x="4787901" y="3573463"/>
                  <a:chExt cx="795338" cy="795338"/>
                </a:xfrm>
                <a:solidFill>
                  <a:srgbClr val="FFFFFF"/>
                </a:solidFill>
              </p:grpSpPr>
              <p:sp>
                <p:nvSpPr>
                  <p:cNvPr id="81" name="Freeform 65"/>
                  <p:cNvSpPr>
                    <a:spLocks noEditPoints="1"/>
                  </p:cNvSpPr>
                  <p:nvPr/>
                </p:nvSpPr>
                <p:spPr bwMode="auto">
                  <a:xfrm>
                    <a:off x="4787901" y="3573463"/>
                    <a:ext cx="795338" cy="795338"/>
                  </a:xfrm>
                  <a:custGeom>
                    <a:avLst/>
                    <a:gdLst>
                      <a:gd name="T0" fmla="*/ 106 w 212"/>
                      <a:gd name="T1" fmla="*/ 0 h 212"/>
                      <a:gd name="T2" fmla="*/ 0 w 212"/>
                      <a:gd name="T3" fmla="*/ 106 h 212"/>
                      <a:gd name="T4" fmla="*/ 106 w 212"/>
                      <a:gd name="T5" fmla="*/ 212 h 212"/>
                      <a:gd name="T6" fmla="*/ 212 w 212"/>
                      <a:gd name="T7" fmla="*/ 106 h 212"/>
                      <a:gd name="T8" fmla="*/ 106 w 212"/>
                      <a:gd name="T9" fmla="*/ 0 h 212"/>
                      <a:gd name="T10" fmla="*/ 113 w 212"/>
                      <a:gd name="T11" fmla="*/ 192 h 212"/>
                      <a:gd name="T12" fmla="*/ 106 w 212"/>
                      <a:gd name="T13" fmla="*/ 175 h 212"/>
                      <a:gd name="T14" fmla="*/ 99 w 212"/>
                      <a:gd name="T15" fmla="*/ 192 h 212"/>
                      <a:gd name="T16" fmla="*/ 21 w 212"/>
                      <a:gd name="T17" fmla="*/ 113 h 212"/>
                      <a:gd name="T18" fmla="*/ 38 w 212"/>
                      <a:gd name="T19" fmla="*/ 106 h 212"/>
                      <a:gd name="T20" fmla="*/ 21 w 212"/>
                      <a:gd name="T21" fmla="*/ 100 h 212"/>
                      <a:gd name="T22" fmla="*/ 99 w 212"/>
                      <a:gd name="T23" fmla="*/ 21 h 212"/>
                      <a:gd name="T24" fmla="*/ 106 w 212"/>
                      <a:gd name="T25" fmla="*/ 38 h 212"/>
                      <a:gd name="T26" fmla="*/ 113 w 212"/>
                      <a:gd name="T27" fmla="*/ 21 h 212"/>
                      <a:gd name="T28" fmla="*/ 192 w 212"/>
                      <a:gd name="T29" fmla="*/ 100 h 212"/>
                      <a:gd name="T30" fmla="*/ 176 w 212"/>
                      <a:gd name="T31" fmla="*/ 106 h 212"/>
                      <a:gd name="T32" fmla="*/ 192 w 212"/>
                      <a:gd name="T33" fmla="*/ 112 h 212"/>
                      <a:gd name="T34" fmla="*/ 113 w 212"/>
                      <a:gd name="T35" fmla="*/ 192 h 2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212" h="212">
                        <a:moveTo>
                          <a:pt x="106" y="0"/>
                        </a:moveTo>
                        <a:cubicBezTo>
                          <a:pt x="48" y="0"/>
                          <a:pt x="0" y="48"/>
                          <a:pt x="0" y="106"/>
                        </a:cubicBezTo>
                        <a:cubicBezTo>
                          <a:pt x="0" y="165"/>
                          <a:pt x="48" y="212"/>
                          <a:pt x="106" y="212"/>
                        </a:cubicBezTo>
                        <a:cubicBezTo>
                          <a:pt x="165" y="212"/>
                          <a:pt x="212" y="165"/>
                          <a:pt x="212" y="106"/>
                        </a:cubicBezTo>
                        <a:cubicBezTo>
                          <a:pt x="212" y="48"/>
                          <a:pt x="165" y="0"/>
                          <a:pt x="106" y="0"/>
                        </a:cubicBezTo>
                        <a:close/>
                        <a:moveTo>
                          <a:pt x="113" y="192"/>
                        </a:moveTo>
                        <a:cubicBezTo>
                          <a:pt x="106" y="175"/>
                          <a:pt x="106" y="175"/>
                          <a:pt x="106" y="175"/>
                        </a:cubicBezTo>
                        <a:cubicBezTo>
                          <a:pt x="99" y="192"/>
                          <a:pt x="99" y="192"/>
                          <a:pt x="99" y="192"/>
                        </a:cubicBezTo>
                        <a:cubicBezTo>
                          <a:pt x="57" y="189"/>
                          <a:pt x="24" y="155"/>
                          <a:pt x="21" y="113"/>
                        </a:cubicBezTo>
                        <a:cubicBezTo>
                          <a:pt x="38" y="106"/>
                          <a:pt x="38" y="106"/>
                          <a:pt x="38" y="106"/>
                        </a:cubicBezTo>
                        <a:cubicBezTo>
                          <a:pt x="21" y="100"/>
                          <a:pt x="21" y="100"/>
                          <a:pt x="21" y="100"/>
                        </a:cubicBezTo>
                        <a:cubicBezTo>
                          <a:pt x="24" y="57"/>
                          <a:pt x="57" y="24"/>
                          <a:pt x="99" y="21"/>
                        </a:cubicBezTo>
                        <a:cubicBezTo>
                          <a:pt x="106" y="38"/>
                          <a:pt x="106" y="38"/>
                          <a:pt x="106" y="38"/>
                        </a:cubicBezTo>
                        <a:cubicBezTo>
                          <a:pt x="113" y="21"/>
                          <a:pt x="113" y="21"/>
                          <a:pt x="113" y="21"/>
                        </a:cubicBezTo>
                        <a:cubicBezTo>
                          <a:pt x="155" y="24"/>
                          <a:pt x="189" y="58"/>
                          <a:pt x="192" y="100"/>
                        </a:cubicBezTo>
                        <a:cubicBezTo>
                          <a:pt x="176" y="106"/>
                          <a:pt x="176" y="106"/>
                          <a:pt x="176" y="106"/>
                        </a:cubicBezTo>
                        <a:cubicBezTo>
                          <a:pt x="192" y="112"/>
                          <a:pt x="192" y="112"/>
                          <a:pt x="192" y="112"/>
                        </a:cubicBezTo>
                        <a:cubicBezTo>
                          <a:pt x="189" y="155"/>
                          <a:pt x="155" y="189"/>
                          <a:pt x="113" y="19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82" name="Freeform 66"/>
                  <p:cNvSpPr>
                    <a:spLocks noEditPoints="1"/>
                  </p:cNvSpPr>
                  <p:nvPr/>
                </p:nvSpPr>
                <p:spPr bwMode="auto">
                  <a:xfrm>
                    <a:off x="4941888" y="3757613"/>
                    <a:ext cx="487363" cy="427038"/>
                  </a:xfrm>
                  <a:custGeom>
                    <a:avLst/>
                    <a:gdLst>
                      <a:gd name="T0" fmla="*/ 130 w 130"/>
                      <a:gd name="T1" fmla="*/ 7 h 114"/>
                      <a:gd name="T2" fmla="*/ 72 w 130"/>
                      <a:gd name="T3" fmla="*/ 33 h 114"/>
                      <a:gd name="T4" fmla="*/ 65 w 130"/>
                      <a:gd name="T5" fmla="*/ 0 h 114"/>
                      <a:gd name="T6" fmla="*/ 57 w 130"/>
                      <a:gd name="T7" fmla="*/ 40 h 114"/>
                      <a:gd name="T8" fmla="*/ 53 w 130"/>
                      <a:gd name="T9" fmla="*/ 42 h 114"/>
                      <a:gd name="T10" fmla="*/ 48 w 130"/>
                      <a:gd name="T11" fmla="*/ 49 h 114"/>
                      <a:gd name="T12" fmla="*/ 8 w 130"/>
                      <a:gd name="T13" fmla="*/ 57 h 114"/>
                      <a:gd name="T14" fmla="*/ 36 w 130"/>
                      <a:gd name="T15" fmla="*/ 63 h 114"/>
                      <a:gd name="T16" fmla="*/ 0 w 130"/>
                      <a:gd name="T17" fmla="*/ 107 h 114"/>
                      <a:gd name="T18" fmla="*/ 58 w 130"/>
                      <a:gd name="T19" fmla="*/ 81 h 114"/>
                      <a:gd name="T20" fmla="*/ 65 w 130"/>
                      <a:gd name="T21" fmla="*/ 114 h 114"/>
                      <a:gd name="T22" fmla="*/ 74 w 130"/>
                      <a:gd name="T23" fmla="*/ 74 h 114"/>
                      <a:gd name="T24" fmla="*/ 77 w 130"/>
                      <a:gd name="T25" fmla="*/ 73 h 114"/>
                      <a:gd name="T26" fmla="*/ 83 w 130"/>
                      <a:gd name="T27" fmla="*/ 66 h 114"/>
                      <a:gd name="T28" fmla="*/ 122 w 130"/>
                      <a:gd name="T29" fmla="*/ 57 h 114"/>
                      <a:gd name="T30" fmla="*/ 94 w 130"/>
                      <a:gd name="T31" fmla="*/ 51 h 114"/>
                      <a:gd name="T32" fmla="*/ 130 w 130"/>
                      <a:gd name="T33" fmla="*/ 7 h 114"/>
                      <a:gd name="T34" fmla="*/ 71 w 130"/>
                      <a:gd name="T35" fmla="*/ 63 h 114"/>
                      <a:gd name="T36" fmla="*/ 59 w 130"/>
                      <a:gd name="T37" fmla="*/ 63 h 114"/>
                      <a:gd name="T38" fmla="*/ 59 w 130"/>
                      <a:gd name="T39" fmla="*/ 51 h 114"/>
                      <a:gd name="T40" fmla="*/ 71 w 130"/>
                      <a:gd name="T41" fmla="*/ 51 h 114"/>
                      <a:gd name="T42" fmla="*/ 71 w 130"/>
                      <a:gd name="T43" fmla="*/ 63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30" h="114">
                        <a:moveTo>
                          <a:pt x="130" y="7"/>
                        </a:moveTo>
                        <a:cubicBezTo>
                          <a:pt x="72" y="33"/>
                          <a:pt x="72" y="33"/>
                          <a:pt x="72" y="33"/>
                        </a:cubicBezTo>
                        <a:cubicBezTo>
                          <a:pt x="65" y="0"/>
                          <a:pt x="65" y="0"/>
                          <a:pt x="65" y="0"/>
                        </a:cubicBezTo>
                        <a:cubicBezTo>
                          <a:pt x="57" y="40"/>
                          <a:pt x="57" y="40"/>
                          <a:pt x="57" y="40"/>
                        </a:cubicBezTo>
                        <a:cubicBezTo>
                          <a:pt x="53" y="42"/>
                          <a:pt x="53" y="42"/>
                          <a:pt x="53" y="42"/>
                        </a:cubicBezTo>
                        <a:cubicBezTo>
                          <a:pt x="48" y="49"/>
                          <a:pt x="48" y="49"/>
                          <a:pt x="48" y="49"/>
                        </a:cubicBezTo>
                        <a:cubicBezTo>
                          <a:pt x="8" y="57"/>
                          <a:pt x="8" y="57"/>
                          <a:pt x="8" y="57"/>
                        </a:cubicBezTo>
                        <a:cubicBezTo>
                          <a:pt x="36" y="63"/>
                          <a:pt x="36" y="63"/>
                          <a:pt x="36" y="63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58" y="81"/>
                          <a:pt x="58" y="81"/>
                          <a:pt x="58" y="81"/>
                        </a:cubicBezTo>
                        <a:cubicBezTo>
                          <a:pt x="65" y="114"/>
                          <a:pt x="65" y="114"/>
                          <a:pt x="65" y="114"/>
                        </a:cubicBezTo>
                        <a:cubicBezTo>
                          <a:pt x="74" y="74"/>
                          <a:pt x="74" y="74"/>
                          <a:pt x="74" y="74"/>
                        </a:cubicBezTo>
                        <a:cubicBezTo>
                          <a:pt x="77" y="73"/>
                          <a:pt x="77" y="73"/>
                          <a:pt x="77" y="73"/>
                        </a:cubicBezTo>
                        <a:cubicBezTo>
                          <a:pt x="83" y="66"/>
                          <a:pt x="83" y="66"/>
                          <a:pt x="83" y="66"/>
                        </a:cubicBezTo>
                        <a:cubicBezTo>
                          <a:pt x="122" y="57"/>
                          <a:pt x="122" y="57"/>
                          <a:pt x="122" y="57"/>
                        </a:cubicBezTo>
                        <a:cubicBezTo>
                          <a:pt x="94" y="51"/>
                          <a:pt x="94" y="51"/>
                          <a:pt x="94" y="51"/>
                        </a:cubicBezTo>
                        <a:lnTo>
                          <a:pt x="130" y="7"/>
                        </a:lnTo>
                        <a:close/>
                        <a:moveTo>
                          <a:pt x="71" y="63"/>
                        </a:moveTo>
                        <a:cubicBezTo>
                          <a:pt x="68" y="67"/>
                          <a:pt x="63" y="67"/>
                          <a:pt x="59" y="63"/>
                        </a:cubicBezTo>
                        <a:cubicBezTo>
                          <a:pt x="56" y="60"/>
                          <a:pt x="56" y="55"/>
                          <a:pt x="59" y="51"/>
                        </a:cubicBezTo>
                        <a:cubicBezTo>
                          <a:pt x="63" y="48"/>
                          <a:pt x="68" y="48"/>
                          <a:pt x="71" y="51"/>
                        </a:cubicBezTo>
                        <a:cubicBezTo>
                          <a:pt x="75" y="55"/>
                          <a:pt x="75" y="60"/>
                          <a:pt x="71" y="6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2622253" y="3707562"/>
                  <a:ext cx="130175" cy="280988"/>
                  <a:chOff x="1419360" y="3329324"/>
                  <a:chExt cx="130175" cy="280988"/>
                </a:xfrm>
                <a:solidFill>
                  <a:srgbClr val="FFFFFF"/>
                </a:solidFill>
              </p:grpSpPr>
              <p:sp>
                <p:nvSpPr>
                  <p:cNvPr id="79" name="Freeform 294"/>
                  <p:cNvSpPr>
                    <a:spLocks noEditPoints="1"/>
                  </p:cNvSpPr>
                  <p:nvPr/>
                </p:nvSpPr>
                <p:spPr bwMode="auto">
                  <a:xfrm>
                    <a:off x="1419360" y="3329324"/>
                    <a:ext cx="130175" cy="280988"/>
                  </a:xfrm>
                  <a:custGeom>
                    <a:avLst/>
                    <a:gdLst>
                      <a:gd name="T0" fmla="*/ 41 w 82"/>
                      <a:gd name="T1" fmla="*/ 10 h 177"/>
                      <a:gd name="T2" fmla="*/ 37 w 82"/>
                      <a:gd name="T3" fmla="*/ 10 h 177"/>
                      <a:gd name="T4" fmla="*/ 33 w 82"/>
                      <a:gd name="T5" fmla="*/ 13 h 177"/>
                      <a:gd name="T6" fmla="*/ 31 w 82"/>
                      <a:gd name="T7" fmla="*/ 16 h 177"/>
                      <a:gd name="T8" fmla="*/ 29 w 82"/>
                      <a:gd name="T9" fmla="*/ 21 h 177"/>
                      <a:gd name="T10" fmla="*/ 28 w 82"/>
                      <a:gd name="T11" fmla="*/ 25 h 177"/>
                      <a:gd name="T12" fmla="*/ 28 w 82"/>
                      <a:gd name="T13" fmla="*/ 107 h 177"/>
                      <a:gd name="T14" fmla="*/ 27 w 82"/>
                      <a:gd name="T15" fmla="*/ 108 h 177"/>
                      <a:gd name="T16" fmla="*/ 17 w 82"/>
                      <a:gd name="T17" fmla="*/ 116 h 177"/>
                      <a:gd name="T18" fmla="*/ 12 w 82"/>
                      <a:gd name="T19" fmla="*/ 126 h 177"/>
                      <a:gd name="T20" fmla="*/ 10 w 82"/>
                      <a:gd name="T21" fmla="*/ 136 h 177"/>
                      <a:gd name="T22" fmla="*/ 12 w 82"/>
                      <a:gd name="T23" fmla="*/ 148 h 177"/>
                      <a:gd name="T24" fmla="*/ 19 w 82"/>
                      <a:gd name="T25" fmla="*/ 157 h 177"/>
                      <a:gd name="T26" fmla="*/ 29 w 82"/>
                      <a:gd name="T27" fmla="*/ 163 h 177"/>
                      <a:gd name="T28" fmla="*/ 41 w 82"/>
                      <a:gd name="T29" fmla="*/ 166 h 177"/>
                      <a:gd name="T30" fmla="*/ 53 w 82"/>
                      <a:gd name="T31" fmla="*/ 163 h 177"/>
                      <a:gd name="T32" fmla="*/ 63 w 82"/>
                      <a:gd name="T33" fmla="*/ 157 h 177"/>
                      <a:gd name="T34" fmla="*/ 70 w 82"/>
                      <a:gd name="T35" fmla="*/ 148 h 177"/>
                      <a:gd name="T36" fmla="*/ 71 w 82"/>
                      <a:gd name="T37" fmla="*/ 136 h 177"/>
                      <a:gd name="T38" fmla="*/ 70 w 82"/>
                      <a:gd name="T39" fmla="*/ 126 h 177"/>
                      <a:gd name="T40" fmla="*/ 65 w 82"/>
                      <a:gd name="T41" fmla="*/ 116 h 177"/>
                      <a:gd name="T42" fmla="*/ 55 w 82"/>
                      <a:gd name="T43" fmla="*/ 108 h 177"/>
                      <a:gd name="T44" fmla="*/ 53 w 82"/>
                      <a:gd name="T45" fmla="*/ 107 h 177"/>
                      <a:gd name="T46" fmla="*/ 53 w 82"/>
                      <a:gd name="T47" fmla="*/ 25 h 177"/>
                      <a:gd name="T48" fmla="*/ 53 w 82"/>
                      <a:gd name="T49" fmla="*/ 21 h 177"/>
                      <a:gd name="T50" fmla="*/ 51 w 82"/>
                      <a:gd name="T51" fmla="*/ 16 h 177"/>
                      <a:gd name="T52" fmla="*/ 48 w 82"/>
                      <a:gd name="T53" fmla="*/ 13 h 177"/>
                      <a:gd name="T54" fmla="*/ 45 w 82"/>
                      <a:gd name="T55" fmla="*/ 10 h 177"/>
                      <a:gd name="T56" fmla="*/ 41 w 82"/>
                      <a:gd name="T57" fmla="*/ 10 h 177"/>
                      <a:gd name="T58" fmla="*/ 41 w 82"/>
                      <a:gd name="T59" fmla="*/ 0 h 177"/>
                      <a:gd name="T60" fmla="*/ 51 w 82"/>
                      <a:gd name="T61" fmla="*/ 4 h 177"/>
                      <a:gd name="T62" fmla="*/ 59 w 82"/>
                      <a:gd name="T63" fmla="*/ 13 h 177"/>
                      <a:gd name="T64" fmla="*/ 63 w 82"/>
                      <a:gd name="T65" fmla="*/ 25 h 177"/>
                      <a:gd name="T66" fmla="*/ 63 w 82"/>
                      <a:gd name="T67" fmla="*/ 102 h 177"/>
                      <a:gd name="T68" fmla="*/ 72 w 82"/>
                      <a:gd name="T69" fmla="*/ 111 h 177"/>
                      <a:gd name="T70" fmla="*/ 79 w 82"/>
                      <a:gd name="T71" fmla="*/ 123 h 177"/>
                      <a:gd name="T72" fmla="*/ 82 w 82"/>
                      <a:gd name="T73" fmla="*/ 136 h 177"/>
                      <a:gd name="T74" fmla="*/ 78 w 82"/>
                      <a:gd name="T75" fmla="*/ 152 h 177"/>
                      <a:gd name="T76" fmla="*/ 70 w 82"/>
                      <a:gd name="T77" fmla="*/ 165 h 177"/>
                      <a:gd name="T78" fmla="*/ 57 w 82"/>
                      <a:gd name="T79" fmla="*/ 173 h 177"/>
                      <a:gd name="T80" fmla="*/ 41 w 82"/>
                      <a:gd name="T81" fmla="*/ 177 h 177"/>
                      <a:gd name="T82" fmla="*/ 25 w 82"/>
                      <a:gd name="T83" fmla="*/ 173 h 177"/>
                      <a:gd name="T84" fmla="*/ 12 w 82"/>
                      <a:gd name="T85" fmla="*/ 165 h 177"/>
                      <a:gd name="T86" fmla="*/ 3 w 82"/>
                      <a:gd name="T87" fmla="*/ 152 h 177"/>
                      <a:gd name="T88" fmla="*/ 0 w 82"/>
                      <a:gd name="T89" fmla="*/ 136 h 177"/>
                      <a:gd name="T90" fmla="*/ 3 w 82"/>
                      <a:gd name="T91" fmla="*/ 123 h 177"/>
                      <a:gd name="T92" fmla="*/ 10 w 82"/>
                      <a:gd name="T93" fmla="*/ 111 h 177"/>
                      <a:gd name="T94" fmla="*/ 19 w 82"/>
                      <a:gd name="T95" fmla="*/ 102 h 177"/>
                      <a:gd name="T96" fmla="*/ 19 w 82"/>
                      <a:gd name="T97" fmla="*/ 25 h 177"/>
                      <a:gd name="T98" fmla="*/ 21 w 82"/>
                      <a:gd name="T99" fmla="*/ 13 h 177"/>
                      <a:gd name="T100" fmla="*/ 29 w 82"/>
                      <a:gd name="T101" fmla="*/ 4 h 177"/>
                      <a:gd name="T102" fmla="*/ 41 w 82"/>
                      <a:gd name="T103" fmla="*/ 0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82" h="177">
                        <a:moveTo>
                          <a:pt x="41" y="10"/>
                        </a:moveTo>
                        <a:lnTo>
                          <a:pt x="37" y="10"/>
                        </a:lnTo>
                        <a:lnTo>
                          <a:pt x="33" y="13"/>
                        </a:lnTo>
                        <a:lnTo>
                          <a:pt x="31" y="16"/>
                        </a:lnTo>
                        <a:lnTo>
                          <a:pt x="29" y="21"/>
                        </a:lnTo>
                        <a:lnTo>
                          <a:pt x="28" y="25"/>
                        </a:lnTo>
                        <a:lnTo>
                          <a:pt x="28" y="107"/>
                        </a:lnTo>
                        <a:lnTo>
                          <a:pt x="27" y="108"/>
                        </a:lnTo>
                        <a:lnTo>
                          <a:pt x="17" y="116"/>
                        </a:lnTo>
                        <a:lnTo>
                          <a:pt x="12" y="126"/>
                        </a:lnTo>
                        <a:lnTo>
                          <a:pt x="10" y="136"/>
                        </a:lnTo>
                        <a:lnTo>
                          <a:pt x="12" y="148"/>
                        </a:lnTo>
                        <a:lnTo>
                          <a:pt x="19" y="157"/>
                        </a:lnTo>
                        <a:lnTo>
                          <a:pt x="29" y="163"/>
                        </a:lnTo>
                        <a:lnTo>
                          <a:pt x="41" y="166"/>
                        </a:lnTo>
                        <a:lnTo>
                          <a:pt x="53" y="163"/>
                        </a:lnTo>
                        <a:lnTo>
                          <a:pt x="63" y="157"/>
                        </a:lnTo>
                        <a:lnTo>
                          <a:pt x="70" y="148"/>
                        </a:lnTo>
                        <a:lnTo>
                          <a:pt x="71" y="136"/>
                        </a:lnTo>
                        <a:lnTo>
                          <a:pt x="70" y="126"/>
                        </a:lnTo>
                        <a:lnTo>
                          <a:pt x="65" y="116"/>
                        </a:lnTo>
                        <a:lnTo>
                          <a:pt x="55" y="108"/>
                        </a:lnTo>
                        <a:lnTo>
                          <a:pt x="53" y="107"/>
                        </a:lnTo>
                        <a:lnTo>
                          <a:pt x="53" y="25"/>
                        </a:lnTo>
                        <a:lnTo>
                          <a:pt x="53" y="21"/>
                        </a:lnTo>
                        <a:lnTo>
                          <a:pt x="51" y="16"/>
                        </a:lnTo>
                        <a:lnTo>
                          <a:pt x="48" y="13"/>
                        </a:lnTo>
                        <a:lnTo>
                          <a:pt x="45" y="10"/>
                        </a:lnTo>
                        <a:lnTo>
                          <a:pt x="41" y="10"/>
                        </a:lnTo>
                        <a:close/>
                        <a:moveTo>
                          <a:pt x="41" y="0"/>
                        </a:moveTo>
                        <a:lnTo>
                          <a:pt x="51" y="4"/>
                        </a:lnTo>
                        <a:lnTo>
                          <a:pt x="59" y="13"/>
                        </a:lnTo>
                        <a:lnTo>
                          <a:pt x="63" y="25"/>
                        </a:lnTo>
                        <a:lnTo>
                          <a:pt x="63" y="102"/>
                        </a:lnTo>
                        <a:lnTo>
                          <a:pt x="72" y="111"/>
                        </a:lnTo>
                        <a:lnTo>
                          <a:pt x="79" y="123"/>
                        </a:lnTo>
                        <a:lnTo>
                          <a:pt x="82" y="136"/>
                        </a:lnTo>
                        <a:lnTo>
                          <a:pt x="78" y="152"/>
                        </a:lnTo>
                        <a:lnTo>
                          <a:pt x="70" y="165"/>
                        </a:lnTo>
                        <a:lnTo>
                          <a:pt x="57" y="173"/>
                        </a:lnTo>
                        <a:lnTo>
                          <a:pt x="41" y="177"/>
                        </a:lnTo>
                        <a:lnTo>
                          <a:pt x="25" y="173"/>
                        </a:lnTo>
                        <a:lnTo>
                          <a:pt x="12" y="165"/>
                        </a:lnTo>
                        <a:lnTo>
                          <a:pt x="3" y="152"/>
                        </a:lnTo>
                        <a:lnTo>
                          <a:pt x="0" y="136"/>
                        </a:lnTo>
                        <a:lnTo>
                          <a:pt x="3" y="123"/>
                        </a:lnTo>
                        <a:lnTo>
                          <a:pt x="10" y="111"/>
                        </a:lnTo>
                        <a:lnTo>
                          <a:pt x="19" y="102"/>
                        </a:lnTo>
                        <a:lnTo>
                          <a:pt x="19" y="25"/>
                        </a:lnTo>
                        <a:lnTo>
                          <a:pt x="21" y="13"/>
                        </a:lnTo>
                        <a:lnTo>
                          <a:pt x="29" y="4"/>
                        </a:lnTo>
                        <a:lnTo>
                          <a:pt x="41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  <p:sp>
                <p:nvSpPr>
                  <p:cNvPr id="80" name="Freeform 295"/>
                  <p:cNvSpPr>
                    <a:spLocks/>
                  </p:cNvSpPr>
                  <p:nvPr/>
                </p:nvSpPr>
                <p:spPr bwMode="auto">
                  <a:xfrm>
                    <a:off x="1455873" y="3437274"/>
                    <a:ext cx="57150" cy="136525"/>
                  </a:xfrm>
                  <a:custGeom>
                    <a:avLst/>
                    <a:gdLst>
                      <a:gd name="T0" fmla="*/ 18 w 36"/>
                      <a:gd name="T1" fmla="*/ 0 h 86"/>
                      <a:gd name="T2" fmla="*/ 21 w 36"/>
                      <a:gd name="T3" fmla="*/ 1 h 86"/>
                      <a:gd name="T4" fmla="*/ 22 w 36"/>
                      <a:gd name="T5" fmla="*/ 4 h 86"/>
                      <a:gd name="T6" fmla="*/ 23 w 36"/>
                      <a:gd name="T7" fmla="*/ 6 h 86"/>
                      <a:gd name="T8" fmla="*/ 23 w 36"/>
                      <a:gd name="T9" fmla="*/ 51 h 86"/>
                      <a:gd name="T10" fmla="*/ 28 w 36"/>
                      <a:gd name="T11" fmla="*/ 54 h 86"/>
                      <a:gd name="T12" fmla="*/ 32 w 36"/>
                      <a:gd name="T13" fmla="*/ 58 h 86"/>
                      <a:gd name="T14" fmla="*/ 35 w 36"/>
                      <a:gd name="T15" fmla="*/ 63 h 86"/>
                      <a:gd name="T16" fmla="*/ 36 w 36"/>
                      <a:gd name="T17" fmla="*/ 69 h 86"/>
                      <a:gd name="T18" fmla="*/ 35 w 36"/>
                      <a:gd name="T19" fmla="*/ 75 h 86"/>
                      <a:gd name="T20" fmla="*/ 32 w 36"/>
                      <a:gd name="T21" fmla="*/ 80 h 86"/>
                      <a:gd name="T22" fmla="*/ 28 w 36"/>
                      <a:gd name="T23" fmla="*/ 84 h 86"/>
                      <a:gd name="T24" fmla="*/ 23 w 36"/>
                      <a:gd name="T25" fmla="*/ 86 h 86"/>
                      <a:gd name="T26" fmla="*/ 18 w 36"/>
                      <a:gd name="T27" fmla="*/ 86 h 86"/>
                      <a:gd name="T28" fmla="*/ 13 w 36"/>
                      <a:gd name="T29" fmla="*/ 86 h 86"/>
                      <a:gd name="T30" fmla="*/ 8 w 36"/>
                      <a:gd name="T31" fmla="*/ 84 h 86"/>
                      <a:gd name="T32" fmla="*/ 4 w 36"/>
                      <a:gd name="T33" fmla="*/ 80 h 86"/>
                      <a:gd name="T34" fmla="*/ 1 w 36"/>
                      <a:gd name="T35" fmla="*/ 75 h 86"/>
                      <a:gd name="T36" fmla="*/ 0 w 36"/>
                      <a:gd name="T37" fmla="*/ 69 h 86"/>
                      <a:gd name="T38" fmla="*/ 1 w 36"/>
                      <a:gd name="T39" fmla="*/ 63 h 86"/>
                      <a:gd name="T40" fmla="*/ 4 w 36"/>
                      <a:gd name="T41" fmla="*/ 58 h 86"/>
                      <a:gd name="T42" fmla="*/ 8 w 36"/>
                      <a:gd name="T43" fmla="*/ 54 h 86"/>
                      <a:gd name="T44" fmla="*/ 13 w 36"/>
                      <a:gd name="T45" fmla="*/ 51 h 86"/>
                      <a:gd name="T46" fmla="*/ 13 w 36"/>
                      <a:gd name="T47" fmla="*/ 6 h 86"/>
                      <a:gd name="T48" fmla="*/ 14 w 36"/>
                      <a:gd name="T49" fmla="*/ 4 h 86"/>
                      <a:gd name="T50" fmla="*/ 15 w 36"/>
                      <a:gd name="T51" fmla="*/ 1 h 86"/>
                      <a:gd name="T52" fmla="*/ 18 w 36"/>
                      <a:gd name="T53" fmla="*/ 0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6" h="86">
                        <a:moveTo>
                          <a:pt x="18" y="0"/>
                        </a:moveTo>
                        <a:lnTo>
                          <a:pt x="21" y="1"/>
                        </a:lnTo>
                        <a:lnTo>
                          <a:pt x="22" y="4"/>
                        </a:lnTo>
                        <a:lnTo>
                          <a:pt x="23" y="6"/>
                        </a:lnTo>
                        <a:lnTo>
                          <a:pt x="23" y="51"/>
                        </a:lnTo>
                        <a:lnTo>
                          <a:pt x="28" y="54"/>
                        </a:lnTo>
                        <a:lnTo>
                          <a:pt x="32" y="58"/>
                        </a:lnTo>
                        <a:lnTo>
                          <a:pt x="35" y="63"/>
                        </a:lnTo>
                        <a:lnTo>
                          <a:pt x="36" y="69"/>
                        </a:lnTo>
                        <a:lnTo>
                          <a:pt x="35" y="75"/>
                        </a:lnTo>
                        <a:lnTo>
                          <a:pt x="32" y="80"/>
                        </a:lnTo>
                        <a:lnTo>
                          <a:pt x="28" y="84"/>
                        </a:lnTo>
                        <a:lnTo>
                          <a:pt x="23" y="86"/>
                        </a:lnTo>
                        <a:lnTo>
                          <a:pt x="18" y="86"/>
                        </a:lnTo>
                        <a:lnTo>
                          <a:pt x="13" y="86"/>
                        </a:lnTo>
                        <a:lnTo>
                          <a:pt x="8" y="84"/>
                        </a:lnTo>
                        <a:lnTo>
                          <a:pt x="4" y="80"/>
                        </a:lnTo>
                        <a:lnTo>
                          <a:pt x="1" y="75"/>
                        </a:lnTo>
                        <a:lnTo>
                          <a:pt x="0" y="69"/>
                        </a:lnTo>
                        <a:lnTo>
                          <a:pt x="1" y="63"/>
                        </a:lnTo>
                        <a:lnTo>
                          <a:pt x="4" y="58"/>
                        </a:lnTo>
                        <a:lnTo>
                          <a:pt x="8" y="54"/>
                        </a:lnTo>
                        <a:lnTo>
                          <a:pt x="13" y="51"/>
                        </a:lnTo>
                        <a:lnTo>
                          <a:pt x="13" y="6"/>
                        </a:lnTo>
                        <a:lnTo>
                          <a:pt x="14" y="4"/>
                        </a:lnTo>
                        <a:lnTo>
                          <a:pt x="15" y="1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914400">
                      <a:defRPr/>
                    </a:pPr>
                    <a:endParaRPr lang="en-US" kern="0" dirty="0">
                      <a:solidFill>
                        <a:prstClr val="white"/>
                      </a:solidFill>
                      <a:latin typeface="Intel Clear"/>
                      <a:ea typeface="+mn-ea"/>
                    </a:endParaRPr>
                  </a:p>
                </p:txBody>
              </p:sp>
            </p:grpSp>
            <p:sp>
              <p:nvSpPr>
                <p:cNvPr id="72" name="Freeform 533"/>
                <p:cNvSpPr>
                  <a:spLocks noEditPoints="1"/>
                </p:cNvSpPr>
                <p:nvPr/>
              </p:nvSpPr>
              <p:spPr bwMode="auto">
                <a:xfrm>
                  <a:off x="697689" y="3695656"/>
                  <a:ext cx="304800" cy="304800"/>
                </a:xfrm>
                <a:custGeom>
                  <a:avLst/>
                  <a:gdLst>
                    <a:gd name="T0" fmla="*/ 65 w 192"/>
                    <a:gd name="T1" fmla="*/ 51 h 192"/>
                    <a:gd name="T2" fmla="*/ 54 w 192"/>
                    <a:gd name="T3" fmla="*/ 63 h 192"/>
                    <a:gd name="T4" fmla="*/ 45 w 192"/>
                    <a:gd name="T5" fmla="*/ 79 h 192"/>
                    <a:gd name="T6" fmla="*/ 42 w 192"/>
                    <a:gd name="T7" fmla="*/ 96 h 192"/>
                    <a:gd name="T8" fmla="*/ 47 w 192"/>
                    <a:gd name="T9" fmla="*/ 117 h 192"/>
                    <a:gd name="T10" fmla="*/ 58 w 192"/>
                    <a:gd name="T11" fmla="*/ 134 h 192"/>
                    <a:gd name="T12" fmla="*/ 76 w 192"/>
                    <a:gd name="T13" fmla="*/ 146 h 192"/>
                    <a:gd name="T14" fmla="*/ 96 w 192"/>
                    <a:gd name="T15" fmla="*/ 150 h 192"/>
                    <a:gd name="T16" fmla="*/ 116 w 192"/>
                    <a:gd name="T17" fmla="*/ 146 h 192"/>
                    <a:gd name="T18" fmla="*/ 134 w 192"/>
                    <a:gd name="T19" fmla="*/ 134 h 192"/>
                    <a:gd name="T20" fmla="*/ 145 w 192"/>
                    <a:gd name="T21" fmla="*/ 117 h 192"/>
                    <a:gd name="T22" fmla="*/ 150 w 192"/>
                    <a:gd name="T23" fmla="*/ 96 h 192"/>
                    <a:gd name="T24" fmla="*/ 147 w 192"/>
                    <a:gd name="T25" fmla="*/ 79 h 192"/>
                    <a:gd name="T26" fmla="*/ 138 w 192"/>
                    <a:gd name="T27" fmla="*/ 63 h 192"/>
                    <a:gd name="T28" fmla="*/ 127 w 192"/>
                    <a:gd name="T29" fmla="*/ 51 h 192"/>
                    <a:gd name="T30" fmla="*/ 116 w 192"/>
                    <a:gd name="T31" fmla="*/ 66 h 192"/>
                    <a:gd name="T32" fmla="*/ 125 w 192"/>
                    <a:gd name="T33" fmla="*/ 74 h 192"/>
                    <a:gd name="T34" fmla="*/ 129 w 192"/>
                    <a:gd name="T35" fmla="*/ 85 h 192"/>
                    <a:gd name="T36" fmla="*/ 132 w 192"/>
                    <a:gd name="T37" fmla="*/ 96 h 192"/>
                    <a:gd name="T38" fmla="*/ 129 w 192"/>
                    <a:gd name="T39" fmla="*/ 109 h 192"/>
                    <a:gd name="T40" fmla="*/ 121 w 192"/>
                    <a:gd name="T41" fmla="*/ 121 h 192"/>
                    <a:gd name="T42" fmla="*/ 111 w 192"/>
                    <a:gd name="T43" fmla="*/ 130 h 192"/>
                    <a:gd name="T44" fmla="*/ 96 w 192"/>
                    <a:gd name="T45" fmla="*/ 133 h 192"/>
                    <a:gd name="T46" fmla="*/ 81 w 192"/>
                    <a:gd name="T47" fmla="*/ 130 h 192"/>
                    <a:gd name="T48" fmla="*/ 71 w 192"/>
                    <a:gd name="T49" fmla="*/ 121 h 192"/>
                    <a:gd name="T50" fmla="*/ 63 w 192"/>
                    <a:gd name="T51" fmla="*/ 109 h 192"/>
                    <a:gd name="T52" fmla="*/ 60 w 192"/>
                    <a:gd name="T53" fmla="*/ 96 h 192"/>
                    <a:gd name="T54" fmla="*/ 63 w 192"/>
                    <a:gd name="T55" fmla="*/ 85 h 192"/>
                    <a:gd name="T56" fmla="*/ 67 w 192"/>
                    <a:gd name="T57" fmla="*/ 74 h 192"/>
                    <a:gd name="T58" fmla="*/ 76 w 192"/>
                    <a:gd name="T59" fmla="*/ 66 h 192"/>
                    <a:gd name="T60" fmla="*/ 65 w 192"/>
                    <a:gd name="T61" fmla="*/ 51 h 192"/>
                    <a:gd name="T62" fmla="*/ 84 w 192"/>
                    <a:gd name="T63" fmla="*/ 24 h 192"/>
                    <a:gd name="T64" fmla="*/ 84 w 192"/>
                    <a:gd name="T65" fmla="*/ 77 h 192"/>
                    <a:gd name="T66" fmla="*/ 108 w 192"/>
                    <a:gd name="T67" fmla="*/ 77 h 192"/>
                    <a:gd name="T68" fmla="*/ 108 w 192"/>
                    <a:gd name="T69" fmla="*/ 24 h 192"/>
                    <a:gd name="T70" fmla="*/ 84 w 192"/>
                    <a:gd name="T71" fmla="*/ 24 h 192"/>
                    <a:gd name="T72" fmla="*/ 96 w 192"/>
                    <a:gd name="T73" fmla="*/ 0 h 192"/>
                    <a:gd name="T74" fmla="*/ 122 w 192"/>
                    <a:gd name="T75" fmla="*/ 3 h 192"/>
                    <a:gd name="T76" fmla="*/ 144 w 192"/>
                    <a:gd name="T77" fmla="*/ 13 h 192"/>
                    <a:gd name="T78" fmla="*/ 164 w 192"/>
                    <a:gd name="T79" fmla="*/ 28 h 192"/>
                    <a:gd name="T80" fmla="*/ 179 w 192"/>
                    <a:gd name="T81" fmla="*/ 48 h 192"/>
                    <a:gd name="T82" fmla="*/ 189 w 192"/>
                    <a:gd name="T83" fmla="*/ 70 h 192"/>
                    <a:gd name="T84" fmla="*/ 192 w 192"/>
                    <a:gd name="T85" fmla="*/ 96 h 192"/>
                    <a:gd name="T86" fmla="*/ 189 w 192"/>
                    <a:gd name="T87" fmla="*/ 121 h 192"/>
                    <a:gd name="T88" fmla="*/ 179 w 192"/>
                    <a:gd name="T89" fmla="*/ 144 h 192"/>
                    <a:gd name="T90" fmla="*/ 164 w 192"/>
                    <a:gd name="T91" fmla="*/ 163 h 192"/>
                    <a:gd name="T92" fmla="*/ 144 w 192"/>
                    <a:gd name="T93" fmla="*/ 179 h 192"/>
                    <a:gd name="T94" fmla="*/ 122 w 192"/>
                    <a:gd name="T95" fmla="*/ 188 h 192"/>
                    <a:gd name="T96" fmla="*/ 96 w 192"/>
                    <a:gd name="T97" fmla="*/ 192 h 192"/>
                    <a:gd name="T98" fmla="*/ 70 w 192"/>
                    <a:gd name="T99" fmla="*/ 188 h 192"/>
                    <a:gd name="T100" fmla="*/ 48 w 192"/>
                    <a:gd name="T101" fmla="*/ 179 h 192"/>
                    <a:gd name="T102" fmla="*/ 28 w 192"/>
                    <a:gd name="T103" fmla="*/ 163 h 192"/>
                    <a:gd name="T104" fmla="*/ 13 w 192"/>
                    <a:gd name="T105" fmla="*/ 144 h 192"/>
                    <a:gd name="T106" fmla="*/ 3 w 192"/>
                    <a:gd name="T107" fmla="*/ 121 h 192"/>
                    <a:gd name="T108" fmla="*/ 0 w 192"/>
                    <a:gd name="T109" fmla="*/ 96 h 192"/>
                    <a:gd name="T110" fmla="*/ 3 w 192"/>
                    <a:gd name="T111" fmla="*/ 70 h 192"/>
                    <a:gd name="T112" fmla="*/ 13 w 192"/>
                    <a:gd name="T113" fmla="*/ 48 h 192"/>
                    <a:gd name="T114" fmla="*/ 28 w 192"/>
                    <a:gd name="T115" fmla="*/ 28 h 192"/>
                    <a:gd name="T116" fmla="*/ 48 w 192"/>
                    <a:gd name="T117" fmla="*/ 13 h 192"/>
                    <a:gd name="T118" fmla="*/ 70 w 192"/>
                    <a:gd name="T119" fmla="*/ 3 h 192"/>
                    <a:gd name="T120" fmla="*/ 96 w 192"/>
                    <a:gd name="T121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2" h="192">
                      <a:moveTo>
                        <a:pt x="65" y="51"/>
                      </a:moveTo>
                      <a:lnTo>
                        <a:pt x="54" y="63"/>
                      </a:lnTo>
                      <a:lnTo>
                        <a:pt x="45" y="79"/>
                      </a:lnTo>
                      <a:lnTo>
                        <a:pt x="42" y="96"/>
                      </a:lnTo>
                      <a:lnTo>
                        <a:pt x="47" y="117"/>
                      </a:lnTo>
                      <a:lnTo>
                        <a:pt x="58" y="134"/>
                      </a:lnTo>
                      <a:lnTo>
                        <a:pt x="76" y="146"/>
                      </a:lnTo>
                      <a:lnTo>
                        <a:pt x="96" y="150"/>
                      </a:lnTo>
                      <a:lnTo>
                        <a:pt x="116" y="146"/>
                      </a:lnTo>
                      <a:lnTo>
                        <a:pt x="134" y="134"/>
                      </a:lnTo>
                      <a:lnTo>
                        <a:pt x="145" y="117"/>
                      </a:lnTo>
                      <a:lnTo>
                        <a:pt x="150" y="96"/>
                      </a:lnTo>
                      <a:lnTo>
                        <a:pt x="147" y="79"/>
                      </a:lnTo>
                      <a:lnTo>
                        <a:pt x="138" y="63"/>
                      </a:lnTo>
                      <a:lnTo>
                        <a:pt x="127" y="51"/>
                      </a:lnTo>
                      <a:lnTo>
                        <a:pt x="116" y="66"/>
                      </a:lnTo>
                      <a:lnTo>
                        <a:pt x="125" y="74"/>
                      </a:lnTo>
                      <a:lnTo>
                        <a:pt x="129" y="85"/>
                      </a:lnTo>
                      <a:lnTo>
                        <a:pt x="132" y="96"/>
                      </a:lnTo>
                      <a:lnTo>
                        <a:pt x="129" y="109"/>
                      </a:lnTo>
                      <a:lnTo>
                        <a:pt x="121" y="121"/>
                      </a:lnTo>
                      <a:lnTo>
                        <a:pt x="111" y="130"/>
                      </a:lnTo>
                      <a:lnTo>
                        <a:pt x="96" y="133"/>
                      </a:lnTo>
                      <a:lnTo>
                        <a:pt x="81" y="130"/>
                      </a:lnTo>
                      <a:lnTo>
                        <a:pt x="71" y="121"/>
                      </a:lnTo>
                      <a:lnTo>
                        <a:pt x="63" y="109"/>
                      </a:lnTo>
                      <a:lnTo>
                        <a:pt x="60" y="96"/>
                      </a:lnTo>
                      <a:lnTo>
                        <a:pt x="63" y="85"/>
                      </a:lnTo>
                      <a:lnTo>
                        <a:pt x="67" y="74"/>
                      </a:lnTo>
                      <a:lnTo>
                        <a:pt x="76" y="66"/>
                      </a:lnTo>
                      <a:lnTo>
                        <a:pt x="65" y="51"/>
                      </a:lnTo>
                      <a:close/>
                      <a:moveTo>
                        <a:pt x="84" y="24"/>
                      </a:moveTo>
                      <a:lnTo>
                        <a:pt x="84" y="77"/>
                      </a:lnTo>
                      <a:lnTo>
                        <a:pt x="108" y="77"/>
                      </a:lnTo>
                      <a:lnTo>
                        <a:pt x="108" y="24"/>
                      </a:lnTo>
                      <a:lnTo>
                        <a:pt x="84" y="24"/>
                      </a:lnTo>
                      <a:close/>
                      <a:moveTo>
                        <a:pt x="96" y="0"/>
                      </a:moveTo>
                      <a:lnTo>
                        <a:pt x="122" y="3"/>
                      </a:lnTo>
                      <a:lnTo>
                        <a:pt x="144" y="13"/>
                      </a:lnTo>
                      <a:lnTo>
                        <a:pt x="164" y="28"/>
                      </a:lnTo>
                      <a:lnTo>
                        <a:pt x="179" y="48"/>
                      </a:lnTo>
                      <a:lnTo>
                        <a:pt x="189" y="70"/>
                      </a:lnTo>
                      <a:lnTo>
                        <a:pt x="192" y="96"/>
                      </a:lnTo>
                      <a:lnTo>
                        <a:pt x="189" y="121"/>
                      </a:lnTo>
                      <a:lnTo>
                        <a:pt x="179" y="144"/>
                      </a:lnTo>
                      <a:lnTo>
                        <a:pt x="164" y="163"/>
                      </a:lnTo>
                      <a:lnTo>
                        <a:pt x="144" y="179"/>
                      </a:lnTo>
                      <a:lnTo>
                        <a:pt x="122" y="188"/>
                      </a:lnTo>
                      <a:lnTo>
                        <a:pt x="96" y="192"/>
                      </a:lnTo>
                      <a:lnTo>
                        <a:pt x="70" y="188"/>
                      </a:lnTo>
                      <a:lnTo>
                        <a:pt x="48" y="179"/>
                      </a:lnTo>
                      <a:lnTo>
                        <a:pt x="28" y="163"/>
                      </a:lnTo>
                      <a:lnTo>
                        <a:pt x="13" y="144"/>
                      </a:lnTo>
                      <a:lnTo>
                        <a:pt x="3" y="121"/>
                      </a:lnTo>
                      <a:lnTo>
                        <a:pt x="0" y="96"/>
                      </a:lnTo>
                      <a:lnTo>
                        <a:pt x="3" y="70"/>
                      </a:lnTo>
                      <a:lnTo>
                        <a:pt x="13" y="48"/>
                      </a:lnTo>
                      <a:lnTo>
                        <a:pt x="28" y="28"/>
                      </a:lnTo>
                      <a:lnTo>
                        <a:pt x="48" y="13"/>
                      </a:lnTo>
                      <a:lnTo>
                        <a:pt x="70" y="3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>
                    <a:defRPr/>
                  </a:pPr>
                  <a:endParaRPr lang="en-US" kern="0" dirty="0">
                    <a:solidFill>
                      <a:prstClr val="white"/>
                    </a:solidFill>
                    <a:latin typeface="Intel Clear"/>
                    <a:ea typeface="+mn-ea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640540" y="3399594"/>
                  <a:ext cx="442567" cy="215444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 defTabSz="914400">
                    <a:defRPr/>
                  </a:pPr>
                  <a:r>
                    <a:rPr lang="en-US" sz="800" kern="0" dirty="0" smtClean="0">
                      <a:solidFill>
                        <a:srgbClr val="FFFFFF"/>
                      </a:solidFill>
                      <a:latin typeface="Intel Clear"/>
                      <a:ea typeface="+mn-ea"/>
                    </a:rPr>
                    <a:t>Power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1141436" y="3399594"/>
                  <a:ext cx="641698" cy="254111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 defTabSz="914400">
                    <a:defRPr/>
                  </a:pPr>
                  <a:r>
                    <a:rPr lang="en-US" sz="800" kern="0" dirty="0" smtClean="0">
                      <a:solidFill>
                        <a:srgbClr val="FFFFFF"/>
                      </a:solidFill>
                      <a:latin typeface="Intel Clear"/>
                      <a:ea typeface="+mn-ea"/>
                    </a:rPr>
                    <a:t>Perf.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1756014" y="3399594"/>
                  <a:ext cx="641698" cy="254111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 defTabSz="914400">
                    <a:defRPr/>
                  </a:pPr>
                  <a:r>
                    <a:rPr lang="en-US" sz="800" kern="0" dirty="0" smtClean="0">
                      <a:solidFill>
                        <a:srgbClr val="FFFFFF"/>
                      </a:solidFill>
                      <a:latin typeface="Intel Clear"/>
                      <a:ea typeface="+mn-ea"/>
                    </a:rPr>
                    <a:t>Sec.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2370591" y="3399594"/>
                  <a:ext cx="641698" cy="254111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 defTabSz="914400">
                    <a:defRPr/>
                  </a:pPr>
                  <a:r>
                    <a:rPr lang="en-US" sz="800" kern="0" dirty="0" err="1" smtClean="0">
                      <a:solidFill>
                        <a:srgbClr val="FFFFFF"/>
                      </a:solidFill>
                      <a:latin typeface="Intel Clear"/>
                      <a:ea typeface="+mn-ea"/>
                    </a:rPr>
                    <a:t>Therm</a:t>
                  </a:r>
                  <a:endParaRPr lang="en-US" sz="800" kern="0" dirty="0" smtClean="0">
                    <a:solidFill>
                      <a:srgbClr val="FFFFFF"/>
                    </a:solidFill>
                    <a:latin typeface="Intel Clear"/>
                    <a:ea typeface="+mn-ea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2985170" y="3399594"/>
                  <a:ext cx="641698" cy="254111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 defTabSz="914400">
                    <a:defRPr/>
                  </a:pPr>
                  <a:r>
                    <a:rPr lang="en-US" sz="800" kern="0" dirty="0" err="1" smtClean="0">
                      <a:solidFill>
                        <a:srgbClr val="FFFFFF"/>
                      </a:solidFill>
                      <a:latin typeface="Intel Clear"/>
                      <a:ea typeface="+mn-ea"/>
                    </a:rPr>
                    <a:t>Utiliz</a:t>
                  </a:r>
                  <a:endParaRPr lang="en-US" sz="800" kern="0" dirty="0" smtClean="0">
                    <a:solidFill>
                      <a:srgbClr val="FFFFFF"/>
                    </a:solidFill>
                    <a:latin typeface="Intel Clear"/>
                    <a:ea typeface="+mn-ea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3599746" y="3399594"/>
                  <a:ext cx="641698" cy="254111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 defTabSz="914400">
                    <a:defRPr/>
                  </a:pPr>
                  <a:r>
                    <a:rPr lang="en-US" sz="800" kern="0" dirty="0" err="1" smtClean="0">
                      <a:solidFill>
                        <a:srgbClr val="FFFFFF"/>
                      </a:solidFill>
                      <a:latin typeface="Intel Clear"/>
                      <a:ea typeface="+mn-ea"/>
                    </a:rPr>
                    <a:t>Locat</a:t>
                  </a:r>
                  <a:endParaRPr lang="en-US" sz="800" kern="0" dirty="0" smtClean="0">
                    <a:solidFill>
                      <a:srgbClr val="FFFFFF"/>
                    </a:solidFill>
                    <a:latin typeface="Intel Clear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3442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090" y="256121"/>
            <a:ext cx="11861102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Infra Controller to support ONAP 5G use case and requirements: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749606"/>
              </p:ext>
            </p:extLst>
          </p:nvPr>
        </p:nvGraphicFramePr>
        <p:xfrm>
          <a:off x="190122" y="1046071"/>
          <a:ext cx="11631037" cy="43873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92166">
                  <a:extLst>
                    <a:ext uri="{9D8B030D-6E8A-4147-A177-3AD203B41FA5}">
                      <a16:colId xmlns="" xmlns:a16="http://schemas.microsoft.com/office/drawing/2014/main" val="1254819181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1325751417"/>
                    </a:ext>
                  </a:extLst>
                </a:gridCol>
                <a:gridCol w="8600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148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6913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3291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510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102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7859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6687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4150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Functional Platform Requirements</a:t>
                      </a:r>
                      <a:endParaRPr lang="en-US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SDC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AAI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SDN-C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APP-C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Portal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DCAE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OOF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="" xmlns:a16="http://schemas.microsoft.com/office/drawing/2014/main" val="290988770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for PNF - Onboarding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marL="0" indent="0" algn="l" fontAlgn="b">
                        <a:buFont typeface="Wingdings" panose="05000000000000000000" pitchFamily="2" charset="2"/>
                        <a:buNone/>
                      </a:pP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725407168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for PNF - Configuration &amp; Control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947256237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for PNF - Data Collection &amp; Monitoring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483793025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Slice Management - Definition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720893506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Slice Management - Composition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61702622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Slice Management - Orchestration &amp; Control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4010698064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Slice Management - Data Collection &amp; Monitoring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3579566328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Optimization - Onboarding</a:t>
                      </a:r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1960226232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Optimization - Configuration &amp; Control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752408070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Optimization - Data Collection &amp; Monitoring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2772289766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OOF - Multi-cloud 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432851415"/>
                  </a:ext>
                </a:extLst>
              </a:tr>
              <a:tr h="331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OOF - Optimization 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="" xmlns:a16="http://schemas.microsoft.com/office/drawing/2014/main" val="3162184486"/>
                  </a:ext>
                </a:extLst>
              </a:tr>
            </a:tbl>
          </a:graphicData>
        </a:graphic>
      </p:graphicFrame>
      <p:pic>
        <p:nvPicPr>
          <p:cNvPr id="307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4" y="143599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031" y="147509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59" y="180212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4" y="1767282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178" y="177205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157" y="179030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4" y="1758123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031" y="1806053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4" y="205556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136" y="212721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317" y="2116889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418" y="2443873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031" y="2772508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4" y="2714478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418" y="2792996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448" y="3084662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59" y="307874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176" y="315528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660" y="3139515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748" y="311667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4" y="343319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791" y="3455485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660" y="344074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4" y="375432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59" y="4130068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83" y="4120329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274" y="4094669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176" y="4120329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4" y="404138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9160" y="407212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4" y="445665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286" y="445665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4" y="4426948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003" y="4402839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4" y="4767193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2785" y="474615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4362" y="5744686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2785" y="508332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200808" y="5498137"/>
            <a:ext cx="244443" cy="21727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445251" y="5427058"/>
            <a:ext cx="4931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Applicable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with Cloud infrastructure controller Enhancement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90122" y="1463317"/>
            <a:ext cx="11631038" cy="98055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90122" y="3751830"/>
            <a:ext cx="11631038" cy="1681543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ontent Placeholder 9"/>
          <p:cNvSpPr txBox="1">
            <a:spLocks/>
          </p:cNvSpPr>
          <p:nvPr/>
        </p:nvSpPr>
        <p:spPr>
          <a:xfrm>
            <a:off x="609600" y="5862001"/>
            <a:ext cx="11325723" cy="6666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Limited PNFs/DC hardware provisioning capability supported by Open stack and K8S etc.</a:t>
            </a:r>
          </a:p>
          <a:p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Network Slicing requires Run-Time monitor, modify, control of the services and resources.  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Cloud 3"/>
          <p:cNvSpPr/>
          <p:nvPr/>
        </p:nvSpPr>
        <p:spPr>
          <a:xfrm rot="20551439">
            <a:off x="193940" y="5536526"/>
            <a:ext cx="975235" cy="48305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GAPs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8578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Cloud Infrastructure Controller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9426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286003" y="5860986"/>
            <a:ext cx="11471801" cy="51110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4048" y="3169568"/>
            <a:ext cx="9061704" cy="1329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84048" y="1452228"/>
            <a:ext cx="9061704" cy="15269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2874" y="5897654"/>
            <a:ext cx="11284929" cy="6311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800" dirty="0" smtClean="0">
                <a:solidFill>
                  <a:schemeClr val="accent4"/>
                </a:solidFill>
              </a:rPr>
              <a:t>Currently VIM can only manage virtualized infrastructure with limited control of the non-virtualized resources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2875" y="138248"/>
            <a:ext cx="11464276" cy="64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Enhancement of current NFV MANO Resource Management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563073" y="3226564"/>
            <a:ext cx="3578843" cy="110355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Local/site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Infrastructure Controller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075687" y="3261379"/>
            <a:ext cx="2660904" cy="108965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Multi-VIM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(Open Stack/</a:t>
            </a:r>
            <a:r>
              <a:rPr lang="en-US" sz="1200" dirty="0" err="1" smtClean="0">
                <a:solidFill>
                  <a:schemeClr val="tx1"/>
                </a:solidFill>
              </a:rPr>
              <a:t>Kubernetis</a:t>
            </a:r>
            <a:r>
              <a:rPr lang="en-US" sz="1200" dirty="0" smtClean="0">
                <a:solidFill>
                  <a:schemeClr val="tx1"/>
                </a:solidFill>
              </a:rPr>
              <a:t>/etc.)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075687" y="4702123"/>
            <a:ext cx="7266433" cy="826299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Infrastructure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Bare Metal, Container, VM,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Network accelerators &amp; PNFs (</a:t>
            </a:r>
            <a:r>
              <a:rPr lang="en-US" sz="1400" dirty="0" err="1" smtClean="0">
                <a:solidFill>
                  <a:schemeClr val="tx1"/>
                </a:solidFill>
              </a:rPr>
              <a:t>SmartNIC</a:t>
            </a:r>
            <a:r>
              <a:rPr lang="en-US" sz="1400" dirty="0" smtClean="0">
                <a:solidFill>
                  <a:schemeClr val="tx1"/>
                </a:solidFill>
              </a:rPr>
              <a:t>, RRU, Baseband...)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75687" y="1778224"/>
            <a:ext cx="2660904" cy="108965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NFV Service Orchestration 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075688" y="1509918"/>
            <a:ext cx="2660903" cy="213289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BSS/OSS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604947" y="1778225"/>
            <a:ext cx="1664534" cy="1089653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VNF Controller/</a:t>
            </a: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Manager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519254" y="1774926"/>
            <a:ext cx="1664534" cy="1089653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SDN Controller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2007107" y="1099679"/>
            <a:ext cx="277977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Orchestration</a:t>
            </a:r>
          </a:p>
        </p:txBody>
      </p:sp>
      <p:sp>
        <p:nvSpPr>
          <p:cNvPr id="16" name="Oval 15"/>
          <p:cNvSpPr/>
          <p:nvPr/>
        </p:nvSpPr>
        <p:spPr>
          <a:xfrm>
            <a:off x="5604944" y="871699"/>
            <a:ext cx="3578843" cy="3982823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flipH="1">
            <a:off x="6032426" y="1080196"/>
            <a:ext cx="277977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/>
              <a:t>Controller</a:t>
            </a:r>
            <a:endParaRPr lang="en-US" sz="1600" b="1" dirty="0" smtClean="0">
              <a:latin typeface="+mn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825752" y="1024101"/>
            <a:ext cx="3447288" cy="3830422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flipH="1">
            <a:off x="182879" y="1977495"/>
            <a:ext cx="1999024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/>
              <a:t>Service/APPs</a:t>
            </a:r>
          </a:p>
          <a:p>
            <a:pPr algn="ctr"/>
            <a:r>
              <a:rPr lang="en-US" sz="1600" b="1" dirty="0" smtClean="0"/>
              <a:t>Manage</a:t>
            </a:r>
          </a:p>
          <a:p>
            <a:pPr algn="ctr"/>
            <a:r>
              <a:rPr lang="en-US" sz="1600" b="1" dirty="0" smtClean="0"/>
              <a:t> </a:t>
            </a:r>
            <a:endParaRPr lang="en-US" sz="1600" b="1" dirty="0" smtClean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 flipH="1">
            <a:off x="192418" y="3400136"/>
            <a:ext cx="1999024" cy="98488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/>
              <a:t>Infrastructure </a:t>
            </a:r>
          </a:p>
          <a:p>
            <a:pPr algn="ctr"/>
            <a:r>
              <a:rPr lang="en-US" sz="1600" b="1" dirty="0" smtClean="0"/>
              <a:t>Resource</a:t>
            </a:r>
          </a:p>
          <a:p>
            <a:pPr algn="ctr"/>
            <a:r>
              <a:rPr lang="en-US" sz="1600" b="1" dirty="0" smtClean="0"/>
              <a:t>Manage</a:t>
            </a:r>
          </a:p>
          <a:p>
            <a:pPr algn="ctr"/>
            <a:r>
              <a:rPr lang="en-US" sz="1600" b="1" dirty="0" smtClean="0"/>
              <a:t> </a:t>
            </a:r>
            <a:endParaRPr lang="en-US" sz="1600" b="1" dirty="0" smtClean="0">
              <a:latin typeface="+mn-lt"/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9333546" y="2662524"/>
            <a:ext cx="487244" cy="800584"/>
          </a:xfrm>
          <a:prstGeom prst="rightArrow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flipH="1">
            <a:off x="9637382" y="2711643"/>
            <a:ext cx="241976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NS Life-Cycle </a:t>
            </a:r>
          </a:p>
          <a:p>
            <a:pPr algn="ctr"/>
            <a:r>
              <a:rPr lang="en-US" sz="1600" b="1" dirty="0" smtClean="0"/>
              <a:t>Automated Operation</a:t>
            </a:r>
            <a:endParaRPr lang="en-US" sz="1600" b="1" dirty="0" smtClean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8247888" y="4326166"/>
            <a:ext cx="0" cy="458902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8396847" y="4326166"/>
            <a:ext cx="2582" cy="398380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ight Brace 42"/>
          <p:cNvSpPr/>
          <p:nvPr/>
        </p:nvSpPr>
        <p:spPr>
          <a:xfrm>
            <a:off x="9507148" y="3694176"/>
            <a:ext cx="130234" cy="1673352"/>
          </a:xfrm>
          <a:prstGeom prst="rightBrace">
            <a:avLst/>
          </a:prstGeom>
          <a:ln w="19050">
            <a:solidFill>
              <a:schemeClr val="tx1"/>
            </a:solidFill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 flipH="1">
            <a:off x="9827598" y="3481489"/>
            <a:ext cx="1954193" cy="178510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 smtClean="0"/>
              <a:t>Orchestrated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FCAPS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Run-time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Dynamic scheduling and allocation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Fine granularity service support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522931" y="4356388"/>
            <a:ext cx="800" cy="398458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672690" y="4356388"/>
            <a:ext cx="2582" cy="398458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16306" y="4737809"/>
            <a:ext cx="1830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FF"/>
                </a:solidFill>
              </a:rPr>
              <a:t>Virtualized resource </a:t>
            </a:r>
            <a:endParaRPr lang="en-US" sz="1400" b="1" dirty="0">
              <a:solidFill>
                <a:srgbClr val="0066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78572" y="4648382"/>
            <a:ext cx="1587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FF"/>
                </a:solidFill>
              </a:rPr>
              <a:t>Physical Resource</a:t>
            </a:r>
            <a:endParaRPr lang="en-US" sz="14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0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Infrastructure Controller Functionality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6226" y="2862662"/>
            <a:ext cx="3802926" cy="3225052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</a:gradFill>
          <a:ln w="9525">
            <a:gradFill flip="none" rotWithShape="1">
              <a:gsLst>
                <a:gs pos="0">
                  <a:schemeClr val="accent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 anchorCtr="0"/>
          <a:lstStyle/>
          <a:p>
            <a:pPr marL="171446" indent="-171446" defTabSz="6858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Physical infra on-boarding: </a:t>
            </a:r>
          </a:p>
          <a:p>
            <a:pPr marL="628646" lvl="1" indent="-171446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Bare metal servers</a:t>
            </a:r>
          </a:p>
          <a:p>
            <a:pPr marL="628646" lvl="1" indent="-171446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SmartNIC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/PCIE acceleration cards</a:t>
            </a:r>
          </a:p>
          <a:p>
            <a:pPr marL="628646" lvl="1" indent="-171446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Proprietary PNFs </a:t>
            </a:r>
          </a:p>
          <a:p>
            <a:pPr marL="171446" indent="-171446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Support Model-driven infra. </a:t>
            </a:r>
          </a:p>
          <a:p>
            <a:pPr marL="171446" indent="-171446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ynamic patching of new hardware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Json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data template </a:t>
            </a:r>
          </a:p>
          <a:p>
            <a:pPr defTabSz="685800"/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94094" y="2862662"/>
            <a:ext cx="3697380" cy="3138654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</a:gradFill>
          <a:ln w="9525">
            <a:gradFill flip="none" rotWithShape="1">
              <a:gsLst>
                <a:gs pos="0">
                  <a:schemeClr val="accent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 anchorCtr="0"/>
          <a:lstStyle/>
          <a:p>
            <a:pPr marL="171446" indent="-171446" defTabSz="6858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Report location and hardware features to SO and OOF (SON). </a:t>
            </a:r>
          </a:p>
          <a:p>
            <a:pPr marL="171446" indent="-171446" defTabSz="6858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G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rouping management of infra. resources with specific feature set, to support SLA/SLO of NSI.</a:t>
            </a:r>
          </a:p>
          <a:p>
            <a:pPr marL="171446" indent="-171446" defTabSz="6858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olicy based fast auto-scale, auto-healing within local cloud.</a:t>
            </a:r>
          </a:p>
          <a:p>
            <a:pPr marL="171446" indent="-171446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Run-time update infra. change </a:t>
            </a:r>
          </a:p>
          <a:p>
            <a:pPr defTabSz="685800" fontAlgn="auto">
              <a:spcBef>
                <a:spcPts val="600"/>
              </a:spcBef>
              <a:spcAft>
                <a:spcPts val="0"/>
              </a:spcAft>
            </a:pP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71446" indent="-171446" defTabSz="6858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71446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marL="171446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000" dirty="0">
              <a:solidFill>
                <a:schemeClr val="accent5">
                  <a:lumMod val="50000"/>
                </a:schemeClr>
              </a:solidFill>
            </a:endParaRPr>
          </a:p>
          <a:p>
            <a:pPr marL="171446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06416" y="2862662"/>
            <a:ext cx="3546314" cy="3334223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</a:gradFill>
          <a:ln w="9525">
            <a:gradFill flip="none" rotWithShape="1">
              <a:gsLst>
                <a:gs pos="0">
                  <a:schemeClr val="accent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 anchorCtr="0"/>
          <a:lstStyle/>
          <a:p>
            <a:pPr marL="257168" indent="-257168" defTabSz="6858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Support both In-band and Out-of-band (OOB) management. </a:t>
            </a:r>
          </a:p>
          <a:p>
            <a:pPr marL="257168" indent="-257168" defTabSz="6858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With all the platform awareness and run-time monitoring, a hardware level data analytic and policy-based action (execution) can be achieved in longer term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>
            <a:off x="266700" y="1224244"/>
            <a:ext cx="3812452" cy="1420344"/>
          </a:xfrm>
          <a:prstGeom prst="round2SameRect">
            <a:avLst>
              <a:gd name="adj1" fmla="val 8391"/>
              <a:gd name="adj2" fmla="val 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 anchorCtr="0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tx1"/>
                </a:solidFill>
              </a:rPr>
              <a:t>PNF onboarding and Infrastructure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tx1"/>
                </a:solidFill>
              </a:rPr>
              <a:t>run-time manage/control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ound Same Side Corner Rectangle 8"/>
          <p:cNvSpPr/>
          <p:nvPr/>
        </p:nvSpPr>
        <p:spPr>
          <a:xfrm>
            <a:off x="4247309" y="1216340"/>
            <a:ext cx="3697382" cy="1428248"/>
          </a:xfrm>
          <a:prstGeom prst="round2SameRect">
            <a:avLst>
              <a:gd name="adj1" fmla="val 7012"/>
              <a:gd name="adj2" fmla="val 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 anchorCtr="0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tx1"/>
                </a:solidFill>
              </a:rPr>
              <a:t>Support Optimization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tx1"/>
                </a:solidFill>
              </a:rPr>
              <a:t>Framework and SON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>
            <a:off x="8206415" y="1255988"/>
            <a:ext cx="3546315" cy="1388600"/>
          </a:xfrm>
          <a:prstGeom prst="round2SameRect">
            <a:avLst>
              <a:gd name="adj1" fmla="val 7012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t" anchorCtr="0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tx1"/>
                </a:solidFill>
              </a:rPr>
              <a:t>Support Telco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tx1"/>
                </a:solidFill>
              </a:rPr>
              <a:t> S3P through OOB channel</a:t>
            </a:r>
          </a:p>
        </p:txBody>
      </p:sp>
    </p:spTree>
    <p:extLst>
      <p:ext uri="{BB962C8B-B14F-4D97-AF65-F5344CB8AC3E}">
        <p14:creationId xmlns:p14="http://schemas.microsoft.com/office/powerpoint/2010/main" val="176117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>
          <a:xfrm>
            <a:off x="246256" y="1247480"/>
            <a:ext cx="5329645" cy="4668477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311734" y="1247480"/>
            <a:ext cx="2436603" cy="233389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507148" y="1353651"/>
            <a:ext cx="2189425" cy="4562306"/>
          </a:xfrm>
        </p:spPr>
        <p:txBody>
          <a:bodyPr>
            <a:normAutofit/>
          </a:bodyPr>
          <a:lstStyle/>
          <a:p>
            <a:r>
              <a:rPr lang="en-US" sz="1600" dirty="0" smtClean="0"/>
              <a:t>PNF on-boarding can be implemented in multiple ways through generic Rest API (e.g. Redfish) . </a:t>
            </a:r>
          </a:p>
          <a:p>
            <a:pPr lvl="1"/>
            <a:r>
              <a:rPr lang="en-US" sz="1400" dirty="0" smtClean="0"/>
              <a:t>Can be directly scheduled and activated from SO/NFVO through API calling. </a:t>
            </a:r>
          </a:p>
          <a:p>
            <a:pPr lvl="1"/>
            <a:r>
              <a:rPr lang="en-US" sz="1400" dirty="0" smtClean="0"/>
              <a:t>Can be run-time scheduled and provisioned through Cloud Infra Controller</a:t>
            </a:r>
          </a:p>
          <a:p>
            <a:pPr lvl="1"/>
            <a:r>
              <a:rPr lang="en-US" sz="1400" dirty="0" smtClean="0"/>
              <a:t>Can be instantiated through Open stack with various enhancements. 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147" y="231620"/>
            <a:ext cx="11921706" cy="640080"/>
          </a:xfrm>
        </p:spPr>
        <p:txBody>
          <a:bodyPr>
            <a:normAutofit/>
          </a:bodyPr>
          <a:lstStyle/>
          <a:p>
            <a:r>
              <a:rPr lang="en-US" dirty="0" smtClean="0"/>
              <a:t>Support PNF/Bare Metal On-boarding &amp; Manage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Intel Confidential </a:t>
            </a:r>
            <a:endParaRPr lang="en-US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1576388" y="6097588"/>
            <a:ext cx="3889375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altLang="en-US" sz="700" dirty="0" smtClean="0">
                <a:solidFill>
                  <a:srgbClr val="FFFFFF"/>
                </a:solidFill>
              </a:rPr>
              <a:t>Template v5.1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306388" y="6097588"/>
            <a:ext cx="415925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fld id="{F3BDE8DB-D141-47A4-9568-F722FC472C72}" type="slidenum">
              <a:rPr lang="en-US" altLang="en-US" sz="800" smtClean="0">
                <a:solidFill>
                  <a:srgbClr val="FFFFFF"/>
                </a:solidFill>
              </a:rPr>
              <a:pPr/>
              <a:t>9</a:t>
            </a:fld>
            <a:endParaRPr lang="en-US" altLang="en-US" sz="800" smtClean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09653" y="2396093"/>
            <a:ext cx="2173287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cs typeface="Arial" charset="0"/>
              </a:rPr>
              <a:t>Instantiate new </a:t>
            </a:r>
          </a:p>
          <a:p>
            <a:pPr algn="ctr">
              <a:defRPr/>
            </a:pPr>
            <a:r>
              <a:rPr lang="en-US" dirty="0" smtClean="0">
                <a:cs typeface="Arial" charset="0"/>
              </a:rPr>
              <a:t>NSI/Service</a:t>
            </a:r>
            <a:r>
              <a:rPr lang="en-US" sz="1800" dirty="0" smtClean="0">
                <a:cs typeface="Arial" charset="0"/>
              </a:rPr>
              <a:t> </a:t>
            </a:r>
            <a:endParaRPr lang="en-US" sz="1800" dirty="0">
              <a:cs typeface="Arial" charset="0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6455466" y="1495333"/>
            <a:ext cx="1801577" cy="325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5875" algn="ctr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dirty="0" smtClean="0"/>
              <a:t>PNF</a:t>
            </a:r>
            <a:endParaRPr lang="en-US" altLang="en-US" sz="1400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405187" y="1331935"/>
            <a:ext cx="2177753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>
                <a:cs typeface="Arial" charset="0"/>
              </a:rPr>
              <a:t>Install new PNFs </a:t>
            </a:r>
            <a:endParaRPr lang="en-US" sz="1800" dirty="0">
              <a:cs typeface="Arial" charset="0"/>
            </a:endParaRPr>
          </a:p>
        </p:txBody>
      </p:sp>
      <p:cxnSp>
        <p:nvCxnSpPr>
          <p:cNvPr id="27" name="Straight Arrow Connector 43"/>
          <p:cNvCxnSpPr>
            <a:cxnSpLocks noChangeShapeType="1"/>
          </p:cNvCxnSpPr>
          <p:nvPr/>
        </p:nvCxnSpPr>
        <p:spPr bwMode="auto">
          <a:xfrm>
            <a:off x="1167187" y="2017735"/>
            <a:ext cx="0" cy="36195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Box 44"/>
          <p:cNvSpPr txBox="1">
            <a:spLocks noChangeArrowheads="1"/>
          </p:cNvSpPr>
          <p:nvPr/>
        </p:nvSpPr>
        <p:spPr bwMode="auto">
          <a:xfrm>
            <a:off x="2113359" y="2621474"/>
            <a:ext cx="1676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100" dirty="0"/>
              <a:t>Send characteristics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3553703" y="2094567"/>
            <a:ext cx="1493150" cy="358557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 flipH="1">
            <a:off x="3716087" y="5023157"/>
            <a:ext cx="1234070" cy="584775"/>
          </a:xfrm>
          <a:prstGeom prst="rect">
            <a:avLst/>
          </a:prstGeom>
          <a:noFill/>
          <a:effectLst>
            <a:outerShdw blurRad="50800" dist="254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Cloud Infra</a:t>
            </a:r>
          </a:p>
          <a:p>
            <a:r>
              <a:rPr lang="en-US" sz="1600" b="1" dirty="0" smtClean="0"/>
              <a:t>Controller</a:t>
            </a:r>
            <a:endParaRPr lang="en-US" sz="1600" b="1" dirty="0"/>
          </a:p>
        </p:txBody>
      </p:sp>
      <p:sp>
        <p:nvSpPr>
          <p:cNvPr id="56" name="TextBox 55"/>
          <p:cNvSpPr txBox="1"/>
          <p:nvPr/>
        </p:nvSpPr>
        <p:spPr>
          <a:xfrm flipH="1">
            <a:off x="976699" y="3203196"/>
            <a:ext cx="1234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SO/NFVO</a:t>
            </a:r>
          </a:p>
        </p:txBody>
      </p:sp>
      <p:sp>
        <p:nvSpPr>
          <p:cNvPr id="57" name="Rectangle 19"/>
          <p:cNvSpPr>
            <a:spLocks noChangeArrowheads="1"/>
          </p:cNvSpPr>
          <p:nvPr/>
        </p:nvSpPr>
        <p:spPr bwMode="auto">
          <a:xfrm>
            <a:off x="6809353" y="1679596"/>
            <a:ext cx="2035527" cy="325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5875" algn="ctr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dirty="0" smtClean="0"/>
              <a:t>PNF</a:t>
            </a:r>
            <a:endParaRPr lang="en-US" altLang="en-US" sz="1400" dirty="0"/>
          </a:p>
        </p:txBody>
      </p:sp>
      <p:sp>
        <p:nvSpPr>
          <p:cNvPr id="58" name="Rectangle 19"/>
          <p:cNvSpPr>
            <a:spLocks noChangeArrowheads="1"/>
          </p:cNvSpPr>
          <p:nvPr/>
        </p:nvSpPr>
        <p:spPr bwMode="auto">
          <a:xfrm>
            <a:off x="6455466" y="2203712"/>
            <a:ext cx="1790597" cy="3679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algn="ctr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dirty="0" smtClean="0"/>
              <a:t>PNF</a:t>
            </a:r>
            <a:endParaRPr lang="en-US" altLang="en-US" sz="1400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2582940" y="1636735"/>
            <a:ext cx="3872527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19"/>
          <p:cNvSpPr>
            <a:spLocks noChangeArrowheads="1"/>
          </p:cNvSpPr>
          <p:nvPr/>
        </p:nvSpPr>
        <p:spPr bwMode="auto">
          <a:xfrm>
            <a:off x="6809354" y="2443414"/>
            <a:ext cx="2035526" cy="3679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algn="ctr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dirty="0" smtClean="0"/>
              <a:t>PNF</a:t>
            </a:r>
            <a:endParaRPr lang="en-US" altLang="en-US" sz="1400" dirty="0"/>
          </a:p>
        </p:txBody>
      </p:sp>
      <p:sp>
        <p:nvSpPr>
          <p:cNvPr id="63" name="Rectangle 19"/>
          <p:cNvSpPr>
            <a:spLocks noChangeArrowheads="1"/>
          </p:cNvSpPr>
          <p:nvPr/>
        </p:nvSpPr>
        <p:spPr bwMode="auto">
          <a:xfrm>
            <a:off x="6483769" y="3013777"/>
            <a:ext cx="2087880" cy="4962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algn="ctr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dirty="0" smtClean="0"/>
              <a:t>Bare Metal Server</a:t>
            </a:r>
            <a:endParaRPr lang="en-US" altLang="en-US" sz="1400" dirty="0"/>
          </a:p>
        </p:txBody>
      </p:sp>
      <p:sp>
        <p:nvSpPr>
          <p:cNvPr id="70" name="Rectangle 19"/>
          <p:cNvSpPr>
            <a:spLocks noChangeArrowheads="1"/>
          </p:cNvSpPr>
          <p:nvPr/>
        </p:nvSpPr>
        <p:spPr bwMode="auto">
          <a:xfrm>
            <a:off x="6757001" y="3332049"/>
            <a:ext cx="2087880" cy="4962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algn="ctr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dirty="0" smtClean="0"/>
              <a:t>Bare Metal Server</a:t>
            </a:r>
          </a:p>
          <a:p>
            <a:pPr algn="ctr"/>
            <a:r>
              <a:rPr lang="en-US" altLang="en-US" sz="1400" dirty="0" smtClean="0"/>
              <a:t>/Accelerator Card</a:t>
            </a:r>
            <a:endParaRPr lang="en-US" altLang="en-US" sz="1400" dirty="0"/>
          </a:p>
        </p:txBody>
      </p:sp>
      <p:sp>
        <p:nvSpPr>
          <p:cNvPr id="74" name="Rounded Rectangle 73"/>
          <p:cNvSpPr/>
          <p:nvPr/>
        </p:nvSpPr>
        <p:spPr>
          <a:xfrm>
            <a:off x="3789759" y="3151784"/>
            <a:ext cx="983862" cy="3582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Compute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Service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3783871" y="3591593"/>
            <a:ext cx="997372" cy="3582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Storage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Service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3783870" y="4049424"/>
            <a:ext cx="997373" cy="3582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Network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S</a:t>
            </a:r>
            <a:r>
              <a:rPr lang="en-US" sz="1200" dirty="0" smtClean="0">
                <a:solidFill>
                  <a:schemeClr val="tx1"/>
                </a:solidFill>
              </a:rPr>
              <a:t>ervice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3783871" y="4453555"/>
            <a:ext cx="997372" cy="3582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Accelerator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Service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3747291" y="2323854"/>
            <a:ext cx="983862" cy="5952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Controller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Master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 rot="16200000" flipH="1">
            <a:off x="4360114" y="3586758"/>
            <a:ext cx="1192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Rest API</a:t>
            </a:r>
          </a:p>
        </p:txBody>
      </p:sp>
      <p:sp>
        <p:nvSpPr>
          <p:cNvPr id="80" name="Right Brace 79"/>
          <p:cNvSpPr/>
          <p:nvPr/>
        </p:nvSpPr>
        <p:spPr>
          <a:xfrm>
            <a:off x="5197620" y="2288729"/>
            <a:ext cx="203120" cy="26584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5793117" y="4146529"/>
            <a:ext cx="3571013" cy="1811851"/>
            <a:chOff x="5616530" y="3935369"/>
            <a:chExt cx="4302533" cy="1811851"/>
          </a:xfrm>
        </p:grpSpPr>
        <p:sp>
          <p:nvSpPr>
            <p:cNvPr id="83" name="Rounded Rectangle 82"/>
            <p:cNvSpPr/>
            <p:nvPr/>
          </p:nvSpPr>
          <p:spPr>
            <a:xfrm>
              <a:off x="5616530" y="3935369"/>
              <a:ext cx="4302533" cy="176942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30"/>
            <p:cNvSpPr txBox="1">
              <a:spLocks noChangeArrowheads="1"/>
            </p:cNvSpPr>
            <p:nvPr/>
          </p:nvSpPr>
          <p:spPr bwMode="auto">
            <a:xfrm>
              <a:off x="5719354" y="4076837"/>
              <a:ext cx="1905000" cy="2619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100" dirty="0"/>
                <a:t>Redfish (</a:t>
              </a:r>
              <a:r>
                <a:rPr lang="en-US" altLang="en-US" sz="1100" dirty="0" err="1"/>
                <a:t>Sushy</a:t>
              </a:r>
              <a:r>
                <a:rPr lang="en-US" altLang="en-US" sz="1100" dirty="0"/>
                <a:t> ) driver</a:t>
              </a:r>
            </a:p>
          </p:txBody>
        </p:sp>
        <p:sp>
          <p:nvSpPr>
            <p:cNvPr id="21" name="TextBox 32"/>
            <p:cNvSpPr txBox="1">
              <a:spLocks noChangeArrowheads="1"/>
            </p:cNvSpPr>
            <p:nvPr/>
          </p:nvSpPr>
          <p:spPr bwMode="auto">
            <a:xfrm>
              <a:off x="5871754" y="4229237"/>
              <a:ext cx="1905000" cy="2619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100"/>
                <a:t>Redfish (Sushy ) driver</a:t>
              </a:r>
            </a:p>
          </p:txBody>
        </p:sp>
        <p:sp>
          <p:nvSpPr>
            <p:cNvPr id="22" name="TextBox 33"/>
            <p:cNvSpPr txBox="1">
              <a:spLocks noChangeArrowheads="1"/>
            </p:cNvSpPr>
            <p:nvPr/>
          </p:nvSpPr>
          <p:spPr bwMode="auto">
            <a:xfrm>
              <a:off x="6024153" y="4381637"/>
              <a:ext cx="1904999" cy="26161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100" dirty="0"/>
                <a:t>Redfish (</a:t>
              </a:r>
              <a:r>
                <a:rPr lang="en-US" altLang="en-US" sz="1100" dirty="0" err="1"/>
                <a:t>Sushy</a:t>
              </a:r>
              <a:r>
                <a:rPr lang="en-US" altLang="en-US" sz="1100" dirty="0"/>
                <a:t> ) </a:t>
              </a:r>
            </a:p>
          </p:txBody>
        </p:sp>
        <p:cxnSp>
          <p:nvCxnSpPr>
            <p:cNvPr id="24" name="Straight Arrow Connector 39"/>
            <p:cNvCxnSpPr>
              <a:cxnSpLocks noChangeShapeType="1"/>
            </p:cNvCxnSpPr>
            <p:nvPr/>
          </p:nvCxnSpPr>
          <p:spPr bwMode="auto">
            <a:xfrm>
              <a:off x="6586129" y="4643575"/>
              <a:ext cx="0" cy="347662"/>
            </a:xfrm>
            <a:prstGeom prst="straightConnector1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Rectangle 24"/>
            <p:cNvSpPr/>
            <p:nvPr/>
          </p:nvSpPr>
          <p:spPr bwMode="auto">
            <a:xfrm>
              <a:off x="5826035" y="4933316"/>
              <a:ext cx="1959774" cy="4270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cs typeface="Arial" charset="0"/>
                </a:rPr>
                <a:t>Ironic conductor</a:t>
              </a:r>
            </a:p>
          </p:txBody>
        </p:sp>
        <p:cxnSp>
          <p:nvCxnSpPr>
            <p:cNvPr id="29" name="Straight Arrow Connector 46"/>
            <p:cNvCxnSpPr>
              <a:cxnSpLocks noChangeShapeType="1"/>
            </p:cNvCxnSpPr>
            <p:nvPr/>
          </p:nvCxnSpPr>
          <p:spPr bwMode="auto">
            <a:xfrm>
              <a:off x="7785809" y="5151165"/>
              <a:ext cx="400248" cy="0"/>
            </a:xfrm>
            <a:prstGeom prst="straightConnector1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Rectangle 29"/>
            <p:cNvSpPr/>
            <p:nvPr/>
          </p:nvSpPr>
          <p:spPr bwMode="auto">
            <a:xfrm>
              <a:off x="8192107" y="4957472"/>
              <a:ext cx="1525240" cy="4270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cs typeface="Arial" charset="0"/>
                </a:rPr>
                <a:t>Nova DB</a:t>
              </a:r>
            </a:p>
          </p:txBody>
        </p:sp>
        <p:cxnSp>
          <p:nvCxnSpPr>
            <p:cNvPr id="41" name="Straight Arrow Connector 46"/>
            <p:cNvCxnSpPr>
              <a:cxnSpLocks noChangeShapeType="1"/>
              <a:stCxn id="44" idx="2"/>
              <a:endCxn id="30" idx="0"/>
            </p:cNvCxnSpPr>
            <p:nvPr/>
          </p:nvCxnSpPr>
          <p:spPr bwMode="auto">
            <a:xfrm>
              <a:off x="8946447" y="4642444"/>
              <a:ext cx="8280" cy="315028"/>
            </a:xfrm>
            <a:prstGeom prst="straightConnector1">
              <a:avLst/>
            </a:prstGeom>
            <a:noFill/>
            <a:ln w="349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" name="Rectangle 43"/>
            <p:cNvSpPr/>
            <p:nvPr/>
          </p:nvSpPr>
          <p:spPr bwMode="auto">
            <a:xfrm>
              <a:off x="8183827" y="4215407"/>
              <a:ext cx="1525240" cy="4270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cs typeface="Arial" charset="0"/>
                </a:rPr>
                <a:t>Nova </a:t>
              </a:r>
              <a:r>
                <a:rPr lang="en-US" sz="1600" dirty="0" smtClean="0">
                  <a:cs typeface="Arial" charset="0"/>
                </a:rPr>
                <a:t>Compute</a:t>
              </a:r>
              <a:endParaRPr lang="en-US" sz="1600" dirty="0">
                <a:cs typeface="Arial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flipH="1">
              <a:off x="7048754" y="5408666"/>
              <a:ext cx="15364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OpenStack</a:t>
              </a:r>
            </a:p>
          </p:txBody>
        </p:sp>
      </p:grpSp>
      <p:cxnSp>
        <p:nvCxnSpPr>
          <p:cNvPr id="81" name="Straight Arrow Connector 46"/>
          <p:cNvCxnSpPr>
            <a:cxnSpLocks noChangeShapeType="1"/>
          </p:cNvCxnSpPr>
          <p:nvPr/>
        </p:nvCxnSpPr>
        <p:spPr bwMode="auto">
          <a:xfrm flipV="1">
            <a:off x="5050699" y="4632656"/>
            <a:ext cx="886421" cy="12952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0" name="Rounded Rectangle 99"/>
          <p:cNvSpPr/>
          <p:nvPr/>
        </p:nvSpPr>
        <p:spPr>
          <a:xfrm>
            <a:off x="2277118" y="1533515"/>
            <a:ext cx="983862" cy="5952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Resource Control SW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6272587" y="1819814"/>
            <a:ext cx="798045" cy="44326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Workload daemon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5771245" y="1287204"/>
            <a:ext cx="3497091" cy="2680505"/>
          </a:xfrm>
          <a:prstGeom prst="rect">
            <a:avLst/>
          </a:pr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 flipH="1">
            <a:off x="3005152" y="5649353"/>
            <a:ext cx="1234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ONAP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335029" y="3665833"/>
            <a:ext cx="2436603" cy="10157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 flipH="1">
            <a:off x="1167187" y="4336743"/>
            <a:ext cx="704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A&amp;AI</a:t>
            </a:r>
            <a:endParaRPr lang="en-US" dirty="0"/>
          </a:p>
        </p:txBody>
      </p:sp>
      <p:sp>
        <p:nvSpPr>
          <p:cNvPr id="110" name="Rectangle 109"/>
          <p:cNvSpPr/>
          <p:nvPr/>
        </p:nvSpPr>
        <p:spPr bwMode="auto">
          <a:xfrm>
            <a:off x="466686" y="3757642"/>
            <a:ext cx="2173287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cs typeface="Arial" charset="0"/>
              </a:rPr>
              <a:t>Run-time </a:t>
            </a:r>
          </a:p>
          <a:p>
            <a:pPr algn="ctr">
              <a:defRPr/>
            </a:pPr>
            <a:r>
              <a:rPr lang="en-US" sz="1800" dirty="0" smtClean="0">
                <a:cs typeface="Arial" charset="0"/>
              </a:rPr>
              <a:t> PNF template update</a:t>
            </a:r>
            <a:endParaRPr lang="en-US" sz="1800" dirty="0">
              <a:cs typeface="Arial" charset="0"/>
            </a:endParaRPr>
          </a:p>
        </p:txBody>
      </p:sp>
      <p:cxnSp>
        <p:nvCxnSpPr>
          <p:cNvPr id="111" name="Straight Arrow Connector 46"/>
          <p:cNvCxnSpPr>
            <a:cxnSpLocks noChangeShapeType="1"/>
          </p:cNvCxnSpPr>
          <p:nvPr/>
        </p:nvCxnSpPr>
        <p:spPr bwMode="auto">
          <a:xfrm flipH="1" flipV="1">
            <a:off x="2800891" y="4146529"/>
            <a:ext cx="681604" cy="12377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5" name="TextBox 114"/>
          <p:cNvSpPr txBox="1"/>
          <p:nvPr/>
        </p:nvSpPr>
        <p:spPr>
          <a:xfrm>
            <a:off x="498762" y="4802967"/>
            <a:ext cx="22691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Two type of PNFs: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P</a:t>
            </a:r>
            <a:r>
              <a:rPr lang="en-US" sz="1200" dirty="0" smtClean="0"/>
              <a:t>roprietary NF with OS, software fully integrated.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Non virtualized hardware infrastructure resources. </a:t>
            </a:r>
            <a:endParaRPr lang="en-US" sz="1200" dirty="0"/>
          </a:p>
        </p:txBody>
      </p:sp>
      <p:sp>
        <p:nvSpPr>
          <p:cNvPr id="59" name="Down Arrow 58"/>
          <p:cNvSpPr/>
          <p:nvPr/>
        </p:nvSpPr>
        <p:spPr>
          <a:xfrm rot="16200000">
            <a:off x="5458293" y="2269559"/>
            <a:ext cx="406703" cy="1221891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3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10345</TotalTime>
  <Words>1921</Words>
  <Application>Microsoft Office PowerPoint</Application>
  <PresentationFormat>Widescreen</PresentationFormat>
  <Paragraphs>578</Paragraphs>
  <Slides>22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.AppleSystemUIFont</vt:lpstr>
      <vt:lpstr>DengXian</vt:lpstr>
      <vt:lpstr>Geneva</vt:lpstr>
      <vt:lpstr>微软雅黑</vt:lpstr>
      <vt:lpstr>Arial</vt:lpstr>
      <vt:lpstr>Calibri</vt:lpstr>
      <vt:lpstr>Intel Clear</vt:lpstr>
      <vt:lpstr>Intel Clear Light</vt:lpstr>
      <vt:lpstr>Verdana</vt:lpstr>
      <vt:lpstr>Wingdings</vt:lpstr>
      <vt:lpstr>Office Theme</vt:lpstr>
      <vt:lpstr>PNF and Mixed Infrastructure Support for EtE Network Slicing                         --Cloud Infrastructure Controller</vt:lpstr>
      <vt:lpstr>Agenda</vt:lpstr>
      <vt:lpstr>Why the need for a Cloud Infrastructure Controller</vt:lpstr>
      <vt:lpstr>Why Need a Cloud Infrastructure Controller</vt:lpstr>
      <vt:lpstr>Infra Controller to support ONAP 5G use case and requirements:</vt:lpstr>
      <vt:lpstr>Cloud Infrastructure Controller</vt:lpstr>
      <vt:lpstr>Enhancement of current NFV MANO Resource Management </vt:lpstr>
      <vt:lpstr>Cloud Infrastructure Controller Functionality </vt:lpstr>
      <vt:lpstr>Support PNF/Bare Metal On-boarding &amp; Manage </vt:lpstr>
      <vt:lpstr>How To Support 5G Use Case?</vt:lpstr>
      <vt:lpstr>Current Solution of Valence Open Source Project</vt:lpstr>
      <vt:lpstr>Mapping to ONAP R2+ Architecture –Long Term </vt:lpstr>
      <vt:lpstr>5G E2E Network Slicing Use Case Demo</vt:lpstr>
      <vt:lpstr>5G Network Slicing Demo System –Phase1</vt:lpstr>
      <vt:lpstr>Nested Service Modelling design for Network Slice </vt:lpstr>
      <vt:lpstr>5G E2E network slicing demo functional break-down </vt:lpstr>
      <vt:lpstr>Summary</vt:lpstr>
      <vt:lpstr>Call to Action</vt:lpstr>
      <vt:lpstr>PowerPoint Presentation</vt:lpstr>
      <vt:lpstr>PowerPoint Presentation</vt:lpstr>
      <vt:lpstr>Slice &amp; Service Definition, Deployment, and Management</vt:lpstr>
      <vt:lpstr>Terminology and Abbreviations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keywords>CTPClassification=CTP_PUBLIC:VisualMarkings=</cp:keywords>
  <cp:lastModifiedBy>Yang, Vivien</cp:lastModifiedBy>
  <cp:revision>657</cp:revision>
  <cp:lastPrinted>2017-09-21T21:17:08Z</cp:lastPrinted>
  <dcterms:created xsi:type="dcterms:W3CDTF">2017-02-27T16:23:08Z</dcterms:created>
  <dcterms:modified xsi:type="dcterms:W3CDTF">2017-12-11T20:13:52Z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be564c1d-99d7-49c6-bfb2-7bfd1c249b33</vt:lpwstr>
  </property>
  <property fmtid="{D5CDD505-2E9C-101B-9397-08002B2CF9AE}" pid="7" name="CTP_TimeStamp">
    <vt:lpwstr>2017-12-11 20:13:51Z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</Properties>
</file>