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4007" autoAdjust="0"/>
    <p:restoredTop sz="96106" autoAdjust="0"/>
  </p:normalViewPr>
  <p:slideViewPr>
    <p:cSldViewPr snapToGrid="0" snapToObjects="1">
      <p:cViewPr varScale="1">
        <p:scale>
          <a:sx n="89" d="100"/>
          <a:sy n="89" d="100"/>
        </p:scale>
        <p:origin x="114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6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949" y="4189890"/>
            <a:ext cx="12189051" cy="84438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R2 Use Case – ONAP Support for 5G Network</a:t>
            </a:r>
            <a:endParaRPr sz="3600" dirty="0"/>
          </a:p>
        </p:txBody>
      </p:sp>
      <p:sp>
        <p:nvSpPr>
          <p:cNvPr id="243" name="Shape 243"/>
          <p:cNvSpPr>
            <a:spLocks noGrp="1"/>
          </p:cNvSpPr>
          <p:nvPr>
            <p:ph type="subTitle" sz="quarter" idx="1"/>
          </p:nvPr>
        </p:nvSpPr>
        <p:spPr>
          <a:xfrm>
            <a:off x="1561808" y="5127061"/>
            <a:ext cx="8044250" cy="10196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Status Read-out to Use Case Sub-committee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1600" i="1" dirty="0" smtClean="0"/>
              <a:t>Shekar </a:t>
            </a:r>
            <a:r>
              <a:rPr lang="en-US" sz="1600" i="1" dirty="0" smtClean="0"/>
              <a:t>Sundaramurthy (for Vimal Begwani)</a:t>
            </a:r>
            <a:endParaRPr lang="en-US" sz="1600" i="1" dirty="0"/>
          </a:p>
          <a:p>
            <a:pPr algn="ctr"/>
            <a:r>
              <a:rPr lang="en-US" sz="1600" i="1" dirty="0" smtClean="0"/>
              <a:t>AT&amp;T </a:t>
            </a:r>
            <a:r>
              <a:rPr lang="en-US" sz="1600" i="1" dirty="0"/>
              <a:t>Labs</a:t>
            </a:r>
            <a:endParaRPr sz="1600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/>
          </p:nvPr>
        </p:nvSpPr>
        <p:spPr>
          <a:xfrm>
            <a:off x="614997" y="299076"/>
            <a:ext cx="10647364" cy="84550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Summary:</a:t>
            </a:r>
            <a:endParaRPr b="0" dirty="0">
              <a:solidFill>
                <a:schemeClr val="accent2"/>
              </a:solidFill>
            </a:endParaRPr>
          </a:p>
        </p:txBody>
      </p:sp>
      <p:sp>
        <p:nvSpPr>
          <p:cNvPr id="246" name="Shape 246"/>
          <p:cNvSpPr>
            <a:spLocks noGrp="1"/>
          </p:cNvSpPr>
          <p:nvPr>
            <p:ph type="body" idx="1"/>
          </p:nvPr>
        </p:nvSpPr>
        <p:spPr>
          <a:xfrm>
            <a:off x="840587" y="1312101"/>
            <a:ext cx="10647364" cy="425993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Sub team Members to date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Amdocs, AT&amp;T, Ciena, Ericsson, Intel, Viavi (growing)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Meetings/Discussions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2 meetings held since last update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Substantial input received (Scoping, editorial)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Work in progress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 smtClean="0"/>
              <a:t>Identifying ONAP changes (Coding, configuration, …)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/>
              <a:t>Slicing scope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/>
              <a:t>Phasing of capabilities over releases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 smtClean="0"/>
              <a:t>Aligning architecture description with R2 version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 smtClean="0"/>
              <a:t>Glossary/Acronyms section &amp; other editorial changes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Next meeting: Thursday, Aug 17, 2017 11-12 </a:t>
            </a:r>
            <a:r>
              <a:rPr lang="en-US" sz="2400" dirty="0" smtClean="0"/>
              <a:t>ET</a:t>
            </a: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Questions ??</a:t>
            </a:r>
            <a:endParaRPr lang="en-US" sz="2400" dirty="0"/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11393502" y="6162310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105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Open Sans Light</vt:lpstr>
      <vt:lpstr>Wingdings</vt:lpstr>
      <vt:lpstr>Office Theme</vt:lpstr>
      <vt:lpstr>R2 Use Case – ONAP Support for 5G Network</vt:lpstr>
      <vt:lpstr>Summary: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RICE, CHRISTOPHER</dc:creator>
  <cp:lastModifiedBy>SUNDARAMURTHY, SHEKAR</cp:lastModifiedBy>
  <cp:revision>217</cp:revision>
  <dcterms:modified xsi:type="dcterms:W3CDTF">2017-08-14T15:17:10Z</dcterms:modified>
</cp:coreProperties>
</file>