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480" r:id="rId2"/>
    <p:sldId id="481" r:id="rId3"/>
    <p:sldId id="484" r:id="rId4"/>
    <p:sldId id="486" r:id="rId5"/>
    <p:sldId id="487" r:id="rId6"/>
    <p:sldId id="488" r:id="rId7"/>
    <p:sldId id="489" r:id="rId8"/>
    <p:sldId id="490" r:id="rId9"/>
    <p:sldId id="492" r:id="rId10"/>
    <p:sldId id="491" r:id="rId11"/>
  </p:sldIdLst>
  <p:sldSz cx="12192000" cy="6858000"/>
  <p:notesSz cx="6858000" cy="9144000"/>
  <p:embeddedFontLst>
    <p:embeddedFont>
      <p:font typeface="ATT Aleck Sans" panose="020B0503020203020204" pitchFamily="34" charset="0"/>
      <p:regular r:id="rId14"/>
      <p:bold r:id="rId15"/>
      <p:italic r:id="rId16"/>
      <p:boldItalic r:id="rId17"/>
    </p:embeddedFont>
    <p:embeddedFont>
      <p:font typeface="ATT Aleck Sans Medium" panose="020B0603020203020204" pitchFamily="34" charset="0"/>
      <p:regular r:id="rId18"/>
      <p:italic r:id="rId19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ZQUIERDO, LUIS F" initials="ILF" lastIdx="1" clrIdx="0">
    <p:extLst>
      <p:ext uri="{19B8F6BF-5375-455C-9EA6-DF929625EA0E}">
        <p15:presenceInfo xmlns:p15="http://schemas.microsoft.com/office/powerpoint/2012/main" userId="S::LI680E@att.com::818971e9-6e33-42f4-8efa-f3c832d41ad3" providerId="AD"/>
      </p:ext>
    </p:extLst>
  </p:cmAuthor>
  <p:cmAuthor id="2" name="SPANO, ELLEN (Legal)" initials="SE(" lastIdx="7" clrIdx="1">
    <p:extLst>
      <p:ext uri="{19B8F6BF-5375-455C-9EA6-DF929625EA0E}">
        <p15:presenceInfo xmlns:p15="http://schemas.microsoft.com/office/powerpoint/2012/main" userId="S::es2465@att.com::4023b8fd-e1b2-43eb-82bb-6f49af60dcbe" providerId="AD"/>
      </p:ext>
    </p:extLst>
  </p:cmAuthor>
  <p:cmAuthor id="3" name="PRABHU, SARITA S (Legal)" initials="PSS(" lastIdx="1" clrIdx="2">
    <p:extLst>
      <p:ext uri="{19B8F6BF-5375-455C-9EA6-DF929625EA0E}">
        <p15:presenceInfo xmlns:p15="http://schemas.microsoft.com/office/powerpoint/2012/main" userId="S::sp627k@att.com::8879dc57-4687-4bdb-bfff-495ae942c0ed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FE100"/>
    <a:srgbClr val="E20074"/>
    <a:srgbClr val="ECEDEC"/>
    <a:srgbClr val="FBFBFB"/>
    <a:srgbClr val="FFDD05"/>
    <a:srgbClr val="CF0000"/>
    <a:srgbClr val="ED008C"/>
    <a:srgbClr val="D80074"/>
    <a:srgbClr val="E200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3FE1B50-6800-4B86-9EE4-7B970CC9669F}" v="105" dt="2021-10-04T15:40:35.81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31" autoAdjust="0"/>
    <p:restoredTop sz="88542"/>
  </p:normalViewPr>
  <p:slideViewPr>
    <p:cSldViewPr snapToGrid="0" snapToObjects="1">
      <p:cViewPr varScale="1">
        <p:scale>
          <a:sx n="82" d="100"/>
          <a:sy n="82" d="100"/>
        </p:scale>
        <p:origin x="605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87" d="100"/>
          <a:sy n="87" d="100"/>
        </p:scale>
        <p:origin x="2408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4.fntdata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75FEA16-8A5E-D549-BDFC-3EA5C1455AB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91440" y="18288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sz="800" dirty="0">
              <a:latin typeface="ATT Aleck Sans" panose="020B0503020203020204" pitchFamily="34" charset="0"/>
              <a:cs typeface="ATT Aleck Sans" panose="020B0503020203020204" pitchFamily="34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2568E8A-1037-2B4E-9C9D-E9B4EC77995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749040" y="18288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3DB710-E12C-F34F-B562-02586FED4E3F}" type="datetimeFigureOut">
              <a:rPr lang="en-US" sz="800" smtClean="0">
                <a:latin typeface="ATT Aleck Sans" panose="020B0503020203020204" pitchFamily="34" charset="0"/>
                <a:cs typeface="ATT Aleck Sans" panose="020B0503020203020204" pitchFamily="34" charset="0"/>
              </a:rPr>
              <a:t>10/6/2021</a:t>
            </a:fld>
            <a:endParaRPr lang="en-US" sz="800" dirty="0">
              <a:latin typeface="ATT Aleck Sans" panose="020B0503020203020204" pitchFamily="34" charset="0"/>
              <a:cs typeface="ATT Aleck Sans" panose="020B0503020203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0C3554-986F-C244-A215-E9A6F3CED27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91440" y="8412480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sz="800" dirty="0">
              <a:latin typeface="ATT Aleck Sans" panose="020B0503020203020204" pitchFamily="34" charset="0"/>
              <a:cs typeface="ATT Aleck Sans" panose="020B0503020203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CB737E-10F0-0048-8326-EB96EEC4B57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749040" y="8412480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0BF05-43C8-C944-97EB-D82187DF08FF}" type="slidenum">
              <a:rPr lang="en-US" sz="800" smtClean="0">
                <a:latin typeface="ATT Aleck Sans" panose="020B0503020203020204" pitchFamily="34" charset="0"/>
                <a:cs typeface="ATT Aleck Sans" panose="020B0503020203020204" pitchFamily="34" charset="0"/>
              </a:rPr>
              <a:t>‹#›</a:t>
            </a:fld>
            <a:endParaRPr lang="en-US" sz="800" dirty="0">
              <a:latin typeface="ATT Aleck Sans" panose="020B0503020203020204" pitchFamily="34" charset="0"/>
              <a:cs typeface="ATT Aleck Sans" panose="020B05030202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15024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91440" y="18288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800"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49040" y="18288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800">
                <a:latin typeface="+mn-lt"/>
              </a:defRPr>
            </a:lvl1pPr>
          </a:lstStyle>
          <a:p>
            <a:fld id="{87DB8F6E-55DE-8D4A-9395-10AA5202A834}" type="datetimeFigureOut">
              <a:rPr lang="en-US" smtClean="0"/>
              <a:pPr/>
              <a:t>10/6/2021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803400" y="756501"/>
            <a:ext cx="3251200" cy="1828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2790334"/>
            <a:ext cx="5486400" cy="521066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91440" y="8412480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800"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49040" y="8412480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latin typeface="+mn-lt"/>
              </a:defRPr>
            </a:lvl1pPr>
          </a:lstStyle>
          <a:p>
            <a:fld id="{EFC7EECF-FABC-D645-AD4B-53E101010D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9938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indent="0" algn="l" defTabSz="914400" rtl="0" eaLnBrk="1" latinLnBrk="0" hangingPunct="1">
      <a:tabLst/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182880" indent="-182880" algn="l" defTabSz="914400" rtl="0" eaLnBrk="1" latinLnBrk="0" hangingPunct="1">
      <a:buFont typeface="ATT Aleck Sans" panose="020B0604020202020204" pitchFamily="34" charset="0"/>
      <a:buChar char="•"/>
      <a:tabLst/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182880" indent="-182880" algn="l" defTabSz="914400" rtl="0" eaLnBrk="1" latinLnBrk="0" hangingPunct="1">
      <a:buFont typeface="ATT Aleck Sans"/>
      <a:buChar char="–"/>
      <a:tabLst/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365760" indent="-182880" algn="l" defTabSz="914400" rtl="0" eaLnBrk="1" latinLnBrk="0" hangingPunct="1">
      <a:buFont typeface="ATT Aleck Sans" panose="020B0604020202020204" pitchFamily="34" charset="0"/>
      <a:buChar char="•"/>
      <a:tabLst/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548640" indent="-182880" algn="l" defTabSz="914400" rtl="0" eaLnBrk="1" latinLnBrk="0" hangingPunct="1">
      <a:buFont typeface="ATT Aleck Sans" panose="020B0604020202020204" pitchFamily="34" charset="0"/>
      <a:buChar char="•"/>
      <a:tabLst/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08113" y="723900"/>
            <a:ext cx="4041775" cy="2273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FD9196-B747-C840-B910-EBFFFCF7545D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18858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ig titl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"/>
          <p:cNvSpPr>
            <a:spLocks noGrp="1"/>
          </p:cNvSpPr>
          <p:nvPr>
            <p:ph type="title" hasCustomPrompt="1"/>
          </p:nvPr>
        </p:nvSpPr>
        <p:spPr>
          <a:xfrm>
            <a:off x="263088" y="315137"/>
            <a:ext cx="8702271" cy="4655326"/>
          </a:xfrm>
          <a:effectLst/>
        </p:spPr>
        <p:txBody>
          <a:bodyPr anchor="t" anchorCtr="0"/>
          <a:lstStyle>
            <a:lvl1pPr>
              <a:lnSpc>
                <a:spcPct val="80000"/>
              </a:lnSpc>
              <a:spcAft>
                <a:spcPts val="0"/>
              </a:spcAft>
              <a:defRPr sz="9600" b="0" i="0">
                <a:solidFill>
                  <a:schemeClr val="tx2"/>
                </a:solidFill>
                <a:latin typeface="ATT Aleck Sans Medium" panose="020B0503020203020204" pitchFamily="34" charset="0"/>
                <a:cs typeface="ATT Aleck Sans Medium" panose="020B0503020203020204" pitchFamily="34" charset="0"/>
              </a:defRPr>
            </a:lvl1pPr>
          </a:lstStyle>
          <a:p>
            <a:r>
              <a:rPr lang="en-US" dirty="0"/>
              <a:t>[Presentation title]</a:t>
            </a:r>
          </a:p>
        </p:txBody>
      </p:sp>
      <p:sp>
        <p:nvSpPr>
          <p:cNvPr id="4" name="Subtitle Placeholder"/>
          <p:cNvSpPr>
            <a:spLocks noGrp="1"/>
          </p:cNvSpPr>
          <p:nvPr>
            <p:ph type="body" sz="quarter" idx="18" hasCustomPrompt="1"/>
          </p:nvPr>
        </p:nvSpPr>
        <p:spPr>
          <a:xfrm>
            <a:off x="334689" y="5166360"/>
            <a:ext cx="5761311" cy="713232"/>
          </a:xfrm>
          <a:effectLst/>
        </p:spPr>
        <p:txBody>
          <a:bodyPr anchor="t"/>
          <a:lstStyle>
            <a:lvl1pPr marL="0">
              <a:lnSpc>
                <a:spcPct val="100000"/>
              </a:lnSpc>
              <a:spcAft>
                <a:spcPts val="0"/>
              </a:spcAft>
              <a:buClrTx/>
              <a:buFontTx/>
              <a:buNone/>
              <a:defRPr sz="1800">
                <a:solidFill>
                  <a:schemeClr val="tx1"/>
                </a:solidFill>
              </a:defRPr>
            </a:lvl1pPr>
            <a:lvl2pPr marL="0">
              <a:lnSpc>
                <a:spcPct val="100000"/>
              </a:lnSpc>
              <a:spcAft>
                <a:spcPts val="0"/>
              </a:spcAft>
              <a:buClrTx/>
              <a:buFontTx/>
              <a:buNone/>
              <a:defRPr sz="1800">
                <a:solidFill>
                  <a:schemeClr val="tx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ClrTx/>
              <a:buFontTx/>
              <a:buNone/>
              <a:defRPr sz="1800">
                <a:solidFill>
                  <a:schemeClr val="tx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ClrTx/>
              <a:buFontTx/>
              <a:buNone/>
              <a:defRPr sz="1800">
                <a:solidFill>
                  <a:schemeClr val="tx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ClrTx/>
              <a:buFontTx/>
              <a:buNone/>
              <a:defRPr sz="1800">
                <a:solidFill>
                  <a:schemeClr val="tx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ClrTx/>
              <a:buFontTx/>
              <a:buNone/>
              <a:defRPr sz="1800">
                <a:solidFill>
                  <a:schemeClr val="tx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ClrTx/>
              <a:buFontTx/>
              <a:buNone/>
              <a:defRPr sz="1800">
                <a:solidFill>
                  <a:schemeClr val="tx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ClrTx/>
              <a:buFontTx/>
              <a:buNone/>
              <a:defRPr sz="1800">
                <a:solidFill>
                  <a:schemeClr val="tx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ClrTx/>
              <a:buFontTx/>
              <a:buNone/>
              <a:defRPr sz="18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dirty="0"/>
              <a:t>[Optional subtitle]</a:t>
            </a:r>
          </a:p>
        </p:txBody>
      </p:sp>
      <p:sp>
        <p:nvSpPr>
          <p:cNvPr id="7" name="Text Box">
            <a:extLst>
              <a:ext uri="{FF2B5EF4-FFF2-40B4-BE49-F238E27FC236}">
                <a16:creationId xmlns:a16="http://schemas.microsoft.com/office/drawing/2014/main" id="{5E861747-F6BD-2B4E-8905-D6F5FB3BEBA5}"/>
              </a:ext>
            </a:extLst>
          </p:cNvPr>
          <p:cNvSpPr txBox="1"/>
          <p:nvPr/>
        </p:nvSpPr>
        <p:spPr>
          <a:xfrm>
            <a:off x="347753" y="6176891"/>
            <a:ext cx="5748246" cy="33027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 anchorCtr="0">
            <a:no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dirty="0">
                <a:solidFill>
                  <a:schemeClr val="tx1"/>
                </a:solidFill>
              </a:rPr>
              <a:t>© 2021 AT&amp;T Intellectual Property. AT&amp;T and globe logo are registered trademarks and service marks of </a:t>
            </a:r>
            <a:br>
              <a:rPr lang="en-US" sz="600" dirty="0">
                <a:solidFill>
                  <a:schemeClr val="tx1"/>
                </a:solidFill>
              </a:rPr>
            </a:br>
            <a:r>
              <a:rPr lang="en-US" sz="600" dirty="0">
                <a:solidFill>
                  <a:schemeClr val="tx1"/>
                </a:solidFill>
              </a:rPr>
              <a:t>AT&amp;T Intellectual Property and/or AT&amp;T affiliated companies. All other marks are the property of their respective owners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600" b="1" dirty="0">
              <a:solidFill>
                <a:schemeClr val="tx1"/>
              </a:solidFill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b="1" dirty="0">
                <a:solidFill>
                  <a:schemeClr val="tx1"/>
                </a:solidFill>
              </a:rPr>
              <a:t>AT&amp;T Proprietary (Internal Use Only) - Not for use or disclosure outside the AT&amp;T companies except under written agreement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6E7DD58-94C6-4387-A911-3BE708BBB71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59966" y="6005661"/>
            <a:ext cx="1451979" cy="715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67738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content (5 colum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83E8D14E-206A-3947-B30D-7D15E18DD3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9270" y="283464"/>
            <a:ext cx="11742472" cy="86266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6DE0EB1B-D8BA-CE4B-A4F4-8B0F7363ABF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29270" y="1822036"/>
            <a:ext cx="1847569" cy="433680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BF22142-DBAA-3A4F-BA95-BE2DD864A8DF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743485" y="1822036"/>
            <a:ext cx="1847569" cy="433550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73C7F918-8831-034A-8C00-253A50C274C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157699" y="1822036"/>
            <a:ext cx="1847569" cy="43390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D6008138-E871-7042-B79E-B1592A15A6E9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571914" y="1822036"/>
            <a:ext cx="1847569" cy="43390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FC1FA193-BA39-E74D-928F-507D2FA49A3F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9986129" y="1822036"/>
            <a:ext cx="1848331" cy="43390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Slide Number Placeholder">
            <a:extLst>
              <a:ext uri="{FF2B5EF4-FFF2-40B4-BE49-F238E27FC236}">
                <a16:creationId xmlns:a16="http://schemas.microsoft.com/office/drawing/2014/main" id="{278115E9-2E33-F542-A64E-289B972B09E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E3109C-F841-A249-A33C-708B7DCDEF14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">
            <a:extLst>
              <a:ext uri="{FF2B5EF4-FFF2-40B4-BE49-F238E27FC236}">
                <a16:creationId xmlns:a16="http://schemas.microsoft.com/office/drawing/2014/main" id="{BF10F0D1-9064-8744-9F0E-274C6B553542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Presentation title / Month XX, 2021 / © 2021 AT&amp;T Intellectual Property - AT&amp;T Proprietary (Internal Use Only) </a:t>
            </a:r>
          </a:p>
        </p:txBody>
      </p:sp>
      <p:cxnSp>
        <p:nvCxnSpPr>
          <p:cNvPr id="11" name="Straight Connector">
            <a:extLst>
              <a:ext uri="{FF2B5EF4-FFF2-40B4-BE49-F238E27FC236}">
                <a16:creationId xmlns:a16="http://schemas.microsoft.com/office/drawing/2014/main" id="{E8DF81BC-3E43-4D48-B23A-C8E39A6F5A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347754" y="6389653"/>
            <a:ext cx="11491730" cy="0"/>
          </a:xfrm>
          <a:prstGeom prst="line">
            <a:avLst/>
          </a:prstGeom>
          <a:noFill/>
          <a:ln w="6350" cap="sq" cmpd="sng" algn="ctr">
            <a:solidFill>
              <a:srgbClr val="000000"/>
            </a:solidFill>
            <a:prstDash val="solid"/>
          </a:ln>
          <a:effectLst/>
        </p:spPr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388B6CF1-0A87-4E79-9B29-5A83807D354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40013" y="6404924"/>
            <a:ext cx="722839" cy="356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73012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rge text call-ou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83E8D14E-206A-3947-B30D-7D15E18DD3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59" y="301752"/>
            <a:ext cx="11606759" cy="4663440"/>
          </a:xfrm>
        </p:spPr>
        <p:txBody>
          <a:bodyPr/>
          <a:lstStyle>
            <a:lvl1pPr>
              <a:lnSpc>
                <a:spcPct val="80000"/>
              </a:lnSpc>
              <a:defRPr sz="1360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">
            <a:extLst>
              <a:ext uri="{FF2B5EF4-FFF2-40B4-BE49-F238E27FC236}">
                <a16:creationId xmlns:a16="http://schemas.microsoft.com/office/drawing/2014/main" id="{278115E9-2E33-F542-A64E-289B972B09E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4E3109C-F841-A249-A33C-708B7DCDEF14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">
            <a:extLst>
              <a:ext uri="{FF2B5EF4-FFF2-40B4-BE49-F238E27FC236}">
                <a16:creationId xmlns:a16="http://schemas.microsoft.com/office/drawing/2014/main" id="{4E16E967-BB1A-9C42-A19B-66F944EEDF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 / Month XX, 2021 / © 2021 AT&amp;T Intellectual Property - AT&amp;T Proprietary (Internal Use Only) </a:t>
            </a:r>
          </a:p>
        </p:txBody>
      </p:sp>
      <p:cxnSp>
        <p:nvCxnSpPr>
          <p:cNvPr id="6" name="Straight Connector">
            <a:extLst>
              <a:ext uri="{FF2B5EF4-FFF2-40B4-BE49-F238E27FC236}">
                <a16:creationId xmlns:a16="http://schemas.microsoft.com/office/drawing/2014/main" id="{9D21E93F-FCBB-BF41-9B79-F82598BF2F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347754" y="6389653"/>
            <a:ext cx="11491730" cy="0"/>
          </a:xfrm>
          <a:prstGeom prst="line">
            <a:avLst/>
          </a:prstGeom>
          <a:ln w="6350" cap="sq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accent1"/>
          </a:fillRef>
          <a:effectRef idx="0">
            <a:schemeClr val="dk1"/>
          </a:effectRef>
          <a:fontRef idx="minor">
            <a:schemeClr val="lt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9752BE81-F7C2-4A77-ABF0-46A74487E44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40013" y="6404924"/>
            <a:ext cx="722839" cy="356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62597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ong quot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 hasCustomPrompt="1"/>
          </p:nvPr>
        </p:nvSpPr>
        <p:spPr>
          <a:xfrm>
            <a:off x="3178712" y="271793"/>
            <a:ext cx="8660770" cy="4698670"/>
          </a:xfrm>
          <a:effectLst/>
        </p:spPr>
        <p:txBody>
          <a:bodyPr anchor="t" anchorCtr="0"/>
          <a:lstStyle>
            <a:lvl1pPr>
              <a:lnSpc>
                <a:spcPct val="90000"/>
              </a:lnSpc>
              <a:spcAft>
                <a:spcPts val="0"/>
              </a:spcAft>
              <a:defRPr sz="4800" b="0" i="0">
                <a:solidFill>
                  <a:schemeClr val="tx2"/>
                </a:solidFill>
                <a:latin typeface="ATT Aleck Sans Medium" panose="020B0503020203020204" pitchFamily="34" charset="0"/>
                <a:cs typeface="ATT Aleck Sans Medium" panose="020B0503020203020204" pitchFamily="34" charset="0"/>
              </a:defRPr>
            </a:lvl1pPr>
          </a:lstStyle>
          <a:p>
            <a:r>
              <a:rPr lang="en-US" dirty="0"/>
              <a:t>[Insert quote here]</a:t>
            </a:r>
          </a:p>
        </p:txBody>
      </p:sp>
      <p:sp>
        <p:nvSpPr>
          <p:cNvPr id="3" name="Footer Placeholder">
            <a:extLst>
              <a:ext uri="{FF2B5EF4-FFF2-40B4-BE49-F238E27FC236}">
                <a16:creationId xmlns:a16="http://schemas.microsoft.com/office/drawing/2014/main" id="{D8FDF867-EACE-7949-B1B5-8388E8918DA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Presentation title / Month XX, 2021 / © 2021 AT&amp;T Intellectual Property - AT&amp;T Proprietary (Internal Use Only) </a:t>
            </a:r>
          </a:p>
        </p:txBody>
      </p:sp>
      <p:sp>
        <p:nvSpPr>
          <p:cNvPr id="4" name="Slide Number Placeholder">
            <a:extLst>
              <a:ext uri="{FF2B5EF4-FFF2-40B4-BE49-F238E27FC236}">
                <a16:creationId xmlns:a16="http://schemas.microsoft.com/office/drawing/2014/main" id="{C76B9F2C-706D-4C4D-9E1A-F252EC67416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4E3109C-F841-A249-A33C-708B7DCDEF14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">
            <a:extLst>
              <a:ext uri="{FF2B5EF4-FFF2-40B4-BE49-F238E27FC236}">
                <a16:creationId xmlns:a16="http://schemas.microsoft.com/office/drawing/2014/main" id="{5BBCAD71-7FCF-4145-86F3-146DC4757B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347754" y="6389653"/>
            <a:ext cx="11491730" cy="0"/>
          </a:xfrm>
          <a:prstGeom prst="line">
            <a:avLst/>
          </a:prstGeom>
          <a:noFill/>
          <a:ln w="6350" cap="sq" cmpd="sng" algn="ctr">
            <a:solidFill>
              <a:srgbClr val="000000"/>
            </a:solidFill>
            <a:prstDash val="solid"/>
          </a:ln>
          <a:effectLst/>
        </p:spPr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02815F9C-023C-4113-A56A-12AC4DFF7EE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40013" y="6404924"/>
            <a:ext cx="722839" cy="356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46918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edium quot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 hasCustomPrompt="1"/>
          </p:nvPr>
        </p:nvSpPr>
        <p:spPr>
          <a:xfrm>
            <a:off x="6068284" y="271793"/>
            <a:ext cx="5771199" cy="4698670"/>
          </a:xfrm>
          <a:effectLst/>
        </p:spPr>
        <p:txBody>
          <a:bodyPr anchor="t" anchorCtr="0"/>
          <a:lstStyle>
            <a:lvl1pPr>
              <a:lnSpc>
                <a:spcPct val="90000"/>
              </a:lnSpc>
              <a:spcAft>
                <a:spcPts val="0"/>
              </a:spcAft>
              <a:defRPr sz="4800" b="0" i="0">
                <a:solidFill>
                  <a:schemeClr val="tx2"/>
                </a:solidFill>
                <a:latin typeface="ATT Aleck Sans Medium" panose="020B0503020203020204" pitchFamily="34" charset="0"/>
                <a:cs typeface="ATT Aleck Sans Medium" panose="020B0503020203020204" pitchFamily="34" charset="0"/>
              </a:defRPr>
            </a:lvl1pPr>
          </a:lstStyle>
          <a:p>
            <a:r>
              <a:rPr lang="en-US" dirty="0"/>
              <a:t>[Insert quote here]</a:t>
            </a:r>
          </a:p>
        </p:txBody>
      </p:sp>
      <p:sp>
        <p:nvSpPr>
          <p:cNvPr id="3" name="Footer Placeholder">
            <a:extLst>
              <a:ext uri="{FF2B5EF4-FFF2-40B4-BE49-F238E27FC236}">
                <a16:creationId xmlns:a16="http://schemas.microsoft.com/office/drawing/2014/main" id="{D8FDF867-EACE-7949-B1B5-8388E8918DA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Presentation title / Month XX, 2021 / © 2021 AT&amp;T Intellectual Property - AT&amp;T Proprietary (Internal Use Only) </a:t>
            </a:r>
          </a:p>
        </p:txBody>
      </p:sp>
      <p:sp>
        <p:nvSpPr>
          <p:cNvPr id="4" name="Slide Number Placeholder">
            <a:extLst>
              <a:ext uri="{FF2B5EF4-FFF2-40B4-BE49-F238E27FC236}">
                <a16:creationId xmlns:a16="http://schemas.microsoft.com/office/drawing/2014/main" id="{C76B9F2C-706D-4C4D-9E1A-F252EC67416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4E3109C-F841-A249-A33C-708B7DCDEF14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">
            <a:extLst>
              <a:ext uri="{FF2B5EF4-FFF2-40B4-BE49-F238E27FC236}">
                <a16:creationId xmlns:a16="http://schemas.microsoft.com/office/drawing/2014/main" id="{5BBCAD71-7FCF-4145-86F3-146DC4757B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347754" y="6389653"/>
            <a:ext cx="11491730" cy="0"/>
          </a:xfrm>
          <a:prstGeom prst="line">
            <a:avLst/>
          </a:prstGeom>
          <a:noFill/>
          <a:ln w="6350" cap="sq" cmpd="sng" algn="ctr">
            <a:solidFill>
              <a:srgbClr val="000000"/>
            </a:solidFill>
            <a:prstDash val="solid"/>
          </a:ln>
          <a:effectLst/>
        </p:spPr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1EA09E01-CCC3-4E3D-A6E4-E1A8AACFF01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40013" y="6404924"/>
            <a:ext cx="722839" cy="356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4527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83E8D14E-206A-3947-B30D-7D15E18DD3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9270" y="283464"/>
            <a:ext cx="2665535" cy="134579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">
            <a:extLst>
              <a:ext uri="{FF2B5EF4-FFF2-40B4-BE49-F238E27FC236}">
                <a16:creationId xmlns:a16="http://schemas.microsoft.com/office/drawing/2014/main" id="{6DE0EB1B-D8BA-CE4B-A4F4-8B0F7363ABF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29269" y="1831180"/>
            <a:ext cx="2665535" cy="43299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able Placeholder">
            <a:extLst>
              <a:ext uri="{FF2B5EF4-FFF2-40B4-BE49-F238E27FC236}">
                <a16:creationId xmlns:a16="http://schemas.microsoft.com/office/drawing/2014/main" id="{6CD9315E-F477-2446-82CB-6BF7F161B77B}"/>
              </a:ext>
            </a:extLst>
          </p:cNvPr>
          <p:cNvSpPr>
            <a:spLocks noGrp="1"/>
          </p:cNvSpPr>
          <p:nvPr>
            <p:ph type="tbl" sz="quarter" idx="12"/>
          </p:nvPr>
        </p:nvSpPr>
        <p:spPr>
          <a:xfrm>
            <a:off x="3452124" y="338140"/>
            <a:ext cx="8387359" cy="5822949"/>
          </a:xfrm>
          <a:pattFill prst="ltUpDiag">
            <a:fgClr>
              <a:srgbClr val="E8E8E8"/>
            </a:fgClr>
            <a:bgClr>
              <a:schemeClr val="bg1"/>
            </a:bgClr>
          </a:pattFill>
        </p:spPr>
        <p:txBody>
          <a:bodyPr/>
          <a:lstStyle/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3" name="Slide Number Placeholder">
            <a:extLst>
              <a:ext uri="{FF2B5EF4-FFF2-40B4-BE49-F238E27FC236}">
                <a16:creationId xmlns:a16="http://schemas.microsoft.com/office/drawing/2014/main" id="{278115E9-2E33-F542-A64E-289B972B09E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E3109C-F841-A249-A33C-708B7DCDEF14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">
            <a:extLst>
              <a:ext uri="{FF2B5EF4-FFF2-40B4-BE49-F238E27FC236}">
                <a16:creationId xmlns:a16="http://schemas.microsoft.com/office/drawing/2014/main" id="{CF254AFD-878E-234F-AA25-686444015FF7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dirty="0"/>
              <a:t>Presentation title / Month XX, 2021 / © 2021 AT&amp;T Intellectual Property - AT&amp;T Proprietary (Internal Use Only) </a:t>
            </a:r>
          </a:p>
        </p:txBody>
      </p:sp>
      <p:cxnSp>
        <p:nvCxnSpPr>
          <p:cNvPr id="8" name="Straight Connector">
            <a:extLst>
              <a:ext uri="{FF2B5EF4-FFF2-40B4-BE49-F238E27FC236}">
                <a16:creationId xmlns:a16="http://schemas.microsoft.com/office/drawing/2014/main" id="{08F8CA46-8130-744D-B5AC-D0DFF7637E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347754" y="6389653"/>
            <a:ext cx="11491730" cy="0"/>
          </a:xfrm>
          <a:prstGeom prst="line">
            <a:avLst/>
          </a:prstGeom>
          <a:noFill/>
          <a:ln w="6350" cap="sq" cmpd="sng" algn="ctr">
            <a:solidFill>
              <a:srgbClr val="000000"/>
            </a:solidFill>
            <a:prstDash val="solid"/>
          </a:ln>
          <a:effectLst/>
        </p:spPr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247E99BC-659A-46D2-9AA4-C92179D0611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40013" y="6404924"/>
            <a:ext cx="722839" cy="356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6227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83E8D14E-206A-3947-B30D-7D15E18DD3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9270" y="283464"/>
            <a:ext cx="2665535" cy="13442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">
            <a:extLst>
              <a:ext uri="{FF2B5EF4-FFF2-40B4-BE49-F238E27FC236}">
                <a16:creationId xmlns:a16="http://schemas.microsoft.com/office/drawing/2014/main" id="{6DE0EB1B-D8BA-CE4B-A4F4-8B0F7363ABF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29270" y="1831180"/>
            <a:ext cx="2665535" cy="43299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Chart Placeholder">
            <a:extLst>
              <a:ext uri="{FF2B5EF4-FFF2-40B4-BE49-F238E27FC236}">
                <a16:creationId xmlns:a16="http://schemas.microsoft.com/office/drawing/2014/main" id="{1C7BD4DB-E9C7-7E4B-B7E0-B3D954B1366B}"/>
              </a:ext>
            </a:extLst>
          </p:cNvPr>
          <p:cNvSpPr>
            <a:spLocks noGrp="1"/>
          </p:cNvSpPr>
          <p:nvPr>
            <p:ph type="chart" sz="quarter" idx="12"/>
          </p:nvPr>
        </p:nvSpPr>
        <p:spPr>
          <a:xfrm>
            <a:off x="3452125" y="338140"/>
            <a:ext cx="8387359" cy="5822948"/>
          </a:xfrm>
          <a:pattFill prst="ltUpDiag">
            <a:fgClr>
              <a:srgbClr val="E8E8E8"/>
            </a:fgClr>
            <a:bgClr>
              <a:schemeClr val="bg1"/>
            </a:bgClr>
          </a:pattFill>
        </p:spPr>
        <p:txBody>
          <a:bodyPr/>
          <a:lstStyle/>
          <a:p>
            <a:r>
              <a:rPr lang="en-US"/>
              <a:t>Click icon to add chart</a:t>
            </a:r>
            <a:endParaRPr lang="en-US" dirty="0"/>
          </a:p>
        </p:txBody>
      </p:sp>
      <p:sp>
        <p:nvSpPr>
          <p:cNvPr id="3" name="Slide Number Placeholder">
            <a:extLst>
              <a:ext uri="{FF2B5EF4-FFF2-40B4-BE49-F238E27FC236}">
                <a16:creationId xmlns:a16="http://schemas.microsoft.com/office/drawing/2014/main" id="{278115E9-2E33-F542-A64E-289B972B09E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E3109C-F841-A249-A33C-708B7DCDEF14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">
            <a:extLst>
              <a:ext uri="{FF2B5EF4-FFF2-40B4-BE49-F238E27FC236}">
                <a16:creationId xmlns:a16="http://schemas.microsoft.com/office/drawing/2014/main" id="{8F1B83A1-CAFB-664B-9F60-50F0B41D1274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dirty="0"/>
              <a:t>Presentation title / Month XX, 2021 / © 2021 AT&amp;T Intellectual Property - AT&amp;T Proprietary (Internal Use Only) </a:t>
            </a:r>
          </a:p>
        </p:txBody>
      </p:sp>
      <p:cxnSp>
        <p:nvCxnSpPr>
          <p:cNvPr id="9" name="Straight Connector">
            <a:extLst>
              <a:ext uri="{FF2B5EF4-FFF2-40B4-BE49-F238E27FC236}">
                <a16:creationId xmlns:a16="http://schemas.microsoft.com/office/drawing/2014/main" id="{5A21ED91-B37B-4244-8417-091A7E8343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347754" y="6389653"/>
            <a:ext cx="11491730" cy="0"/>
          </a:xfrm>
          <a:prstGeom prst="line">
            <a:avLst/>
          </a:prstGeom>
          <a:noFill/>
          <a:ln w="6350" cap="sq" cmpd="sng" algn="ctr">
            <a:solidFill>
              <a:srgbClr val="000000"/>
            </a:solidFill>
            <a:prstDash val="solid"/>
          </a:ln>
          <a:effectLst/>
        </p:spPr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D3E564DF-0039-4226-BA3B-747DCE98B95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40013" y="6404924"/>
            <a:ext cx="722839" cy="356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85653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Headline on photo (full bleed)">
    <p:bg>
      <p:bgPr>
        <a:solidFill>
          <a:srgbClr val="E8E8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">
            <a:extLst>
              <a:ext uri="{FF2B5EF4-FFF2-40B4-BE49-F238E27FC236}">
                <a16:creationId xmlns:a16="http://schemas.microsoft.com/office/drawing/2014/main" id="{035B9A5E-75A7-C940-9B39-A66F6C0AAD5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12192000" cy="6858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Placeholder"/>
          <p:cNvSpPr>
            <a:spLocks noGrp="1"/>
          </p:cNvSpPr>
          <p:nvPr>
            <p:ph type="title" hasCustomPrompt="1"/>
          </p:nvPr>
        </p:nvSpPr>
        <p:spPr>
          <a:xfrm>
            <a:off x="292684" y="265176"/>
            <a:ext cx="9885841" cy="3163824"/>
          </a:xfrm>
          <a:effectLst/>
        </p:spPr>
        <p:txBody>
          <a:bodyPr anchor="t" anchorCtr="0"/>
          <a:lstStyle>
            <a:lvl1pPr>
              <a:lnSpc>
                <a:spcPct val="90000"/>
              </a:lnSpc>
              <a:spcAft>
                <a:spcPts val="0"/>
              </a:spcAft>
              <a:defRPr sz="6000" b="0" i="0">
                <a:solidFill>
                  <a:schemeClr val="tx1"/>
                </a:solidFill>
                <a:latin typeface="ATT Aleck Sans Medium" panose="020B0503020203020204" pitchFamily="34" charset="0"/>
                <a:cs typeface="ATT Aleck Sans Medium" panose="020B0503020203020204" pitchFamily="34" charset="0"/>
              </a:defRPr>
            </a:lvl1pPr>
          </a:lstStyle>
          <a:p>
            <a:r>
              <a:rPr lang="en-US" dirty="0"/>
              <a:t>[Insert headline here]</a:t>
            </a:r>
          </a:p>
        </p:txBody>
      </p:sp>
      <p:sp>
        <p:nvSpPr>
          <p:cNvPr id="4" name="Slide Number Placeholder">
            <a:extLst>
              <a:ext uri="{FF2B5EF4-FFF2-40B4-BE49-F238E27FC236}">
                <a16:creationId xmlns:a16="http://schemas.microsoft.com/office/drawing/2014/main" id="{BE940FB6-9BA4-4B4A-BF43-FD019C5969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3109C-F841-A249-A33C-708B7DCDEF1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Footer Placeholder">
            <a:extLst>
              <a:ext uri="{FF2B5EF4-FFF2-40B4-BE49-F238E27FC236}">
                <a16:creationId xmlns:a16="http://schemas.microsoft.com/office/drawing/2014/main" id="{665D60C4-C29A-7742-A5B2-EFC0050596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Presentation title / Month XX, 2021 / © 2021 AT&amp;T Intellectual Property - AT&amp;T Proprietary (Internal Use Only)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5EF1C7F-9480-4F76-9094-C78C70DB00D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05029" y="6411739"/>
            <a:ext cx="744218" cy="366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0448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1/2 image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">
            <a:extLst>
              <a:ext uri="{FF2B5EF4-FFF2-40B4-BE49-F238E27FC236}">
                <a16:creationId xmlns:a16="http://schemas.microsoft.com/office/drawing/2014/main" id="{83E8D14E-206A-3947-B30D-7D15E18DD3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685" y="265176"/>
            <a:ext cx="5574657" cy="5895912"/>
          </a:xfrm>
        </p:spPr>
        <p:txBody>
          <a:bodyPr/>
          <a:lstStyle>
            <a:lvl1pPr>
              <a:lnSpc>
                <a:spcPct val="90000"/>
              </a:lnSpc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Picture Placeholder">
            <a:extLst>
              <a:ext uri="{FF2B5EF4-FFF2-40B4-BE49-F238E27FC236}">
                <a16:creationId xmlns:a16="http://schemas.microsoft.com/office/drawing/2014/main" id="{BBEEA372-8B0E-CB42-B7A8-955EE4FE32E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1237" y="0"/>
            <a:ext cx="6100764" cy="6858000"/>
          </a:xfrm>
          <a:solidFill>
            <a:srgbClr val="E8E8E8"/>
          </a:solidFill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" name="Slide Number Placeholder">
            <a:extLst>
              <a:ext uri="{FF2B5EF4-FFF2-40B4-BE49-F238E27FC236}">
                <a16:creationId xmlns:a16="http://schemas.microsoft.com/office/drawing/2014/main" id="{278115E9-2E33-F542-A64E-289B972B09E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E3109C-F841-A249-A33C-708B7DCDEF14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">
            <a:extLst>
              <a:ext uri="{FF2B5EF4-FFF2-40B4-BE49-F238E27FC236}">
                <a16:creationId xmlns:a16="http://schemas.microsoft.com/office/drawing/2014/main" id="{770EDB3F-BA1C-8549-8E96-DFBA213B2AD5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894729" y="6492240"/>
            <a:ext cx="5323108" cy="192024"/>
          </a:xfrm>
        </p:spPr>
        <p:txBody>
          <a:bodyPr/>
          <a:lstStyle/>
          <a:p>
            <a:r>
              <a:rPr lang="en-US" dirty="0"/>
              <a:t>Presentation title / Month XX, 2021 / © 2021 AT&amp;T Intellectual Property - AT&amp;T Proprietary (Internal Use Only)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2BCEDB3-818B-408E-978F-D9C589DF0C5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05029" y="6411739"/>
            <a:ext cx="744218" cy="366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09850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text + 1/2 image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">
            <a:extLst>
              <a:ext uri="{FF2B5EF4-FFF2-40B4-BE49-F238E27FC236}">
                <a16:creationId xmlns:a16="http://schemas.microsoft.com/office/drawing/2014/main" id="{83E8D14E-206A-3947-B30D-7D15E18DD3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9270" y="283464"/>
            <a:ext cx="5538071" cy="86266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Picture Placeholder">
            <a:extLst>
              <a:ext uri="{FF2B5EF4-FFF2-40B4-BE49-F238E27FC236}">
                <a16:creationId xmlns:a16="http://schemas.microsoft.com/office/drawing/2014/main" id="{BBEEA372-8B0E-CB42-B7A8-955EE4FE32E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1237" y="0"/>
            <a:ext cx="6100764" cy="6858000"/>
          </a:xfrm>
          <a:solidFill>
            <a:srgbClr val="E8E8E8"/>
          </a:solidFill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" name="Slide Number Placeholder">
            <a:extLst>
              <a:ext uri="{FF2B5EF4-FFF2-40B4-BE49-F238E27FC236}">
                <a16:creationId xmlns:a16="http://schemas.microsoft.com/office/drawing/2014/main" id="{278115E9-2E33-F542-A64E-289B972B09E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E3109C-F841-A249-A33C-708B7DCDEF14}" type="slidenum">
              <a:rPr lang="en-US" smtClean="0"/>
              <a:t>‹#›</a:t>
            </a:fld>
            <a:endParaRPr lang="en-US"/>
          </a:p>
        </p:txBody>
      </p:sp>
      <p:sp>
        <p:nvSpPr>
          <p:cNvPr id="5" name="Content Placeholder">
            <a:extLst>
              <a:ext uri="{FF2B5EF4-FFF2-40B4-BE49-F238E27FC236}">
                <a16:creationId xmlns:a16="http://schemas.microsoft.com/office/drawing/2014/main" id="{6DE0EB1B-D8BA-CE4B-A4F4-8B0F7363ABF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29270" y="1822036"/>
            <a:ext cx="5538071" cy="433905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">
            <a:extLst>
              <a:ext uri="{FF2B5EF4-FFF2-40B4-BE49-F238E27FC236}">
                <a16:creationId xmlns:a16="http://schemas.microsoft.com/office/drawing/2014/main" id="{770EDB3F-BA1C-8549-8E96-DFBA213B2AD5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894729" y="6492240"/>
            <a:ext cx="5323108" cy="192024"/>
          </a:xfrm>
        </p:spPr>
        <p:txBody>
          <a:bodyPr/>
          <a:lstStyle/>
          <a:p>
            <a:r>
              <a:rPr lang="en-US" dirty="0"/>
              <a:t>Presentation title / Month XX, 2021 / © 2021 AT&amp;T Intellectual Property - AT&amp;T Proprietary (Internal Use Only)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A0E2126-E2C2-4A24-96BE-37FBCF34D8C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05029" y="6411739"/>
            <a:ext cx="744218" cy="366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70233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1/2 image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">
            <a:extLst>
              <a:ext uri="{FF2B5EF4-FFF2-40B4-BE49-F238E27FC236}">
                <a16:creationId xmlns:a16="http://schemas.microsoft.com/office/drawing/2014/main" id="{BBEEA372-8B0E-CB42-B7A8-955EE4FE32E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6100764" cy="6858000"/>
          </a:xfrm>
          <a:solidFill>
            <a:srgbClr val="E8E8E8"/>
          </a:solidFill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Placeholder">
            <a:extLst>
              <a:ext uri="{FF2B5EF4-FFF2-40B4-BE49-F238E27FC236}">
                <a16:creationId xmlns:a16="http://schemas.microsoft.com/office/drawing/2014/main" id="{83E8D14E-206A-3947-B30D-7D15E18DD3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71639" y="266104"/>
            <a:ext cx="5567845" cy="5894984"/>
          </a:xfrm>
        </p:spPr>
        <p:txBody>
          <a:bodyPr/>
          <a:lstStyle>
            <a:lvl1pPr>
              <a:lnSpc>
                <a:spcPct val="90000"/>
              </a:lnSpc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">
            <a:extLst>
              <a:ext uri="{FF2B5EF4-FFF2-40B4-BE49-F238E27FC236}">
                <a16:creationId xmlns:a16="http://schemas.microsoft.com/office/drawing/2014/main" id="{278115E9-2E33-F542-A64E-289B972B09E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4E3109C-F841-A249-A33C-708B7DCDEF14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">
            <a:extLst>
              <a:ext uri="{FF2B5EF4-FFF2-40B4-BE49-F238E27FC236}">
                <a16:creationId xmlns:a16="http://schemas.microsoft.com/office/drawing/2014/main" id="{770EDB3F-BA1C-8549-8E96-DFBA213B2AD5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894729" y="6492240"/>
            <a:ext cx="5323108" cy="19202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 / Month XX, 2021 / © 2021 AT&amp;T Intellectual Property - AT&amp;T Proprietary (Internal Use Only)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FD7FB67-AE6E-4A7C-AC36-9280CE55BF0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40013" y="6404924"/>
            <a:ext cx="722839" cy="356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40213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mall titl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"/>
          <p:cNvSpPr>
            <a:spLocks noGrp="1"/>
          </p:cNvSpPr>
          <p:nvPr>
            <p:ph type="title" hasCustomPrompt="1"/>
          </p:nvPr>
        </p:nvSpPr>
        <p:spPr>
          <a:xfrm>
            <a:off x="290806" y="245863"/>
            <a:ext cx="8674555" cy="1636913"/>
          </a:xfrm>
          <a:effectLst/>
        </p:spPr>
        <p:txBody>
          <a:bodyPr anchor="t" anchorCtr="0"/>
          <a:lstStyle>
            <a:lvl1pPr>
              <a:lnSpc>
                <a:spcPct val="90000"/>
              </a:lnSpc>
              <a:spcAft>
                <a:spcPts val="0"/>
              </a:spcAft>
              <a:defRPr sz="6000" b="0" i="0">
                <a:solidFill>
                  <a:schemeClr val="tx2"/>
                </a:solidFill>
                <a:latin typeface="ATT Aleck Sans Medium" panose="020B0503020203020204" pitchFamily="34" charset="0"/>
                <a:cs typeface="ATT Aleck Sans Medium" panose="020B0503020203020204" pitchFamily="34" charset="0"/>
              </a:defRPr>
            </a:lvl1pPr>
          </a:lstStyle>
          <a:p>
            <a:r>
              <a:rPr lang="en-US" dirty="0"/>
              <a:t>[Presentation title]</a:t>
            </a:r>
          </a:p>
        </p:txBody>
      </p:sp>
      <p:sp>
        <p:nvSpPr>
          <p:cNvPr id="4" name="Text Placeholder"/>
          <p:cNvSpPr>
            <a:spLocks noGrp="1"/>
          </p:cNvSpPr>
          <p:nvPr>
            <p:ph type="body" sz="quarter" idx="18" hasCustomPrompt="1"/>
          </p:nvPr>
        </p:nvSpPr>
        <p:spPr>
          <a:xfrm>
            <a:off x="334689" y="2071376"/>
            <a:ext cx="5761311" cy="713232"/>
          </a:xfrm>
          <a:effectLst/>
        </p:spPr>
        <p:txBody>
          <a:bodyPr anchor="t"/>
          <a:lstStyle>
            <a:lvl1pPr marL="0">
              <a:lnSpc>
                <a:spcPct val="100000"/>
              </a:lnSpc>
              <a:spcAft>
                <a:spcPts val="0"/>
              </a:spcAft>
              <a:buClrTx/>
              <a:buFontTx/>
              <a:buNone/>
              <a:defRPr sz="1800">
                <a:solidFill>
                  <a:schemeClr val="tx1"/>
                </a:solidFill>
              </a:defRPr>
            </a:lvl1pPr>
            <a:lvl2pPr marL="0">
              <a:lnSpc>
                <a:spcPct val="100000"/>
              </a:lnSpc>
              <a:spcAft>
                <a:spcPts val="0"/>
              </a:spcAft>
              <a:buClrTx/>
              <a:buFontTx/>
              <a:buNone/>
              <a:defRPr sz="1800">
                <a:solidFill>
                  <a:schemeClr val="tx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ClrTx/>
              <a:buFontTx/>
              <a:buNone/>
              <a:defRPr sz="1800">
                <a:solidFill>
                  <a:schemeClr val="tx1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ClrTx/>
              <a:buFontTx/>
              <a:buNone/>
              <a:defRPr sz="1800">
                <a:solidFill>
                  <a:schemeClr val="tx1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ClrTx/>
              <a:buFontTx/>
              <a:buNone/>
              <a:defRPr sz="1800">
                <a:solidFill>
                  <a:schemeClr val="tx1"/>
                </a:solidFill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ClrTx/>
              <a:buFontTx/>
              <a:buNone/>
              <a:defRPr sz="1800">
                <a:solidFill>
                  <a:schemeClr val="tx1"/>
                </a:solidFill>
              </a:defRPr>
            </a:lvl6pPr>
            <a:lvl7pPr marL="0" indent="0">
              <a:lnSpc>
                <a:spcPct val="100000"/>
              </a:lnSpc>
              <a:spcAft>
                <a:spcPts val="0"/>
              </a:spcAft>
              <a:buClrTx/>
              <a:buFontTx/>
              <a:buNone/>
              <a:defRPr sz="1800">
                <a:solidFill>
                  <a:schemeClr val="tx1"/>
                </a:solidFill>
              </a:defRPr>
            </a:lvl7pPr>
            <a:lvl8pPr marL="0" indent="0">
              <a:lnSpc>
                <a:spcPct val="100000"/>
              </a:lnSpc>
              <a:spcAft>
                <a:spcPts val="0"/>
              </a:spcAft>
              <a:buClrTx/>
              <a:buFontTx/>
              <a:buNone/>
              <a:defRPr sz="1800">
                <a:solidFill>
                  <a:schemeClr val="tx1"/>
                </a:solidFill>
              </a:defRPr>
            </a:lvl8pPr>
            <a:lvl9pPr marL="0" indent="0">
              <a:lnSpc>
                <a:spcPct val="100000"/>
              </a:lnSpc>
              <a:spcAft>
                <a:spcPts val="0"/>
              </a:spcAft>
              <a:buClrTx/>
              <a:buFontTx/>
              <a:buNone/>
              <a:defRPr sz="18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dirty="0"/>
              <a:t>[Optional subtitle]</a:t>
            </a:r>
          </a:p>
        </p:txBody>
      </p:sp>
      <p:sp>
        <p:nvSpPr>
          <p:cNvPr id="7" name="Text Box">
            <a:extLst>
              <a:ext uri="{FF2B5EF4-FFF2-40B4-BE49-F238E27FC236}">
                <a16:creationId xmlns:a16="http://schemas.microsoft.com/office/drawing/2014/main" id="{71C472D9-27CE-418D-B85E-A4B1AFFCA23A}"/>
              </a:ext>
            </a:extLst>
          </p:cNvPr>
          <p:cNvSpPr txBox="1"/>
          <p:nvPr userDrawn="1"/>
        </p:nvSpPr>
        <p:spPr>
          <a:xfrm>
            <a:off x="347753" y="6176891"/>
            <a:ext cx="5748246" cy="33027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 anchorCtr="0">
            <a:no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dirty="0">
                <a:solidFill>
                  <a:schemeClr val="tx1"/>
                </a:solidFill>
              </a:rPr>
              <a:t>© 2021 AT&amp;T Intellectual Property. AT&amp;T and globe logo are registered trademarks and service marks of </a:t>
            </a:r>
            <a:br>
              <a:rPr lang="en-US" sz="600" dirty="0">
                <a:solidFill>
                  <a:schemeClr val="tx1"/>
                </a:solidFill>
              </a:rPr>
            </a:br>
            <a:r>
              <a:rPr lang="en-US" sz="600" dirty="0">
                <a:solidFill>
                  <a:schemeClr val="tx1"/>
                </a:solidFill>
              </a:rPr>
              <a:t>AT&amp;T Intellectual Property and/or AT&amp;T affiliated companies. All other marks are the property of their respective owners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600" b="1" dirty="0">
              <a:solidFill>
                <a:schemeClr val="tx1"/>
              </a:solidFill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b="1" dirty="0">
                <a:solidFill>
                  <a:schemeClr val="tx1"/>
                </a:solidFill>
              </a:rPr>
              <a:t>AT&amp;T Proprietary (Internal Use Only) - Not for use or disclosure outside the AT&amp;T companies except under written agreement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0D48E13-5AC4-4D81-8F5A-56905755586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59966" y="6005661"/>
            <a:ext cx="1451979" cy="715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1158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text + 1/2 image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">
            <a:extLst>
              <a:ext uri="{FF2B5EF4-FFF2-40B4-BE49-F238E27FC236}">
                <a16:creationId xmlns:a16="http://schemas.microsoft.com/office/drawing/2014/main" id="{BBEEA372-8B0E-CB42-B7A8-955EE4FE32E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6100764" cy="6858000"/>
          </a:xfrm>
          <a:solidFill>
            <a:srgbClr val="E8E8E8"/>
          </a:solidFill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Placeholder">
            <a:extLst>
              <a:ext uri="{FF2B5EF4-FFF2-40B4-BE49-F238E27FC236}">
                <a16:creationId xmlns:a16="http://schemas.microsoft.com/office/drawing/2014/main" id="{83E8D14E-206A-3947-B30D-7D15E18DD3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150" y="283464"/>
            <a:ext cx="5538071" cy="86266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">
            <a:extLst>
              <a:ext uri="{FF2B5EF4-FFF2-40B4-BE49-F238E27FC236}">
                <a16:creationId xmlns:a16="http://schemas.microsoft.com/office/drawing/2014/main" id="{6DE0EB1B-D8BA-CE4B-A4F4-8B0F7363ABF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298150" y="1822036"/>
            <a:ext cx="5538071" cy="433905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Slide Number Placeholder">
            <a:extLst>
              <a:ext uri="{FF2B5EF4-FFF2-40B4-BE49-F238E27FC236}">
                <a16:creationId xmlns:a16="http://schemas.microsoft.com/office/drawing/2014/main" id="{278115E9-2E33-F542-A64E-289B972B09E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4E3109C-F841-A249-A33C-708B7DCDEF14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">
            <a:extLst>
              <a:ext uri="{FF2B5EF4-FFF2-40B4-BE49-F238E27FC236}">
                <a16:creationId xmlns:a16="http://schemas.microsoft.com/office/drawing/2014/main" id="{770EDB3F-BA1C-8549-8E96-DFBA213B2AD5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894731" y="6492240"/>
            <a:ext cx="5323108" cy="19202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 / Month XX, 2021 / © 2021 AT&amp;T Intellectual Property - AT&amp;T Proprietary (Internal Use Only)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260C527-ADB5-4D70-9923-5D27619E155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40013" y="6404924"/>
            <a:ext cx="722839" cy="356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52715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text (on AT&amp;T blue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">
            <a:extLst>
              <a:ext uri="{FF2B5EF4-FFF2-40B4-BE49-F238E27FC236}">
                <a16:creationId xmlns:a16="http://schemas.microsoft.com/office/drawing/2014/main" id="{83E8D14E-206A-3947-B30D-7D15E18DD3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9270" y="283464"/>
            <a:ext cx="11742472" cy="86266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">
            <a:extLst>
              <a:ext uri="{FF2B5EF4-FFF2-40B4-BE49-F238E27FC236}">
                <a16:creationId xmlns:a16="http://schemas.microsoft.com/office/drawing/2014/main" id="{6DE0EB1B-D8BA-CE4B-A4F4-8B0F7363ABF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29270" y="1822036"/>
            <a:ext cx="2665535" cy="433904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Slide Number Placeholder">
            <a:extLst>
              <a:ext uri="{FF2B5EF4-FFF2-40B4-BE49-F238E27FC236}">
                <a16:creationId xmlns:a16="http://schemas.microsoft.com/office/drawing/2014/main" id="{278115E9-2E33-F542-A64E-289B972B09E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4E3109C-F841-A249-A33C-708B7DCDEF14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">
            <a:extLst>
              <a:ext uri="{FF2B5EF4-FFF2-40B4-BE49-F238E27FC236}">
                <a16:creationId xmlns:a16="http://schemas.microsoft.com/office/drawing/2014/main" id="{4F98A8BB-6209-574B-B436-4BC74C0794E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 / Month XX, 2021 / © 2021 AT&amp;T Intellectual Property - AT&amp;T Proprietary (Internal Use Only) </a:t>
            </a:r>
          </a:p>
        </p:txBody>
      </p:sp>
      <p:cxnSp>
        <p:nvCxnSpPr>
          <p:cNvPr id="7" name="Straight Connector">
            <a:extLst>
              <a:ext uri="{FF2B5EF4-FFF2-40B4-BE49-F238E27FC236}">
                <a16:creationId xmlns:a16="http://schemas.microsoft.com/office/drawing/2014/main" id="{CC653A88-1579-A54E-95FF-23E7360792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347754" y="6389653"/>
            <a:ext cx="11491730" cy="0"/>
          </a:xfrm>
          <a:prstGeom prst="line">
            <a:avLst/>
          </a:prstGeom>
          <a:ln w="6350" cap="sq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accent1"/>
          </a:fillRef>
          <a:effectRef idx="0">
            <a:schemeClr val="dk1"/>
          </a:effectRef>
          <a:fontRef idx="minor">
            <a:schemeClr val="lt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873AFA4B-8F87-4894-A620-E4C0D0731B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05029" y="6411739"/>
            <a:ext cx="744218" cy="366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32716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 hasCustomPrompt="1"/>
          </p:nvPr>
        </p:nvSpPr>
        <p:spPr>
          <a:xfrm>
            <a:off x="328987" y="280928"/>
            <a:ext cx="11510496" cy="652852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 dirty="0"/>
              <a:t>[Slide title]</a:t>
            </a:r>
          </a:p>
        </p:txBody>
      </p:sp>
      <p:sp>
        <p:nvSpPr>
          <p:cNvPr id="7" name="Slide Number Placeholder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4E3109C-F841-A249-A33C-708B7DCDEF1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Footer Placeholder">
            <a:extLst>
              <a:ext uri="{FF2B5EF4-FFF2-40B4-BE49-F238E27FC236}">
                <a16:creationId xmlns:a16="http://schemas.microsoft.com/office/drawing/2014/main" id="{285ECC81-F806-1342-B46E-27DAB802BEC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/>
              <a:t>Presentation title / Month XX, 2021 / © 2021 AT&amp;T Intellectual Property - AT&amp;T Proprietary (Internal Use Only) </a:t>
            </a:r>
          </a:p>
        </p:txBody>
      </p:sp>
      <p:cxnSp>
        <p:nvCxnSpPr>
          <p:cNvPr id="6" name="Straight Connector">
            <a:extLst>
              <a:ext uri="{FF2B5EF4-FFF2-40B4-BE49-F238E27FC236}">
                <a16:creationId xmlns:a16="http://schemas.microsoft.com/office/drawing/2014/main" id="{D367BE66-D6F2-1046-B922-95193B856F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347754" y="6389653"/>
            <a:ext cx="11491730" cy="0"/>
          </a:xfrm>
          <a:prstGeom prst="line">
            <a:avLst/>
          </a:prstGeom>
          <a:noFill/>
          <a:ln w="6350" cap="sq" cmpd="sng" algn="ctr">
            <a:solidFill>
              <a:srgbClr val="000000"/>
            </a:solidFill>
            <a:prstDash val="solid"/>
          </a:ln>
          <a:effectLst/>
        </p:spPr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2FC5DA52-EA53-417E-A4F6-7CBD2ADEBB9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40013" y="6404924"/>
            <a:ext cx="722839" cy="356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573311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4E3109C-F841-A249-A33C-708B7DCDEF14}" type="slidenum">
              <a:rPr lang="en-US" smtClean="0"/>
              <a:t>‹#›</a:t>
            </a:fld>
            <a:endParaRPr lang="en-US"/>
          </a:p>
        </p:txBody>
      </p:sp>
      <p:sp>
        <p:nvSpPr>
          <p:cNvPr id="2" name="Footer Placeholder">
            <a:extLst>
              <a:ext uri="{FF2B5EF4-FFF2-40B4-BE49-F238E27FC236}">
                <a16:creationId xmlns:a16="http://schemas.microsoft.com/office/drawing/2014/main" id="{3CE87F42-0DBA-1F4D-BB94-6D9B444C73E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/>
              <a:t>Presentation title / Month XX, 2021 / © 2021 AT&amp;T Intellectual Property - AT&amp;T Proprietary (Internal Use Only) </a:t>
            </a:r>
          </a:p>
        </p:txBody>
      </p:sp>
      <p:cxnSp>
        <p:nvCxnSpPr>
          <p:cNvPr id="5" name="Straight Connector">
            <a:extLst>
              <a:ext uri="{FF2B5EF4-FFF2-40B4-BE49-F238E27FC236}">
                <a16:creationId xmlns:a16="http://schemas.microsoft.com/office/drawing/2014/main" id="{A8B53130-DD9A-C949-850D-7D7CC44F6D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347754" y="6389653"/>
            <a:ext cx="11491730" cy="0"/>
          </a:xfrm>
          <a:prstGeom prst="line">
            <a:avLst/>
          </a:prstGeom>
          <a:noFill/>
          <a:ln w="6350" cap="sq" cmpd="sng" algn="ctr">
            <a:solidFill>
              <a:srgbClr val="000000"/>
            </a:solidFill>
            <a:prstDash val="solid"/>
          </a:ln>
          <a:effectLst/>
        </p:spPr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7520840C-D89F-41CD-AB90-EEB1F5426CD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40013" y="6404924"/>
            <a:ext cx="722839" cy="356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55207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Globe (on AT&amp;T blue)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C3C57B4-DF4F-498D-BACA-FA958A68959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9410" y="2075686"/>
            <a:ext cx="5605824" cy="2761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0726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Globe (on white)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45E5479-2146-4B7E-B6DF-D980BB0D90E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4262" y="2120127"/>
            <a:ext cx="5314018" cy="2617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51852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divider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"/>
          <p:cNvSpPr>
            <a:spLocks noGrp="1"/>
          </p:cNvSpPr>
          <p:nvPr>
            <p:ph type="title" hasCustomPrompt="1"/>
          </p:nvPr>
        </p:nvSpPr>
        <p:spPr>
          <a:xfrm>
            <a:off x="292684" y="246888"/>
            <a:ext cx="10109738" cy="2511058"/>
          </a:xfrm>
          <a:effectLst/>
        </p:spPr>
        <p:txBody>
          <a:bodyPr anchor="t" anchorCtr="0"/>
          <a:lstStyle>
            <a:lvl1pPr>
              <a:lnSpc>
                <a:spcPct val="90000"/>
              </a:lnSpc>
              <a:spcAft>
                <a:spcPts val="0"/>
              </a:spcAft>
              <a:defRPr sz="6000" b="0" i="0">
                <a:solidFill>
                  <a:schemeClr val="bg1"/>
                </a:solidFill>
                <a:latin typeface="ATT Aleck Sans Medium" panose="020B0503020203020204" pitchFamily="34" charset="0"/>
                <a:cs typeface="ATT Aleck Sans Medium" panose="020B0503020203020204" pitchFamily="34" charset="0"/>
              </a:defRPr>
            </a:lvl1pPr>
          </a:lstStyle>
          <a:p>
            <a:r>
              <a:rPr lang="en-US" dirty="0"/>
              <a:t>[Section divider title]</a:t>
            </a:r>
          </a:p>
        </p:txBody>
      </p:sp>
      <p:sp>
        <p:nvSpPr>
          <p:cNvPr id="5" name="Text Placeholder">
            <a:extLst>
              <a:ext uri="{FF2B5EF4-FFF2-40B4-BE49-F238E27FC236}">
                <a16:creationId xmlns:a16="http://schemas.microsoft.com/office/drawing/2014/main" id="{39714527-FCC7-B147-AF40-40DA070BE47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5080" y="3414782"/>
            <a:ext cx="5760921" cy="1555680"/>
          </a:xfr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  <a:lvl2pPr marL="0" indent="0">
              <a:buNone/>
              <a:defRPr>
                <a:solidFill>
                  <a:schemeClr val="bg1"/>
                </a:solidFill>
              </a:defRPr>
            </a:lvl2pPr>
            <a:lvl3pPr marL="228600" indent="0">
              <a:buNone/>
              <a:defRPr/>
            </a:lvl3pPr>
            <a:lvl4pPr marL="457200" indent="0">
              <a:buNone/>
              <a:defRPr/>
            </a:lvl4pPr>
            <a:lvl5pPr marL="685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2" name="Slide Number Placeholder">
            <a:extLst>
              <a:ext uri="{FF2B5EF4-FFF2-40B4-BE49-F238E27FC236}">
                <a16:creationId xmlns:a16="http://schemas.microsoft.com/office/drawing/2014/main" id="{A5D6ECD3-2A6B-C148-87A6-983275D43511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340565" y="6494061"/>
            <a:ext cx="722839" cy="19202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4E3109C-F841-A249-A33C-708B7DCDEF14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">
            <a:extLst>
              <a:ext uri="{FF2B5EF4-FFF2-40B4-BE49-F238E27FC236}">
                <a16:creationId xmlns:a16="http://schemas.microsoft.com/office/drawing/2014/main" id="{E14FC8C8-B3CF-7340-BDD3-D7C39E58108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1063405" y="6494061"/>
            <a:ext cx="5403204" cy="19202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 / Month XX, 2021 / © 2021 AT&amp;T Intellectual Property - AT&amp;T Proprietary (Internal Use Only) </a:t>
            </a:r>
          </a:p>
        </p:txBody>
      </p:sp>
      <p:cxnSp>
        <p:nvCxnSpPr>
          <p:cNvPr id="6" name="Straight Connector">
            <a:extLst>
              <a:ext uri="{FF2B5EF4-FFF2-40B4-BE49-F238E27FC236}">
                <a16:creationId xmlns:a16="http://schemas.microsoft.com/office/drawing/2014/main" id="{648CFAC4-3F6A-4249-9F48-503A85B316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347754" y="6389653"/>
            <a:ext cx="11491730" cy="0"/>
          </a:xfrm>
          <a:prstGeom prst="line">
            <a:avLst/>
          </a:prstGeom>
          <a:ln w="6350" cap="sq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accent1"/>
          </a:fillRef>
          <a:effectRef idx="0">
            <a:schemeClr val="dk1"/>
          </a:effectRef>
          <a:fontRef idx="minor">
            <a:schemeClr val="lt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BD3AB9EE-BAE8-427D-A4A4-C9C3250A2DC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05029" y="6411739"/>
            <a:ext cx="744218" cy="366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42355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content (1 colum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83E8D14E-206A-3947-B30D-7D15E18DD3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9270" y="283464"/>
            <a:ext cx="11509903" cy="86266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">
            <a:extLst>
              <a:ext uri="{FF2B5EF4-FFF2-40B4-BE49-F238E27FC236}">
                <a16:creationId xmlns:a16="http://schemas.microsoft.com/office/drawing/2014/main" id="{6DE0EB1B-D8BA-CE4B-A4F4-8B0F7363ABF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29581" y="1822440"/>
            <a:ext cx="11506148" cy="4338648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Slide Number Placeholder">
            <a:extLst>
              <a:ext uri="{FF2B5EF4-FFF2-40B4-BE49-F238E27FC236}">
                <a16:creationId xmlns:a16="http://schemas.microsoft.com/office/drawing/2014/main" id="{278115E9-2E33-F542-A64E-289B972B09E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E3109C-F841-A249-A33C-708B7DCDEF14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">
            <a:extLst>
              <a:ext uri="{FF2B5EF4-FFF2-40B4-BE49-F238E27FC236}">
                <a16:creationId xmlns:a16="http://schemas.microsoft.com/office/drawing/2014/main" id="{2EA2E8BB-F158-E34E-8F56-F2CA182AC79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/>
              <a:t>Presentation title / Month XX, 2021 / © 2021 AT&amp;T Intellectual Property - AT&amp;T Proprietary (Internal Use Only) </a:t>
            </a:r>
          </a:p>
        </p:txBody>
      </p:sp>
      <p:cxnSp>
        <p:nvCxnSpPr>
          <p:cNvPr id="7" name="Straight Connector">
            <a:extLst>
              <a:ext uri="{FF2B5EF4-FFF2-40B4-BE49-F238E27FC236}">
                <a16:creationId xmlns:a16="http://schemas.microsoft.com/office/drawing/2014/main" id="{FEA13839-5F72-2046-B228-6DC99C91AD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347754" y="6389653"/>
            <a:ext cx="11491730" cy="0"/>
          </a:xfrm>
          <a:prstGeom prst="line">
            <a:avLst/>
          </a:prstGeom>
          <a:noFill/>
          <a:ln w="6350" cap="sq" cmpd="sng" algn="ctr">
            <a:solidFill>
              <a:srgbClr val="000000"/>
            </a:solidFill>
            <a:prstDash val="solid"/>
          </a:ln>
          <a:effectLst/>
        </p:spPr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6C3A6A8D-74A3-4012-8FDF-CE7DBAD5DDA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40013" y="6404924"/>
            <a:ext cx="722839" cy="356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4519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content (2 colum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83E8D14E-206A-3947-B30D-7D15E18DD3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9270" y="283464"/>
            <a:ext cx="11510213" cy="86266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6DE0EB1B-D8BA-CE4B-A4F4-8B0F7363ABF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29270" y="1822036"/>
            <a:ext cx="5538071" cy="433905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BF22142-DBAA-3A4F-BA95-BE2DD864A8DF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6299967" y="1822037"/>
            <a:ext cx="5533561" cy="433905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Slide Number Placeholder">
            <a:extLst>
              <a:ext uri="{FF2B5EF4-FFF2-40B4-BE49-F238E27FC236}">
                <a16:creationId xmlns:a16="http://schemas.microsoft.com/office/drawing/2014/main" id="{278115E9-2E33-F542-A64E-289B972B09E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E3109C-F841-A249-A33C-708B7DCDEF14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">
            <a:extLst>
              <a:ext uri="{FF2B5EF4-FFF2-40B4-BE49-F238E27FC236}">
                <a16:creationId xmlns:a16="http://schemas.microsoft.com/office/drawing/2014/main" id="{E3A9557D-E65C-3F46-9C93-D074555B98EB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dirty="0"/>
              <a:t>Presentation title / Month XX, 2021 / © 2021 AT&amp;T Intellectual Property - AT&amp;T Proprietary (Internal Use Only) </a:t>
            </a:r>
          </a:p>
        </p:txBody>
      </p:sp>
      <p:cxnSp>
        <p:nvCxnSpPr>
          <p:cNvPr id="8" name="Straight Connector">
            <a:extLst>
              <a:ext uri="{FF2B5EF4-FFF2-40B4-BE49-F238E27FC236}">
                <a16:creationId xmlns:a16="http://schemas.microsoft.com/office/drawing/2014/main" id="{A0C418EE-6460-8E42-8C30-54DF8EF556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347754" y="6389653"/>
            <a:ext cx="11491730" cy="0"/>
          </a:xfrm>
          <a:prstGeom prst="line">
            <a:avLst/>
          </a:prstGeom>
          <a:noFill/>
          <a:ln w="6350" cap="sq" cmpd="sng" algn="ctr">
            <a:solidFill>
              <a:srgbClr val="000000"/>
            </a:solidFill>
            <a:prstDash val="solid"/>
          </a:ln>
          <a:effectLst/>
        </p:spPr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0D6BC2D4-40A6-4FF2-A9A2-2ED9BB39B5C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40013" y="6404924"/>
            <a:ext cx="722839" cy="356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31465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content (3 colum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83E8D14E-206A-3947-B30D-7D15E18DD3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9270" y="283464"/>
            <a:ext cx="11510213" cy="86266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6DE0EB1B-D8BA-CE4B-A4F4-8B0F7363ABF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29270" y="1822035"/>
            <a:ext cx="3475625" cy="43368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BF22142-DBAA-3A4F-BA95-BE2DD864A8DF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346564" y="1822036"/>
            <a:ext cx="3475625" cy="433550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73C7F918-8831-034A-8C00-253A50C274C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363858" y="1822036"/>
            <a:ext cx="3475625" cy="433905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Slide Number Placeholder">
            <a:extLst>
              <a:ext uri="{FF2B5EF4-FFF2-40B4-BE49-F238E27FC236}">
                <a16:creationId xmlns:a16="http://schemas.microsoft.com/office/drawing/2014/main" id="{278115E9-2E33-F542-A64E-289B972B09E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E3109C-F841-A249-A33C-708B7DCDEF14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">
            <a:extLst>
              <a:ext uri="{FF2B5EF4-FFF2-40B4-BE49-F238E27FC236}">
                <a16:creationId xmlns:a16="http://schemas.microsoft.com/office/drawing/2014/main" id="{604638E5-7A89-3D4A-B0E3-E3C0BF34E9ED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/>
              <a:t>Presentation title / Month XX, 2021 / © 2021 AT&amp;T Intellectual Property - AT&amp;T Proprietary (Internal Use Only) </a:t>
            </a:r>
          </a:p>
        </p:txBody>
      </p:sp>
      <p:cxnSp>
        <p:nvCxnSpPr>
          <p:cNvPr id="9" name="Straight Connector">
            <a:extLst>
              <a:ext uri="{FF2B5EF4-FFF2-40B4-BE49-F238E27FC236}">
                <a16:creationId xmlns:a16="http://schemas.microsoft.com/office/drawing/2014/main" id="{A033881D-54A3-0A48-AB72-ECF64E6D02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347754" y="6389653"/>
            <a:ext cx="11491730" cy="0"/>
          </a:xfrm>
          <a:prstGeom prst="line">
            <a:avLst/>
          </a:prstGeom>
          <a:noFill/>
          <a:ln w="6350" cap="sq" cmpd="sng" algn="ctr">
            <a:solidFill>
              <a:srgbClr val="000000"/>
            </a:solidFill>
            <a:prstDash val="solid"/>
          </a:ln>
          <a:effectLst/>
        </p:spPr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7983C5B5-EB9E-4048-998B-3A0DADBE582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40013" y="6404924"/>
            <a:ext cx="722839" cy="356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38857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ontent (4 colum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83E8D14E-206A-3947-B30D-7D15E18DD3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9270" y="283464"/>
            <a:ext cx="11742472" cy="86266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6DE0EB1B-D8BA-CE4B-A4F4-8B0F7363ABF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29270" y="1822035"/>
            <a:ext cx="2707329" cy="433680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BF22142-DBAA-3A4F-BA95-BE2DD864A8DF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3264441" y="1822036"/>
            <a:ext cx="2707329" cy="433550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73C7F918-8831-034A-8C00-253A50C274C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199612" y="1822036"/>
            <a:ext cx="2707329" cy="43390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D6008138-E871-7042-B79E-B1592A15A6E9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9134783" y="1822036"/>
            <a:ext cx="2707329" cy="43390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Slide Number Placeholder">
            <a:extLst>
              <a:ext uri="{FF2B5EF4-FFF2-40B4-BE49-F238E27FC236}">
                <a16:creationId xmlns:a16="http://schemas.microsoft.com/office/drawing/2014/main" id="{278115E9-2E33-F542-A64E-289B972B09E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E3109C-F841-A249-A33C-708B7DCDEF14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">
            <a:extLst>
              <a:ext uri="{FF2B5EF4-FFF2-40B4-BE49-F238E27FC236}">
                <a16:creationId xmlns:a16="http://schemas.microsoft.com/office/drawing/2014/main" id="{0F58A795-A68E-FD4E-A80C-E91251E6D32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Presentation title / Month XX, 2021 / © 2021 AT&amp;T Intellectual Property - AT&amp;T Proprietary (Internal Use Only) </a:t>
            </a:r>
          </a:p>
        </p:txBody>
      </p:sp>
      <p:cxnSp>
        <p:nvCxnSpPr>
          <p:cNvPr id="10" name="Straight Connector">
            <a:extLst>
              <a:ext uri="{FF2B5EF4-FFF2-40B4-BE49-F238E27FC236}">
                <a16:creationId xmlns:a16="http://schemas.microsoft.com/office/drawing/2014/main" id="{ADAD2240-3AE4-B34C-947E-EEBCB854A7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347754" y="6389653"/>
            <a:ext cx="11491730" cy="0"/>
          </a:xfrm>
          <a:prstGeom prst="line">
            <a:avLst/>
          </a:prstGeom>
          <a:noFill/>
          <a:ln w="6350" cap="sq" cmpd="sng" algn="ctr">
            <a:solidFill>
              <a:srgbClr val="000000"/>
            </a:solidFill>
            <a:prstDash val="solid"/>
          </a:ln>
          <a:effectLst/>
        </p:spPr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1ABA2181-9333-41AB-A901-D0C31AD3D5F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40013" y="6404924"/>
            <a:ext cx="722839" cy="356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5573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content (4 column stacke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83E8D14E-206A-3947-B30D-7D15E18DD3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9270" y="283464"/>
            <a:ext cx="11510213" cy="86266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6DE0EB1B-D8BA-CE4B-A4F4-8B0F7363ABF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29270" y="1822037"/>
            <a:ext cx="5533561" cy="163124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BF22142-DBAA-3A4F-BA95-BE2DD864A8DF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6306651" y="1822037"/>
            <a:ext cx="5533561" cy="163124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2C3D1597-8385-C34D-9200-EF459D29C83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29270" y="3621025"/>
            <a:ext cx="5533561" cy="163283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82BFD262-FDB9-0A42-93DD-19561916691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311004" y="3621025"/>
            <a:ext cx="5533561" cy="163283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Slide Number Placeholder">
            <a:extLst>
              <a:ext uri="{FF2B5EF4-FFF2-40B4-BE49-F238E27FC236}">
                <a16:creationId xmlns:a16="http://schemas.microsoft.com/office/drawing/2014/main" id="{278115E9-2E33-F542-A64E-289B972B09E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E3109C-F841-A249-A33C-708B7DCDEF14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">
            <a:extLst>
              <a:ext uri="{FF2B5EF4-FFF2-40B4-BE49-F238E27FC236}">
                <a16:creationId xmlns:a16="http://schemas.microsoft.com/office/drawing/2014/main" id="{BB6DEB42-41D1-4443-9F79-00E8E3A8134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Presentation title / Month XX, 2021 / © 2021 AT&amp;T Intellectual Property - AT&amp;T Proprietary (Internal Use Only) </a:t>
            </a:r>
          </a:p>
        </p:txBody>
      </p:sp>
      <p:cxnSp>
        <p:nvCxnSpPr>
          <p:cNvPr id="11" name="Straight Connector">
            <a:extLst>
              <a:ext uri="{FF2B5EF4-FFF2-40B4-BE49-F238E27FC236}">
                <a16:creationId xmlns:a16="http://schemas.microsoft.com/office/drawing/2014/main" id="{6510501E-5E7E-9B4C-B972-9D7AA5865D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347754" y="6389653"/>
            <a:ext cx="11491730" cy="0"/>
          </a:xfrm>
          <a:prstGeom prst="line">
            <a:avLst/>
          </a:prstGeom>
          <a:noFill/>
          <a:ln w="6350" cap="sq" cmpd="sng" algn="ctr">
            <a:solidFill>
              <a:srgbClr val="000000"/>
            </a:solidFill>
            <a:prstDash val="solid"/>
          </a:ln>
          <a:effectLst/>
        </p:spPr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B6C2DE48-A9C4-4463-B920-41E7B96985B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40013" y="6404924"/>
            <a:ext cx="722839" cy="356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610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4 column content with hea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83E8D14E-206A-3947-B30D-7D15E18DD3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9270" y="283464"/>
            <a:ext cx="11742472" cy="86266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6DE0EB1B-D8BA-CE4B-A4F4-8B0F7363ABF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29270" y="2605631"/>
            <a:ext cx="2707329" cy="822945"/>
          </a:xfrm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BF22142-DBAA-3A4F-BA95-BE2DD864A8DF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3264163" y="2605631"/>
            <a:ext cx="2707329" cy="822697"/>
          </a:xfrm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73C7F918-8831-034A-8C00-253A50C274C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199056" y="2605630"/>
            <a:ext cx="2707329" cy="823370"/>
          </a:xfrm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D6008138-E871-7042-B79E-B1592A15A6E9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9133949" y="2605630"/>
            <a:ext cx="2707329" cy="823370"/>
          </a:xfrm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A754FB65-0049-2A4D-84B3-0E1EDA03A3DC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329270" y="4050793"/>
            <a:ext cx="2707329" cy="2110335"/>
          </a:xfrm>
        </p:spPr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Content Placeholder 6">
            <a:extLst>
              <a:ext uri="{FF2B5EF4-FFF2-40B4-BE49-F238E27FC236}">
                <a16:creationId xmlns:a16="http://schemas.microsoft.com/office/drawing/2014/main" id="{F6C07FEE-269E-1941-9A24-31C3DDCB814B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3261654" y="4050792"/>
            <a:ext cx="2707329" cy="2110294"/>
          </a:xfrm>
        </p:spPr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7">
            <a:extLst>
              <a:ext uri="{FF2B5EF4-FFF2-40B4-BE49-F238E27FC236}">
                <a16:creationId xmlns:a16="http://schemas.microsoft.com/office/drawing/2014/main" id="{A6253EE2-43B8-6C42-839E-C05FE49D703A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194039" y="4050793"/>
            <a:ext cx="2707329" cy="2110336"/>
          </a:xfrm>
        </p:spPr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Content Placeholder 8">
            <a:extLst>
              <a:ext uri="{FF2B5EF4-FFF2-40B4-BE49-F238E27FC236}">
                <a16:creationId xmlns:a16="http://schemas.microsoft.com/office/drawing/2014/main" id="{F908B1C9-21E2-1143-88A4-CF2A7BB33D27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9126423" y="4050792"/>
            <a:ext cx="2707329" cy="2110294"/>
          </a:xfrm>
        </p:spPr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Slide Number Placeholder">
            <a:extLst>
              <a:ext uri="{FF2B5EF4-FFF2-40B4-BE49-F238E27FC236}">
                <a16:creationId xmlns:a16="http://schemas.microsoft.com/office/drawing/2014/main" id="{278115E9-2E33-F542-A64E-289B972B09E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E3109C-F841-A249-A33C-708B7DCDEF14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">
            <a:extLst>
              <a:ext uri="{FF2B5EF4-FFF2-40B4-BE49-F238E27FC236}">
                <a16:creationId xmlns:a16="http://schemas.microsoft.com/office/drawing/2014/main" id="{DE318CDF-3D28-0D45-A58E-785DBF27C9FB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 dirty="0"/>
              <a:t>Presentation title / Month XX, 2021 / © 2021 AT&amp;T Intellectual Property - AT&amp;T Proprietary (Internal Use Only) </a:t>
            </a:r>
          </a:p>
        </p:txBody>
      </p:sp>
      <p:cxnSp>
        <p:nvCxnSpPr>
          <p:cNvPr id="16" name="Straight Connector">
            <a:extLst>
              <a:ext uri="{FF2B5EF4-FFF2-40B4-BE49-F238E27FC236}">
                <a16:creationId xmlns:a16="http://schemas.microsoft.com/office/drawing/2014/main" id="{E70A6D88-32A0-FE4A-BCFF-A28D2F09E7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347754" y="6389653"/>
            <a:ext cx="11491730" cy="0"/>
          </a:xfrm>
          <a:prstGeom prst="line">
            <a:avLst/>
          </a:prstGeom>
          <a:noFill/>
          <a:ln w="6350" cap="sq" cmpd="sng" algn="ctr">
            <a:solidFill>
              <a:srgbClr val="000000"/>
            </a:solidFill>
            <a:prstDash val="solid"/>
          </a:ln>
          <a:effectLst/>
        </p:spPr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9F4C8360-2ED5-4EB4-9C3B-A17C380688B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40013" y="6404924"/>
            <a:ext cx="722839" cy="356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8411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"/>
          <p:cNvSpPr>
            <a:spLocks noGrp="1"/>
          </p:cNvSpPr>
          <p:nvPr>
            <p:ph type="title"/>
          </p:nvPr>
        </p:nvSpPr>
        <p:spPr>
          <a:xfrm>
            <a:off x="330592" y="281967"/>
            <a:ext cx="11508891" cy="86266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[Slide title]               </a:t>
            </a:r>
          </a:p>
        </p:txBody>
      </p:sp>
      <p:sp>
        <p:nvSpPr>
          <p:cNvPr id="3" name="Text Placeholder"/>
          <p:cNvSpPr>
            <a:spLocks noGrp="1"/>
          </p:cNvSpPr>
          <p:nvPr>
            <p:ph type="body" idx="1"/>
          </p:nvPr>
        </p:nvSpPr>
        <p:spPr>
          <a:xfrm>
            <a:off x="324518" y="1826247"/>
            <a:ext cx="11514966" cy="4334841"/>
          </a:xfrm>
          <a:prstGeom prst="rect">
            <a:avLst/>
          </a:prstGeom>
        </p:spPr>
        <p:txBody>
          <a:bodyPr vert="horz" lIns="0" tIns="0" rIns="0" bIns="0" spcCol="493776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"/>
          <p:cNvSpPr>
            <a:spLocks noGrp="1"/>
          </p:cNvSpPr>
          <p:nvPr>
            <p:ph type="sldNum" sz="quarter" idx="4"/>
          </p:nvPr>
        </p:nvSpPr>
        <p:spPr>
          <a:xfrm>
            <a:off x="340565" y="6492240"/>
            <a:ext cx="722839" cy="19202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lnSpc>
                <a:spcPts val="1000"/>
              </a:lnSpc>
              <a:defRPr sz="800" b="0">
                <a:solidFill>
                  <a:schemeClr val="tx1"/>
                </a:solidFill>
                <a:latin typeface="+mn-lt"/>
                <a:cs typeface="ATT Aleck Sans" panose="020B0503020203020204" pitchFamily="34" charset="0"/>
              </a:defRPr>
            </a:lvl1pPr>
          </a:lstStyle>
          <a:p>
            <a:fld id="{E4E3109C-F841-A249-A33C-708B7DCDEF14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">
            <a:extLst>
              <a:ext uri="{FF2B5EF4-FFF2-40B4-BE49-F238E27FC236}">
                <a16:creationId xmlns:a16="http://schemas.microsoft.com/office/drawing/2014/main" id="{EA75AFFA-2073-4D48-A217-E9467D3F99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63405" y="6492240"/>
            <a:ext cx="5323108" cy="19202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Presentation title / Month XX, 2021 / © 2021 AT&amp;T Intellectual Property - AT&amp;T Proprietary (Internal Use Only) </a:t>
            </a:r>
          </a:p>
        </p:txBody>
      </p:sp>
    </p:spTree>
    <p:extLst>
      <p:ext uri="{BB962C8B-B14F-4D97-AF65-F5344CB8AC3E}">
        <p14:creationId xmlns:p14="http://schemas.microsoft.com/office/powerpoint/2010/main" val="740336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</p:sldLayoutIdLst>
  <p:hf hdr="0" dt="0"/>
  <p:txStyles>
    <p:titleStyle>
      <a:lvl1pPr algn="l" defTabSz="457200" rtl="0" eaLnBrk="1" latinLnBrk="0" hangingPunct="1">
        <a:lnSpc>
          <a:spcPct val="100000"/>
        </a:lnSpc>
        <a:spcBef>
          <a:spcPct val="0"/>
        </a:spcBef>
        <a:spcAft>
          <a:spcPts val="0"/>
        </a:spcAft>
        <a:buNone/>
        <a:defRPr sz="2400" b="0" i="0" kern="1200">
          <a:solidFill>
            <a:schemeClr val="tx1"/>
          </a:solidFill>
          <a:latin typeface="ATT Aleck Sans Medium" panose="020B0503020203020204" pitchFamily="34" charset="0"/>
          <a:ea typeface="+mj-ea"/>
          <a:cs typeface="ATT Aleck Sans Medium" panose="020B0503020203020204" pitchFamily="34" charset="0"/>
        </a:defRPr>
      </a:lvl1pPr>
    </p:titleStyle>
    <p:bodyStyle>
      <a:lvl1pPr marL="0" indent="0" algn="l" defTabSz="4572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tx1"/>
        </a:buClr>
        <a:buFontTx/>
        <a:buNone/>
        <a:defRPr sz="2400" kern="1200">
          <a:solidFill>
            <a:schemeClr val="tx2"/>
          </a:solidFill>
          <a:latin typeface="+mn-lt"/>
          <a:ea typeface="+mn-ea"/>
          <a:cs typeface="ATT Aleck Sans" panose="020B0503020203020204" pitchFamily="34" charset="0"/>
        </a:defRPr>
      </a:lvl1pPr>
      <a:lvl2pPr marL="285750" indent="-285750" algn="l" defTabSz="4572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Tx/>
        <a:buSzPct val="101000"/>
        <a:buFont typeface="ATT Aleck Sans" panose="020B0604020202020204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ATT Aleck Sans" panose="020B0503020203020204" pitchFamily="34" charset="0"/>
        </a:defRPr>
      </a:lvl2pPr>
      <a:lvl3pPr marL="457200" indent="-228600" algn="l" defTabSz="4572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Tx/>
        <a:buFont typeface="ATT Aleck Sans" panose="020F0502020204030204" pitchFamily="34" charset="0"/>
        <a:buChar char="‒"/>
        <a:defRPr sz="1400" kern="1200" baseline="0">
          <a:solidFill>
            <a:schemeClr val="tx1"/>
          </a:solidFill>
          <a:latin typeface="+mn-lt"/>
          <a:ea typeface="+mn-ea"/>
          <a:cs typeface="ATT Aleck Sans" panose="020B0503020203020204" pitchFamily="34" charset="0"/>
        </a:defRPr>
      </a:lvl3pPr>
      <a:lvl4pPr marL="742950" indent="-285750" algn="l" defTabSz="4572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Tx/>
        <a:buSzPct val="75000"/>
        <a:buFont typeface="ATT Aleck San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ATT Aleck Sans" panose="020B0503020203020204" pitchFamily="34" charset="0"/>
        </a:defRPr>
      </a:lvl4pPr>
      <a:lvl5pPr marL="914400" indent="-228600" algn="l" defTabSz="4572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Tx/>
        <a:buSzPct val="60000"/>
        <a:buFont typeface="ATT Aleck Sans" panose="02070309020205020404" pitchFamily="49" charset="0"/>
        <a:buChar char="o"/>
        <a:defRPr sz="1400" kern="1200">
          <a:solidFill>
            <a:schemeClr val="tx1"/>
          </a:solidFill>
          <a:latin typeface="+mn-lt"/>
          <a:ea typeface="+mn-ea"/>
          <a:cs typeface="ATT Aleck Sans" panose="020B0503020203020204" pitchFamily="34" charset="0"/>
        </a:defRPr>
      </a:lvl5pPr>
      <a:lvl6pPr marL="1143000" indent="-228600" algn="l" defTabSz="4572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Tx/>
        <a:buFont typeface="ATT Aleck Sans" panose="020F0502020204030204" pitchFamily="34" charset="0"/>
        <a:buChar char="◦"/>
        <a:defRPr sz="1400" kern="1200" baseline="0">
          <a:solidFill>
            <a:schemeClr val="tx1"/>
          </a:solidFill>
          <a:latin typeface="+mn-lt"/>
          <a:ea typeface="+mn-ea"/>
          <a:cs typeface="ATT Aleck Sans" panose="020B0503020203020204" pitchFamily="34" charset="0"/>
        </a:defRPr>
      </a:lvl6pPr>
      <a:lvl7pPr marL="1371600" indent="-228600" algn="l" defTabSz="4572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Tx/>
        <a:buFont typeface="ATT Aleck Sans" panose="020F0502020204030204" pitchFamily="34" charset="0"/>
        <a:buChar char="›"/>
        <a:defRPr sz="1400" kern="1200">
          <a:solidFill>
            <a:schemeClr val="tx1"/>
          </a:solidFill>
          <a:latin typeface="+mn-lt"/>
          <a:ea typeface="+mn-ea"/>
          <a:cs typeface="ATT Aleck Sans" panose="020B0503020203020204" pitchFamily="34" charset="0"/>
        </a:defRPr>
      </a:lvl7pPr>
      <a:lvl8pPr marL="1600200" indent="-228600" algn="l" defTabSz="4572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Tx/>
        <a:buFont typeface="ATT Aleck Sans" panose="020F0502020204030204" pitchFamily="34" charset="0"/>
        <a:buChar char="▫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828800" indent="-228600" algn="l" defTabSz="4572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Tx/>
        <a:buFont typeface="ATT Aleck Sans" panose="020F0502020204030204" pitchFamily="34" charset="0"/>
        <a:buChar char="†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5" pos="7456">
          <p15:clr>
            <a:srgbClr val="F26B43"/>
          </p15:clr>
        </p15:guide>
        <p15:guide id="6" pos="219">
          <p15:clr>
            <a:srgbClr val="F26B43"/>
          </p15:clr>
        </p15:guide>
        <p15:guide id="13" pos="3983">
          <p15:clr>
            <a:srgbClr val="5ACBF0"/>
          </p15:clr>
        </p15:guide>
        <p15:guide id="14" pos="3695">
          <p15:clr>
            <a:srgbClr val="5ACBF0"/>
          </p15:clr>
        </p15:guide>
        <p15:guide id="17" orient="horz" pos="216">
          <p15:clr>
            <a:srgbClr val="F26B43"/>
          </p15:clr>
        </p15:guide>
        <p15:guide id="18" orient="horz" pos="4122">
          <p15:clr>
            <a:srgbClr val="F26B43"/>
          </p15:clr>
        </p15:guide>
        <p15:guide id="21" orient="horz" pos="1186">
          <p15:clr>
            <a:srgbClr val="F26B43"/>
          </p15:clr>
        </p15:guide>
        <p15:guide id="28" orient="horz" pos="3131">
          <p15:clr>
            <a:srgbClr val="F26B43"/>
          </p15:clr>
        </p15:guide>
        <p15:guide id="36" pos="3839">
          <p15:clr>
            <a:srgbClr val="F26B43"/>
          </p15:clr>
        </p15:guide>
        <p15:guide id="37" pos="2932">
          <p15:clr>
            <a:srgbClr val="F26B43"/>
          </p15:clr>
        </p15:guide>
        <p15:guide id="39" pos="2028">
          <p15:clr>
            <a:srgbClr val="F26B43"/>
          </p15:clr>
        </p15:guide>
        <p15:guide id="40" pos="1124">
          <p15:clr>
            <a:srgbClr val="F26B43"/>
          </p15:clr>
        </p15:guide>
        <p15:guide id="41" pos="5646">
          <p15:clr>
            <a:srgbClr val="F26B43"/>
          </p15:clr>
        </p15:guide>
        <p15:guide id="42" pos="6551">
          <p15:clr>
            <a:srgbClr val="F26B43"/>
          </p15:clr>
        </p15:guide>
        <p15:guide id="43" pos="4744">
          <p15:clr>
            <a:srgbClr val="F26B43"/>
          </p15:clr>
        </p15:guide>
        <p15:guide id="44" pos="982">
          <p15:clr>
            <a:srgbClr val="5ACBF0"/>
          </p15:clr>
        </p15:guide>
        <p15:guide id="46" pos="1271">
          <p15:clr>
            <a:srgbClr val="5ACBF0"/>
          </p15:clr>
        </p15:guide>
        <p15:guide id="47" pos="1886">
          <p15:clr>
            <a:srgbClr val="5ACBF0"/>
          </p15:clr>
        </p15:guide>
        <p15:guide id="48" pos="2174">
          <p15:clr>
            <a:srgbClr val="5ACBF0"/>
          </p15:clr>
        </p15:guide>
        <p15:guide id="49" pos="2791">
          <p15:clr>
            <a:srgbClr val="5ACBF0"/>
          </p15:clr>
        </p15:guide>
        <p15:guide id="50" pos="3079">
          <p15:clr>
            <a:srgbClr val="5ACBF0"/>
          </p15:clr>
        </p15:guide>
        <p15:guide id="51" pos="4602">
          <p15:clr>
            <a:srgbClr val="5ACBF0"/>
          </p15:clr>
        </p15:guide>
        <p15:guide id="52" pos="4885">
          <p15:clr>
            <a:srgbClr val="5ACBF0"/>
          </p15:clr>
        </p15:guide>
        <p15:guide id="53" pos="5504">
          <p15:clr>
            <a:srgbClr val="5ACBF0"/>
          </p15:clr>
        </p15:guide>
        <p15:guide id="54" pos="5791">
          <p15:clr>
            <a:srgbClr val="5ACBF0"/>
          </p15:clr>
        </p15:guide>
        <p15:guide id="55" pos="6410">
          <p15:clr>
            <a:srgbClr val="5ACBF0"/>
          </p15:clr>
        </p15:guide>
        <p15:guide id="56" pos="6696">
          <p15:clr>
            <a:srgbClr val="5ACBF0"/>
          </p15:clr>
        </p15:guide>
        <p15:guide id="58" orient="horz" pos="2160">
          <p15:clr>
            <a:srgbClr val="F26B43"/>
          </p15:clr>
        </p15:guide>
        <p15:guide id="59" orient="horz" pos="3881">
          <p15:clr>
            <a:srgbClr val="547EBF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svg"/><Relationship Id="rId3" Type="http://schemas.openxmlformats.org/officeDocument/2006/relationships/image" Target="../media/image7.svg"/><Relationship Id="rId7" Type="http://schemas.openxmlformats.org/officeDocument/2006/relationships/image" Target="../media/image11.svg"/><Relationship Id="rId12" Type="http://schemas.openxmlformats.org/officeDocument/2006/relationships/image" Target="../media/image16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11" Type="http://schemas.openxmlformats.org/officeDocument/2006/relationships/image" Target="../media/image15.svg"/><Relationship Id="rId5" Type="http://schemas.openxmlformats.org/officeDocument/2006/relationships/image" Target="../media/image9.sv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7.svg"/><Relationship Id="rId7" Type="http://schemas.openxmlformats.org/officeDocument/2006/relationships/image" Target="../media/image21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png"/><Relationship Id="rId11" Type="http://schemas.openxmlformats.org/officeDocument/2006/relationships/image" Target="../media/image25.svg"/><Relationship Id="rId5" Type="http://schemas.openxmlformats.org/officeDocument/2006/relationships/image" Target="../media/image19.sv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svg"/><Relationship Id="rId3" Type="http://schemas.openxmlformats.org/officeDocument/2006/relationships/image" Target="../media/image8.png"/><Relationship Id="rId7" Type="http://schemas.openxmlformats.org/officeDocument/2006/relationships/image" Target="../media/image28.png"/><Relationship Id="rId12" Type="http://schemas.openxmlformats.org/officeDocument/2006/relationships/image" Target="../media/image33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svg"/><Relationship Id="rId11" Type="http://schemas.openxmlformats.org/officeDocument/2006/relationships/image" Target="../media/image32.png"/><Relationship Id="rId5" Type="http://schemas.openxmlformats.org/officeDocument/2006/relationships/image" Target="../media/image26.png"/><Relationship Id="rId10" Type="http://schemas.openxmlformats.org/officeDocument/2006/relationships/image" Target="../media/image31.svg"/><Relationship Id="rId4" Type="http://schemas.openxmlformats.org/officeDocument/2006/relationships/image" Target="../media/image9.svg"/><Relationship Id="rId9" Type="http://schemas.openxmlformats.org/officeDocument/2006/relationships/image" Target="../media/image3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9B3322-4DCB-4C12-904F-9144891081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Application Flow Visualizer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5D6476-0387-4DF7-9E9E-ECAD633A212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34688" y="2071376"/>
            <a:ext cx="5761311" cy="713232"/>
          </a:xfrm>
        </p:spPr>
        <p:txBody>
          <a:bodyPr/>
          <a:lstStyle/>
          <a:p>
            <a:r>
              <a:rPr lang="en-US" dirty="0"/>
              <a:t>A tool to visualize application codebases.</a:t>
            </a:r>
          </a:p>
        </p:txBody>
      </p:sp>
      <p:sp>
        <p:nvSpPr>
          <p:cNvPr id="4" name="Text Placeholder">
            <a:extLst>
              <a:ext uri="{FF2B5EF4-FFF2-40B4-BE49-F238E27FC236}">
                <a16:creationId xmlns:a16="http://schemas.microsoft.com/office/drawing/2014/main" id="{A2E15C87-2AE9-4B73-81F6-3D8BD6B8DF27}"/>
              </a:ext>
            </a:extLst>
          </p:cNvPr>
          <p:cNvSpPr txBox="1">
            <a:spLocks/>
          </p:cNvSpPr>
          <p:nvPr/>
        </p:nvSpPr>
        <p:spPr>
          <a:xfrm>
            <a:off x="334689" y="5166359"/>
            <a:ext cx="5761311" cy="965499"/>
          </a:xfrm>
          <a:prstGeom prst="rect">
            <a:avLst/>
          </a:prstGeom>
          <a:effectLst/>
        </p:spPr>
        <p:txBody>
          <a:bodyPr vert="horz" lIns="0" tIns="0" rIns="0" bIns="0" spcCol="493776" rtlCol="0" anchor="t">
            <a:noAutofit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ATT Aleck Sans" panose="020B0503020203020204" pitchFamily="34" charset="0"/>
              </a:defRPr>
            </a:lvl1pPr>
            <a:lvl2pPr marL="0" indent="-28575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1000"/>
              <a:buFontTx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ATT Aleck Sans" panose="020B0503020203020204" pitchFamily="34" charset="0"/>
              </a:defRPr>
            </a:lvl2pPr>
            <a:lvl3pPr marL="0" indent="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ATT Aleck Sans" panose="020B0503020203020204" pitchFamily="34" charset="0"/>
              </a:defRPr>
            </a:lvl3pPr>
            <a:lvl4pPr marL="0" indent="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ATT Aleck Sans" panose="020B0503020203020204" pitchFamily="34" charset="0"/>
              </a:defRPr>
            </a:lvl4pPr>
            <a:lvl5pPr marL="0" indent="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60000"/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ATT Aleck Sans" panose="020B0503020203020204" pitchFamily="34" charset="0"/>
              </a:defRPr>
            </a:lvl5pPr>
            <a:lvl6pPr marL="0" indent="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ATT Aleck Sans" panose="020B0503020203020204" pitchFamily="34" charset="0"/>
              </a:defRPr>
            </a:lvl6pPr>
            <a:lvl7pPr marL="0" indent="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ATT Aleck Sans" panose="020B0503020203020204" pitchFamily="34" charset="0"/>
              </a:defRPr>
            </a:lvl7pPr>
            <a:lvl8pPr marL="0" indent="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Jared Chester</a:t>
            </a:r>
          </a:p>
          <a:p>
            <a:r>
              <a:rPr lang="en-US" dirty="0"/>
              <a:t>October 5</a:t>
            </a:r>
            <a:r>
              <a:rPr lang="en-US" baseline="30000" dirty="0"/>
              <a:t>th</a:t>
            </a:r>
            <a:r>
              <a:rPr lang="en-US" dirty="0"/>
              <a:t>, 2021</a:t>
            </a:r>
          </a:p>
        </p:txBody>
      </p:sp>
    </p:spTree>
    <p:extLst>
      <p:ext uri="{BB962C8B-B14F-4D97-AF65-F5344CB8AC3E}">
        <p14:creationId xmlns:p14="http://schemas.microsoft.com/office/powerpoint/2010/main" val="7164143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856573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5BD717-E4D4-4859-9E2B-CC0E5EBED5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Today’s Agenda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205822-50AA-460C-BAFB-C4B68F7D9CC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E3109C-F841-A249-A33C-708B7DCDEF14}" type="slidenum">
              <a:rPr lang="en-US" smtClean="0"/>
              <a:t>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0F71FB-E560-458E-A2EC-1676295DFB7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1063404" y="6492240"/>
            <a:ext cx="6100793" cy="192024"/>
          </a:xfrm>
        </p:spPr>
        <p:txBody>
          <a:bodyPr/>
          <a:lstStyle/>
          <a:p>
            <a:r>
              <a:rPr lang="en-US" dirty="0"/>
              <a:t>Application Flow Diagrams / October 5th, 2021 / © 2021 AT&amp;T Intellectual Property - AT&amp;T Proprietary (Internal Use Only) 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54B726FE-F3A4-4D0C-894C-373F9BDC31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9270" y="1000627"/>
            <a:ext cx="685800" cy="6858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FA9246DA-BDAE-4779-893E-5D31E932AAF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29270" y="1726142"/>
            <a:ext cx="685800" cy="685800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6FC2103E-C634-4B8D-A624-1C29D83A933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27272" y="2445687"/>
            <a:ext cx="685800" cy="68580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C8BD0169-CAC4-48BE-9D75-4D66EF36E9D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29270" y="3165166"/>
            <a:ext cx="685800" cy="6858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446601D-C4A0-4181-AABD-53A8EC7A4134}"/>
              </a:ext>
            </a:extLst>
          </p:cNvPr>
          <p:cNvSpPr txBox="1"/>
          <p:nvPr/>
        </p:nvSpPr>
        <p:spPr>
          <a:xfrm>
            <a:off x="1063405" y="1198026"/>
            <a:ext cx="2461714" cy="291002"/>
          </a:xfrm>
          <a:prstGeom prst="rect">
            <a:avLst/>
          </a:prstGeom>
          <a:noFill/>
        </p:spPr>
        <p:txBody>
          <a:bodyPr wrap="square" lIns="0" tIns="0" rIns="0" bIns="0" rtlCol="0" anchor="t">
            <a:normAutofit lnSpcReduction="10000"/>
          </a:bodyPr>
          <a:lstStyle/>
          <a:p>
            <a:pPr marL="0" marR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Tx/>
              <a:buFontTx/>
              <a:buNone/>
              <a:tabLst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ATT Aleck Sans" panose="020B0503020203020204" pitchFamily="34" charset="0"/>
              </a:rPr>
              <a:t>Tool Overview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ECCF687-3E21-499D-A654-FCCD84991D8D}"/>
              </a:ext>
            </a:extLst>
          </p:cNvPr>
          <p:cNvSpPr txBox="1"/>
          <p:nvPr/>
        </p:nvSpPr>
        <p:spPr>
          <a:xfrm>
            <a:off x="1063405" y="1923541"/>
            <a:ext cx="2461714" cy="291002"/>
          </a:xfrm>
          <a:prstGeom prst="rect">
            <a:avLst/>
          </a:prstGeom>
          <a:noFill/>
        </p:spPr>
        <p:txBody>
          <a:bodyPr wrap="square" lIns="0" tIns="0" rIns="0" bIns="0" rtlCol="0" anchor="t">
            <a:normAutofit lnSpcReduction="10000"/>
          </a:bodyPr>
          <a:lstStyle/>
          <a:p>
            <a:pPr marL="0" marR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Tx/>
              <a:buFontTx/>
              <a:buNone/>
              <a:tabLst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ATT Aleck Sans" panose="020B0503020203020204" pitchFamily="34" charset="0"/>
              </a:rPr>
              <a:t>Motivation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A85BF4C-3A36-44EE-AE9E-7EA018F1FD5D}"/>
              </a:ext>
            </a:extLst>
          </p:cNvPr>
          <p:cNvSpPr txBox="1"/>
          <p:nvPr/>
        </p:nvSpPr>
        <p:spPr>
          <a:xfrm>
            <a:off x="1063405" y="2643160"/>
            <a:ext cx="2461714" cy="291002"/>
          </a:xfrm>
          <a:prstGeom prst="rect">
            <a:avLst/>
          </a:prstGeom>
          <a:noFill/>
        </p:spPr>
        <p:txBody>
          <a:bodyPr wrap="square" lIns="0" tIns="0" rIns="0" bIns="0" rtlCol="0" anchor="t">
            <a:normAutofit lnSpcReduction="10000"/>
          </a:bodyPr>
          <a:lstStyle/>
          <a:p>
            <a:pPr marL="0" marR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Tx/>
              <a:buFontTx/>
              <a:buNone/>
              <a:tabLst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ATT Aleck Sans" panose="020B0503020203020204" pitchFamily="34" charset="0"/>
              </a:rPr>
              <a:t>Current Capabilities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D21FFF0-413C-4416-8CF2-8DB4E3F1C672}"/>
              </a:ext>
            </a:extLst>
          </p:cNvPr>
          <p:cNvSpPr txBox="1"/>
          <p:nvPr/>
        </p:nvSpPr>
        <p:spPr>
          <a:xfrm>
            <a:off x="1063404" y="3377930"/>
            <a:ext cx="2570771" cy="291002"/>
          </a:xfrm>
          <a:prstGeom prst="rect">
            <a:avLst/>
          </a:prstGeom>
          <a:noFill/>
        </p:spPr>
        <p:txBody>
          <a:bodyPr wrap="square" lIns="0" tIns="0" rIns="0" bIns="0" rtlCol="0" anchor="t">
            <a:normAutofit lnSpcReduction="10000"/>
          </a:bodyPr>
          <a:lstStyle/>
          <a:p>
            <a:pPr marL="0" marR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Tx/>
              <a:buFontTx/>
              <a:buNone/>
              <a:tabLst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ATT Aleck Sans" panose="020B0503020203020204" pitchFamily="34" charset="0"/>
              </a:rPr>
              <a:t>Data Representations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DC45B84-5385-4AAB-A2EB-BDC1818A1E62}"/>
              </a:ext>
            </a:extLst>
          </p:cNvPr>
          <p:cNvSpPr txBox="1"/>
          <p:nvPr/>
        </p:nvSpPr>
        <p:spPr>
          <a:xfrm>
            <a:off x="1063404" y="4104060"/>
            <a:ext cx="2570771" cy="291002"/>
          </a:xfrm>
          <a:prstGeom prst="rect">
            <a:avLst/>
          </a:prstGeom>
          <a:noFill/>
        </p:spPr>
        <p:txBody>
          <a:bodyPr wrap="square" lIns="0" tIns="0" rIns="0" bIns="0" rtlCol="0" anchor="t">
            <a:normAutofit lnSpcReduction="10000"/>
          </a:bodyPr>
          <a:lstStyle/>
          <a:p>
            <a:pPr marL="0" marR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Tx/>
              <a:buFontTx/>
              <a:buNone/>
              <a:tabLst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ATT Aleck Sans" panose="020B0503020203020204" pitchFamily="34" charset="0"/>
              </a:rPr>
              <a:t>Demo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E2D6560-CC17-4C80-ADDE-4B555391971B}"/>
              </a:ext>
            </a:extLst>
          </p:cNvPr>
          <p:cNvSpPr txBox="1"/>
          <p:nvPr/>
        </p:nvSpPr>
        <p:spPr>
          <a:xfrm>
            <a:off x="1063404" y="4795405"/>
            <a:ext cx="2570771" cy="291002"/>
          </a:xfrm>
          <a:prstGeom prst="rect">
            <a:avLst/>
          </a:prstGeom>
          <a:noFill/>
        </p:spPr>
        <p:txBody>
          <a:bodyPr wrap="square" lIns="0" tIns="0" rIns="0" bIns="0" rtlCol="0" anchor="t">
            <a:normAutofit lnSpcReduction="10000"/>
          </a:bodyPr>
          <a:lstStyle/>
          <a:p>
            <a:pPr marL="0" marR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Tx/>
              <a:buFontTx/>
              <a:buNone/>
              <a:tabLst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ATT Aleck Sans" panose="020B0503020203020204" pitchFamily="34" charset="0"/>
              </a:rPr>
              <a:t>Version 2 Sneak Peak</a:t>
            </a:r>
          </a:p>
        </p:txBody>
      </p:sp>
      <p:pic>
        <p:nvPicPr>
          <p:cNvPr id="19" name="Graphic 18">
            <a:extLst>
              <a:ext uri="{FF2B5EF4-FFF2-40B4-BE49-F238E27FC236}">
                <a16:creationId xmlns:a16="http://schemas.microsoft.com/office/drawing/2014/main" id="{CFE7D89E-9C67-4D5B-B143-64B9F773CD3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27272" y="3881586"/>
            <a:ext cx="685800" cy="685800"/>
          </a:xfrm>
          <a:prstGeom prst="rect">
            <a:avLst/>
          </a:prstGeom>
        </p:spPr>
      </p:pic>
      <p:pic>
        <p:nvPicPr>
          <p:cNvPr id="20" name="Graphic 19">
            <a:extLst>
              <a:ext uri="{FF2B5EF4-FFF2-40B4-BE49-F238E27FC236}">
                <a16:creationId xmlns:a16="http://schemas.microsoft.com/office/drawing/2014/main" id="{CA2DA608-0154-4634-9F00-87A88F5DF9E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327272" y="4598006"/>
            <a:ext cx="6858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40761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FD3FC9-5589-47EA-A59B-D6546154970F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28960" y="3168004"/>
            <a:ext cx="3475625" cy="315619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Invoke tool on command line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Point tool to directory containing source code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1"/>
                </a:solidFill>
              </a:rPr>
              <a:t>Scan code starting at entry point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1"/>
                </a:solidFill>
              </a:rPr>
              <a:t>Dynamically build AST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A9175DF-3CE4-4C8C-A616-D2421137D87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346254" y="3167651"/>
            <a:ext cx="3475625" cy="3155251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Get some coffee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Check Outlook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Send Q emojis</a:t>
            </a:r>
          </a:p>
          <a:p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1"/>
                </a:solidFill>
              </a:rPr>
              <a:t>Walk AST and build up data structures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1"/>
                </a:solidFill>
              </a:rPr>
              <a:t>Serialize into a JSON file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F655AB4-040B-4235-A55C-50A161B516D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363548" y="3196377"/>
            <a:ext cx="3475625" cy="3157829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Open HTML template files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Explore data in workspace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1"/>
                </a:solidFill>
              </a:rPr>
              <a:t>Compute clustering and other metrics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1"/>
                </a:solidFill>
              </a:rPr>
              <a:t>(Optional) Write AST to disk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BF0584-9B72-4319-B972-04398FDB200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E3109C-F841-A249-A33C-708B7DCDEF14}" type="slidenum">
              <a:rPr lang="en-US" smtClean="0"/>
              <a:t>3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547ED52F-BE30-47C7-869F-71C25515D6F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1063405" y="6492240"/>
            <a:ext cx="5681344" cy="192024"/>
          </a:xfrm>
        </p:spPr>
        <p:txBody>
          <a:bodyPr/>
          <a:lstStyle/>
          <a:p>
            <a:r>
              <a:rPr lang="en-US" dirty="0"/>
              <a:t>Application Flow Diagrams / October 5th, 2021 / © 2021 AT&amp;T Intellectual Property - AT&amp;T Proprietary (Internal Use Only) 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732D8C7-E64D-4DEE-8143-DCD7E47569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3404" y="283464"/>
            <a:ext cx="10775769" cy="862664"/>
          </a:xfrm>
        </p:spPr>
        <p:txBody>
          <a:bodyPr/>
          <a:lstStyle/>
          <a:p>
            <a:r>
              <a:rPr lang="en-US" dirty="0"/>
              <a:t>Tool Overview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8B941CA2-139D-4509-9698-0E338E9667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04414" y="136699"/>
            <a:ext cx="685800" cy="68580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F6CB7C7A-222F-4FB8-95E7-3D67DADD3CA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21868" y="909418"/>
            <a:ext cx="2089807" cy="2089807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3D2EAF9-C4E1-4495-90A2-100D875B2F81}"/>
              </a:ext>
            </a:extLst>
          </p:cNvPr>
          <p:cNvCxnSpPr>
            <a:cxnSpLocks/>
            <a:stCxn id="3" idx="1"/>
            <a:endCxn id="5" idx="3"/>
          </p:cNvCxnSpPr>
          <p:nvPr/>
        </p:nvCxnSpPr>
        <p:spPr>
          <a:xfrm>
            <a:off x="328960" y="4746102"/>
            <a:ext cx="11510213" cy="29190"/>
          </a:xfrm>
          <a:prstGeom prst="line">
            <a:avLst/>
          </a:prstGeom>
          <a:ln w="19050" cap="sq">
            <a:prstDash val="lgDash"/>
          </a:ln>
        </p:spPr>
        <p:style>
          <a:lnRef idx="1">
            <a:schemeClr val="dk1"/>
          </a:lnRef>
          <a:fillRef idx="0">
            <a:schemeClr val="accent1"/>
          </a:fillRef>
          <a:effectRef idx="0">
            <a:schemeClr val="dk1"/>
          </a:effectRef>
          <a:fontRef idx="minor">
            <a:schemeClr val="lt1"/>
          </a:fontRef>
        </p:style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9E62379-D99B-4932-9511-D0F8E1EB452C}"/>
              </a:ext>
            </a:extLst>
          </p:cNvPr>
          <p:cNvGrpSpPr/>
          <p:nvPr/>
        </p:nvGrpSpPr>
        <p:grpSpPr>
          <a:xfrm>
            <a:off x="10843991" y="15029"/>
            <a:ext cx="1580198" cy="1131099"/>
            <a:chOff x="9429227" y="411062"/>
            <a:chExt cx="1699370" cy="1216402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C629CED-068E-4DC0-BA29-83CD2CEAF8C3}"/>
                </a:ext>
              </a:extLst>
            </p:cNvPr>
            <p:cNvSpPr txBox="1"/>
            <p:nvPr/>
          </p:nvSpPr>
          <p:spPr>
            <a:xfrm>
              <a:off x="9429227" y="411062"/>
              <a:ext cx="1699370" cy="1216402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rmAutofit fontScale="92500" lnSpcReduction="10000"/>
            </a:bodyPr>
            <a:lstStyle/>
            <a:p>
              <a:pPr marR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rgbClr val="000000"/>
                </a:buClr>
                <a:buSzTx/>
                <a:tabLst/>
              </a:pPr>
              <a:r>
                <a:rPr kumimoji="0" lang="en-US" sz="2400" b="0" i="0" u="sng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ATT Aleck Sans" panose="020B0503020203020204" pitchFamily="34" charset="0"/>
                </a:rPr>
                <a:t>Key</a:t>
              </a:r>
            </a:p>
            <a:p>
              <a:pPr marR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rgbClr val="000000"/>
                </a:buClr>
                <a:buSzTx/>
                <a:tabLst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ATT Aleck Sans" panose="020B0503020203020204" pitchFamily="34" charset="0"/>
                </a:rPr>
                <a:t>	    </a:t>
              </a: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ATT Aleck Sans" panose="020B0503020203020204" pitchFamily="34" charset="0"/>
                </a:rPr>
                <a:t>User</a:t>
              </a: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TT Aleck Sans" panose="020B0503020203020204" pitchFamily="34" charset="0"/>
              </a:endParaRPr>
            </a:p>
            <a:p>
              <a:pPr marR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rgbClr val="000000"/>
                </a:buClr>
                <a:buSzTx/>
                <a:tabLst/>
              </a:pPr>
              <a:r>
                <a:rPr lang="en-US" sz="2400" dirty="0">
                  <a:cs typeface="ATT Aleck Sans" panose="020B0503020203020204" pitchFamily="34" charset="0"/>
                </a:rPr>
                <a:t>           </a:t>
              </a:r>
              <a:r>
                <a:rPr kumimoji="0" lang="en-US" sz="2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ATT Aleck Sans" panose="020B0503020203020204" pitchFamily="34" charset="0"/>
                </a:rPr>
                <a:t>Tool</a:t>
              </a: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TT Aleck Sans" panose="020B0503020203020204" pitchFamily="34" charset="0"/>
              </a:endParaRP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D3183979-FD89-4C32-A59E-DB435EECB3E7}"/>
                </a:ext>
              </a:extLst>
            </p:cNvPr>
            <p:cNvSpPr/>
            <p:nvPr/>
          </p:nvSpPr>
          <p:spPr>
            <a:xfrm>
              <a:off x="9857064" y="857448"/>
              <a:ext cx="240885" cy="240885"/>
            </a:xfrm>
            <a:prstGeom prst="ellipse">
              <a:avLst/>
            </a:prstGeom>
            <a:ln w="12700">
              <a:solidFill>
                <a:schemeClr val="bg1"/>
              </a:solidFill>
            </a:ln>
          </p:spPr>
          <p:style>
            <a:lnRef idx="0">
              <a:schemeClr val="dk1"/>
            </a:lnRef>
            <a:fillRef idx="1">
              <a:schemeClr val="accent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91440" rIns="91440" bIns="91440" numCol="1" spcCol="0" rtlCol="0" fromWordArt="0" anchor="t" anchorCtr="0" forceAA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pPr marL="0" marR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bg1"/>
                </a:buClr>
                <a:buSzTx/>
                <a:buFont typeface="ATT Aleck Sans" panose="020B0604020202020204" pitchFamily="34" charset="0"/>
                <a:buNone/>
                <a:tabLst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ATT Aleck Sans" panose="020B0503020203020204" pitchFamily="34" charset="0"/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FD9A1FD7-545D-4A73-A90F-A04E990435F7}"/>
                </a:ext>
              </a:extLst>
            </p:cNvPr>
            <p:cNvSpPr/>
            <p:nvPr/>
          </p:nvSpPr>
          <p:spPr>
            <a:xfrm>
              <a:off x="9857063" y="1326420"/>
              <a:ext cx="240885" cy="240885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bg1"/>
              </a:solidFill>
            </a:ln>
          </p:spPr>
          <p:style>
            <a:lnRef idx="0">
              <a:schemeClr val="dk1"/>
            </a:lnRef>
            <a:fillRef idx="1">
              <a:schemeClr val="accent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91440" rIns="91440" bIns="91440" numCol="1" spcCol="0" rtlCol="0" fromWordArt="0" anchor="t" anchorCtr="0" forceAA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pPr marL="0" marR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bg1"/>
                </a:buClr>
                <a:buSzTx/>
                <a:buFont typeface="ATT Aleck Sans" panose="020B0604020202020204" pitchFamily="34" charset="0"/>
                <a:buNone/>
                <a:tabLst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ATT Aleck Sans" panose="020B0503020203020204" pitchFamily="34" charset="0"/>
              </a:endParaRPr>
            </a:p>
          </p:txBody>
        </p:sp>
      </p:grpSp>
      <p:pic>
        <p:nvPicPr>
          <p:cNvPr id="20" name="Graphic 19">
            <a:extLst>
              <a:ext uri="{FF2B5EF4-FFF2-40B4-BE49-F238E27FC236}">
                <a16:creationId xmlns:a16="http://schemas.microsoft.com/office/drawing/2014/main" id="{CE07265A-8453-42C8-9F65-959882B4CD6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958502" y="818938"/>
            <a:ext cx="2274376" cy="2274376"/>
          </a:xfrm>
          <a:prstGeom prst="rect">
            <a:avLst/>
          </a:prstGeom>
        </p:spPr>
      </p:pic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03FD5E2F-D95A-4714-B662-AF30575AD79B}"/>
              </a:ext>
            </a:extLst>
          </p:cNvPr>
          <p:cNvCxnSpPr>
            <a:stCxn id="10" idx="3"/>
            <a:endCxn id="20" idx="1"/>
          </p:cNvCxnSpPr>
          <p:nvPr/>
        </p:nvCxnSpPr>
        <p:spPr>
          <a:xfrm>
            <a:off x="3111675" y="1954322"/>
            <a:ext cx="1846827" cy="1804"/>
          </a:xfrm>
          <a:prstGeom prst="straightConnector1">
            <a:avLst/>
          </a:prstGeom>
          <a:ln w="6350" cap="sq">
            <a:tailEnd type="triangle"/>
          </a:ln>
        </p:spPr>
        <p:style>
          <a:lnRef idx="1">
            <a:schemeClr val="dk1"/>
          </a:lnRef>
          <a:fillRef idx="0">
            <a:schemeClr val="accent1"/>
          </a:fillRef>
          <a:effectRef idx="0">
            <a:schemeClr val="dk1"/>
          </a:effectRef>
          <a:fontRef idx="minor">
            <a:schemeClr val="lt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D13CF28D-AD7A-46EE-9229-8478716F9AD7}"/>
              </a:ext>
            </a:extLst>
          </p:cNvPr>
          <p:cNvSpPr txBox="1"/>
          <p:nvPr/>
        </p:nvSpPr>
        <p:spPr>
          <a:xfrm>
            <a:off x="3229451" y="1566318"/>
            <a:ext cx="1551964" cy="373572"/>
          </a:xfrm>
          <a:prstGeom prst="rect">
            <a:avLst/>
          </a:prstGeom>
          <a:noFill/>
        </p:spPr>
        <p:txBody>
          <a:bodyPr wrap="square" lIns="0" tIns="0" rIns="0" bIns="0" rtlCol="0" anchor="t"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Tx/>
              <a:buFontTx/>
              <a:buNone/>
              <a:tabLst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TT Aleck Sans" panose="020B0503020203020204" pitchFamily="34" charset="0"/>
              </a:rPr>
              <a:t>30s – 1min</a:t>
            </a:r>
          </a:p>
        </p:txBody>
      </p:sp>
      <p:pic>
        <p:nvPicPr>
          <p:cNvPr id="25" name="Graphic 24">
            <a:extLst>
              <a:ext uri="{FF2B5EF4-FFF2-40B4-BE49-F238E27FC236}">
                <a16:creationId xmlns:a16="http://schemas.microsoft.com/office/drawing/2014/main" id="{067BECD4-B73E-4EE8-88BA-5F7C4E309CB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560867" y="893180"/>
            <a:ext cx="685800" cy="685800"/>
          </a:xfrm>
          <a:prstGeom prst="rect">
            <a:avLst/>
          </a:prstGeom>
        </p:spPr>
      </p:pic>
      <p:pic>
        <p:nvPicPr>
          <p:cNvPr id="27" name="Graphic 26">
            <a:extLst>
              <a:ext uri="{FF2B5EF4-FFF2-40B4-BE49-F238E27FC236}">
                <a16:creationId xmlns:a16="http://schemas.microsoft.com/office/drawing/2014/main" id="{31415EEA-6EBA-4B2E-8EE7-3A993B15884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9079705" y="875954"/>
            <a:ext cx="2160343" cy="2160343"/>
          </a:xfrm>
          <a:prstGeom prst="rect">
            <a:avLst/>
          </a:prstGeom>
        </p:spPr>
      </p:pic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C0F3AAFB-020F-4525-8C05-A727A9920348}"/>
              </a:ext>
            </a:extLst>
          </p:cNvPr>
          <p:cNvCxnSpPr>
            <a:stCxn id="20" idx="3"/>
            <a:endCxn id="27" idx="1"/>
          </p:cNvCxnSpPr>
          <p:nvPr/>
        </p:nvCxnSpPr>
        <p:spPr>
          <a:xfrm>
            <a:off x="7232878" y="1956126"/>
            <a:ext cx="1846827" cy="0"/>
          </a:xfrm>
          <a:prstGeom prst="straightConnector1">
            <a:avLst/>
          </a:prstGeom>
          <a:ln w="6350" cap="sq">
            <a:tailEnd type="triangle"/>
          </a:ln>
        </p:spPr>
        <p:style>
          <a:lnRef idx="1">
            <a:schemeClr val="dk1"/>
          </a:lnRef>
          <a:fillRef idx="0">
            <a:schemeClr val="accent1"/>
          </a:fillRef>
          <a:effectRef idx="0">
            <a:schemeClr val="dk1"/>
          </a:effectRef>
          <a:fontRef idx="minor">
            <a:schemeClr val="lt1"/>
          </a:fontRef>
        </p:style>
      </p:cxnSp>
      <p:pic>
        <p:nvPicPr>
          <p:cNvPr id="36" name="Graphic 35">
            <a:extLst>
              <a:ext uri="{FF2B5EF4-FFF2-40B4-BE49-F238E27FC236}">
                <a16:creationId xmlns:a16="http://schemas.microsoft.com/office/drawing/2014/main" id="{37745F60-46B4-4AA9-9D25-B4230C2769A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808889" y="909418"/>
            <a:ext cx="685800" cy="685800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9602641F-2E35-41F1-8927-5C7AF39181A7}"/>
              </a:ext>
            </a:extLst>
          </p:cNvPr>
          <p:cNvSpPr txBox="1"/>
          <p:nvPr/>
        </p:nvSpPr>
        <p:spPr>
          <a:xfrm>
            <a:off x="7770028" y="1588573"/>
            <a:ext cx="845466" cy="373572"/>
          </a:xfrm>
          <a:prstGeom prst="rect">
            <a:avLst/>
          </a:prstGeom>
          <a:noFill/>
        </p:spPr>
        <p:txBody>
          <a:bodyPr wrap="square" lIns="0" tIns="0" rIns="0" bIns="0" rtlCol="0" anchor="t"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Tx/>
              <a:buFontTx/>
              <a:buNone/>
              <a:tabLst/>
            </a:pPr>
            <a:r>
              <a:rPr lang="en-US" sz="2400" dirty="0">
                <a:cs typeface="ATT Aleck Sans" panose="020B0503020203020204" pitchFamily="34" charset="0"/>
              </a:rPr>
              <a:t>3s-5s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TT Aleck Sans" panose="020B05030202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12855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Graphic 21">
            <a:extLst>
              <a:ext uri="{FF2B5EF4-FFF2-40B4-BE49-F238E27FC236}">
                <a16:creationId xmlns:a16="http://schemas.microsoft.com/office/drawing/2014/main" id="{FE3C7659-F286-4B9B-B4EB-5E8F8D3330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04414" y="136699"/>
            <a:ext cx="685800" cy="685800"/>
          </a:xfrm>
          <a:prstGeom prst="rect">
            <a:avLst/>
          </a:prstGeom>
        </p:spPr>
      </p:pic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7A931063-FCF0-7D43-9A6E-AD18C16A0D9F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30772" y="3191256"/>
            <a:ext cx="2714432" cy="2968296"/>
          </a:xfrm>
        </p:spPr>
        <p:txBody>
          <a:bodyPr/>
          <a:lstStyle/>
          <a:p>
            <a:r>
              <a:rPr lang="en-US" dirty="0"/>
              <a:t>Visualize services and components</a:t>
            </a:r>
          </a:p>
          <a:p>
            <a:pPr marL="0" lvl="1" indent="0">
              <a:buNone/>
            </a:pPr>
            <a:r>
              <a:rPr lang="en-US" dirty="0"/>
              <a:t>Milestone 0 has around 40 services and around 50 components.</a:t>
            </a:r>
          </a:p>
          <a:p>
            <a:pPr marL="0" lvl="1" indent="0">
              <a:buNone/>
            </a:pPr>
            <a:r>
              <a:rPr lang="en-US" dirty="0"/>
              <a:t>We needed a way to visualize how the application is organized and how the components use these services.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DAFA0C5-88D9-294D-9A59-1E6DD923DB6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3265179" y="3191257"/>
            <a:ext cx="2706624" cy="2967407"/>
          </a:xfrm>
        </p:spPr>
        <p:txBody>
          <a:bodyPr/>
          <a:lstStyle/>
          <a:p>
            <a:r>
              <a:rPr lang="en-US" dirty="0"/>
              <a:t>Simplistic and powerful solution</a:t>
            </a:r>
          </a:p>
          <a:p>
            <a:pPr marL="0" lvl="1" indent="0">
              <a:buNone/>
            </a:pPr>
            <a:r>
              <a:rPr lang="en-US" dirty="0"/>
              <a:t>We wanted a tool that matched the simplicity and usefulness of some of the already existing Milestone 0 tools.</a:t>
            </a:r>
          </a:p>
          <a:p>
            <a:pPr marL="0" lvl="1" indent="0">
              <a:buNone/>
            </a:pPr>
            <a:r>
              <a:rPr lang="en-US" dirty="0"/>
              <a:t>The tool is configurable via command line arguments and these arguments shape the assumptions the tool makes to produce data.</a:t>
            </a:r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1C196A21-9EA8-AA40-ABAF-198C3996DB2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199586" y="3191256"/>
            <a:ext cx="2706624" cy="2969832"/>
          </a:xfrm>
        </p:spPr>
        <p:txBody>
          <a:bodyPr/>
          <a:lstStyle/>
          <a:p>
            <a:r>
              <a:rPr lang="en-US" dirty="0"/>
              <a:t>Portable, robust data format</a:t>
            </a:r>
          </a:p>
          <a:p>
            <a:pPr marL="0" lvl="1" indent="0">
              <a:buNone/>
            </a:pPr>
            <a:r>
              <a:rPr lang="en-US" dirty="0"/>
              <a:t>We didn’t want to have another clunky tool that needed to be installed or configured to work.</a:t>
            </a:r>
          </a:p>
          <a:p>
            <a:pPr marL="0" lvl="1" indent="0">
              <a:buNone/>
            </a:pPr>
            <a:r>
              <a:rPr lang="en-US" dirty="0"/>
              <a:t>The tool uses the JSON file format, and the frontend display is static HTML. There are 4 total files needed to get data up on the screen (one of which is the data itself).</a:t>
            </a: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AAB80A22-DB10-0F42-B491-5C42BBAE4C4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9133992" y="3191256"/>
            <a:ext cx="2706624" cy="2969832"/>
          </a:xfrm>
        </p:spPr>
        <p:txBody>
          <a:bodyPr/>
          <a:lstStyle/>
          <a:p>
            <a:r>
              <a:rPr lang="en-US" dirty="0"/>
              <a:t>Easy to view and understand data</a:t>
            </a:r>
          </a:p>
          <a:p>
            <a:pPr marL="0" lvl="1" indent="0">
              <a:buNone/>
            </a:pPr>
            <a:r>
              <a:rPr lang="en-US" dirty="0"/>
              <a:t>We wanted the data to be useful and actionable.</a:t>
            </a:r>
          </a:p>
          <a:p>
            <a:pPr marL="0" lvl="1" indent="0">
              <a:buNone/>
            </a:pPr>
            <a:r>
              <a:rPr lang="en-US" dirty="0"/>
              <a:t>The UI is an interactive workspace you can pan and zoom around in. Data can be re-clustered if necessary, and color keys help visually organize the data.</a:t>
            </a:r>
          </a:p>
        </p:txBody>
      </p:sp>
      <p:sp>
        <p:nvSpPr>
          <p:cNvPr id="3" name="Slide Number Placeholder">
            <a:extLst>
              <a:ext uri="{FF2B5EF4-FFF2-40B4-BE49-F238E27FC236}">
                <a16:creationId xmlns:a16="http://schemas.microsoft.com/office/drawing/2014/main" id="{8CB94BDB-0804-B245-9FFD-27877B38C7D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4</a:t>
            </a:fld>
            <a:r>
              <a:rPr lang="en-US" dirty="0"/>
              <a:t> </a:t>
            </a:r>
          </a:p>
        </p:txBody>
      </p:sp>
      <p:sp>
        <p:nvSpPr>
          <p:cNvPr id="4" name="Footer Placeholder">
            <a:extLst>
              <a:ext uri="{FF2B5EF4-FFF2-40B4-BE49-F238E27FC236}">
                <a16:creationId xmlns:a16="http://schemas.microsoft.com/office/drawing/2014/main" id="{AE71C6F2-ECB9-DB47-AD95-20BD07913FD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063404" y="6492240"/>
            <a:ext cx="6094263" cy="192024"/>
          </a:xfrm>
        </p:spPr>
        <p:txBody>
          <a:bodyPr/>
          <a:lstStyle/>
          <a:p>
            <a:r>
              <a:rPr lang="en-US" dirty="0"/>
              <a:t>Application Flow Diagrams / October 5th, 2021 / © 2021 AT&amp;T Intellectual Property - AT&amp;T Proprietary (Internal Use Only) </a:t>
            </a:r>
          </a:p>
        </p:txBody>
      </p:sp>
      <p:sp>
        <p:nvSpPr>
          <p:cNvPr id="21" name="Oval 1">
            <a:extLst>
              <a:ext uri="{FF2B5EF4-FFF2-40B4-BE49-F238E27FC236}">
                <a16:creationId xmlns:a16="http://schemas.microsoft.com/office/drawing/2014/main" id="{0EDB49AF-6CDA-4E7D-8B30-9604535F44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320670" y="1896027"/>
            <a:ext cx="958082" cy="958082"/>
          </a:xfrm>
          <a:prstGeom prst="ellipse">
            <a:avLst/>
          </a:prstGeom>
          <a:noFill/>
          <a:ln w="38100">
            <a:solidFill>
              <a:srgbClr val="D2D2D2"/>
            </a:solidFill>
          </a:ln>
        </p:spPr>
        <p:style>
          <a:lnRef idx="0">
            <a:schemeClr val="dk1"/>
          </a:lnRef>
          <a:fillRef idx="1">
            <a:schemeClr val="accent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1440" tIns="91440" rIns="91440" bIns="91440" rtlCol="0" anchor="ctr"/>
          <a:lstStyle/>
          <a:p>
            <a:pPr algn="ctr">
              <a:lnSpc>
                <a:spcPct val="90000"/>
              </a:lnSpc>
            </a:pPr>
            <a:endParaRPr lang="en-US" sz="2000" dirty="0">
              <a:solidFill>
                <a:schemeClr val="bg1"/>
              </a:solidFill>
              <a:latin typeface="ATT Aleck Sans Medium" panose="020B0503020203020204" pitchFamily="34" charset="0"/>
              <a:cs typeface="ATT Aleck Sans Medium" panose="020B0503020203020204" pitchFamily="34" charset="0"/>
            </a:endParaRPr>
          </a:p>
        </p:txBody>
      </p:sp>
      <p:sp>
        <p:nvSpPr>
          <p:cNvPr id="25" name="Oval 2">
            <a:extLst>
              <a:ext uri="{FF2B5EF4-FFF2-40B4-BE49-F238E27FC236}">
                <a16:creationId xmlns:a16="http://schemas.microsoft.com/office/drawing/2014/main" id="{969FFDCE-F146-4579-87BA-0AA24D0EC8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3269669" y="1896027"/>
            <a:ext cx="958082" cy="958082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0">
            <a:schemeClr val="dk1"/>
          </a:lnRef>
          <a:fillRef idx="1">
            <a:schemeClr val="accent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1440" tIns="91440" rIns="91440" bIns="91440" rtlCol="0" anchor="ctr"/>
          <a:lstStyle/>
          <a:p>
            <a:pPr algn="ctr">
              <a:lnSpc>
                <a:spcPct val="90000"/>
              </a:lnSpc>
            </a:pPr>
            <a:endParaRPr lang="en-US" sz="2000" dirty="0">
              <a:solidFill>
                <a:schemeClr val="bg1"/>
              </a:solidFill>
              <a:latin typeface="ATT Aleck Sans Medium" panose="020B0503020203020204" pitchFamily="34" charset="0"/>
              <a:cs typeface="ATT Aleck Sans Medium" panose="020B0503020203020204" pitchFamily="34" charset="0"/>
            </a:endParaRPr>
          </a:p>
        </p:txBody>
      </p:sp>
      <p:sp>
        <p:nvSpPr>
          <p:cNvPr id="26" name="Oval 4">
            <a:extLst>
              <a:ext uri="{FF2B5EF4-FFF2-40B4-BE49-F238E27FC236}">
                <a16:creationId xmlns:a16="http://schemas.microsoft.com/office/drawing/2014/main" id="{00F1290B-7292-4EC5-BA4C-F4C555A837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9133992" y="1896027"/>
            <a:ext cx="958082" cy="958082"/>
          </a:xfrm>
          <a:prstGeom prst="ellipse">
            <a:avLst/>
          </a:prstGeom>
          <a:noFill/>
          <a:ln w="38100">
            <a:solidFill>
              <a:schemeClr val="tx2"/>
            </a:solidFill>
          </a:ln>
        </p:spPr>
        <p:style>
          <a:lnRef idx="0">
            <a:schemeClr val="dk1"/>
          </a:lnRef>
          <a:fillRef idx="1">
            <a:schemeClr val="accent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1440" tIns="91440" rIns="91440" bIns="91440" rtlCol="0" anchor="ctr"/>
          <a:lstStyle/>
          <a:p>
            <a:pPr algn="ctr">
              <a:lnSpc>
                <a:spcPct val="90000"/>
              </a:lnSpc>
            </a:pPr>
            <a:endParaRPr lang="en-US" sz="2000" dirty="0">
              <a:solidFill>
                <a:schemeClr val="tx1"/>
              </a:solidFill>
              <a:latin typeface="ATT Aleck Sans Medium" panose="020B0503020203020204" pitchFamily="34" charset="0"/>
              <a:cs typeface="ATT Aleck Sans Medium" panose="020B0503020203020204" pitchFamily="34" charset="0"/>
            </a:endParaRPr>
          </a:p>
        </p:txBody>
      </p:sp>
      <p:sp>
        <p:nvSpPr>
          <p:cNvPr id="28" name="Oval 2">
            <a:extLst>
              <a:ext uri="{FF2B5EF4-FFF2-40B4-BE49-F238E27FC236}">
                <a16:creationId xmlns:a16="http://schemas.microsoft.com/office/drawing/2014/main" id="{112A3E7F-CA6F-4461-B0BD-A2E86D5DAA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6199586" y="1896027"/>
            <a:ext cx="958082" cy="958082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0">
            <a:schemeClr val="dk1"/>
          </a:lnRef>
          <a:fillRef idx="1">
            <a:schemeClr val="accent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1440" tIns="91440" rIns="91440" bIns="91440" rtlCol="0" anchor="ctr"/>
          <a:lstStyle/>
          <a:p>
            <a:pPr algn="ctr">
              <a:lnSpc>
                <a:spcPct val="90000"/>
              </a:lnSpc>
            </a:pPr>
            <a:endParaRPr lang="en-US" sz="2000" dirty="0">
              <a:solidFill>
                <a:schemeClr val="bg1"/>
              </a:solidFill>
              <a:latin typeface="ATT Aleck Sans Medium" panose="020B0503020203020204" pitchFamily="34" charset="0"/>
              <a:cs typeface="ATT Aleck Sans Medium" panose="020B0503020203020204" pitchFamily="34" charset="0"/>
            </a:endParaRPr>
          </a:p>
        </p:txBody>
      </p:sp>
      <p:pic>
        <p:nvPicPr>
          <p:cNvPr id="31" name="Graphic 30">
            <a:extLst>
              <a:ext uri="{FF2B5EF4-FFF2-40B4-BE49-F238E27FC236}">
                <a16:creationId xmlns:a16="http://schemas.microsoft.com/office/drawing/2014/main" id="{38A60B21-6E09-45DD-A6A9-563944A37D6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56811" y="2032168"/>
            <a:ext cx="685800" cy="685800"/>
          </a:xfrm>
          <a:prstGeom prst="rect">
            <a:avLst/>
          </a:prstGeom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A05A27E8-0EC9-486C-BF7E-88684AA462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3404" y="283464"/>
            <a:ext cx="10775769" cy="862664"/>
          </a:xfrm>
        </p:spPr>
        <p:txBody>
          <a:bodyPr/>
          <a:lstStyle/>
          <a:p>
            <a:r>
              <a:rPr lang="en-US" dirty="0"/>
              <a:t>Motivation</a:t>
            </a:r>
          </a:p>
        </p:txBody>
      </p:sp>
      <p:pic>
        <p:nvPicPr>
          <p:cNvPr id="32" name="Graphic 31">
            <a:extLst>
              <a:ext uri="{FF2B5EF4-FFF2-40B4-BE49-F238E27FC236}">
                <a16:creationId xmlns:a16="http://schemas.microsoft.com/office/drawing/2014/main" id="{0C3D24E5-29F5-4AD8-8C28-349D2497CE0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231948" y="1993983"/>
            <a:ext cx="750951" cy="750951"/>
          </a:xfrm>
          <a:prstGeom prst="rect">
            <a:avLst/>
          </a:prstGeom>
        </p:spPr>
      </p:pic>
      <p:pic>
        <p:nvPicPr>
          <p:cNvPr id="33" name="Graphic 32">
            <a:extLst>
              <a:ext uri="{FF2B5EF4-FFF2-40B4-BE49-F238E27FC236}">
                <a16:creationId xmlns:a16="http://schemas.microsoft.com/office/drawing/2014/main" id="{EA94A92C-A2A0-43B8-80EB-86DE9E3C972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335726" y="2032168"/>
            <a:ext cx="726983" cy="726983"/>
          </a:xfrm>
          <a:prstGeom prst="rect">
            <a:avLst/>
          </a:prstGeom>
        </p:spPr>
      </p:pic>
      <p:pic>
        <p:nvPicPr>
          <p:cNvPr id="34" name="Graphic 33">
            <a:extLst>
              <a:ext uri="{FF2B5EF4-FFF2-40B4-BE49-F238E27FC236}">
                <a16:creationId xmlns:a16="http://schemas.microsoft.com/office/drawing/2014/main" id="{DACA7C18-3902-4018-B6EF-F67919905F0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3339984" y="1986933"/>
            <a:ext cx="817452" cy="817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49722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1" descr="AT&amp;T blue oval with placeholder text">
            <a:extLst>
              <a:ext uri="{FF2B5EF4-FFF2-40B4-BE49-F238E27FC236}">
                <a16:creationId xmlns:a16="http://schemas.microsoft.com/office/drawing/2014/main" id="{BE561A3D-F1D5-4149-873A-A8DE63F40628}"/>
              </a:ext>
            </a:extLst>
          </p:cNvPr>
          <p:cNvSpPr>
            <a:spLocks noChangeAspect="1"/>
          </p:cNvSpPr>
          <p:nvPr/>
        </p:nvSpPr>
        <p:spPr>
          <a:xfrm>
            <a:off x="541084" y="2057400"/>
            <a:ext cx="2286000" cy="2286000"/>
          </a:xfrm>
          <a:prstGeom prst="ellipse">
            <a:avLst/>
          </a:prstGeom>
          <a:solidFill>
            <a:schemeClr val="tx2"/>
          </a:solidFill>
          <a:ln w="38100">
            <a:solidFill>
              <a:schemeClr val="tx2"/>
            </a:solidFill>
          </a:ln>
        </p:spPr>
        <p:style>
          <a:lnRef idx="0">
            <a:schemeClr val="dk1"/>
          </a:lnRef>
          <a:fillRef idx="1">
            <a:schemeClr val="accent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90000"/>
              </a:lnSpc>
            </a:pPr>
            <a:r>
              <a:rPr lang="en-US" sz="2000" dirty="0">
                <a:solidFill>
                  <a:schemeClr val="bg1"/>
                </a:solidFill>
                <a:latin typeface="ATT Aleck Sans Medium" panose="020B0503020203020204" pitchFamily="34" charset="0"/>
                <a:cs typeface="ATT Aleck Sans Medium" panose="020B0503020203020204" pitchFamily="34" charset="0"/>
              </a:rPr>
              <a:t>Underlying Technologies</a:t>
            </a:r>
          </a:p>
        </p:txBody>
      </p:sp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91A8CFD5-B9CF-7B4D-90D0-4842B0AFFB64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30772" y="4599329"/>
            <a:ext cx="2706624" cy="1563046"/>
          </a:xfrm>
        </p:spPr>
        <p:txBody>
          <a:bodyPr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ATT Aleck Sans Medium" panose="020B0503020203020204" pitchFamily="34" charset="0"/>
                <a:cs typeface="ATT Aleck Sans Medium" panose="020B0503020203020204" pitchFamily="34" charset="0"/>
              </a:rPr>
              <a:t>Python 3 and HTML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  <a:cs typeface="ATT Aleck Sans Medium" panose="020B0503020203020204" pitchFamily="34" charset="0"/>
              </a:rPr>
              <a:t>The tool is written in Python 3 and uses HTML and the Web Browser Engine to generate and display data. It uses the JavaScript library D3 for plots.</a:t>
            </a:r>
          </a:p>
        </p:txBody>
      </p:sp>
      <p:sp>
        <p:nvSpPr>
          <p:cNvPr id="9" name="Oval 2" descr="Cobalt oval with placeholder text">
            <a:extLst>
              <a:ext uri="{FF2B5EF4-FFF2-40B4-BE49-F238E27FC236}">
                <a16:creationId xmlns:a16="http://schemas.microsoft.com/office/drawing/2014/main" id="{F717987F-9984-C146-A448-CEC7FA653AC6}"/>
              </a:ext>
            </a:extLst>
          </p:cNvPr>
          <p:cNvSpPr>
            <a:spLocks noChangeAspect="1"/>
          </p:cNvSpPr>
          <p:nvPr/>
        </p:nvSpPr>
        <p:spPr>
          <a:xfrm>
            <a:off x="3475490" y="2057400"/>
            <a:ext cx="2286000" cy="22860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accent1"/>
            </a:solidFill>
          </a:ln>
        </p:spPr>
        <p:style>
          <a:lnRef idx="0">
            <a:schemeClr val="dk1"/>
          </a:lnRef>
          <a:fillRef idx="1">
            <a:schemeClr val="accent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90000"/>
              </a:lnSpc>
            </a:pPr>
            <a:r>
              <a:rPr lang="en-US" sz="2000" dirty="0">
                <a:solidFill>
                  <a:schemeClr val="bg1"/>
                </a:solidFill>
                <a:latin typeface="ATT Aleck Sans Medium" panose="020B0503020203020204" pitchFamily="34" charset="0"/>
                <a:cs typeface="ATT Aleck Sans Medium" panose="020B0503020203020204" pitchFamily="34" charset="0"/>
              </a:rPr>
              <a:t>Language and Framework Support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7ECBE3F-FCAB-2D43-A73D-F3FD4F8863C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3265179" y="4598504"/>
            <a:ext cx="2706624" cy="1562578"/>
          </a:xfrm>
        </p:spPr>
        <p:txBody>
          <a:bodyPr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ATT Aleck Sans Medium" panose="020B0503020203020204" pitchFamily="34" charset="0"/>
                <a:cs typeface="ATT Aleck Sans Medium" panose="020B0503020203020204" pitchFamily="34" charset="0"/>
              </a:rPr>
              <a:t>TypeScript and AngularJS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  <a:cs typeface="ATT Aleck Sans Medium" panose="020B0503020203020204" pitchFamily="34" charset="0"/>
              </a:rPr>
              <a:t>Currently, the tool can only support TypeScript AST generation and AngularJS component syntax parsing. 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  <a:cs typeface="ATT Aleck Sans Medium" panose="020B0503020203020204" pitchFamily="34" charset="0"/>
              </a:rPr>
              <a:t>*</a:t>
            </a:r>
            <a:r>
              <a:rPr lang="en-US" sz="1100" dirty="0">
                <a:solidFill>
                  <a:schemeClr val="tx1"/>
                </a:solidFill>
                <a:cs typeface="ATT Aleck Sans Medium" panose="020B0503020203020204" pitchFamily="34" charset="0"/>
              </a:rPr>
              <a:t>Additional languages are actively being developed</a:t>
            </a:r>
            <a:endParaRPr lang="en-US" sz="1400" dirty="0">
              <a:solidFill>
                <a:schemeClr val="tx1"/>
              </a:solidFill>
              <a:cs typeface="ATT Aleck Sans Medium" panose="020B0503020203020204" pitchFamily="34" charset="0"/>
            </a:endParaRPr>
          </a:p>
        </p:txBody>
      </p:sp>
      <p:sp>
        <p:nvSpPr>
          <p:cNvPr id="10" name="Oval 3" descr="Mint oval with placeholder text">
            <a:extLst>
              <a:ext uri="{FF2B5EF4-FFF2-40B4-BE49-F238E27FC236}">
                <a16:creationId xmlns:a16="http://schemas.microsoft.com/office/drawing/2014/main" id="{40D84A14-9DE6-9848-8BE7-77F83FD77715}"/>
              </a:ext>
            </a:extLst>
          </p:cNvPr>
          <p:cNvSpPr>
            <a:spLocks noChangeAspect="1"/>
          </p:cNvSpPr>
          <p:nvPr/>
        </p:nvSpPr>
        <p:spPr>
          <a:xfrm>
            <a:off x="6409898" y="2057400"/>
            <a:ext cx="2286000" cy="2286000"/>
          </a:xfrm>
          <a:prstGeom prst="ellipse">
            <a:avLst/>
          </a:prstGeom>
          <a:solidFill>
            <a:schemeClr val="accent2"/>
          </a:solidFill>
          <a:ln w="38100">
            <a:solidFill>
              <a:schemeClr val="accent2"/>
            </a:solidFill>
          </a:ln>
        </p:spPr>
        <p:style>
          <a:lnRef idx="0">
            <a:schemeClr val="dk1"/>
          </a:lnRef>
          <a:fillRef idx="1">
            <a:schemeClr val="accent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90000"/>
              </a:lnSpc>
            </a:pPr>
            <a:r>
              <a:rPr lang="en-US" sz="2000" dirty="0">
                <a:solidFill>
                  <a:schemeClr val="tx1"/>
                </a:solidFill>
                <a:latin typeface="ATT Aleck Sans Medium" panose="020B0503020203020204" pitchFamily="34" charset="0"/>
                <a:cs typeface="ATT Aleck Sans Medium" panose="020B0503020203020204" pitchFamily="34" charset="0"/>
              </a:rPr>
              <a:t>Data Visualization Diagrams</a:t>
            </a:r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17F63559-AB97-284F-AD0A-E05A4A951CD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199586" y="4600754"/>
            <a:ext cx="2706624" cy="1563855"/>
          </a:xfrm>
        </p:spPr>
        <p:txBody>
          <a:bodyPr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ATT Aleck Sans Medium" panose="020B0503020203020204" pitchFamily="34" charset="0"/>
                <a:cs typeface="ATT Aleck Sans Medium" panose="020B0503020203020204" pitchFamily="34" charset="0"/>
              </a:rPr>
              <a:t>Cluster Graphs and Flow Diagrams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  <a:cs typeface="ATT Aleck Sans Medium" panose="020B0503020203020204" pitchFamily="34" charset="0"/>
              </a:rPr>
              <a:t>The tool will display data in cluster graphs and flow diagrams.</a:t>
            </a:r>
          </a:p>
        </p:txBody>
      </p:sp>
      <p:sp>
        <p:nvSpPr>
          <p:cNvPr id="11" name="Oval 4" descr="Gray 1 oval with placeholder text">
            <a:extLst>
              <a:ext uri="{FF2B5EF4-FFF2-40B4-BE49-F238E27FC236}">
                <a16:creationId xmlns:a16="http://schemas.microsoft.com/office/drawing/2014/main" id="{5C22A78E-4522-DC41-B742-7643EA0EB340}"/>
              </a:ext>
            </a:extLst>
          </p:cNvPr>
          <p:cNvSpPr>
            <a:spLocks noChangeAspect="1"/>
          </p:cNvSpPr>
          <p:nvPr/>
        </p:nvSpPr>
        <p:spPr>
          <a:xfrm>
            <a:off x="9344304" y="2057400"/>
            <a:ext cx="2286000" cy="2286000"/>
          </a:xfrm>
          <a:prstGeom prst="ellipse">
            <a:avLst/>
          </a:prstGeom>
          <a:solidFill>
            <a:srgbClr val="D2D2D2"/>
          </a:solidFill>
          <a:ln w="38100">
            <a:solidFill>
              <a:srgbClr val="D2D2D2"/>
            </a:solidFill>
          </a:ln>
        </p:spPr>
        <p:style>
          <a:lnRef idx="0">
            <a:schemeClr val="dk1"/>
          </a:lnRef>
          <a:fillRef idx="1">
            <a:schemeClr val="accent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90000"/>
              </a:lnSpc>
            </a:pPr>
            <a:r>
              <a:rPr lang="en-US" sz="2000" dirty="0">
                <a:solidFill>
                  <a:schemeClr val="tx1"/>
                </a:solidFill>
                <a:latin typeface="ATT Aleck Sans Medium" panose="020B0503020203020204" pitchFamily="34" charset="0"/>
                <a:cs typeface="ATT Aleck Sans Medium" panose="020B0503020203020204" pitchFamily="34" charset="0"/>
              </a:rPr>
              <a:t>Data Manipulation and Re-clustering</a:t>
            </a: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EB116012-0505-094D-9C3A-650CCE272005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9133992" y="4600754"/>
            <a:ext cx="2706624" cy="1563855"/>
          </a:xfrm>
        </p:spPr>
        <p:txBody>
          <a:bodyPr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ATT Aleck Sans Medium" panose="020B0503020203020204" pitchFamily="34" charset="0"/>
                <a:cs typeface="ATT Aleck Sans Medium" panose="020B0503020203020204" pitchFamily="34" charset="0"/>
              </a:rPr>
              <a:t>HTML and Web Engine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  <a:cs typeface="ATT Aleck Sans Medium" panose="020B0503020203020204" pitchFamily="34" charset="0"/>
              </a:rPr>
              <a:t>The tool leverages the web browser’s graphics engine to allow for data manipulation and re-computation on the fly.</a:t>
            </a:r>
          </a:p>
        </p:txBody>
      </p:sp>
      <p:sp>
        <p:nvSpPr>
          <p:cNvPr id="3" name="Slide Number Placeholder">
            <a:extLst>
              <a:ext uri="{FF2B5EF4-FFF2-40B4-BE49-F238E27FC236}">
                <a16:creationId xmlns:a16="http://schemas.microsoft.com/office/drawing/2014/main" id="{CC828EA7-B588-CD42-89BA-B67F7D05A3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5</a:t>
            </a:fld>
            <a:r>
              <a:rPr lang="en-US" dirty="0"/>
              <a:t> </a:t>
            </a:r>
          </a:p>
        </p:txBody>
      </p:sp>
      <p:sp>
        <p:nvSpPr>
          <p:cNvPr id="12" name="Footer Placeholder">
            <a:extLst>
              <a:ext uri="{FF2B5EF4-FFF2-40B4-BE49-F238E27FC236}">
                <a16:creationId xmlns:a16="http://schemas.microsoft.com/office/drawing/2014/main" id="{7EC4C5E2-5F80-5741-AC20-CFA0BC56CAD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063405" y="6492240"/>
            <a:ext cx="5647788" cy="192024"/>
          </a:xfrm>
        </p:spPr>
        <p:txBody>
          <a:bodyPr/>
          <a:lstStyle/>
          <a:p>
            <a:r>
              <a:rPr lang="en-US" dirty="0"/>
              <a:t>Application Flow Diagrams / October 5th, 2021 / © 2021 AT&amp;T Intellectual Property - AT&amp;T Proprietary (Internal Use Only) </a:t>
            </a:r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26CE1333-B4EB-413E-9018-512B288367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04414" y="136699"/>
            <a:ext cx="685800" cy="685800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400A17E4-87E8-4F1C-9DC9-EA44CD6A3D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3404" y="283464"/>
            <a:ext cx="10775769" cy="862664"/>
          </a:xfrm>
        </p:spPr>
        <p:txBody>
          <a:bodyPr/>
          <a:lstStyle/>
          <a:p>
            <a:r>
              <a:rPr lang="en-US" dirty="0"/>
              <a:t>Current Capabilities</a:t>
            </a:r>
          </a:p>
        </p:txBody>
      </p:sp>
    </p:spTree>
    <p:extLst>
      <p:ext uri="{BB962C8B-B14F-4D97-AF65-F5344CB8AC3E}">
        <p14:creationId xmlns:p14="http://schemas.microsoft.com/office/powerpoint/2010/main" val="32435845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358A35-699C-4924-944D-122DD2BBED98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Services are the independent variable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All clustering is centered around services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DDD6C2A-8C54-4D1E-86A1-22BB25BA6F8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Components are the independent variable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All clustering is centered around components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0229B39-AB0B-4A6A-AB51-3298A3F130D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E3109C-F841-A249-A33C-708B7DCDEF14}" type="slidenum">
              <a:rPr lang="en-US" smtClean="0"/>
              <a:t>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E0A732-8DEB-4B7D-AB16-4A7C04D94985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1063404" y="6492240"/>
            <a:ext cx="6075627" cy="237384"/>
          </a:xfrm>
        </p:spPr>
        <p:txBody>
          <a:bodyPr/>
          <a:lstStyle/>
          <a:p>
            <a:r>
              <a:rPr lang="en-US" dirty="0"/>
              <a:t>Application Flow Diagrams / October 5th, 2021 / © 2021 AT&amp;T Intellectual Property - AT&amp;T Proprietary (Internal Use Only) 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F5A341B0-A00F-4C8C-B4B8-D7E1B6617C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04414" y="136699"/>
            <a:ext cx="685800" cy="68580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CE151A07-582E-4E40-A4CD-678172078E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3404" y="283464"/>
            <a:ext cx="10775769" cy="862664"/>
          </a:xfrm>
        </p:spPr>
        <p:txBody>
          <a:bodyPr/>
          <a:lstStyle/>
          <a:p>
            <a:r>
              <a:rPr lang="en-US" dirty="0"/>
              <a:t>Data Representations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11888F0-3410-48AB-8ABC-3782A63CA657}"/>
              </a:ext>
            </a:extLst>
          </p:cNvPr>
          <p:cNvSpPr txBox="1"/>
          <p:nvPr/>
        </p:nvSpPr>
        <p:spPr>
          <a:xfrm>
            <a:off x="1810595" y="1535711"/>
            <a:ext cx="3432524" cy="437854"/>
          </a:xfrm>
          <a:prstGeom prst="rect">
            <a:avLst/>
          </a:prstGeom>
          <a:noFill/>
        </p:spPr>
        <p:txBody>
          <a:bodyPr wrap="square" lIns="0" tIns="0" rIns="0" bIns="0" rtlCol="0" anchor="t"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Tx/>
              <a:buFontTx/>
              <a:buNone/>
              <a:tabLst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TT Aleck Sans" panose="020B0503020203020204" pitchFamily="34" charset="0"/>
              </a:rPr>
              <a:t>Service Centric View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1212BA2-75EF-47A5-A719-8D2E22B78BC8}"/>
              </a:ext>
            </a:extLst>
          </p:cNvPr>
          <p:cNvSpPr txBox="1"/>
          <p:nvPr/>
        </p:nvSpPr>
        <p:spPr>
          <a:xfrm>
            <a:off x="7641475" y="1535711"/>
            <a:ext cx="4192053" cy="437854"/>
          </a:xfrm>
          <a:prstGeom prst="rect">
            <a:avLst/>
          </a:prstGeom>
          <a:noFill/>
        </p:spPr>
        <p:txBody>
          <a:bodyPr wrap="square" lIns="0" tIns="0" rIns="0" bIns="0" rtlCol="0" anchor="t"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Tx/>
              <a:buFontTx/>
              <a:buNone/>
              <a:tabLst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TT Aleck Sans" panose="020B0503020203020204" pitchFamily="34" charset="0"/>
              </a:rPr>
              <a:t>Component Centric View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84CDEC7-5BD2-4F49-B6DB-CA07E41CD6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59255" y="2993816"/>
            <a:ext cx="3724399" cy="3302260"/>
          </a:xfrm>
          <a:prstGeom prst="rect">
            <a:avLst/>
          </a:prstGeom>
        </p:spPr>
      </p:pic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9920EB2-20CB-4FA0-8EE2-4DFA2612BCFC}"/>
              </a:ext>
            </a:extLst>
          </p:cNvPr>
          <p:cNvCxnSpPr/>
          <p:nvPr/>
        </p:nvCxnSpPr>
        <p:spPr>
          <a:xfrm>
            <a:off x="2164360" y="3565322"/>
            <a:ext cx="1057012" cy="67111"/>
          </a:xfrm>
          <a:prstGeom prst="straightConnector1">
            <a:avLst/>
          </a:prstGeom>
          <a:ln w="19050" cap="sq">
            <a:tailEnd type="triangle"/>
          </a:ln>
        </p:spPr>
        <p:style>
          <a:lnRef idx="1">
            <a:schemeClr val="dk1"/>
          </a:lnRef>
          <a:fillRef idx="0">
            <a:schemeClr val="accent1"/>
          </a:fillRef>
          <a:effectRef idx="0">
            <a:schemeClr val="dk1"/>
          </a:effectRef>
          <a:fontRef idx="minor">
            <a:schemeClr val="lt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91FF93F5-5885-40DF-AED4-28BBD38A8CE9}"/>
              </a:ext>
            </a:extLst>
          </p:cNvPr>
          <p:cNvSpPr txBox="1"/>
          <p:nvPr/>
        </p:nvSpPr>
        <p:spPr>
          <a:xfrm>
            <a:off x="1126976" y="3437390"/>
            <a:ext cx="1057012" cy="360726"/>
          </a:xfrm>
          <a:prstGeom prst="rect">
            <a:avLst/>
          </a:prstGeom>
          <a:noFill/>
        </p:spPr>
        <p:txBody>
          <a:bodyPr wrap="square" lIns="0" tIns="0" rIns="0" bIns="0" rtlCol="0" anchor="t"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Tx/>
              <a:buFontTx/>
              <a:buNone/>
              <a:tabLst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TT Aleck Sans" panose="020B0503020203020204" pitchFamily="34" charset="0"/>
              </a:rPr>
              <a:t>Component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5B1EE407-27BD-4317-B664-AC6F2D4B92B2}"/>
              </a:ext>
            </a:extLst>
          </p:cNvPr>
          <p:cNvCxnSpPr>
            <a:cxnSpLocks/>
          </p:cNvCxnSpPr>
          <p:nvPr/>
        </p:nvCxnSpPr>
        <p:spPr>
          <a:xfrm flipV="1">
            <a:off x="1921079" y="4563611"/>
            <a:ext cx="2139193" cy="1031846"/>
          </a:xfrm>
          <a:prstGeom prst="straightConnector1">
            <a:avLst/>
          </a:prstGeom>
          <a:ln w="12700" cap="sq">
            <a:tailEnd type="triangle"/>
          </a:ln>
        </p:spPr>
        <p:style>
          <a:lnRef idx="1">
            <a:schemeClr val="dk1"/>
          </a:lnRef>
          <a:fillRef idx="0">
            <a:schemeClr val="accent1"/>
          </a:fillRef>
          <a:effectRef idx="0">
            <a:schemeClr val="dk1"/>
          </a:effectRef>
          <a:fontRef idx="minor">
            <a:schemeClr val="lt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D02E2252-3842-40E7-8989-5DA2D1FE31C6}"/>
              </a:ext>
            </a:extLst>
          </p:cNvPr>
          <p:cNvSpPr txBox="1"/>
          <p:nvPr/>
        </p:nvSpPr>
        <p:spPr>
          <a:xfrm>
            <a:off x="1273783" y="5448262"/>
            <a:ext cx="763397" cy="360726"/>
          </a:xfrm>
          <a:prstGeom prst="rect">
            <a:avLst/>
          </a:prstGeom>
          <a:noFill/>
        </p:spPr>
        <p:txBody>
          <a:bodyPr wrap="square" lIns="0" tIns="0" rIns="0" bIns="0" rtlCol="0" anchor="t"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Tx/>
              <a:buFontTx/>
              <a:buNone/>
              <a:tabLst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TT Aleck Sans" panose="020B0503020203020204" pitchFamily="34" charset="0"/>
              </a:rPr>
              <a:t>Service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428F9588-721A-43D3-814D-24C804157D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99663" y="3029426"/>
            <a:ext cx="3134533" cy="3068370"/>
          </a:xfrm>
          <a:prstGeom prst="rect">
            <a:avLst/>
          </a:prstGeom>
        </p:spPr>
      </p:pic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F788FB15-075D-4F3C-9286-45F405FF96EF}"/>
              </a:ext>
            </a:extLst>
          </p:cNvPr>
          <p:cNvCxnSpPr>
            <a:cxnSpLocks/>
          </p:cNvCxnSpPr>
          <p:nvPr/>
        </p:nvCxnSpPr>
        <p:spPr>
          <a:xfrm>
            <a:off x="8028264" y="3871326"/>
            <a:ext cx="1266738" cy="493154"/>
          </a:xfrm>
          <a:prstGeom prst="straightConnector1">
            <a:avLst/>
          </a:prstGeom>
          <a:ln w="19050" cap="sq">
            <a:tailEnd type="triangle"/>
          </a:ln>
        </p:spPr>
        <p:style>
          <a:lnRef idx="1">
            <a:schemeClr val="dk1"/>
          </a:lnRef>
          <a:fillRef idx="0">
            <a:schemeClr val="accent1"/>
          </a:fillRef>
          <a:effectRef idx="0">
            <a:schemeClr val="dk1"/>
          </a:effectRef>
          <a:fontRef idx="minor">
            <a:schemeClr val="lt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1DCA5ABC-EC76-401F-A692-69A691AA6C47}"/>
              </a:ext>
            </a:extLst>
          </p:cNvPr>
          <p:cNvSpPr txBox="1"/>
          <p:nvPr/>
        </p:nvSpPr>
        <p:spPr>
          <a:xfrm>
            <a:off x="7357286" y="3706601"/>
            <a:ext cx="763397" cy="360726"/>
          </a:xfrm>
          <a:prstGeom prst="rect">
            <a:avLst/>
          </a:prstGeom>
          <a:noFill/>
        </p:spPr>
        <p:txBody>
          <a:bodyPr wrap="square" lIns="0" tIns="0" rIns="0" bIns="0" rtlCol="0" anchor="t"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Tx/>
              <a:buFontTx/>
              <a:buNone/>
              <a:tabLst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TT Aleck Sans" panose="020B0503020203020204" pitchFamily="34" charset="0"/>
              </a:rPr>
              <a:t>Service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6B404E4A-E4DE-4EC4-9792-27AA900BD33A}"/>
              </a:ext>
            </a:extLst>
          </p:cNvPr>
          <p:cNvCxnSpPr/>
          <p:nvPr/>
        </p:nvCxnSpPr>
        <p:spPr>
          <a:xfrm flipV="1">
            <a:off x="8113639" y="4706224"/>
            <a:ext cx="2011873" cy="742038"/>
          </a:xfrm>
          <a:prstGeom prst="straightConnector1">
            <a:avLst/>
          </a:prstGeom>
          <a:ln w="19050" cap="sq">
            <a:tailEnd type="triangle"/>
          </a:ln>
        </p:spPr>
        <p:style>
          <a:lnRef idx="1">
            <a:schemeClr val="dk1"/>
          </a:lnRef>
          <a:fillRef idx="0">
            <a:schemeClr val="accent1"/>
          </a:fillRef>
          <a:effectRef idx="0">
            <a:schemeClr val="dk1"/>
          </a:effectRef>
          <a:fontRef idx="minor">
            <a:schemeClr val="lt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C9349F52-3BBC-40DD-8E7F-8F9EF422B39B}"/>
              </a:ext>
            </a:extLst>
          </p:cNvPr>
          <p:cNvSpPr txBox="1"/>
          <p:nvPr/>
        </p:nvSpPr>
        <p:spPr>
          <a:xfrm>
            <a:off x="7097600" y="5320386"/>
            <a:ext cx="1057012" cy="360726"/>
          </a:xfrm>
          <a:prstGeom prst="rect">
            <a:avLst/>
          </a:prstGeom>
          <a:noFill/>
        </p:spPr>
        <p:txBody>
          <a:bodyPr wrap="square" lIns="0" tIns="0" rIns="0" bIns="0" rtlCol="0" anchor="t"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Tx/>
              <a:buFontTx/>
              <a:buNone/>
              <a:tabLst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TT Aleck Sans" panose="020B0503020203020204" pitchFamily="34" charset="0"/>
              </a:rPr>
              <a:t>Component</a:t>
            </a:r>
          </a:p>
        </p:txBody>
      </p:sp>
    </p:spTree>
    <p:extLst>
      <p:ext uri="{BB962C8B-B14F-4D97-AF65-F5344CB8AC3E}">
        <p14:creationId xmlns:p14="http://schemas.microsoft.com/office/powerpoint/2010/main" val="38201684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27694A-B070-4F8A-AADE-D5D0374455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1131" y="2901281"/>
            <a:ext cx="10109738" cy="1055438"/>
          </a:xfrm>
        </p:spPr>
        <p:txBody>
          <a:bodyPr/>
          <a:lstStyle/>
          <a:p>
            <a:pPr algn="ctr"/>
            <a:r>
              <a:rPr lang="en-US" dirty="0"/>
              <a:t>DEMO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894DB1-853A-430C-A4E6-A350749267D9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E4E3109C-F841-A249-A33C-708B7DCDEF14}" type="slidenum">
              <a:rPr lang="en-US" smtClean="0"/>
              <a:t>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624C3F-03C1-4B94-8746-D4CF7BD543C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1063404" y="6494061"/>
            <a:ext cx="5656177" cy="192024"/>
          </a:xfrm>
        </p:spPr>
        <p:txBody>
          <a:bodyPr/>
          <a:lstStyle/>
          <a:p>
            <a:r>
              <a:rPr lang="en-US" dirty="0"/>
              <a:t>Application Flow Diagrams / October 5th, 2021 / © 2021 AT&amp;T Intellectual Property - AT&amp;T Proprietary (Internal Use Only) </a:t>
            </a:r>
          </a:p>
        </p:txBody>
      </p:sp>
    </p:spTree>
    <p:extLst>
      <p:ext uri="{BB962C8B-B14F-4D97-AF65-F5344CB8AC3E}">
        <p14:creationId xmlns:p14="http://schemas.microsoft.com/office/powerpoint/2010/main" val="31078578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D9D26FEB-8C5D-4E2F-9462-79632A4C0F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04414" y="136699"/>
            <a:ext cx="685800" cy="685800"/>
          </a:xfrm>
          <a:prstGeom prst="rect">
            <a:avLst/>
          </a:prstGeom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F2F90E25-8605-4E1C-B8AB-882275FD7367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29270" y="1822036"/>
            <a:ext cx="5538071" cy="442776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Language Support</a:t>
            </a:r>
          </a:p>
          <a:p>
            <a:pPr marL="628650" lvl="1" indent="-342900">
              <a:buFont typeface="Arial" panose="020B0604020202020204" pitchFamily="34" charset="0"/>
              <a:buChar char="•"/>
            </a:pPr>
            <a:r>
              <a:rPr lang="en-US" sz="1200" dirty="0"/>
              <a:t>Java and Python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Framework Support</a:t>
            </a:r>
          </a:p>
          <a:p>
            <a:pPr marL="628650" lvl="1" indent="-342900">
              <a:buFont typeface="Arial" panose="020B0604020202020204" pitchFamily="34" charset="0"/>
              <a:buChar char="•"/>
            </a:pPr>
            <a:r>
              <a:rPr lang="en-US" sz="1200" dirty="0" err="1"/>
              <a:t>SpringBoot</a:t>
            </a:r>
            <a:r>
              <a:rPr lang="en-US" sz="1200" dirty="0"/>
              <a:t> and ReactJS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Code Best Practice Enforcement</a:t>
            </a:r>
          </a:p>
          <a:p>
            <a:pPr marL="628650" lvl="1" indent="-342900">
              <a:buFont typeface="Arial" panose="020B0604020202020204" pitchFamily="34" charset="0"/>
              <a:buChar char="•"/>
            </a:pPr>
            <a:r>
              <a:rPr lang="en-US" sz="1200" dirty="0"/>
              <a:t>Determine if methods and variables should be private or public</a:t>
            </a:r>
          </a:p>
          <a:p>
            <a:pPr marL="628650" lvl="1" indent="-342900">
              <a:buFont typeface="Arial" panose="020B0604020202020204" pitchFamily="34" charset="0"/>
              <a:buChar char="•"/>
            </a:pPr>
            <a:r>
              <a:rPr lang="en-US" sz="1200" dirty="0"/>
              <a:t>Auto-generate documentation</a:t>
            </a:r>
          </a:p>
          <a:p>
            <a:pPr marL="628650" lvl="1" indent="-342900">
              <a:buFont typeface="Arial" panose="020B0604020202020204" pitchFamily="34" charset="0"/>
              <a:buChar char="•"/>
            </a:pPr>
            <a:r>
              <a:rPr lang="en-US" sz="1200" dirty="0"/>
              <a:t>Service and component initialization and destruction enforcement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Data scoping</a:t>
            </a:r>
          </a:p>
          <a:p>
            <a:pPr marL="628650" lvl="1" indent="-342900">
              <a:buFont typeface="Arial" panose="020B0604020202020204" pitchFamily="34" charset="0"/>
              <a:buChar char="•"/>
            </a:pPr>
            <a:r>
              <a:rPr lang="en-US" sz="1200" dirty="0"/>
              <a:t>Determines if service and component state be leaked to other components and services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CSS Utilization Metrics</a:t>
            </a:r>
          </a:p>
          <a:p>
            <a:pPr marL="628650" lvl="1" indent="-342900">
              <a:buFont typeface="Arial" panose="020B0604020202020204" pitchFamily="34" charset="0"/>
              <a:buChar char="•"/>
            </a:pPr>
            <a:r>
              <a:rPr lang="en-US" sz="1200" dirty="0"/>
              <a:t>Determine if CSS classes are duplicated or unused</a:t>
            </a:r>
          </a:p>
          <a:p>
            <a:pPr marL="628650" lvl="1" indent="-342900">
              <a:buFont typeface="Arial" panose="020B0604020202020204" pitchFamily="34" charset="0"/>
              <a:buChar char="•"/>
            </a:pPr>
            <a:r>
              <a:rPr lang="en-US" sz="1200" dirty="0"/>
              <a:t>Cut down on CSS class bloat and style conflicts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BCD5030F-EE72-4D62-9FEB-26576E8D533F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Component</a:t>
            </a:r>
            <a:r>
              <a:rPr lang="en-US" dirty="0"/>
              <a:t> HTML Support</a:t>
            </a:r>
          </a:p>
          <a:p>
            <a:pPr marL="628650" lvl="1" indent="-342900">
              <a:buFont typeface="Arial" panose="020B0604020202020204" pitchFamily="34" charset="0"/>
              <a:buChar char="•"/>
            </a:pPr>
            <a:r>
              <a:rPr lang="en-US" sz="1200" dirty="0"/>
              <a:t>Access HTML template for a given component and display the DOM nodes and attributes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Graph Data Organization</a:t>
            </a:r>
          </a:p>
          <a:p>
            <a:pPr marL="628650" lvl="1" indent="-342900">
              <a:buFont typeface="Arial" panose="020B0604020202020204" pitchFamily="34" charset="0"/>
              <a:buChar char="•"/>
            </a:pPr>
            <a:r>
              <a:rPr lang="en-US" sz="1200" dirty="0"/>
              <a:t>The ability to click on nodes in the graph to find out more in-depth information about them</a:t>
            </a:r>
          </a:p>
          <a:p>
            <a:pPr marL="800100" lvl="2" indent="-342900">
              <a:buFont typeface="Arial" panose="020B0604020202020204" pitchFamily="34" charset="0"/>
              <a:buChar char="•"/>
            </a:pPr>
            <a:r>
              <a:rPr lang="en-US" sz="1200" dirty="0"/>
              <a:t>CSS classes</a:t>
            </a:r>
          </a:p>
          <a:p>
            <a:pPr marL="800100" lvl="2" indent="-342900">
              <a:buFont typeface="Arial" panose="020B0604020202020204" pitchFamily="34" charset="0"/>
              <a:buChar char="•"/>
            </a:pPr>
            <a:r>
              <a:rPr lang="en-US" sz="1200" dirty="0"/>
              <a:t>Variables and method declarations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Code Accessibility</a:t>
            </a:r>
          </a:p>
          <a:p>
            <a:pPr marL="628650" lvl="1" indent="-342900">
              <a:buFont typeface="Arial" panose="020B0604020202020204" pitchFamily="34" charset="0"/>
              <a:buChar char="•"/>
            </a:pPr>
            <a:r>
              <a:rPr lang="en-US" sz="1200" dirty="0"/>
              <a:t>Direct clickable links to view nodes in the source code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Interface Improvements</a:t>
            </a:r>
          </a:p>
          <a:p>
            <a:pPr marL="628650" lvl="1" indent="-342900">
              <a:buFont typeface="Arial" panose="020B0604020202020204" pitchFamily="34" charset="0"/>
              <a:buChar char="•"/>
            </a:pPr>
            <a:r>
              <a:rPr lang="en-US" sz="1200" dirty="0"/>
              <a:t>Ability to select projects from the application UI to run the tool on (no more command line)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628650" lvl="1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628650" lvl="1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050F5F-1BF4-4AD9-BF22-0C2C82AC99D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E3109C-F841-A249-A33C-708B7DCDEF14}" type="slidenum">
              <a:rPr lang="en-US" smtClean="0"/>
              <a:t>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E14212-11A2-4DD0-97EA-BFFAB7977B6C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1063405" y="6492240"/>
            <a:ext cx="5775934" cy="192024"/>
          </a:xfrm>
        </p:spPr>
        <p:txBody>
          <a:bodyPr/>
          <a:lstStyle/>
          <a:p>
            <a:r>
              <a:rPr lang="en-US" dirty="0"/>
              <a:t>Application Flow Diagrams / October 5th, 2021 / © 2021 AT&amp;T Intellectual Property - AT&amp;T Proprietary (Internal Use Only) 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AB8F42F4-C65D-4A1E-B33B-56F08F3F4D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3404" y="283464"/>
            <a:ext cx="10775769" cy="862664"/>
          </a:xfrm>
        </p:spPr>
        <p:txBody>
          <a:bodyPr/>
          <a:lstStyle/>
          <a:p>
            <a:r>
              <a:rPr lang="en-US" dirty="0"/>
              <a:t>Version 2 Sneak Peek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DEE2656-DC0F-459C-8F2A-B05D4DCF650D}"/>
              </a:ext>
            </a:extLst>
          </p:cNvPr>
          <p:cNvSpPr txBox="1"/>
          <p:nvPr/>
        </p:nvSpPr>
        <p:spPr>
          <a:xfrm>
            <a:off x="1743483" y="1346068"/>
            <a:ext cx="2709644" cy="310392"/>
          </a:xfrm>
          <a:prstGeom prst="rect">
            <a:avLst/>
          </a:prstGeom>
          <a:noFill/>
        </p:spPr>
        <p:txBody>
          <a:bodyPr wrap="square" lIns="0" tIns="0" rIns="0" bIns="0" rtlCol="0" anchor="t">
            <a:normAutofit fontScale="92500" lnSpcReduction="10000"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Tx/>
              <a:buFontTx/>
              <a:buNone/>
              <a:tabLst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TT Aleck Sans" panose="020B0503020203020204" pitchFamily="34" charset="0"/>
              </a:rPr>
              <a:t>Backend Changes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3C7C505-86A8-4BEC-A3D1-7B9EC97A5F12}"/>
              </a:ext>
            </a:extLst>
          </p:cNvPr>
          <p:cNvSpPr txBox="1"/>
          <p:nvPr/>
        </p:nvSpPr>
        <p:spPr>
          <a:xfrm>
            <a:off x="7574728" y="1328886"/>
            <a:ext cx="2984038" cy="310392"/>
          </a:xfrm>
          <a:prstGeom prst="rect">
            <a:avLst/>
          </a:prstGeom>
          <a:noFill/>
        </p:spPr>
        <p:txBody>
          <a:bodyPr wrap="square" lIns="0" tIns="0" rIns="0" bIns="0" rtlCol="0" anchor="t">
            <a:normAutofit fontScale="92500" lnSpcReduction="10000"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Tx/>
              <a:buFontTx/>
              <a:buNone/>
              <a:tabLst/>
            </a:pPr>
            <a:r>
              <a:rPr lang="en-US" sz="2400" dirty="0">
                <a:cs typeface="ATT Aleck Sans" panose="020B0503020203020204" pitchFamily="34" charset="0"/>
              </a:rPr>
              <a:t>User Interface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TT Aleck Sans" panose="020B0503020203020204" pitchFamily="34" charset="0"/>
              </a:rPr>
              <a:t>Changes</a:t>
            </a:r>
          </a:p>
        </p:txBody>
      </p:sp>
    </p:spTree>
    <p:extLst>
      <p:ext uri="{BB962C8B-B14F-4D97-AF65-F5344CB8AC3E}">
        <p14:creationId xmlns:p14="http://schemas.microsoft.com/office/powerpoint/2010/main" val="33646934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C817D63-E7B8-4F07-B1D3-DF76BD4BFD5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4E3109C-F841-A249-A33C-708B7DCDEF14}" type="slidenum">
              <a:rPr lang="en-US" smtClean="0"/>
              <a:t>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832DE2C-D314-4339-B98A-680CDE66AF14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1063405" y="6492240"/>
            <a:ext cx="5563898" cy="192024"/>
          </a:xfrm>
        </p:spPr>
        <p:txBody>
          <a:bodyPr/>
          <a:lstStyle/>
          <a:p>
            <a:r>
              <a:rPr lang="en-US" dirty="0"/>
              <a:t>Application Flow Diagrams / October 5th, 2021 / © 2021 AT&amp;T Intellectual Property - AT&amp;T Proprietary (Internal Use Only)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A2F7AF9-43FA-4F0B-8E0E-BFA6202C94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7694" y="173736"/>
            <a:ext cx="5245917" cy="297057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350A13A-FB9E-4E96-A91E-25113C9C58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8390" y="173736"/>
            <a:ext cx="5245916" cy="299003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C19DD64-669F-493B-AE42-A34CA6CD06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7694" y="3320280"/>
            <a:ext cx="5245917" cy="299003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88CD106-FFF5-41DD-A955-3E4139FB73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98390" y="3327206"/>
            <a:ext cx="5245916" cy="2989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2108124"/>
      </p:ext>
    </p:extLst>
  </p:cSld>
  <p:clrMapOvr>
    <a:masterClrMapping/>
  </p:clrMapOvr>
</p:sld>
</file>

<file path=ppt/theme/theme1.xml><?xml version="1.0" encoding="utf-8"?>
<a:theme xmlns:a="http://schemas.openxmlformats.org/drawingml/2006/main" name="ATTInternal052019">
  <a:themeElements>
    <a:clrScheme name="ATT 2019 theme and supporting palette">
      <a:dk1>
        <a:srgbClr val="000000"/>
      </a:dk1>
      <a:lt1>
        <a:srgbClr val="FFFFFF"/>
      </a:lt1>
      <a:dk2>
        <a:srgbClr val="009FDB"/>
      </a:dk2>
      <a:lt2>
        <a:srgbClr val="E5E5E5"/>
      </a:lt2>
      <a:accent1>
        <a:srgbClr val="0057B8"/>
      </a:accent1>
      <a:accent2>
        <a:srgbClr val="49EEDC"/>
      </a:accent2>
      <a:accent3>
        <a:srgbClr val="AF28BB"/>
      </a:accent3>
      <a:accent4>
        <a:srgbClr val="FFB000"/>
      </a:accent4>
      <a:accent5>
        <a:srgbClr val="91DC00"/>
      </a:accent5>
      <a:accent6>
        <a:srgbClr val="FF585D"/>
      </a:accent6>
      <a:hlink>
        <a:srgbClr val="0057B8"/>
      </a:hlink>
      <a:folHlink>
        <a:srgbClr val="0057B8"/>
      </a:folHlink>
    </a:clrScheme>
    <a:fontScheme name="ATT 2018">
      <a:majorFont>
        <a:latin typeface="ATT Aleck Sans" panose="020B0503020203020204" pitchFamily="34" charset="0"/>
        <a:ea typeface=""/>
        <a:cs typeface=""/>
      </a:majorFont>
      <a:minorFont>
        <a:latin typeface="ATT Aleck Sans" panose="020B0503020203020204" pitchFamily="34" charset="0"/>
        <a:ea typeface=""/>
        <a:cs typeface=""/>
      </a:minorFont>
    </a:fontScheme>
    <a:fmtScheme name="ATT 2018">
      <a:fillStyleLst>
        <a:solidFill>
          <a:srgbClr val="009FDB"/>
        </a:solidFill>
        <a:solidFill>
          <a:srgbClr val="009FDB"/>
        </a:solidFill>
        <a:solidFill>
          <a:srgbClr val="009FDB"/>
        </a:solidFill>
      </a:fillStyleLst>
      <a:lnStyleLst>
        <a:ln w="6350" cap="sq" cmpd="sng" algn="ctr">
          <a:solidFill>
            <a:schemeClr val="phClr"/>
          </a:solidFill>
          <a:prstDash val="solid"/>
        </a:ln>
        <a:ln w="6350" cap="sq" cmpd="sng" algn="ctr">
          <a:solidFill>
            <a:schemeClr val="phClr"/>
          </a:solidFill>
          <a:prstDash val="solid"/>
        </a:ln>
        <a:ln w="6350" cap="sq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>
    <a:spDef>
      <a:spPr>
        <a:ln w="12700">
          <a:solidFill>
            <a:schemeClr val="bg1"/>
          </a:solidFill>
        </a:ln>
      </a:spPr>
      <a:bodyPr rot="0" spcFirstLastPara="0" vertOverflow="overflow" horzOverflow="overflow" vert="horz" wrap="square" lIns="91440" tIns="91440" rIns="91440" bIns="91440" numCol="1" spcCol="0" rtlCol="0" fromWordArt="0" anchor="t" anchorCtr="0" forceAA="0" compatLnSpc="1">
        <a:prstTxWarp prst="textNoShape">
          <a:avLst/>
        </a:prstTxWarp>
        <a:normAutofit/>
      </a:bodyPr>
      <a:lstStyle>
        <a:defPPr marL="0" marR="0" indent="0" algn="l" defTabSz="457200" rtl="0" eaLnBrk="1" fontAlgn="auto" latinLnBrk="0" hangingPunct="1">
          <a:lnSpc>
            <a:spcPct val="100000"/>
          </a:lnSpc>
          <a:spcBef>
            <a:spcPts val="0"/>
          </a:spcBef>
          <a:spcAft>
            <a:spcPts val="800"/>
          </a:spcAft>
          <a:buClr>
            <a:schemeClr val="bg1"/>
          </a:buClr>
          <a:buSzTx/>
          <a:buFont typeface="ATT Aleck Sans" panose="020B0604020202020204" pitchFamily="34" charset="0"/>
          <a:buNone/>
          <a:tabLst/>
          <a:defRPr kumimoji="0" sz="2400" b="0" i="0" u="none" strike="noStrike" kern="1200" cap="none" spc="0" normalizeH="0" baseline="0" noProof="0" dirty="0" smtClean="0">
            <a:ln>
              <a:noFill/>
            </a:ln>
            <a:solidFill>
              <a:schemeClr val="bg1"/>
            </a:solidFill>
            <a:effectLst/>
            <a:uLnTx/>
            <a:uFillTx/>
            <a:latin typeface="+mn-lt"/>
            <a:ea typeface="+mn-ea"/>
            <a:cs typeface="ATT Aleck Sans" panose="020B0503020203020204" pitchFamily="34" charset="0"/>
          </a:defRPr>
        </a:defPPr>
      </a:lstStyle>
      <a:style>
        <a:lnRef idx="0">
          <a:schemeClr val="dk1"/>
        </a:lnRef>
        <a:fillRef idx="1">
          <a:schemeClr val="accent1"/>
        </a:fillRef>
        <a:effectRef idx="0">
          <a:schemeClr val="dk1"/>
        </a:effectRef>
        <a:fontRef idx="minor">
          <a:schemeClr val="lt1"/>
        </a:fontRef>
      </a:style>
    </a:spDef>
    <a:lnDef>
      <a:spPr>
        <a:ln w="6350" cap="sq"/>
      </a:spPr>
      <a:bodyPr/>
      <a:lstStyle/>
      <a:style>
        <a:lnRef idx="1">
          <a:schemeClr val="dk1"/>
        </a:lnRef>
        <a:fillRef idx="0">
          <a:schemeClr val="accent1"/>
        </a:fillRef>
        <a:effectRef idx="0">
          <a:schemeClr val="dk1"/>
        </a:effectRef>
        <a:fontRef idx="minor">
          <a:schemeClr val="lt1"/>
        </a:fontRef>
      </a:style>
    </a:lnDef>
    <a:txDef>
      <a:spPr>
        <a:noFill/>
      </a:spPr>
      <a:bodyPr wrap="square" lIns="0" tIns="0" rIns="0" bIns="0" rtlCol="0" anchor="t">
        <a:normAutofit/>
      </a:bodyPr>
      <a:lstStyle>
        <a:defPPr marL="0" marR="0" indent="0" algn="l" defTabSz="457200" rtl="0" eaLnBrk="1" fontAlgn="auto" latinLnBrk="0" hangingPunct="1">
          <a:lnSpc>
            <a:spcPct val="100000"/>
          </a:lnSpc>
          <a:spcBef>
            <a:spcPts val="0"/>
          </a:spcBef>
          <a:spcAft>
            <a:spcPts val="800"/>
          </a:spcAft>
          <a:buClr>
            <a:srgbClr val="000000"/>
          </a:buClr>
          <a:buSzTx/>
          <a:buFontTx/>
          <a:buNone/>
          <a:tabLst/>
          <a:defRPr kumimoji="0" sz="24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+mn-lt"/>
            <a:ea typeface="+mn-ea"/>
            <a:cs typeface="ATT Aleck Sans" panose="020B0503020203020204" pitchFamily="34" charset="0"/>
          </a:defRPr>
        </a:defPPr>
      </a:lstStyle>
    </a:txDef>
  </a:objectDefaults>
  <a:extraClrSchemeLst/>
  <a:custClrLst>
    <a:custClr name="Gray 5">
      <a:srgbClr val="E5E5E5"/>
    </a:custClr>
    <a:custClr name="Gray 2">
      <a:srgbClr val="D2D2D2"/>
    </a:custClr>
    <a:custClr name="Gray 3">
      <a:srgbClr val="959595"/>
    </a:custClr>
    <a:custClr name="Gray 4">
      <a:srgbClr val="5A5A5A"/>
    </a:custClr>
  </a:custClrLst>
  <a:extLst>
    <a:ext uri="{05A4C25C-085E-4340-85A3-A5531E510DB2}">
      <thm15:themeFamily xmlns:thm15="http://schemas.microsoft.com/office/thememl/2012/main" name="ATT_Day-To-Day_Template_Aleck_Embedded_August_2021.pptx" id="{C84B8C51-8176-497C-86B7-12AAA6223345}" vid="{A21B47B1-5025-46BD-827F-E56B2A507519}"/>
    </a:ext>
  </a:extLst>
</a:theme>
</file>

<file path=ppt/theme/theme2.xml><?xml version="1.0" encoding="utf-8"?>
<a:theme xmlns:a="http://schemas.openxmlformats.org/drawingml/2006/main" name="ATTInternal052019">
  <a:themeElements>
    <a:clrScheme name="ATT 2019 theme and supporting palette">
      <a:dk1>
        <a:srgbClr val="000000"/>
      </a:dk1>
      <a:lt1>
        <a:srgbClr val="FFFFFF"/>
      </a:lt1>
      <a:dk2>
        <a:srgbClr val="009FDB"/>
      </a:dk2>
      <a:lt2>
        <a:srgbClr val="E5E5E5"/>
      </a:lt2>
      <a:accent1>
        <a:srgbClr val="0057B8"/>
      </a:accent1>
      <a:accent2>
        <a:srgbClr val="49EEDC"/>
      </a:accent2>
      <a:accent3>
        <a:srgbClr val="AF28BB"/>
      </a:accent3>
      <a:accent4>
        <a:srgbClr val="FFB000"/>
      </a:accent4>
      <a:accent5>
        <a:srgbClr val="91DC00"/>
      </a:accent5>
      <a:accent6>
        <a:srgbClr val="FF585D"/>
      </a:accent6>
      <a:hlink>
        <a:srgbClr val="0057B8"/>
      </a:hlink>
      <a:folHlink>
        <a:srgbClr val="0057B8"/>
      </a:folHlink>
    </a:clrScheme>
    <a:fontScheme name="ATT 2018">
      <a:majorFont>
        <a:latin typeface="ATT Aleck Sans" panose="020B0503020203020204" pitchFamily="34" charset="0"/>
        <a:ea typeface=""/>
        <a:cs typeface=""/>
      </a:majorFont>
      <a:minorFont>
        <a:latin typeface="ATT Aleck Sans" panose="020B0503020203020204" pitchFamily="34" charset="0"/>
        <a:ea typeface=""/>
        <a:cs typeface=""/>
      </a:minorFont>
    </a:fontScheme>
    <a:fmtScheme name="ATT 2018">
      <a:fillStyleLst>
        <a:solidFill>
          <a:srgbClr val="009FDB"/>
        </a:solidFill>
        <a:solidFill>
          <a:srgbClr val="009FDB"/>
        </a:solidFill>
        <a:solidFill>
          <a:srgbClr val="009FDB"/>
        </a:solidFill>
      </a:fillStyleLst>
      <a:lnStyleLst>
        <a:ln w="6350" cap="sq" cmpd="sng" algn="ctr">
          <a:solidFill>
            <a:schemeClr val="phClr"/>
          </a:solidFill>
          <a:prstDash val="solid"/>
        </a:ln>
        <a:ln w="6350" cap="sq" cmpd="sng" algn="ctr">
          <a:solidFill>
            <a:schemeClr val="phClr"/>
          </a:solidFill>
          <a:prstDash val="solid"/>
        </a:ln>
        <a:ln w="6350" cap="sq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>
    <a:spDef>
      <a:spPr>
        <a:ln w="12700">
          <a:solidFill>
            <a:schemeClr val="bg1"/>
          </a:solidFill>
        </a:ln>
      </a:spPr>
      <a:bodyPr rot="0" spcFirstLastPara="0" vertOverflow="overflow" horzOverflow="overflow" vert="horz" wrap="square" lIns="91440" tIns="91440" rIns="91440" bIns="91440" numCol="1" spcCol="0" rtlCol="0" fromWordArt="0" anchor="t" anchorCtr="0" forceAA="0" compatLnSpc="1">
        <a:prstTxWarp prst="textNoShape">
          <a:avLst/>
        </a:prstTxWarp>
        <a:normAutofit/>
      </a:bodyPr>
      <a:lstStyle>
        <a:defPPr marL="0" marR="0" indent="0" algn="l" defTabSz="457200" rtl="0" eaLnBrk="1" fontAlgn="auto" latinLnBrk="0" hangingPunct="1">
          <a:lnSpc>
            <a:spcPct val="100000"/>
          </a:lnSpc>
          <a:spcBef>
            <a:spcPts val="0"/>
          </a:spcBef>
          <a:spcAft>
            <a:spcPts val="800"/>
          </a:spcAft>
          <a:buClr>
            <a:schemeClr val="bg1"/>
          </a:buClr>
          <a:buSzTx/>
          <a:buFont typeface="ATT Aleck Sans" panose="020B0604020202020204" pitchFamily="34" charset="0"/>
          <a:buNone/>
          <a:tabLst/>
          <a:defRPr kumimoji="0" sz="2400" b="0" i="0" u="none" strike="noStrike" kern="1200" cap="none" spc="0" normalizeH="0" baseline="0" noProof="0" dirty="0" smtClean="0">
            <a:ln>
              <a:noFill/>
            </a:ln>
            <a:solidFill>
              <a:schemeClr val="bg1"/>
            </a:solidFill>
            <a:effectLst/>
            <a:uLnTx/>
            <a:uFillTx/>
            <a:latin typeface="+mn-lt"/>
            <a:ea typeface="+mn-ea"/>
            <a:cs typeface="ATT Aleck Sans" panose="020B0503020203020204" pitchFamily="34" charset="0"/>
          </a:defRPr>
        </a:defPPr>
      </a:lstStyle>
      <a:style>
        <a:lnRef idx="0">
          <a:schemeClr val="dk1"/>
        </a:lnRef>
        <a:fillRef idx="1">
          <a:schemeClr val="accent1"/>
        </a:fillRef>
        <a:effectRef idx="0">
          <a:schemeClr val="dk1"/>
        </a:effectRef>
        <a:fontRef idx="minor">
          <a:schemeClr val="lt1"/>
        </a:fontRef>
      </a:style>
    </a:spDef>
    <a:lnDef>
      <a:spPr>
        <a:ln w="6350" cap="sq"/>
      </a:spPr>
      <a:bodyPr/>
      <a:lstStyle/>
      <a:style>
        <a:lnRef idx="1">
          <a:schemeClr val="dk1"/>
        </a:lnRef>
        <a:fillRef idx="0">
          <a:schemeClr val="accent1"/>
        </a:fillRef>
        <a:effectRef idx="0">
          <a:schemeClr val="dk1"/>
        </a:effectRef>
        <a:fontRef idx="minor">
          <a:schemeClr val="lt1"/>
        </a:fontRef>
      </a:style>
    </a:lnDef>
    <a:txDef>
      <a:spPr>
        <a:noFill/>
      </a:spPr>
      <a:bodyPr wrap="square" lIns="0" tIns="0" rIns="0" bIns="0" rtlCol="0" anchor="t">
        <a:normAutofit/>
      </a:bodyPr>
      <a:lstStyle>
        <a:defPPr marL="0" marR="0" indent="0" algn="l" defTabSz="457200" rtl="0" eaLnBrk="1" fontAlgn="auto" latinLnBrk="0" hangingPunct="1">
          <a:lnSpc>
            <a:spcPct val="100000"/>
          </a:lnSpc>
          <a:spcBef>
            <a:spcPts val="0"/>
          </a:spcBef>
          <a:spcAft>
            <a:spcPts val="800"/>
          </a:spcAft>
          <a:buClr>
            <a:srgbClr val="000000"/>
          </a:buClr>
          <a:buSzTx/>
          <a:buFontTx/>
          <a:buNone/>
          <a:tabLst/>
          <a:defRPr kumimoji="0" sz="24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+mn-lt"/>
            <a:ea typeface="+mn-ea"/>
            <a:cs typeface="ATT Aleck Sans" panose="020B0503020203020204" pitchFamily="34" charset="0"/>
          </a:defRPr>
        </a:defPPr>
      </a:lstStyle>
    </a:txDef>
  </a:objectDefaults>
  <a:extraClrSchemeLst/>
  <a:custClrLst>
    <a:custClr name="Gray 5">
      <a:srgbClr val="E5E5E5"/>
    </a:custClr>
    <a:custClr name="Gray 2">
      <a:srgbClr val="D2D2D2"/>
    </a:custClr>
    <a:custClr name="Gray 3">
      <a:srgbClr val="959595"/>
    </a:custClr>
    <a:custClr name="Gray 4">
      <a:srgbClr val="5A5A5A"/>
    </a:custClr>
  </a:custClrLst>
  <a:extLst>
    <a:ext uri="{05A4C25C-085E-4340-85A3-A5531E510DB2}">
      <thm15:themeFamily xmlns:thm15="http://schemas.microsoft.com/office/thememl/2012/main" name="ATTInternal052019" id="{2CE3A184-F8DA-A044-84B5-A17120E961FD}" vid="{EA593E4D-BBEC-214A-B8BC-CD4543940F88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TT Aleck Sans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TT Aleck Sans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TT Aleck Sans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TT Aleck Sans"/>
        <a:font script="Hebr" typeface="ATT Aleck Sans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TT Aleck Sans"/>
        <a:font script="Uigh" typeface="Microsoft Uighur"/>
        <a:font script="Geor" typeface="Sylfaen"/>
        <a:font script="Armn" typeface="ATT Aleck Sans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ATT_Day-To-Day_Template_Aleck_Embedded_August_2021</Template>
  <TotalTime>205</TotalTime>
  <Words>810</Words>
  <Application>Microsoft Office PowerPoint</Application>
  <PresentationFormat>Widescreen</PresentationFormat>
  <Paragraphs>119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ATT Aleck Sans Medium</vt:lpstr>
      <vt:lpstr>ATT Aleck Sans</vt:lpstr>
      <vt:lpstr>Arial</vt:lpstr>
      <vt:lpstr>ATTInternal052019</vt:lpstr>
      <vt:lpstr>Application Flow Visualizer</vt:lpstr>
      <vt:lpstr>Today’s Agenda</vt:lpstr>
      <vt:lpstr>Tool Overview</vt:lpstr>
      <vt:lpstr>Motivation</vt:lpstr>
      <vt:lpstr>Current Capabilities</vt:lpstr>
      <vt:lpstr>Data Representations</vt:lpstr>
      <vt:lpstr>DEMO</vt:lpstr>
      <vt:lpstr>Version 2 Sneak Peek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Application Visualization</dc:title>
  <dc:subject/>
  <dc:creator>CHESTER, JARED M</dc:creator>
  <cp:keywords/>
  <dc:description/>
  <cp:lastModifiedBy>ZWARICO, AMY</cp:lastModifiedBy>
  <cp:revision>2</cp:revision>
  <dcterms:created xsi:type="dcterms:W3CDTF">2021-10-04T13:17:06Z</dcterms:created>
  <dcterms:modified xsi:type="dcterms:W3CDTF">2021-10-06T12:12:53Z</dcterms:modified>
  <cp:category/>
</cp:coreProperties>
</file>