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pendaylight.org/view/Security:Vulnerability_Management" TargetMode="External"/><Relationship Id="rId2" Type="http://schemas.openxmlformats.org/officeDocument/2006/relationships/hyperlink" Target="https://wiki.fd.io/view/TSC:Vulnerability_Managem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pnfv.org/pages/viewpage.action?pageId=292604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2017-05-17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Vulnerability Management</a:t>
            </a:r>
          </a:p>
          <a:p>
            <a:pPr lvl="1"/>
            <a:r>
              <a:rPr lang="en-US" dirty="0"/>
              <a:t>Cookie cutter input (</a:t>
            </a:r>
            <a:r>
              <a:rPr lang="en-US" dirty="0" err="1"/>
              <a:t>dave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Actions</a:t>
            </a:r>
          </a:p>
          <a:p>
            <a:r>
              <a:rPr lang="en-US" dirty="0"/>
              <a:t>Security committee or not?</a:t>
            </a:r>
          </a:p>
          <a:p>
            <a:r>
              <a:rPr lang="en-US" dirty="0"/>
              <a:t>Standing meeting time?</a:t>
            </a:r>
          </a:p>
          <a:p>
            <a:r>
              <a:rPr lang="en-US" dirty="0"/>
              <a:t>Start of pro-active activities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086" y="1407886"/>
            <a:ext cx="10758714" cy="5080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We need to define the process first.</a:t>
            </a:r>
          </a:p>
          <a:p>
            <a:pPr lvl="1"/>
            <a:r>
              <a:rPr lang="en-US" dirty="0"/>
              <a:t>Cookie cutter input from Dave?</a:t>
            </a:r>
          </a:p>
          <a:p>
            <a:pPr lvl="1"/>
            <a:r>
              <a:rPr lang="en-US" dirty="0"/>
              <a:t>Otherwise:</a:t>
            </a:r>
          </a:p>
          <a:p>
            <a:pPr lvl="2"/>
            <a:r>
              <a:rPr lang="en-US" dirty="0">
                <a:effectLst/>
                <a:hlinkClick r:id="rId2"/>
              </a:rPr>
              <a:t>https://wiki.fd.io/view/TSC:Vulnerability_Management</a:t>
            </a:r>
            <a:r>
              <a:rPr lang="en-US" dirty="0">
                <a:effectLst/>
              </a:rPr>
              <a:t> ;  </a:t>
            </a:r>
          </a:p>
          <a:p>
            <a:pPr lvl="2"/>
            <a:r>
              <a:rPr lang="en-US" dirty="0">
                <a:hlinkClick r:id="rId3"/>
              </a:rPr>
              <a:t>https://wiki.opendaylight.org/view/Security:Vulnerability_Management</a:t>
            </a:r>
            <a:endParaRPr lang="en-US" dirty="0"/>
          </a:p>
          <a:p>
            <a:pPr lvl="2"/>
            <a:r>
              <a:rPr lang="en-US" dirty="0">
                <a:effectLst/>
                <a:hlinkClick r:id="rId4"/>
              </a:rPr>
              <a:t>https://wiki.opnfv.org/pages/viewpage.action?pageId=2926046</a:t>
            </a:r>
            <a:r>
              <a:rPr lang="en-US" dirty="0">
                <a:effectLst/>
              </a:rPr>
              <a:t> </a:t>
            </a:r>
          </a:p>
          <a:p>
            <a:pPr lvl="1"/>
            <a:r>
              <a:rPr lang="en-US" dirty="0"/>
              <a:t>Action:  Create a first draft of the vulnerability process</a:t>
            </a:r>
          </a:p>
          <a:p>
            <a:pPr lvl="2"/>
            <a:r>
              <a:rPr lang="en-US" dirty="0"/>
              <a:t>Proposal: Take the FD.IO one as a “template”, go through it to see what changes we might like to make.</a:t>
            </a:r>
          </a:p>
          <a:p>
            <a:pPr lvl="2"/>
            <a:r>
              <a:rPr lang="en-US" dirty="0"/>
              <a:t>Assigned: Don/Amy  (aim for team </a:t>
            </a:r>
            <a:r>
              <a:rPr lang="en-US" dirty="0" err="1"/>
              <a:t>dist</a:t>
            </a:r>
            <a:r>
              <a:rPr lang="en-US" dirty="0"/>
              <a:t> Tue 23</a:t>
            </a:r>
            <a:r>
              <a:rPr lang="en-US" baseline="30000" dirty="0"/>
              <a:t>rd</a:t>
            </a:r>
            <a:r>
              <a:rPr lang="en-US" dirty="0"/>
              <a:t> May, but in </a:t>
            </a:r>
            <a:r>
              <a:rPr lang="en-US" dirty="0" err="1"/>
              <a:t>anycase</a:t>
            </a:r>
            <a:r>
              <a:rPr lang="en-US" dirty="0"/>
              <a:t> use time on next meeting to walkthrough)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Timeline:</a:t>
            </a:r>
          </a:p>
          <a:p>
            <a:pPr lvl="2"/>
            <a:r>
              <a:rPr lang="en-US" dirty="0"/>
              <a:t>Draft: 24</a:t>
            </a:r>
            <a:r>
              <a:rPr lang="en-US" baseline="30000" dirty="0"/>
              <a:t>th</a:t>
            </a:r>
            <a:r>
              <a:rPr lang="en-US" dirty="0"/>
              <a:t> May</a:t>
            </a:r>
          </a:p>
          <a:p>
            <a:pPr lvl="2"/>
            <a:r>
              <a:rPr lang="en-US" dirty="0"/>
              <a:t>Update: 31</a:t>
            </a:r>
            <a:r>
              <a:rPr lang="en-US" baseline="30000" dirty="0"/>
              <a:t>st</a:t>
            </a:r>
            <a:r>
              <a:rPr lang="en-US" dirty="0"/>
              <a:t> May</a:t>
            </a:r>
          </a:p>
          <a:p>
            <a:pPr lvl="2"/>
            <a:r>
              <a:rPr lang="en-US" dirty="0"/>
              <a:t>Submit to TSC: For Developers meeting, 8-9 June, meaning send out June 6.</a:t>
            </a:r>
          </a:p>
          <a:p>
            <a:r>
              <a:rPr lang="en-US" dirty="0"/>
              <a:t>Settle triage security response team:</a:t>
            </a:r>
          </a:p>
          <a:p>
            <a:pPr lvl="1"/>
            <a:r>
              <a:rPr lang="en-US" dirty="0"/>
              <a:t>After first draft of the process.</a:t>
            </a:r>
          </a:p>
          <a:p>
            <a:pPr lvl="1"/>
            <a:r>
              <a:rPr lang="en-US" dirty="0"/>
              <a:t>Aim to have in place by Developers meeting, 8-9 June.  (formally this means agreeing the process and team in TSC in the same meeting).</a:t>
            </a:r>
          </a:p>
        </p:txBody>
      </p:sp>
    </p:spTree>
    <p:extLst>
      <p:ext uri="{BB962C8B-B14F-4D97-AF65-F5344CB8AC3E}">
        <p14:creationId xmlns:p14="http://schemas.microsoft.com/office/powerpoint/2010/main" val="8672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Committee or not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in a start-up phase.</a:t>
            </a:r>
          </a:p>
          <a:p>
            <a:r>
              <a:rPr lang="en-US" dirty="0"/>
              <a:t>There is a lot to do:</a:t>
            </a:r>
          </a:p>
          <a:p>
            <a:pPr lvl="1"/>
            <a:r>
              <a:rPr lang="en-US" dirty="0"/>
              <a:t>Reactive: vulnerability procedures and team</a:t>
            </a:r>
          </a:p>
          <a:p>
            <a:pPr lvl="1"/>
            <a:r>
              <a:rPr lang="en-US" dirty="0"/>
              <a:t>Proactive:  …. Lots, will change over time.</a:t>
            </a:r>
          </a:p>
          <a:p>
            <a:r>
              <a:rPr lang="en-US" dirty="0"/>
              <a:t>I prefer a committee to progress this:</a:t>
            </a:r>
          </a:p>
          <a:p>
            <a:pPr lvl="1"/>
            <a:r>
              <a:rPr lang="en-US" dirty="0"/>
              <a:t>Committed participants.</a:t>
            </a:r>
          </a:p>
          <a:p>
            <a:pPr lvl="1"/>
            <a:r>
              <a:rPr lang="en-US" dirty="0"/>
              <a:t>Transparent to entire community.</a:t>
            </a:r>
          </a:p>
          <a:p>
            <a:r>
              <a:rPr lang="en-US" dirty="0"/>
              <a:t>Retain coordinator, execute via the committee</a:t>
            </a:r>
          </a:p>
          <a:p>
            <a:pPr lvl="1"/>
            <a:r>
              <a:rPr lang="en-US" dirty="0"/>
              <a:t>Note: I need to request the formal coordinator role as that hasn’t been done according to the TSC procedures.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67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Security committee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TSC subcommittee name: Security Subcommittee (SEC)</a:t>
            </a:r>
          </a:p>
          <a:p>
            <a:r>
              <a:rPr lang="en-US" dirty="0"/>
              <a:t>TSC subcommittee purpose: </a:t>
            </a:r>
          </a:p>
          <a:p>
            <a:pPr lvl="1"/>
            <a:r>
              <a:rPr lang="en-US" dirty="0"/>
              <a:t>The security subcommittee is responsible for defining and proposing activities, process and guidelines that aim to increase the security of ONAP.  This includes, but is not limited to:</a:t>
            </a:r>
          </a:p>
          <a:p>
            <a:pPr lvl="2"/>
            <a:r>
              <a:rPr lang="en-US" dirty="0"/>
              <a:t>Creating and maintaining vulnerability procedures.</a:t>
            </a:r>
          </a:p>
          <a:p>
            <a:pPr lvl="2"/>
            <a:r>
              <a:rPr lang="en-US" dirty="0"/>
              <a:t>Defining ,promoting and proposing proactive security activities (to be executed by  and with the agreement of active projects).</a:t>
            </a:r>
          </a:p>
          <a:p>
            <a:pPr lvl="2"/>
            <a:r>
              <a:rPr lang="en-US" dirty="0"/>
              <a:t>Providing best practices, security guidelines.</a:t>
            </a:r>
          </a:p>
          <a:p>
            <a:pPr lvl="1"/>
            <a:r>
              <a:rPr lang="en-US" dirty="0"/>
              <a:t>The security subcommittee is advisory by nature, and not authoritative. It may make proposals and provide advice to projects and to the TSC. </a:t>
            </a:r>
          </a:p>
          <a:p>
            <a:pPr lvl="1"/>
            <a:r>
              <a:rPr lang="en-US" dirty="0"/>
              <a:t>The security subcommittee operates on a rough consensus basis.  If the subcommittee is unable to reach consensus on what advice to offer, the subcommittee will refer the matter to the TSC.  </a:t>
            </a:r>
          </a:p>
          <a:p>
            <a:r>
              <a:rPr lang="en-US" dirty="0"/>
              <a:t>TSC security subcommittee expected deliverables:</a:t>
            </a:r>
          </a:p>
          <a:p>
            <a:pPr lvl="1"/>
            <a:r>
              <a:rPr lang="en-US" dirty="0"/>
              <a:t>Security procedures, guidelines, proposed activities and best practices aimed at supporting a secure ONAP platform.</a:t>
            </a:r>
          </a:p>
          <a:p>
            <a:r>
              <a:rPr lang="en-US" dirty="0"/>
              <a:t>TSC security subcommittee participants: </a:t>
            </a:r>
          </a:p>
          <a:p>
            <a:pPr lvl="1"/>
            <a:r>
              <a:rPr lang="en-US" dirty="0"/>
              <a:t>Contained on the security committee web-page.</a:t>
            </a:r>
          </a:p>
          <a:p>
            <a:pPr lvl="1"/>
            <a:r>
              <a:rPr lang="en-US" dirty="0"/>
              <a:t>The participants self nominate to the sub-committee chair, who confirms the participants with the TSC.</a:t>
            </a:r>
          </a:p>
          <a:p>
            <a:r>
              <a:rPr lang="en-US" dirty="0"/>
              <a:t>TSC security sub-committee chair is the same as the security coordinator.</a:t>
            </a:r>
          </a:p>
          <a:p>
            <a:r>
              <a:rPr lang="en-US" dirty="0"/>
              <a:t>Meeting Frequency: Weekly.</a:t>
            </a:r>
          </a:p>
        </p:txBody>
      </p:sp>
      <p:sp>
        <p:nvSpPr>
          <p:cNvPr id="4" name="Rectangle 3"/>
          <p:cNvSpPr/>
          <p:nvPr/>
        </p:nvSpPr>
        <p:spPr>
          <a:xfrm>
            <a:off x="5156200" y="5781448"/>
            <a:ext cx="6197600" cy="7910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This is not the vulnerability response team, but formalizing the team working here</a:t>
            </a:r>
          </a:p>
        </p:txBody>
      </p:sp>
    </p:spTree>
    <p:extLst>
      <p:ext uri="{BB962C8B-B14F-4D97-AF65-F5344CB8AC3E}">
        <p14:creationId xmlns:p14="http://schemas.microsoft.com/office/powerpoint/2010/main" val="306428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TSC security coordinator.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Coordination Area: TSC Security</a:t>
            </a:r>
          </a:p>
          <a:p>
            <a:r>
              <a:rPr lang="en-US" dirty="0"/>
              <a:t>Coordination area responsibility description:</a:t>
            </a:r>
          </a:p>
          <a:p>
            <a:pPr lvl="1"/>
            <a:r>
              <a:rPr lang="en-US" dirty="0"/>
              <a:t>Ensure required security approaches, practices and procedures are in place for the ONAP platform.</a:t>
            </a:r>
          </a:p>
          <a:p>
            <a:pPr lvl="1"/>
            <a:r>
              <a:rPr lang="en-US" dirty="0"/>
              <a:t>Ensure that there is a functioning ONAP security community.</a:t>
            </a:r>
          </a:p>
          <a:p>
            <a:pPr lvl="1"/>
            <a:r>
              <a:rPr lang="en-US" dirty="0"/>
              <a:t>May do </a:t>
            </a:r>
            <a:r>
              <a:rPr lang="en-US"/>
              <a:t>so with </a:t>
            </a:r>
            <a:r>
              <a:rPr lang="en-US" dirty="0"/>
              <a:t>the support of a Security sub-committee.</a:t>
            </a:r>
          </a:p>
          <a:p>
            <a:r>
              <a:rPr lang="en-US" dirty="0"/>
              <a:t>Reporting cadence: Weekly</a:t>
            </a:r>
          </a:p>
          <a:p>
            <a:endParaRPr lang="en-US" dirty="0"/>
          </a:p>
          <a:p>
            <a:r>
              <a:rPr lang="en-US" dirty="0"/>
              <a:t>Area Coordinator:</a:t>
            </a:r>
          </a:p>
        </p:txBody>
      </p:sp>
    </p:spTree>
    <p:extLst>
      <p:ext uri="{BB962C8B-B14F-4D97-AF65-F5344CB8AC3E}">
        <p14:creationId xmlns:p14="http://schemas.microsoft.com/office/powerpoint/2010/main" val="184984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to agree on a regular meeting time.</a:t>
            </a:r>
          </a:p>
          <a:p>
            <a:r>
              <a:rPr lang="en-US" dirty="0"/>
              <a:t>Constraints:</a:t>
            </a:r>
          </a:p>
          <a:p>
            <a:pPr lvl="1"/>
            <a:r>
              <a:rPr lang="en-US" dirty="0"/>
              <a:t>Global time zone, (US, China, Australia, Europe).</a:t>
            </a:r>
          </a:p>
          <a:p>
            <a:pPr lvl="1"/>
            <a:r>
              <a:rPr lang="en-US" dirty="0"/>
              <a:t>15-16 CET seems lest awkward.</a:t>
            </a:r>
            <a:br>
              <a:rPr lang="en-US" dirty="0"/>
            </a:br>
            <a:r>
              <a:rPr lang="en-US" dirty="0"/>
              <a:t>(Meeting supported that)</a:t>
            </a:r>
          </a:p>
          <a:p>
            <a:pPr lvl="1"/>
            <a:r>
              <a:rPr lang="en-US" dirty="0"/>
              <a:t>Day: Meeting concluded on :Wednesdays.</a:t>
            </a:r>
          </a:p>
        </p:txBody>
      </p:sp>
    </p:spTree>
    <p:extLst>
      <p:ext uri="{BB962C8B-B14F-4D97-AF65-F5344CB8AC3E}">
        <p14:creationId xmlns:p14="http://schemas.microsoft.com/office/powerpoint/2010/main" val="3052608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Pro-active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establishing the vulnerability procedures, lets start to discuss proactive steps.  Input is on the web-page.</a:t>
            </a:r>
          </a:p>
          <a:p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Each person to come up with proposals.</a:t>
            </a:r>
          </a:p>
          <a:p>
            <a:pPr lvl="1"/>
            <a:r>
              <a:rPr lang="en-US" dirty="0"/>
              <a:t>Send to email group before the night of the next meeting, we discuss is next meeting (Stephen to collocate)</a:t>
            </a:r>
          </a:p>
        </p:txBody>
      </p:sp>
    </p:spTree>
    <p:extLst>
      <p:ext uri="{BB962C8B-B14F-4D97-AF65-F5344CB8AC3E}">
        <p14:creationId xmlns:p14="http://schemas.microsoft.com/office/powerpoint/2010/main" val="280822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496</Words>
  <Application>Microsoft Office PowerPoint</Application>
  <PresentationFormat>Widescreen</PresentationFormat>
  <Paragraphs>75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ONAP security meeting</vt:lpstr>
      <vt:lpstr>Agenda</vt:lpstr>
      <vt:lpstr>Vulnerability Management</vt:lpstr>
      <vt:lpstr>Committee or not</vt:lpstr>
      <vt:lpstr>Possible Security committee proposal</vt:lpstr>
      <vt:lpstr>ONAP TSC security coordinator.</vt:lpstr>
      <vt:lpstr>Standing Meetings</vt:lpstr>
      <vt:lpstr>Pro-active activities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14</cp:revision>
  <dcterms:created xsi:type="dcterms:W3CDTF">2017-05-16T21:18:30Z</dcterms:created>
  <dcterms:modified xsi:type="dcterms:W3CDTF">2017-05-17T13:45:29Z</dcterms:modified>
</cp:coreProperties>
</file>