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72" r:id="rId5"/>
    <p:sldId id="273" r:id="rId6"/>
    <p:sldId id="274" r:id="rId7"/>
    <p:sldId id="27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5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9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3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1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0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9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2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5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2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8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A5EAC-99E7-450C-84D7-6E77B9A36A30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5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Draft+ONAP+Vulnerability+Managemen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Draft+ONAP+Vulnerability+Manageme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Draft+ONAP+Vulnerability+Manageme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2017-05-31</a:t>
            </a:r>
          </a:p>
        </p:txBody>
      </p:sp>
    </p:spTree>
    <p:extLst>
      <p:ext uri="{BB962C8B-B14F-4D97-AF65-F5344CB8AC3E}">
        <p14:creationId xmlns:p14="http://schemas.microsoft.com/office/powerpoint/2010/main" val="140939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/>
              <a:t>Review received comments to the ONAP vulnerability security procedures, and decide action for each comment.</a:t>
            </a:r>
            <a:br>
              <a:rPr lang="en-US" sz="2000" dirty="0"/>
            </a:br>
            <a:r>
              <a:rPr lang="en-US" sz="2000" u="sng" dirty="0">
                <a:hlinkClick r:id="rId2"/>
              </a:rPr>
              <a:t>https://wiki.onap.org/display/DW/Draft+ONAP+Vulnerability+Management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To be efficient, lets assume the comments are received on the </a:t>
            </a:r>
            <a:r>
              <a:rPr lang="en-US" sz="2000" dirty="0" err="1"/>
              <a:t>Tusday</a:t>
            </a:r>
            <a:r>
              <a:rPr lang="en-US" sz="2000" dirty="0"/>
              <a:t> 30</a:t>
            </a:r>
            <a:r>
              <a:rPr lang="en-US" sz="2000" baseline="30000" dirty="0"/>
              <a:t>th</a:t>
            </a:r>
            <a:r>
              <a:rPr lang="en-US" sz="2000" dirty="0"/>
              <a:t> May, so we can just go over the actions required to address the comments.</a:t>
            </a:r>
          </a:p>
          <a:p>
            <a:pPr lvl="0"/>
            <a:r>
              <a:rPr lang="en-US" sz="2000" dirty="0"/>
              <a:t>Vulnerability sub-committee definition.</a:t>
            </a:r>
          </a:p>
          <a:p>
            <a:pPr lvl="0"/>
            <a:r>
              <a:rPr lang="en-US" sz="2000" dirty="0"/>
              <a:t>Next Week?</a:t>
            </a:r>
          </a:p>
        </p:txBody>
      </p:sp>
    </p:spTree>
    <p:extLst>
      <p:ext uri="{BB962C8B-B14F-4D97-AF65-F5344CB8AC3E}">
        <p14:creationId xmlns:p14="http://schemas.microsoft.com/office/powerpoint/2010/main" val="2300640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Vulnerability Procedures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https://wiki.onap.org/display/DW/Draft+ONAP+Vulnerability+Management</a:t>
            </a:r>
            <a:endParaRPr lang="en-US" dirty="0"/>
          </a:p>
          <a:p>
            <a:r>
              <a:rPr lang="en-US" dirty="0"/>
              <a:t>Comments??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523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Vulnerability Management Sub-committee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TSC subcommittee name: Vulnerability management (</a:t>
            </a:r>
            <a:r>
              <a:rPr lang="en-US" dirty="0" err="1"/>
              <a:t>VnMn</a:t>
            </a:r>
            <a:r>
              <a:rPr lang="en-US" dirty="0"/>
              <a:t>)</a:t>
            </a:r>
          </a:p>
          <a:p>
            <a:r>
              <a:rPr lang="en-US" dirty="0"/>
              <a:t>TSC subcommittee purpose: </a:t>
            </a:r>
          </a:p>
          <a:p>
            <a:pPr lvl="1"/>
            <a:r>
              <a:rPr lang="en-US" dirty="0"/>
              <a:t>The Vulnerability Management subcommittee is responsible executing on the vulnerability management procedures:</a:t>
            </a:r>
          </a:p>
          <a:p>
            <a:pPr lvl="2"/>
            <a:r>
              <a:rPr lang="en-US" dirty="0">
                <a:hlinkClick r:id="rId2"/>
              </a:rPr>
              <a:t>https://wiki.onap.org/display/DW/Draft+ONAP+Vulnerability+Management</a:t>
            </a:r>
            <a:r>
              <a:rPr lang="en-US" dirty="0"/>
              <a:t>  </a:t>
            </a:r>
          </a:p>
          <a:p>
            <a:r>
              <a:rPr lang="en-US" dirty="0"/>
              <a:t>TSC vulnerability subcommittee participants: </a:t>
            </a:r>
          </a:p>
          <a:p>
            <a:pPr lvl="1"/>
            <a:r>
              <a:rPr lang="en-US" dirty="0"/>
              <a:t>All participants will self nominate to the TSC.</a:t>
            </a:r>
          </a:p>
          <a:p>
            <a:pPr lvl="1"/>
            <a:r>
              <a:rPr lang="en-US" dirty="0"/>
              <a:t>The appointment is valid for a year.  There are no restrictions on the number of times a member can self-nominate.</a:t>
            </a:r>
          </a:p>
          <a:p>
            <a:pPr lvl="1"/>
            <a:r>
              <a:rPr lang="en-US" dirty="0"/>
              <a:t>The agreed participants will elect a chair.</a:t>
            </a:r>
          </a:p>
          <a:p>
            <a:r>
              <a:rPr lang="en-US" dirty="0"/>
              <a:t>Meeting Frequency: As required.</a:t>
            </a:r>
          </a:p>
          <a:p>
            <a:r>
              <a:rPr lang="en-US" dirty="0"/>
              <a:t>Vulnerability notification </a:t>
            </a:r>
            <a:r>
              <a:rPr lang="en-US" dirty="0" err="1"/>
              <a:t>email:xxx</a:t>
            </a:r>
            <a:endParaRPr lang="en-US" dirty="0"/>
          </a:p>
          <a:p>
            <a:r>
              <a:rPr lang="en-US" dirty="0"/>
              <a:t>Vulnerability committee email: xxx</a:t>
            </a:r>
          </a:p>
          <a:p>
            <a:r>
              <a:rPr lang="en-US" dirty="0"/>
              <a:t>Reporting Cadence: As required at the conclusion of vulnerability issues.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849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Security committee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TSC subcommittee name: Security Subcommittee (SEC)</a:t>
            </a:r>
          </a:p>
          <a:p>
            <a:r>
              <a:rPr lang="en-US" dirty="0"/>
              <a:t>TSC subcommittee purpose: </a:t>
            </a:r>
          </a:p>
          <a:p>
            <a:pPr lvl="1"/>
            <a:r>
              <a:rPr lang="en-US" dirty="0"/>
              <a:t>The security subcommittee is responsible for defining and proposing activities, process and guidelines that aim to increase the security of ONAP.  This includes, but is not limited to:</a:t>
            </a:r>
          </a:p>
          <a:p>
            <a:pPr lvl="2"/>
            <a:r>
              <a:rPr lang="en-US" dirty="0"/>
              <a:t>Creating and maintaining vulnerability procedures.</a:t>
            </a:r>
          </a:p>
          <a:p>
            <a:pPr lvl="2"/>
            <a:r>
              <a:rPr lang="en-US" dirty="0"/>
              <a:t>Defining ,promoting and proposing proactive security activities (to be executed by  and with the agreement of active projects).</a:t>
            </a:r>
          </a:p>
          <a:p>
            <a:pPr lvl="2"/>
            <a:r>
              <a:rPr lang="en-US" dirty="0"/>
              <a:t>Providing best practices, security guidelines.</a:t>
            </a:r>
          </a:p>
          <a:p>
            <a:pPr lvl="1"/>
            <a:r>
              <a:rPr lang="en-US" dirty="0"/>
              <a:t>The security subcommittee is advisory by nature, and not authoritative. It may make proposals and provide advice to projects and to the TSC. </a:t>
            </a:r>
          </a:p>
          <a:p>
            <a:pPr lvl="1"/>
            <a:r>
              <a:rPr lang="en-US" dirty="0"/>
              <a:t>The security subcommittee operates on a rough consensus basis.  If the subcommittee is unable to reach consensus on what advice to offer, the subcommittee will refer the matter to the TSC.  </a:t>
            </a:r>
          </a:p>
          <a:p>
            <a:r>
              <a:rPr lang="en-US" dirty="0"/>
              <a:t>TSC security subcommittee expected deliverables:</a:t>
            </a:r>
          </a:p>
          <a:p>
            <a:pPr lvl="1"/>
            <a:r>
              <a:rPr lang="en-US" dirty="0"/>
              <a:t>Security procedures, guidelines, proposed activities and best practices aimed at supporting a secure ONAP platform.</a:t>
            </a:r>
          </a:p>
          <a:p>
            <a:r>
              <a:rPr lang="en-US" dirty="0"/>
              <a:t>TSC security subcommittee participants: </a:t>
            </a:r>
          </a:p>
          <a:p>
            <a:pPr lvl="1"/>
            <a:r>
              <a:rPr lang="en-US" dirty="0"/>
              <a:t>Contained on the security committee web-page.</a:t>
            </a:r>
          </a:p>
          <a:p>
            <a:pPr lvl="1"/>
            <a:r>
              <a:rPr lang="en-US" dirty="0"/>
              <a:t>The participants self nominate to the sub-committee chair, who confirms the participants with the TSC.</a:t>
            </a:r>
          </a:p>
          <a:p>
            <a:r>
              <a:rPr lang="en-US" dirty="0"/>
              <a:t>TSC security sub-committee chair is the same as the security coordinator.</a:t>
            </a:r>
          </a:p>
          <a:p>
            <a:r>
              <a:rPr lang="en-US" dirty="0"/>
              <a:t>Meeting Frequency: Weekly.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5156200" y="5781448"/>
            <a:ext cx="6197600" cy="7910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This is not the vulnerability response team, but formalizing the team working here</a:t>
            </a:r>
          </a:p>
        </p:txBody>
      </p:sp>
    </p:spTree>
    <p:extLst>
      <p:ext uri="{BB962C8B-B14F-4D97-AF65-F5344CB8AC3E}">
        <p14:creationId xmlns:p14="http://schemas.microsoft.com/office/powerpoint/2010/main" val="306428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TSC security coordinator.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Coordination Area: TSC Security</a:t>
            </a:r>
          </a:p>
          <a:p>
            <a:r>
              <a:rPr lang="en-US" dirty="0"/>
              <a:t>Coordination area responsibility description:</a:t>
            </a:r>
          </a:p>
          <a:p>
            <a:pPr lvl="1"/>
            <a:r>
              <a:rPr lang="en-US" dirty="0"/>
              <a:t>Ensure required security approaches, practices and procedures are in place for the ONAP platform.</a:t>
            </a:r>
          </a:p>
          <a:p>
            <a:pPr lvl="1"/>
            <a:r>
              <a:rPr lang="en-US" dirty="0"/>
              <a:t>Ensure that there is a functioning ONAP security community.</a:t>
            </a:r>
          </a:p>
          <a:p>
            <a:pPr lvl="1"/>
            <a:r>
              <a:rPr lang="en-US" dirty="0"/>
              <a:t>Coordinate between the vulnerability subcommittee and security sub-committee</a:t>
            </a:r>
          </a:p>
          <a:p>
            <a:pPr lvl="1"/>
            <a:r>
              <a:rPr lang="en-US" dirty="0"/>
              <a:t>May do so with the support of a Security sub-committee.</a:t>
            </a:r>
          </a:p>
          <a:p>
            <a:r>
              <a:rPr lang="en-US" dirty="0"/>
              <a:t>Reporting cadence: Weekly</a:t>
            </a:r>
          </a:p>
          <a:p>
            <a:r>
              <a:rPr lang="en-US" dirty="0"/>
              <a:t>Area Coordinator:</a:t>
            </a:r>
          </a:p>
        </p:txBody>
      </p:sp>
    </p:spTree>
    <p:extLst>
      <p:ext uri="{BB962C8B-B14F-4D97-AF65-F5344CB8AC3E}">
        <p14:creationId xmlns:p14="http://schemas.microsoft.com/office/powerpoint/2010/main" val="1849845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week.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week is the </a:t>
            </a:r>
            <a:r>
              <a:rPr lang="en-US" dirty="0" err="1"/>
              <a:t>onap</a:t>
            </a:r>
            <a:r>
              <a:rPr lang="en-US" dirty="0"/>
              <a:t> developers event.</a:t>
            </a:r>
          </a:p>
          <a:p>
            <a:r>
              <a:rPr lang="en-US" dirty="0"/>
              <a:t>Shall we have a </a:t>
            </a:r>
            <a:r>
              <a:rPr lang="en-US"/>
              <a:t>security meeting?</a:t>
            </a:r>
          </a:p>
        </p:txBody>
      </p:sp>
    </p:spTree>
    <p:extLst>
      <p:ext uri="{BB962C8B-B14F-4D97-AF65-F5344CB8AC3E}">
        <p14:creationId xmlns:p14="http://schemas.microsoft.com/office/powerpoint/2010/main" val="3366671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478</Words>
  <Application>Microsoft Office PowerPoint</Application>
  <PresentationFormat>Widescreen</PresentationFormat>
  <Paragraphs>51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ONAP security meeting</vt:lpstr>
      <vt:lpstr>Agenda</vt:lpstr>
      <vt:lpstr>Vulnerability Procedures</vt:lpstr>
      <vt:lpstr>Vulnerability Management Sub-committee proposal</vt:lpstr>
      <vt:lpstr>Possible Security committee proposal</vt:lpstr>
      <vt:lpstr>ONAP TSC security coordinator.</vt:lpstr>
      <vt:lpstr>Next week.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security meeting</dc:title>
  <dc:creator>Stephen Terrill</dc:creator>
  <cp:lastModifiedBy>Stephen Terrill</cp:lastModifiedBy>
  <cp:revision>25</cp:revision>
  <dcterms:created xsi:type="dcterms:W3CDTF">2017-05-16T21:18:30Z</dcterms:created>
  <dcterms:modified xsi:type="dcterms:W3CDTF">2017-05-30T22:39:00Z</dcterms:modified>
</cp:coreProperties>
</file>