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79" r:id="rId5"/>
    <p:sldId id="277" r:id="rId6"/>
    <p:sldId id="280" r:id="rId7"/>
    <p:sldId id="278" r:id="rId8"/>
    <p:sldId id="28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9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3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1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0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9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2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5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2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8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A5EAC-99E7-450C-84D7-6E77B9A36A30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5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inuxfoundation/cii-best-practices-badge/blob/master/doc/other.md" TargetMode="External"/><Relationship Id="rId2" Type="http://schemas.openxmlformats.org/officeDocument/2006/relationships/hyperlink" Target="https://github.com/linuxfoundation/cii-best-practices-badge/blob/master/doc/criteria.m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security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2017-06-13</a:t>
            </a:r>
          </a:p>
        </p:txBody>
      </p:sp>
    </p:spTree>
    <p:extLst>
      <p:ext uri="{BB962C8B-B14F-4D97-AF65-F5344CB8AC3E}">
        <p14:creationId xmlns:p14="http://schemas.microsoft.com/office/powerpoint/2010/main" val="140939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dirty="0"/>
              <a:t>Status update</a:t>
            </a:r>
          </a:p>
          <a:p>
            <a:pPr lvl="0"/>
            <a:r>
              <a:rPr lang="en-US" sz="2000" dirty="0"/>
              <a:t>CII badging discussion and recommendation</a:t>
            </a:r>
          </a:p>
          <a:p>
            <a:pPr lvl="0"/>
            <a:r>
              <a:rPr lang="en-US" sz="2000" dirty="0"/>
              <a:t>Other?</a:t>
            </a:r>
          </a:p>
        </p:txBody>
      </p:sp>
    </p:spTree>
    <p:extLst>
      <p:ext uri="{BB962C8B-B14F-4D97-AF65-F5344CB8AC3E}">
        <p14:creationId xmlns:p14="http://schemas.microsoft.com/office/powerpoint/2010/main" val="2300640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Vulnerability procedures approved. (Thanks to all).</a:t>
            </a:r>
          </a:p>
          <a:p>
            <a:r>
              <a:rPr lang="en-US" dirty="0"/>
              <a:t>Call open for participation in the Vulnerability sub-committee</a:t>
            </a:r>
          </a:p>
          <a:p>
            <a:r>
              <a:rPr lang="en-US" dirty="0"/>
              <a:t>Requesting approval of</a:t>
            </a:r>
          </a:p>
          <a:p>
            <a:pPr lvl="1"/>
            <a:r>
              <a:rPr lang="en-US" dirty="0"/>
              <a:t>Security sub-committee</a:t>
            </a:r>
          </a:p>
          <a:p>
            <a:pPr lvl="1"/>
            <a:r>
              <a:rPr lang="en-US" dirty="0"/>
              <a:t>Vulnerability sub-committee</a:t>
            </a:r>
          </a:p>
          <a:p>
            <a:pPr lvl="1"/>
            <a:r>
              <a:rPr lang="en-US" dirty="0"/>
              <a:t>Security coordinator</a:t>
            </a:r>
          </a:p>
        </p:txBody>
      </p:sp>
    </p:spTree>
    <p:extLst>
      <p:ext uri="{BB962C8B-B14F-4D97-AF65-F5344CB8AC3E}">
        <p14:creationId xmlns:p14="http://schemas.microsoft.com/office/powerpoint/2010/main" val="2918603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 has been doing security scans on the </a:t>
            </a:r>
            <a:r>
              <a:rPr lang="en-US" dirty="0" err="1"/>
              <a:t>onap</a:t>
            </a:r>
            <a:r>
              <a:rPr lang="en-US" dirty="0"/>
              <a:t> 1.0.0 seed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Note: the scans that AT&amp;T did was based on the public code made available in March.</a:t>
            </a:r>
          </a:p>
          <a:p>
            <a:r>
              <a:rPr lang="en-US" dirty="0"/>
              <a:t>It seems ok to handle most of it internally just now</a:t>
            </a:r>
          </a:p>
          <a:p>
            <a:r>
              <a:rPr lang="en-US" dirty="0"/>
              <a:t>As the code moves over to the agreed repositories under the recently approved projects, then the </a:t>
            </a:r>
            <a:r>
              <a:rPr lang="en-US" dirty="0" err="1"/>
              <a:t>vul</a:t>
            </a:r>
            <a:r>
              <a:rPr lang="en-US" dirty="0"/>
              <a:t>-man procedure we have applied makes sense</a:t>
            </a:r>
          </a:p>
          <a:p>
            <a:r>
              <a:rPr lang="en-US" dirty="0"/>
              <a:t>It would be good to pick one to test the process.</a:t>
            </a:r>
          </a:p>
        </p:txBody>
      </p:sp>
    </p:spTree>
    <p:extLst>
      <p:ext uri="{BB962C8B-B14F-4D97-AF65-F5344CB8AC3E}">
        <p14:creationId xmlns:p14="http://schemas.microsoft.com/office/powerpoint/2010/main" val="2153198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CII Badging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Input:</a:t>
            </a:r>
          </a:p>
          <a:p>
            <a:pPr lvl="1"/>
            <a:r>
              <a:rPr lang="en-US" u="sng" dirty="0">
                <a:hlinkClick r:id="rId2"/>
              </a:rPr>
              <a:t>https://github.com/linuxfoundation/cii-best-practices-badge/blob/master/doc/criteria.md</a:t>
            </a:r>
            <a:endParaRPr lang="en-US" dirty="0"/>
          </a:p>
          <a:p>
            <a:pPr lvl="1"/>
            <a:r>
              <a:rPr lang="en-US" u="sng" dirty="0">
                <a:hlinkClick r:id="rId3"/>
              </a:rPr>
              <a:t>https://github.com/linuxfoundation/cii-best-practices-badge/blob/master/doc/other.md</a:t>
            </a:r>
            <a:r>
              <a:rPr lang="en-US" dirty="0"/>
              <a:t> </a:t>
            </a:r>
          </a:p>
          <a:p>
            <a:r>
              <a:rPr lang="en-US" dirty="0"/>
              <a:t>Reflections:</a:t>
            </a:r>
          </a:p>
          <a:p>
            <a:pPr lvl="1"/>
            <a:r>
              <a:rPr lang="en-US" dirty="0"/>
              <a:t>The basic level is only rudimentary for security, but generally good</a:t>
            </a:r>
          </a:p>
          <a:p>
            <a:pPr lvl="1"/>
            <a:r>
              <a:rPr lang="en-US" dirty="0"/>
              <a:t>There is +2 (gold level) is a good start for production code in a security critical environment.</a:t>
            </a:r>
          </a:p>
          <a:p>
            <a:pPr lvl="1"/>
            <a:r>
              <a:rPr lang="en-US" dirty="0"/>
              <a:t>Security is only of CII, this is more than security.</a:t>
            </a:r>
          </a:p>
        </p:txBody>
      </p:sp>
    </p:spTree>
    <p:extLst>
      <p:ext uri="{BB962C8B-B14F-4D97-AF65-F5344CB8AC3E}">
        <p14:creationId xmlns:p14="http://schemas.microsoft.com/office/powerpoint/2010/main" val="1659341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CII Badging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to propose:</a:t>
            </a:r>
          </a:p>
          <a:p>
            <a:pPr lvl="1"/>
            <a:r>
              <a:rPr lang="en-US" dirty="0"/>
              <a:t>We recommend +2 (gold) as we feel it is a good start for critical infrastructure.</a:t>
            </a:r>
          </a:p>
          <a:p>
            <a:pPr lvl="1"/>
            <a:r>
              <a:rPr lang="en-US" dirty="0"/>
              <a:t>Lets start with one project to learn and get a feel for what it means and develop in community skills and competence before requesting other projects (however all are free to try if they want).</a:t>
            </a:r>
          </a:p>
          <a:p>
            <a:pPr lvl="1"/>
            <a:r>
              <a:rPr lang="en-US" dirty="0"/>
              <a:t>Ambition would be for all code producing projects are at level +2 (gold).</a:t>
            </a:r>
          </a:p>
          <a:p>
            <a:pPr lvl="1"/>
            <a:r>
              <a:rPr lang="en-US" dirty="0"/>
              <a:t>Propose as part of the release criteria.  Exceptions to be informed to TSC and GB.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223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CII Badging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actions to take</a:t>
            </a:r>
          </a:p>
          <a:p>
            <a:pPr lvl="1"/>
            <a:r>
              <a:rPr lang="en-US" dirty="0"/>
              <a:t>Create proposal to TSC along lines of slide “What to propose” slide.</a:t>
            </a:r>
          </a:p>
          <a:p>
            <a:pPr lvl="2"/>
            <a:r>
              <a:rPr lang="en-US" dirty="0"/>
              <a:t>What we want to do</a:t>
            </a:r>
          </a:p>
          <a:p>
            <a:pPr lvl="2"/>
            <a:r>
              <a:rPr lang="en-US" dirty="0"/>
              <a:t>Why we want to do it</a:t>
            </a:r>
          </a:p>
          <a:p>
            <a:pPr lvl="2"/>
            <a:r>
              <a:rPr lang="en-US" dirty="0"/>
              <a:t>How we want to do it</a:t>
            </a:r>
          </a:p>
          <a:p>
            <a:pPr lvl="2"/>
            <a:r>
              <a:rPr lang="en-US" dirty="0"/>
              <a:t>When we want to do it</a:t>
            </a:r>
          </a:p>
          <a:p>
            <a:pPr lvl="2"/>
            <a:r>
              <a:rPr lang="en-US" dirty="0"/>
              <a:t>Example criteria's (from +2)</a:t>
            </a:r>
          </a:p>
          <a:p>
            <a:pPr lvl="1"/>
            <a:r>
              <a:rPr lang="en-US" dirty="0"/>
              <a:t>Discussion with </a:t>
            </a:r>
            <a:r>
              <a:rPr lang="en-US" dirty="0" err="1"/>
              <a:t>Gildas</a:t>
            </a:r>
            <a:r>
              <a:rPr lang="en-US" dirty="0"/>
              <a:t> about how to include in release (after TSC discussion)</a:t>
            </a:r>
          </a:p>
          <a:p>
            <a:pPr lvl="1"/>
            <a:r>
              <a:rPr lang="en-US" dirty="0"/>
              <a:t>Select a starting a starting project.</a:t>
            </a:r>
          </a:p>
          <a:p>
            <a:pPr lvl="2"/>
            <a:r>
              <a:rPr lang="en-US" dirty="0"/>
              <a:t>Security team member volunteer to work with selected project to try for the badge.</a:t>
            </a:r>
          </a:p>
          <a:p>
            <a:pPr lvl="1"/>
            <a:r>
              <a:rPr lang="en-US" dirty="0"/>
              <a:t>Ask David Wheeler to give an intro both to that project and make it open to everyone?</a:t>
            </a:r>
          </a:p>
          <a:p>
            <a:pPr lvl="2"/>
            <a:r>
              <a:rPr lang="en-US" dirty="0"/>
              <a:t>Ask phil to facilitate and record it.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317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week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CII proposal that is prepared for TSC presentation</a:t>
            </a:r>
          </a:p>
          <a:p>
            <a:r>
              <a:rPr lang="en-US" dirty="0"/>
              <a:t>Discuss </a:t>
            </a:r>
            <a:r>
              <a:rPr lang="en-US" dirty="0" err="1"/>
              <a:t>vul</a:t>
            </a:r>
            <a:r>
              <a:rPr lang="en-US" dirty="0"/>
              <a:t>-man candidates.</a:t>
            </a:r>
          </a:p>
        </p:txBody>
      </p:sp>
    </p:spTree>
    <p:extLst>
      <p:ext uri="{BB962C8B-B14F-4D97-AF65-F5344CB8AC3E}">
        <p14:creationId xmlns:p14="http://schemas.microsoft.com/office/powerpoint/2010/main" val="260985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433</Words>
  <Application>Microsoft Office PowerPoint</Application>
  <PresentationFormat>Widescreen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ONAP security meeting</vt:lpstr>
      <vt:lpstr>Agenda</vt:lpstr>
      <vt:lpstr>Status Update</vt:lpstr>
      <vt:lpstr>ATT has been doing security scans on the onap 1.0.0 seed code</vt:lpstr>
      <vt:lpstr>CII Badging</vt:lpstr>
      <vt:lpstr>CII Badging</vt:lpstr>
      <vt:lpstr>CII Badging</vt:lpstr>
      <vt:lpstr>Next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security meeting</dc:title>
  <dc:creator>Stephen Terrill</dc:creator>
  <cp:lastModifiedBy>Stephen Terrill</cp:lastModifiedBy>
  <cp:revision>33</cp:revision>
  <dcterms:created xsi:type="dcterms:W3CDTF">2017-05-16T21:18:30Z</dcterms:created>
  <dcterms:modified xsi:type="dcterms:W3CDTF">2017-06-14T13:50:48Z</dcterms:modified>
</cp:coreProperties>
</file>