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82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6" d="100"/>
          <a:sy n="66" d="100"/>
        </p:scale>
        <p:origin x="792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microsoft.com/office/2015/10/relationships/revisionInfo" Target="revisionInfo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A5EAC-99E7-450C-84D7-6E77B9A36A30}" type="datetimeFigureOut">
              <a:rPr lang="en-US" smtClean="0"/>
              <a:t>6/21/2017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E3AA4-19DD-46E3-B59D-AB4570F444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58930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A5EAC-99E7-450C-84D7-6E77B9A36A30}" type="datetimeFigureOut">
              <a:rPr lang="en-US" smtClean="0"/>
              <a:t>6/21/2017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E3AA4-19DD-46E3-B59D-AB4570F444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49184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A5EAC-99E7-450C-84D7-6E77B9A36A30}" type="datetimeFigureOut">
              <a:rPr lang="en-US" smtClean="0"/>
              <a:t>6/21/2017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E3AA4-19DD-46E3-B59D-AB4570F444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65342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A5EAC-99E7-450C-84D7-6E77B9A36A30}" type="datetimeFigureOut">
              <a:rPr lang="en-US" smtClean="0"/>
              <a:t>6/21/2017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E3AA4-19DD-46E3-B59D-AB4570F444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97127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A5EAC-99E7-450C-84D7-6E77B9A36A30}" type="datetimeFigureOut">
              <a:rPr lang="en-US" smtClean="0"/>
              <a:t>6/21/2017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E3AA4-19DD-46E3-B59D-AB4570F444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39184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A5EAC-99E7-450C-84D7-6E77B9A36A30}" type="datetimeFigureOut">
              <a:rPr lang="en-US" smtClean="0"/>
              <a:t>6/21/2017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E3AA4-19DD-46E3-B59D-AB4570F444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12052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A5EAC-99E7-450C-84D7-6E77B9A36A30}" type="datetimeFigureOut">
              <a:rPr lang="en-US" smtClean="0"/>
              <a:t>6/21/2017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E3AA4-19DD-46E3-B59D-AB4570F444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88947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A5EAC-99E7-450C-84D7-6E77B9A36A30}" type="datetimeFigureOut">
              <a:rPr lang="en-US" smtClean="0"/>
              <a:t>6/21/2017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E3AA4-19DD-46E3-B59D-AB4570F444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65225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A5EAC-99E7-450C-84D7-6E77B9A36A30}" type="datetimeFigureOut">
              <a:rPr lang="en-US" smtClean="0"/>
              <a:t>6/21/2017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E3AA4-19DD-46E3-B59D-AB4570F444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51562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A5EAC-99E7-450C-84D7-6E77B9A36A30}" type="datetimeFigureOut">
              <a:rPr lang="en-US" smtClean="0"/>
              <a:t>6/21/2017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E3AA4-19DD-46E3-B59D-AB4570F444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35250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A5EAC-99E7-450C-84D7-6E77B9A36A30}" type="datetimeFigureOut">
              <a:rPr lang="en-US" smtClean="0"/>
              <a:t>6/21/2017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E3AA4-19DD-46E3-B59D-AB4570F444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17822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AA5EAC-99E7-450C-84D7-6E77B9A36A30}" type="datetimeFigureOut">
              <a:rPr lang="en-US" smtClean="0"/>
              <a:t>6/21/2017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6E3AA4-19DD-46E3-B59D-AB4570F444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42579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lists.onap.org/mailman/listinfo/onap-seccom" TargetMode="External"/><Relationship Id="rId2" Type="http://schemas.openxmlformats.org/officeDocument/2006/relationships/hyperlink" Target="mailto:onap-seccom@lists.onap.org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mailto:ruan.he@orange.com" TargetMode="External"/><Relationship Id="rId2" Type="http://schemas.openxmlformats.org/officeDocument/2006/relationships/hyperlink" Target="mailto:arul.nambi@Amdocs.com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ONAP security meeting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2017-06-13</a:t>
            </a:r>
          </a:p>
        </p:txBody>
      </p:sp>
    </p:spTree>
    <p:extLst>
      <p:ext uri="{BB962C8B-B14F-4D97-AF65-F5344CB8AC3E}">
        <p14:creationId xmlns:p14="http://schemas.microsoft.com/office/powerpoint/2010/main" val="14093991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Agenda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sz="2000" dirty="0"/>
              <a:t>Logistics Update :</a:t>
            </a:r>
          </a:p>
          <a:p>
            <a:pPr lvl="1"/>
            <a:r>
              <a:rPr lang="en-US" sz="1600" dirty="0"/>
              <a:t>There is an email address now, please subscribe:</a:t>
            </a:r>
          </a:p>
          <a:p>
            <a:pPr lvl="1"/>
            <a:r>
              <a:rPr lang="en-US" dirty="0"/>
              <a:t> </a:t>
            </a:r>
            <a:r>
              <a:rPr lang="en-US" u="sng" dirty="0">
                <a:hlinkClick r:id="rId2"/>
              </a:rPr>
              <a:t>onap-seccom@lists.onap.org</a:t>
            </a:r>
            <a:endParaRPr lang="en-US" u="sng" dirty="0"/>
          </a:p>
          <a:p>
            <a:pPr lvl="1"/>
            <a:r>
              <a:rPr lang="en-US" dirty="0"/>
              <a:t> </a:t>
            </a:r>
            <a:r>
              <a:rPr lang="en-US" u="sng" dirty="0">
                <a:hlinkClick r:id="rId3"/>
              </a:rPr>
              <a:t>https://lists.onap.org/mailman/listinfo/onap-seccom</a:t>
            </a:r>
            <a:br>
              <a:rPr lang="en-US" dirty="0"/>
            </a:br>
            <a:endParaRPr lang="en-US" sz="1600" dirty="0"/>
          </a:p>
          <a:p>
            <a:pPr lvl="0"/>
            <a:r>
              <a:rPr lang="en-US" sz="2000" dirty="0"/>
              <a:t>Vulnerability management Team candidates</a:t>
            </a:r>
          </a:p>
          <a:p>
            <a:pPr lvl="0"/>
            <a:r>
              <a:rPr lang="en-US" sz="2000" dirty="0"/>
              <a:t>CII Badging </a:t>
            </a:r>
            <a:r>
              <a:rPr lang="en-US" sz="2000" dirty="0" err="1"/>
              <a:t>disucssion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3006402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Vulnerability team candidates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Oliver </a:t>
            </a:r>
            <a:r>
              <a:rPr lang="en-US" dirty="0" err="1"/>
              <a:t>Spatscheck</a:t>
            </a:r>
            <a:r>
              <a:rPr lang="en-US" dirty="0"/>
              <a:t> (ATT)</a:t>
            </a:r>
          </a:p>
          <a:p>
            <a:r>
              <a:rPr lang="en-US" dirty="0"/>
              <a:t>Arul </a:t>
            </a:r>
            <a:r>
              <a:rPr lang="en-US" dirty="0" err="1"/>
              <a:t>Nambi</a:t>
            </a:r>
            <a:r>
              <a:rPr lang="en-US" dirty="0"/>
              <a:t> (</a:t>
            </a:r>
            <a:r>
              <a:rPr lang="en-US" dirty="0">
                <a:hlinkClick r:id="rId2"/>
              </a:rPr>
              <a:t>arul.nambi@Amdocs.com</a:t>
            </a:r>
            <a:r>
              <a:rPr lang="en-US" dirty="0"/>
              <a:t>)</a:t>
            </a:r>
          </a:p>
          <a:p>
            <a:pPr lvl="1"/>
            <a:r>
              <a:rPr lang="en-US" dirty="0"/>
              <a:t>I am currently a senior developer with 10 years of experience. I currently work in the AAI/sparky project with a  passion and experience with security. </a:t>
            </a:r>
          </a:p>
          <a:p>
            <a:pPr lvl="1"/>
            <a:r>
              <a:rPr lang="en-US" dirty="0"/>
              <a:t>I did my masters in Information System Security from Concordia university, and worked on building up the vulnerability testing setup frameworks in 3 of the projects I worked on.</a:t>
            </a:r>
          </a:p>
          <a:p>
            <a:r>
              <a:rPr lang="en-US" dirty="0" err="1"/>
              <a:t>Ruan</a:t>
            </a:r>
            <a:r>
              <a:rPr lang="en-US" dirty="0"/>
              <a:t> He (</a:t>
            </a:r>
            <a:r>
              <a:rPr lang="en-US" dirty="0">
                <a:hlinkClick r:id="rId3"/>
              </a:rPr>
              <a:t>ruan.he@orange.com</a:t>
            </a:r>
            <a:r>
              <a:rPr lang="en-US" dirty="0"/>
              <a:t>)</a:t>
            </a:r>
          </a:p>
          <a:p>
            <a:pPr lvl="1"/>
            <a:r>
              <a:rPr lang="en-US" dirty="0"/>
              <a:t>I’ve been working on the security of OpenStack, </a:t>
            </a:r>
            <a:r>
              <a:rPr lang="en-US" dirty="0" err="1"/>
              <a:t>OpenDaylight</a:t>
            </a:r>
            <a:r>
              <a:rPr lang="en-US" dirty="0"/>
              <a:t>. As PTL of the security management project in OPNFV, we develop a security framework to project the OPNFV infrastructure. </a:t>
            </a:r>
          </a:p>
          <a:p>
            <a:pPr lvl="1"/>
            <a:r>
              <a:rPr lang="en-US" dirty="0"/>
              <a:t>Also, I work internally in Orange in the areas of cybersecurity, hacking, and incident responses for cyber-attacks.</a:t>
            </a:r>
          </a:p>
          <a:p>
            <a:pPr lvl="1"/>
            <a:r>
              <a:rPr lang="en-US" dirty="0"/>
              <a:t>I think my expertise may help the vulnerability management subcommittee and make the whole ONAP framework more secure and reliable!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770222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574</TotalTime>
  <Words>182</Words>
  <Application>Microsoft Office PowerPoint</Application>
  <PresentationFormat>Widescreen</PresentationFormat>
  <Paragraphs>18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ONAP security meeting</vt:lpstr>
      <vt:lpstr>Agenda</vt:lpstr>
      <vt:lpstr>Vulnerability team candidates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ONAP security meeting</dc:title>
  <dc:creator>Stephen Terrill</dc:creator>
  <cp:lastModifiedBy>Stephen Terrill</cp:lastModifiedBy>
  <cp:revision>36</cp:revision>
  <dcterms:created xsi:type="dcterms:W3CDTF">2017-05-16T21:18:30Z</dcterms:created>
  <dcterms:modified xsi:type="dcterms:W3CDTF">2017-06-21T13:43:22Z</dcterms:modified>
</cp:coreProperties>
</file>