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0" r:id="rId5"/>
    <p:sldId id="261" r:id="rId6"/>
    <p:sldId id="262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15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893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9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534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18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0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9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522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156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25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8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A5EAC-99E7-450C-84D7-6E77B9A36A30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57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ONAP security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2017-07-19</a:t>
            </a:r>
          </a:p>
        </p:txBody>
      </p:sp>
    </p:spTree>
    <p:extLst>
      <p:ext uri="{BB962C8B-B14F-4D97-AF65-F5344CB8AC3E}">
        <p14:creationId xmlns:p14="http://schemas.microsoft.com/office/powerpoint/2010/main" val="1409399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Update on vulnerability scanning discussion status</a:t>
            </a:r>
          </a:p>
          <a:p>
            <a:r>
              <a:rPr lang="en-US" sz="2000" dirty="0"/>
              <a:t>CII badging program: Discuss the project maturity approach and next steps.</a:t>
            </a:r>
          </a:p>
          <a:p>
            <a:r>
              <a:rPr lang="en-US" sz="2000" dirty="0"/>
              <a:t>Anything we want to use the developers event for?</a:t>
            </a:r>
          </a:p>
          <a:p>
            <a:r>
              <a:rPr lang="en-US" sz="2000" dirty="0"/>
              <a:t>Meeting next week?</a:t>
            </a:r>
          </a:p>
          <a:p>
            <a:r>
              <a:rPr lang="en-US" sz="2000" dirty="0"/>
              <a:t>AOB</a:t>
            </a:r>
            <a:endParaRPr lang="en-US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00640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on vulnerability scanning status?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333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Vulnerability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By my reckoning, the sub-committee members is approved</a:t>
            </a:r>
          </a:p>
          <a:p>
            <a:r>
              <a:rPr lang="en-US" dirty="0"/>
              <a:t>Now discussing how to organize</a:t>
            </a:r>
          </a:p>
        </p:txBody>
      </p:sp>
    </p:spTree>
    <p:extLst>
      <p:ext uri="{BB962C8B-B14F-4D97-AF65-F5344CB8AC3E}">
        <p14:creationId xmlns:p14="http://schemas.microsoft.com/office/powerpoint/2010/main" val="953709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CII Badging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Presented process to TSC, approval to move ahead</a:t>
            </a:r>
          </a:p>
          <a:p>
            <a:r>
              <a:rPr lang="en-US" dirty="0"/>
              <a:t>However</a:t>
            </a:r>
          </a:p>
          <a:p>
            <a:pPr lvl="1"/>
            <a:r>
              <a:rPr lang="en-US" dirty="0"/>
              <a:t>When discussing with the release manager (Gildas)</a:t>
            </a:r>
          </a:p>
          <a:p>
            <a:pPr lvl="2"/>
            <a:r>
              <a:rPr lang="en-US" dirty="0"/>
              <a:t>He pointed out the project maturity lifecycle</a:t>
            </a:r>
          </a:p>
          <a:p>
            <a:pPr lvl="2"/>
            <a:r>
              <a:rPr lang="en-US" dirty="0"/>
              <a:t>Also indicated test coverage maybe an issue in R1 as he had pushback on that.</a:t>
            </a:r>
          </a:p>
          <a:p>
            <a:r>
              <a:rPr lang="en-US" dirty="0"/>
              <a:t>Proposal</a:t>
            </a:r>
          </a:p>
          <a:p>
            <a:pPr lvl="1"/>
            <a:r>
              <a:rPr lang="en-US" dirty="0"/>
              <a:t>Organize CII badging </a:t>
            </a:r>
            <a:r>
              <a:rPr lang="en-US" dirty="0" err="1"/>
              <a:t>programe</a:t>
            </a:r>
            <a:r>
              <a:rPr lang="en-US" dirty="0"/>
              <a:t> presentation to the community</a:t>
            </a:r>
          </a:p>
          <a:p>
            <a:pPr lvl="1"/>
            <a:r>
              <a:rPr lang="en-US" dirty="0"/>
              <a:t>Select one project to try for Gold</a:t>
            </a:r>
          </a:p>
          <a:p>
            <a:pPr lvl="1"/>
            <a:r>
              <a:rPr lang="en-US" dirty="0"/>
              <a:t>Evaluate inclusion of Gold criteria in project maturity model (given that the charter is also being opened).</a:t>
            </a:r>
          </a:p>
        </p:txBody>
      </p:sp>
    </p:spTree>
    <p:extLst>
      <p:ext uri="{BB962C8B-B14F-4D97-AF65-F5344CB8AC3E}">
        <p14:creationId xmlns:p14="http://schemas.microsoft.com/office/powerpoint/2010/main" val="3210960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Developers event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Anything to raise?</a:t>
            </a:r>
          </a:p>
          <a:p>
            <a:r>
              <a:rPr lang="en-US" dirty="0"/>
              <a:t>Possibilities</a:t>
            </a:r>
          </a:p>
          <a:p>
            <a:pPr lvl="1"/>
            <a:r>
              <a:rPr lang="en-US" dirty="0"/>
              <a:t>CII badging program</a:t>
            </a:r>
          </a:p>
          <a:p>
            <a:pPr lvl="2"/>
            <a:r>
              <a:rPr lang="en-US" dirty="0"/>
              <a:t>Call for volunteers</a:t>
            </a:r>
          </a:p>
          <a:p>
            <a:pPr lvl="2"/>
            <a:r>
              <a:rPr lang="en-US" dirty="0"/>
              <a:t>CII badging presentation from David?</a:t>
            </a:r>
          </a:p>
          <a:p>
            <a:pPr lvl="1"/>
            <a:r>
              <a:rPr lang="en-US" dirty="0"/>
              <a:t>Vulnerability scanning</a:t>
            </a:r>
          </a:p>
          <a:p>
            <a:pPr lvl="1"/>
            <a:r>
              <a:rPr lang="en-US" dirty="0"/>
              <a:t>Vulnerability management subcommittee</a:t>
            </a:r>
          </a:p>
          <a:p>
            <a:pPr lvl="2"/>
            <a:r>
              <a:rPr lang="en-US" dirty="0"/>
              <a:t>Support if there are issues, your help will be needed.</a:t>
            </a:r>
          </a:p>
        </p:txBody>
      </p:sp>
    </p:spTree>
    <p:extLst>
      <p:ext uri="{BB962C8B-B14F-4D97-AF65-F5344CB8AC3E}">
        <p14:creationId xmlns:p14="http://schemas.microsoft.com/office/powerpoint/2010/main" val="258657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next week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Clash with the virtual developers event</a:t>
            </a:r>
          </a:p>
          <a:p>
            <a:pPr lvl="1"/>
            <a:r>
              <a:rPr lang="en-US" dirty="0"/>
              <a:t>Cancel meeting?</a:t>
            </a:r>
          </a:p>
          <a:p>
            <a:pPr lvl="1"/>
            <a:r>
              <a:rPr lang="en-US" dirty="0"/>
              <a:t>Run with limited participation?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Agreed: If we get a slot at the developers event, then that is our meeting.</a:t>
            </a:r>
          </a:p>
        </p:txBody>
      </p:sp>
    </p:spTree>
    <p:extLst>
      <p:ext uri="{BB962C8B-B14F-4D97-AF65-F5344CB8AC3E}">
        <p14:creationId xmlns:p14="http://schemas.microsoft.com/office/powerpoint/2010/main" val="592826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</TotalTime>
  <Words>212</Words>
  <Application>Microsoft Office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ONAP security meeting</vt:lpstr>
      <vt:lpstr>Agenda</vt:lpstr>
      <vt:lpstr>Update on vulnerability scanning status?</vt:lpstr>
      <vt:lpstr>Vulnerability Management</vt:lpstr>
      <vt:lpstr>CII Badging process</vt:lpstr>
      <vt:lpstr>Developers event</vt:lpstr>
      <vt:lpstr>Meeting next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security meeting</dc:title>
  <dc:creator>Stephen Terrill</dc:creator>
  <cp:lastModifiedBy>Stephen Terrill</cp:lastModifiedBy>
  <cp:revision>50</cp:revision>
  <dcterms:created xsi:type="dcterms:W3CDTF">2017-05-16T21:18:30Z</dcterms:created>
  <dcterms:modified xsi:type="dcterms:W3CDTF">2017-07-19T13:34:17Z</dcterms:modified>
</cp:coreProperties>
</file>