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3" r:id="rId5"/>
    <p:sldId id="260" r:id="rId6"/>
    <p:sldId id="261" r:id="rId7"/>
    <p:sldId id="262" r:id="rId8"/>
    <p:sldId id="265" r:id="rId9"/>
    <p:sldId id="264"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792" y="6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2AA5EAC-99E7-450C-84D7-6E77B9A36A30}"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035893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94918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526534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AA5EAC-99E7-450C-84D7-6E77B9A36A30}"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829712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2AA5EAC-99E7-450C-84D7-6E77B9A36A30}" type="datetimeFigureOut">
              <a:rPr lang="en-US" smtClean="0"/>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23918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AA5EAC-99E7-450C-84D7-6E77B9A36A30}"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5412052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AA5EAC-99E7-450C-84D7-6E77B9A36A30}" type="datetimeFigureOut">
              <a:rPr lang="en-US" smtClean="0"/>
              <a:t>8/2/2017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89889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AA5EAC-99E7-450C-84D7-6E77B9A36A30}" type="datetimeFigureOut">
              <a:rPr lang="en-US" smtClean="0"/>
              <a:t>8/2/2017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3706522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A5EAC-99E7-450C-84D7-6E77B9A36A30}" type="datetimeFigureOut">
              <a:rPr lang="en-US" smtClean="0"/>
              <a:t>8/2/2017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385156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278352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2AA5EAC-99E7-450C-84D7-6E77B9A36A30}" type="datetimeFigureOut">
              <a:rPr lang="en-US" smtClean="0"/>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6E3AA4-19DD-46E3-B59D-AB4570F44403}" type="slidenum">
              <a:rPr lang="en-US" smtClean="0"/>
              <a:t>‹#›</a:t>
            </a:fld>
            <a:endParaRPr lang="en-US"/>
          </a:p>
        </p:txBody>
      </p:sp>
    </p:spTree>
    <p:extLst>
      <p:ext uri="{BB962C8B-B14F-4D97-AF65-F5344CB8AC3E}">
        <p14:creationId xmlns:p14="http://schemas.microsoft.com/office/powerpoint/2010/main" val="1831782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AA5EAC-99E7-450C-84D7-6E77B9A36A30}" type="datetimeFigureOut">
              <a:rPr lang="en-US" smtClean="0"/>
              <a:t>8/2/2017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6E3AA4-19DD-46E3-B59D-AB4570F44403}" type="slidenum">
              <a:rPr lang="en-US" smtClean="0"/>
              <a:t>‹#›</a:t>
            </a:fld>
            <a:endParaRPr lang="en-US"/>
          </a:p>
        </p:txBody>
      </p:sp>
    </p:spTree>
    <p:extLst>
      <p:ext uri="{BB962C8B-B14F-4D97-AF65-F5344CB8AC3E}">
        <p14:creationId xmlns:p14="http://schemas.microsoft.com/office/powerpoint/2010/main" val="2244257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ONAP security meeting</a:t>
            </a:r>
          </a:p>
        </p:txBody>
      </p:sp>
      <p:sp>
        <p:nvSpPr>
          <p:cNvPr id="3" name="Subtitle 2"/>
          <p:cNvSpPr>
            <a:spLocks noGrp="1"/>
          </p:cNvSpPr>
          <p:nvPr>
            <p:ph type="subTitle" idx="1"/>
          </p:nvPr>
        </p:nvSpPr>
        <p:spPr/>
        <p:txBody>
          <a:bodyPr/>
          <a:lstStyle/>
          <a:p>
            <a:r>
              <a:rPr lang="en-US" dirty="0"/>
              <a:t>2017-08-02</a:t>
            </a:r>
          </a:p>
        </p:txBody>
      </p:sp>
    </p:spTree>
    <p:extLst>
      <p:ext uri="{BB962C8B-B14F-4D97-AF65-F5344CB8AC3E}">
        <p14:creationId xmlns:p14="http://schemas.microsoft.com/office/powerpoint/2010/main" val="1409399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a:t>
            </a:r>
          </a:p>
        </p:txBody>
      </p:sp>
      <p:sp>
        <p:nvSpPr>
          <p:cNvPr id="3" name="Content Placeholder 2"/>
          <p:cNvSpPr>
            <a:spLocks noGrp="1"/>
          </p:cNvSpPr>
          <p:nvPr>
            <p:ph idx="1"/>
          </p:nvPr>
        </p:nvSpPr>
        <p:spPr/>
        <p:txBody>
          <a:bodyPr/>
          <a:lstStyle/>
          <a:p>
            <a:r>
              <a:rPr lang="en-US" dirty="0"/>
              <a:t>Way of working?</a:t>
            </a:r>
          </a:p>
          <a:p>
            <a:endParaRPr lang="en-US" dirty="0"/>
          </a:p>
          <a:p>
            <a:r>
              <a:rPr lang="en-US" dirty="0"/>
              <a:t>I just noted a few times that there was no feedback on questions sent to the list:</a:t>
            </a:r>
          </a:p>
          <a:p>
            <a:pPr lvl="1"/>
            <a:r>
              <a:rPr lang="en-US" dirty="0"/>
              <a:t>Not on the onap-secom@lists.onap.org list?</a:t>
            </a:r>
          </a:p>
          <a:p>
            <a:pPr lvl="1"/>
            <a:r>
              <a:rPr lang="en-US" dirty="0"/>
              <a:t>No interest?</a:t>
            </a:r>
          </a:p>
          <a:p>
            <a:pPr lvl="1"/>
            <a:r>
              <a:rPr lang="en-US" dirty="0"/>
              <a:t>Should we do it another way?</a:t>
            </a:r>
          </a:p>
        </p:txBody>
      </p:sp>
    </p:spTree>
    <p:extLst>
      <p:ext uri="{BB962C8B-B14F-4D97-AF65-F5344CB8AC3E}">
        <p14:creationId xmlns:p14="http://schemas.microsoft.com/office/powerpoint/2010/main" val="3159802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r>
              <a:rPr lang="en-US" sz="2000" dirty="0"/>
              <a:t>Vulnerability Management</a:t>
            </a:r>
          </a:p>
          <a:p>
            <a:r>
              <a:rPr lang="en-US" sz="2000" dirty="0"/>
              <a:t>Reflections from Developers event.</a:t>
            </a:r>
          </a:p>
          <a:p>
            <a:r>
              <a:rPr lang="en-US" sz="2000" dirty="0"/>
              <a:t>CII Badging program</a:t>
            </a:r>
          </a:p>
          <a:p>
            <a:pPr lvl="1"/>
            <a:r>
              <a:rPr lang="en-US" sz="1600" dirty="0"/>
              <a:t>CLAMP</a:t>
            </a:r>
          </a:p>
          <a:p>
            <a:pPr lvl="1"/>
            <a:r>
              <a:rPr lang="en-US" sz="1600" dirty="0"/>
              <a:t>AAF</a:t>
            </a:r>
          </a:p>
          <a:p>
            <a:r>
              <a:rPr lang="en-US" sz="2000" dirty="0"/>
              <a:t>Recommendation on storage of passwords - how to achieve.</a:t>
            </a:r>
          </a:p>
          <a:p>
            <a:r>
              <a:rPr lang="en-US" sz="2000" dirty="0"/>
              <a:t>PKI infrastructure and CA</a:t>
            </a:r>
          </a:p>
          <a:p>
            <a:r>
              <a:rPr lang="en-US" sz="2000" dirty="0"/>
              <a:t>Update on vulnerability scanning discussion status</a:t>
            </a:r>
          </a:p>
          <a:p>
            <a:r>
              <a:rPr lang="en-US" sz="2000" dirty="0"/>
              <a:t>AOB</a:t>
            </a:r>
          </a:p>
        </p:txBody>
      </p:sp>
    </p:spTree>
    <p:extLst>
      <p:ext uri="{BB962C8B-B14F-4D97-AF65-F5344CB8AC3E}">
        <p14:creationId xmlns:p14="http://schemas.microsoft.com/office/powerpoint/2010/main" val="2300640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Vulnerability Managed</a:t>
            </a:r>
          </a:p>
        </p:txBody>
      </p:sp>
      <p:sp>
        <p:nvSpPr>
          <p:cNvPr id="3" name="Content Placeholder 2"/>
          <p:cNvSpPr>
            <a:spLocks noGrp="1"/>
          </p:cNvSpPr>
          <p:nvPr>
            <p:ph idx="1"/>
          </p:nvPr>
        </p:nvSpPr>
        <p:spPr/>
        <p:txBody>
          <a:bodyPr/>
          <a:lstStyle/>
          <a:p>
            <a:r>
              <a:rPr lang="en-US" dirty="0"/>
              <a:t>Select one vulnerability and send to send in to “clean the cobwebs” from our process.</a:t>
            </a:r>
          </a:p>
        </p:txBody>
      </p:sp>
    </p:spTree>
    <p:extLst>
      <p:ext uri="{BB962C8B-B14F-4D97-AF65-F5344CB8AC3E}">
        <p14:creationId xmlns:p14="http://schemas.microsoft.com/office/powerpoint/2010/main" val="2656954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Reflections from Developers event</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554333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CII Badging Program</a:t>
            </a:r>
          </a:p>
        </p:txBody>
      </p:sp>
      <p:sp>
        <p:nvSpPr>
          <p:cNvPr id="3" name="Content Placeholder 2"/>
          <p:cNvSpPr>
            <a:spLocks noGrp="1"/>
          </p:cNvSpPr>
          <p:nvPr>
            <p:ph idx="1"/>
          </p:nvPr>
        </p:nvSpPr>
        <p:spPr/>
        <p:txBody>
          <a:bodyPr/>
          <a:lstStyle/>
          <a:p>
            <a:r>
              <a:rPr lang="en-US" dirty="0"/>
              <a:t>Two volunteer projects</a:t>
            </a:r>
          </a:p>
          <a:p>
            <a:pPr lvl="1"/>
            <a:r>
              <a:rPr lang="en-US" dirty="0"/>
              <a:t>CLAMP</a:t>
            </a:r>
          </a:p>
          <a:p>
            <a:pPr lvl="1"/>
            <a:r>
              <a:rPr lang="en-US" dirty="0"/>
              <a:t>AAF</a:t>
            </a:r>
          </a:p>
          <a:p>
            <a:r>
              <a:rPr lang="en-US" dirty="0"/>
              <a:t>Next Steps:</a:t>
            </a:r>
          </a:p>
          <a:p>
            <a:pPr lvl="1"/>
            <a:r>
              <a:rPr lang="en-US" dirty="0"/>
              <a:t>CII Badging </a:t>
            </a:r>
            <a:r>
              <a:rPr lang="en-US" dirty="0" err="1"/>
              <a:t>programe</a:t>
            </a:r>
            <a:r>
              <a:rPr lang="en-US" dirty="0"/>
              <a:t> presentation from David Wheeler</a:t>
            </a:r>
          </a:p>
          <a:p>
            <a:pPr lvl="2"/>
            <a:r>
              <a:rPr lang="en-US" dirty="0"/>
              <a:t>Focus on projects that volunteer, but open to all</a:t>
            </a:r>
          </a:p>
          <a:p>
            <a:pPr lvl="1"/>
            <a:r>
              <a:rPr lang="en-US" dirty="0"/>
              <a:t>Support to go through</a:t>
            </a:r>
          </a:p>
          <a:p>
            <a:pPr lvl="1"/>
            <a:r>
              <a:rPr lang="en-US" dirty="0"/>
              <a:t>Feedback from two projects</a:t>
            </a:r>
          </a:p>
          <a:p>
            <a:pPr lvl="1"/>
            <a:endParaRPr lang="en-US" dirty="0"/>
          </a:p>
          <a:p>
            <a:r>
              <a:rPr lang="en-US" dirty="0"/>
              <a:t>Meeting discussion: Agreed to follow the above.</a:t>
            </a:r>
          </a:p>
        </p:txBody>
      </p:sp>
    </p:spTree>
    <p:extLst>
      <p:ext uri="{BB962C8B-B14F-4D97-AF65-F5344CB8AC3E}">
        <p14:creationId xmlns:p14="http://schemas.microsoft.com/office/powerpoint/2010/main" val="953709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Recommendation on storage of passwords </a:t>
            </a:r>
            <a:br>
              <a:rPr lang="en-US" sz="3200" dirty="0"/>
            </a:br>
            <a:r>
              <a:rPr lang="en-US" sz="3200" dirty="0"/>
              <a:t>- how to achieve?</a:t>
            </a:r>
          </a:p>
        </p:txBody>
      </p:sp>
      <p:sp>
        <p:nvSpPr>
          <p:cNvPr id="3" name="Content Placeholder 2"/>
          <p:cNvSpPr>
            <a:spLocks noGrp="1"/>
          </p:cNvSpPr>
          <p:nvPr>
            <p:ph idx="1"/>
          </p:nvPr>
        </p:nvSpPr>
        <p:spPr>
          <a:xfrm>
            <a:off x="838200" y="1690688"/>
            <a:ext cx="10515600" cy="4985883"/>
          </a:xfrm>
        </p:spPr>
        <p:txBody>
          <a:bodyPr>
            <a:noAutofit/>
          </a:bodyPr>
          <a:lstStyle/>
          <a:p>
            <a:r>
              <a:rPr lang="en-US" sz="1400" dirty="0"/>
              <a:t>Received Request:</a:t>
            </a:r>
          </a:p>
          <a:p>
            <a:pPr lvl="1"/>
            <a:r>
              <a:rPr lang="en-US" sz="1200" dirty="0"/>
              <a:t>We are discussing about multi vim/cloud registry scenario with AAI/ESR team, </a:t>
            </a:r>
            <a:r>
              <a:rPr lang="en-US" sz="1200" dirty="0" err="1"/>
              <a:t>Zli</a:t>
            </a:r>
            <a:r>
              <a:rPr lang="en-US" sz="1200" dirty="0"/>
              <a:t> is on the copy list. When registry a vim, we need to save authentication information into AAI.  </a:t>
            </a:r>
            <a:r>
              <a:rPr lang="en-US" sz="1200" dirty="0" err="1"/>
              <a:t>Zili</a:t>
            </a:r>
            <a:r>
              <a:rPr lang="en-US" sz="1200" dirty="0"/>
              <a:t> and Multi VIM team is discussing about encryption for this. I am wondering if you would like to share some security rules for ONAP community for this.</a:t>
            </a:r>
          </a:p>
          <a:p>
            <a:r>
              <a:rPr lang="en-US" sz="1400" dirty="0"/>
              <a:t>Two approaches:</a:t>
            </a:r>
          </a:p>
          <a:p>
            <a:pPr lvl="1"/>
            <a:r>
              <a:rPr lang="en-US" sz="1200" dirty="0"/>
              <a:t>A: We have a recommendation that we provide</a:t>
            </a:r>
          </a:p>
          <a:p>
            <a:pPr lvl="2"/>
            <a:r>
              <a:rPr lang="en-US" sz="1100" dirty="0"/>
              <a:t>Anything from CII badging </a:t>
            </a:r>
            <a:r>
              <a:rPr lang="en-US" sz="1100" dirty="0" err="1"/>
              <a:t>programe</a:t>
            </a:r>
            <a:endParaRPr lang="en-US" sz="1100" dirty="0"/>
          </a:p>
          <a:p>
            <a:pPr lvl="1"/>
            <a:r>
              <a:rPr lang="en-US" sz="1200" dirty="0"/>
              <a:t>B: We don’t have a recommendation, but we facilitate the community to get one</a:t>
            </a:r>
          </a:p>
          <a:p>
            <a:pPr lvl="2"/>
            <a:r>
              <a:rPr lang="en-US" sz="1100" dirty="0" err="1"/>
              <a:t>Onap</a:t>
            </a:r>
            <a:r>
              <a:rPr lang="en-US" sz="1100" dirty="0"/>
              <a:t>-discuss list.</a:t>
            </a:r>
          </a:p>
          <a:p>
            <a:pPr lvl="2"/>
            <a:r>
              <a:rPr lang="en-US" sz="1100" dirty="0"/>
              <a:t>Drive to conclusion</a:t>
            </a:r>
          </a:p>
          <a:p>
            <a:pPr lvl="1"/>
            <a:r>
              <a:rPr lang="en-US" sz="1200" dirty="0"/>
              <a:t>Either way:</a:t>
            </a:r>
          </a:p>
          <a:p>
            <a:pPr lvl="2"/>
            <a:r>
              <a:rPr lang="en-US" sz="1100" dirty="0"/>
              <a:t>Need to Document them:</a:t>
            </a:r>
          </a:p>
          <a:p>
            <a:pPr lvl="3"/>
            <a:r>
              <a:rPr lang="en-US" sz="1050" dirty="0"/>
              <a:t>Security Best </a:t>
            </a:r>
            <a:r>
              <a:rPr lang="en-US" sz="1050" dirty="0" err="1"/>
              <a:t>Pracices</a:t>
            </a:r>
            <a:r>
              <a:rPr lang="en-US" sz="1050" dirty="0"/>
              <a:t> page?</a:t>
            </a:r>
          </a:p>
          <a:p>
            <a:pPr lvl="3"/>
            <a:r>
              <a:rPr lang="en-US" sz="1050" dirty="0"/>
              <a:t>Or maybe a general best practices page in a wiki?</a:t>
            </a:r>
          </a:p>
          <a:p>
            <a:r>
              <a:rPr lang="en-US" sz="1800" dirty="0"/>
              <a:t>Meeting Discussion</a:t>
            </a:r>
          </a:p>
          <a:p>
            <a:pPr lvl="1"/>
            <a:r>
              <a:rPr lang="en-US" sz="1400" dirty="0"/>
              <a:t>Amy has thoughts around this</a:t>
            </a:r>
          </a:p>
          <a:p>
            <a:pPr lvl="1"/>
            <a:r>
              <a:rPr lang="en-US" sz="1400" dirty="0"/>
              <a:t>Steve Goeringer raised the question of why passwords, why not certificates (or such approaches).</a:t>
            </a:r>
          </a:p>
          <a:p>
            <a:pPr lvl="1"/>
            <a:r>
              <a:rPr lang="en-US" sz="1400" dirty="0"/>
              <a:t>Stephen to create a security best practice sub-page – Amy/Steve Goeringer create a proposal to discuss in the community.  Different ambition levels (R1 may not be able to achieve what we want, but at least we should point out the “</a:t>
            </a:r>
            <a:r>
              <a:rPr lang="en-US" sz="1400" dirty="0" err="1"/>
              <a:t>gotchas</a:t>
            </a:r>
            <a:r>
              <a:rPr lang="en-US" sz="1400" dirty="0"/>
              <a:t>”).  Two weeks.</a:t>
            </a:r>
          </a:p>
          <a:p>
            <a:pPr lvl="2"/>
            <a:r>
              <a:rPr lang="en-US" sz="1100" dirty="0"/>
              <a:t>Maybe a common module for R2 …</a:t>
            </a:r>
          </a:p>
        </p:txBody>
      </p:sp>
    </p:spTree>
    <p:extLst>
      <p:ext uri="{BB962C8B-B14F-4D97-AF65-F5344CB8AC3E}">
        <p14:creationId xmlns:p14="http://schemas.microsoft.com/office/powerpoint/2010/main" val="3210960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(1/2)</a:t>
            </a:r>
          </a:p>
        </p:txBody>
      </p:sp>
      <p:sp>
        <p:nvSpPr>
          <p:cNvPr id="3" name="Content Placeholder 2"/>
          <p:cNvSpPr>
            <a:spLocks noGrp="1"/>
          </p:cNvSpPr>
          <p:nvPr>
            <p:ph idx="1"/>
          </p:nvPr>
        </p:nvSpPr>
        <p:spPr/>
        <p:txBody>
          <a:bodyPr>
            <a:normAutofit fontScale="70000" lnSpcReduction="20000"/>
          </a:bodyPr>
          <a:lstStyle/>
          <a:p>
            <a:r>
              <a:rPr lang="en-US" dirty="0"/>
              <a:t>The ASK from Chris</a:t>
            </a:r>
          </a:p>
          <a:p>
            <a:r>
              <a:rPr lang="en-US" b="1" dirty="0"/>
              <a:t>Does the Security Team have a PKI strategy?  Anyone planning to host an ONAP CA?</a:t>
            </a:r>
            <a:r>
              <a:rPr lang="en-US" dirty="0"/>
              <a:t>  The reason I ask is that VNF SDK is considering implementing SOL-04, which has some </a:t>
            </a:r>
            <a:r>
              <a:rPr lang="en-US" dirty="0" err="1"/>
              <a:t>vnf</a:t>
            </a:r>
            <a:r>
              <a:rPr lang="en-US" dirty="0"/>
              <a:t> package integrity and authenticity options that require digital signatures.  We’d like to align with other projects such as SDC, SO, VFC, and APPC that may need to validate the VNFs as part of the onboarding process, and we’re interested in taking advantage of any PKI mechanisms already in place.</a:t>
            </a:r>
          </a:p>
          <a:p>
            <a:endParaRPr lang="en-US" dirty="0"/>
          </a:p>
          <a:p>
            <a:r>
              <a:rPr lang="en-US" dirty="0"/>
              <a:t>Not that we’re looking for more work, but if no one else is working on PKI, VNF SDK wouldn’t be a bad place to home it, given that we’re building a reference “marketplace” for VNFs and will have a relationship with VNF vendors.  Also, if the Security team wants to take this on, I’d like to recommend checking out </a:t>
            </a:r>
            <a:r>
              <a:rPr lang="en-US" dirty="0" err="1"/>
              <a:t>Kyrio</a:t>
            </a:r>
            <a:r>
              <a:rPr lang="en-US" dirty="0"/>
              <a:t> (http://www.kyrio.com/security-services/). To my knowledge, they’re the largest issuer of device certificates on the planet (cable modems, </a:t>
            </a:r>
            <a:r>
              <a:rPr lang="en-US" dirty="0" err="1"/>
              <a:t>passpoint</a:t>
            </a:r>
            <a:r>
              <a:rPr lang="en-US" dirty="0"/>
              <a:t>, smart grid, and medical devices). As they say, “</a:t>
            </a:r>
            <a:r>
              <a:rPr lang="en-US" dirty="0" err="1"/>
              <a:t>Kyrio</a:t>
            </a:r>
            <a:r>
              <a:rPr lang="en-US" dirty="0"/>
              <a:t> is the preferred security provider for </a:t>
            </a:r>
            <a:r>
              <a:rPr lang="en-US" dirty="0" err="1"/>
              <a:t>CableLabs</a:t>
            </a:r>
            <a:r>
              <a:rPr lang="en-US" dirty="0"/>
              <a:t>, </a:t>
            </a:r>
            <a:r>
              <a:rPr lang="en-US" dirty="0" err="1"/>
              <a:t>OpenADR</a:t>
            </a:r>
            <a:r>
              <a:rPr lang="en-US" dirty="0"/>
              <a:t>, Wi-Fi Alliance, and Center for Medical Interoperability (CMI).”</a:t>
            </a:r>
          </a:p>
          <a:p>
            <a:pPr lvl="2"/>
            <a:r>
              <a:rPr lang="en-US" dirty="0"/>
              <a:t>.</a:t>
            </a:r>
          </a:p>
        </p:txBody>
      </p:sp>
    </p:spTree>
    <p:extLst>
      <p:ext uri="{BB962C8B-B14F-4D97-AF65-F5344CB8AC3E}">
        <p14:creationId xmlns:p14="http://schemas.microsoft.com/office/powerpoint/2010/main" val="258657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PKI infrastructure and CA (2/2)</a:t>
            </a:r>
          </a:p>
        </p:txBody>
      </p:sp>
      <p:pic>
        <p:nvPicPr>
          <p:cNvPr id="4" name="Picture 3"/>
          <p:cNvPicPr>
            <a:picLocks noChangeAspect="1"/>
          </p:cNvPicPr>
          <p:nvPr/>
        </p:nvPicPr>
        <p:blipFill>
          <a:blip r:embed="rId2"/>
          <a:stretch>
            <a:fillRect/>
          </a:stretch>
        </p:blipFill>
        <p:spPr>
          <a:xfrm>
            <a:off x="3234095" y="3443406"/>
            <a:ext cx="5723809" cy="3228571"/>
          </a:xfrm>
          <a:prstGeom prst="rect">
            <a:avLst/>
          </a:prstGeom>
        </p:spPr>
      </p:pic>
      <p:sp>
        <p:nvSpPr>
          <p:cNvPr id="5" name="Rectangle 4"/>
          <p:cNvSpPr/>
          <p:nvPr/>
        </p:nvSpPr>
        <p:spPr>
          <a:xfrm>
            <a:off x="659958" y="1781124"/>
            <a:ext cx="11163631" cy="1169551"/>
          </a:xfrm>
          <a:prstGeom prst="rect">
            <a:avLst/>
          </a:prstGeom>
        </p:spPr>
        <p:txBody>
          <a:bodyPr wrap="square">
            <a:spAutoFit/>
          </a:bodyPr>
          <a:lstStyle/>
          <a:p>
            <a:r>
              <a:rPr lang="en-US" sz="1400" dirty="0"/>
              <a:t>From the VNF SDK perspective, we are supplying VNF packaging tools to vendors and then validating the uploaded VNF packages.  If you think about a potential marketplace environment, where vendors upload their VNFs to a neutral marketplace (think Apple App Store or Google Play) and operators download the ones they’re interested in, operator certs may not make sense.  We were thinking that vendors would acquire certificates from a central place (from ONAP CA? From a defined third-party (such as </a:t>
            </a:r>
            <a:r>
              <a:rPr lang="en-US" sz="1400" dirty="0" err="1"/>
              <a:t>Kyrio</a:t>
            </a:r>
            <a:r>
              <a:rPr lang="en-US" sz="1400" dirty="0"/>
              <a:t>) which ONAP would use as a trusted root?  Something else?). The vendors would sign their VNF packages with that cert, and </a:t>
            </a:r>
            <a:r>
              <a:rPr lang="en-US" sz="1400" dirty="0" err="1"/>
              <a:t>vnf</a:t>
            </a:r>
            <a:r>
              <a:rPr lang="en-US" sz="1400" dirty="0"/>
              <a:t> </a:t>
            </a:r>
            <a:r>
              <a:rPr lang="en-US" sz="1400" dirty="0" err="1"/>
              <a:t>sdk</a:t>
            </a:r>
            <a:r>
              <a:rPr lang="en-US" sz="1400" dirty="0"/>
              <a:t> would then validate the digital signatures as part of the VNF package validation prior to onboarding.</a:t>
            </a:r>
          </a:p>
        </p:txBody>
      </p:sp>
      <p:sp>
        <p:nvSpPr>
          <p:cNvPr id="3" name="Rectangle 2"/>
          <p:cNvSpPr/>
          <p:nvPr/>
        </p:nvSpPr>
        <p:spPr>
          <a:xfrm>
            <a:off x="104776" y="4362450"/>
            <a:ext cx="3129320" cy="2105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 notes:</a:t>
            </a:r>
          </a:p>
          <a:p>
            <a:pPr marL="285750" indent="-285750" algn="ctr">
              <a:buFontTx/>
              <a:buChar char="-"/>
            </a:pPr>
            <a:r>
              <a:rPr lang="en-US" dirty="0"/>
              <a:t>Organize a discussion with VNF SDK team .</a:t>
            </a:r>
          </a:p>
          <a:p>
            <a:pPr marL="285750" indent="-285750" algn="ctr">
              <a:buFontTx/>
              <a:buChar char="-"/>
            </a:pPr>
            <a:r>
              <a:rPr lang="en-US" dirty="0"/>
              <a:t>Avoid Mon-Wed (7-9) next week. </a:t>
            </a:r>
          </a:p>
          <a:p>
            <a:pPr marL="285750" indent="-285750" algn="ctr">
              <a:buFontTx/>
              <a:buChar char="-"/>
            </a:pPr>
            <a:r>
              <a:rPr lang="en-US" dirty="0"/>
              <a:t>If next Thu, same hour as </a:t>
            </a:r>
            <a:r>
              <a:rPr lang="en-US" dirty="0" err="1"/>
              <a:t>seccom</a:t>
            </a:r>
            <a:r>
              <a:rPr lang="en-US" dirty="0"/>
              <a:t> is good</a:t>
            </a:r>
          </a:p>
        </p:txBody>
      </p:sp>
    </p:spTree>
    <p:extLst>
      <p:ext uri="{BB962C8B-B14F-4D97-AF65-F5344CB8AC3E}">
        <p14:creationId xmlns:p14="http://schemas.microsoft.com/office/powerpoint/2010/main" val="1080438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Static Scanning</a:t>
            </a:r>
          </a:p>
        </p:txBody>
      </p:sp>
      <p:sp>
        <p:nvSpPr>
          <p:cNvPr id="3" name="Content Placeholder 2"/>
          <p:cNvSpPr>
            <a:spLocks noGrp="1"/>
          </p:cNvSpPr>
          <p:nvPr>
            <p:ph idx="1"/>
          </p:nvPr>
        </p:nvSpPr>
        <p:spPr/>
        <p:txBody>
          <a:bodyPr/>
          <a:lstStyle/>
          <a:p>
            <a:r>
              <a:rPr lang="en-US" dirty="0"/>
              <a:t>Update</a:t>
            </a:r>
          </a:p>
        </p:txBody>
      </p:sp>
    </p:spTree>
    <p:extLst>
      <p:ext uri="{BB962C8B-B14F-4D97-AF65-F5344CB8AC3E}">
        <p14:creationId xmlns:p14="http://schemas.microsoft.com/office/powerpoint/2010/main" val="5928269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1831</TotalTime>
  <Words>779</Words>
  <Application>Microsoft Office PowerPoint</Application>
  <PresentationFormat>Widescreen</PresentationFormat>
  <Paragraphs>65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ONAP security meeting</vt:lpstr>
      <vt:lpstr>Agenda</vt:lpstr>
      <vt:lpstr>Vulnerability Managed</vt:lpstr>
      <vt:lpstr>Reflections from Developers event</vt:lpstr>
      <vt:lpstr>CII Badging Program</vt:lpstr>
      <vt:lpstr>Recommendation on storage of passwords  - how to achieve?</vt:lpstr>
      <vt:lpstr>PKI infrastructure and CA (1/2)</vt:lpstr>
      <vt:lpstr>PKI infrastructure and CA (2/2)</vt:lpstr>
      <vt:lpstr>Static Scanning</vt:lpstr>
      <vt:lpstr>Reflection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security meeting</dc:title>
  <dc:creator>Stephen Terrill</dc:creator>
  <cp:lastModifiedBy>Stephen Terrill</cp:lastModifiedBy>
  <cp:revision>60</cp:revision>
  <dcterms:created xsi:type="dcterms:W3CDTF">2017-05-16T21:18:30Z</dcterms:created>
  <dcterms:modified xsi:type="dcterms:W3CDTF">2017-08-03T06:26:25Z</dcterms:modified>
</cp:coreProperties>
</file>