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4" r:id="rId4"/>
    <p:sldId id="286" r:id="rId5"/>
    <p:sldId id="278" r:id="rId6"/>
    <p:sldId id="288" r:id="rId7"/>
    <p:sldId id="28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96" y="6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893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918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534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7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918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205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894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522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156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525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782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A5EAC-99E7-450C-84D7-6E77B9A36A30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257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ONAP+security+Recomendation+Developement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ONAP+security+Recomendation+Developement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ONAP+security+Recomendation+Developement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ONAP security meeting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2017-11-14</a:t>
            </a:r>
          </a:p>
        </p:txBody>
      </p:sp>
    </p:spTree>
    <p:extLst>
      <p:ext uri="{BB962C8B-B14F-4D97-AF65-F5344CB8AC3E}">
        <p14:creationId xmlns:p14="http://schemas.microsoft.com/office/powerpoint/2010/main" val="1409399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Information Update</a:t>
            </a:r>
          </a:p>
          <a:p>
            <a:r>
              <a:rPr lang="en-US" sz="2000" dirty="0"/>
              <a:t>Topics to advance</a:t>
            </a:r>
          </a:p>
          <a:p>
            <a:pPr lvl="1"/>
            <a:r>
              <a:rPr lang="en-US" sz="1600" dirty="0"/>
              <a:t>Follow-up on Credential Management (Srinivasa)</a:t>
            </a:r>
          </a:p>
          <a:p>
            <a:pPr lvl="2"/>
            <a:r>
              <a:rPr lang="en-US" sz="1200" dirty="0"/>
              <a:t>The expectation is that discussion with the AAF PTL has been done.</a:t>
            </a:r>
          </a:p>
          <a:p>
            <a:pPr lvl="1"/>
            <a:r>
              <a:rPr lang="en-US" sz="1600" dirty="0"/>
              <a:t>Implications of TSC decision on 1 maintenance release from Vulnerability Management Perspective</a:t>
            </a:r>
          </a:p>
          <a:p>
            <a:pPr lvl="1"/>
            <a:r>
              <a:rPr lang="en-US" sz="1600" dirty="0"/>
              <a:t>Static Code Scanning.</a:t>
            </a:r>
          </a:p>
          <a:p>
            <a:pPr lvl="2"/>
            <a:r>
              <a:rPr lang="en-US" sz="1200" dirty="0">
                <a:hlinkClick r:id="rId2"/>
              </a:rPr>
              <a:t>https://wiki.onap.org/display/DW/ONAP+security+Recomendation+Developement</a:t>
            </a:r>
            <a:r>
              <a:rPr lang="en-US" sz="1200" dirty="0"/>
              <a:t>, </a:t>
            </a:r>
          </a:p>
          <a:p>
            <a:pPr lvl="2"/>
            <a:r>
              <a:rPr lang="en-US" sz="1200" dirty="0"/>
              <a:t>Status update of using </a:t>
            </a:r>
            <a:r>
              <a:rPr lang="en-US" sz="1200" dirty="0" err="1"/>
              <a:t>Coverity</a:t>
            </a:r>
            <a:r>
              <a:rPr lang="en-US" sz="1200" dirty="0"/>
              <a:t>.  </a:t>
            </a:r>
          </a:p>
          <a:p>
            <a:pPr lvl="2"/>
            <a:r>
              <a:rPr lang="en-US" sz="1200" dirty="0"/>
              <a:t>Next steps</a:t>
            </a:r>
          </a:p>
          <a:p>
            <a:pPr lvl="1"/>
            <a:r>
              <a:rPr lang="en-US" sz="1600" dirty="0" err="1"/>
              <a:t>IIf</a:t>
            </a:r>
            <a:r>
              <a:rPr lang="en-US" sz="1600" dirty="0"/>
              <a:t> time: </a:t>
            </a:r>
            <a:r>
              <a:rPr lang="en-US" sz="1600" dirty="0" err="1"/>
              <a:t>Sonatype</a:t>
            </a:r>
            <a:r>
              <a:rPr lang="en-US" sz="1600" dirty="0"/>
              <a:t> CLM / Nexus IQ Tool (management of dependencies and known vulnerabilities)</a:t>
            </a:r>
          </a:p>
          <a:p>
            <a:pPr lvl="2"/>
            <a:r>
              <a:rPr lang="en-US" sz="1200" dirty="0"/>
              <a:t>Volunteer to start drafting a process proposal</a:t>
            </a:r>
          </a:p>
          <a:p>
            <a:r>
              <a:rPr lang="en-US" sz="2000" dirty="0"/>
              <a:t>AOB</a:t>
            </a:r>
          </a:p>
        </p:txBody>
      </p:sp>
    </p:spTree>
    <p:extLst>
      <p:ext uri="{BB962C8B-B14F-4D97-AF65-F5344CB8AC3E}">
        <p14:creationId xmlns:p14="http://schemas.microsoft.com/office/powerpoint/2010/main" val="2300640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Static Code Scanning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Use: </a:t>
            </a:r>
            <a:r>
              <a:rPr lang="en-US" dirty="0">
                <a:hlinkClick r:id="rId2"/>
              </a:rPr>
              <a:t>https://wiki.onap.org/display/DW/ONAP+security+Recomendation+Developement</a:t>
            </a:r>
            <a:r>
              <a:rPr lang="en-US" dirty="0"/>
              <a:t> section 3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1593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Credential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Use: </a:t>
            </a:r>
            <a:r>
              <a:rPr lang="en-US" dirty="0">
                <a:hlinkClick r:id="rId2"/>
              </a:rPr>
              <a:t>https://wiki.onap.org/display/DW/ONAP+security+Recomendation+Developement</a:t>
            </a:r>
            <a:r>
              <a:rPr lang="en-US" dirty="0"/>
              <a:t> section 2</a:t>
            </a:r>
          </a:p>
          <a:p>
            <a:r>
              <a:rPr lang="en-US" dirty="0"/>
              <a:t>Ambition: Are we ready to recommend. If not, what needs to be closed.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8530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Nexus IQ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Who volunteers to drive </a:t>
            </a:r>
            <a:br>
              <a:rPr lang="en-US" dirty="0"/>
            </a:br>
            <a:r>
              <a:rPr lang="en-US" dirty="0"/>
              <a:t>the process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0201" y="914400"/>
            <a:ext cx="8734199" cy="553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693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Meeting 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question was raised about the security view of scanning of images.  Is that something that we want to discuss and have a view in the security sub-committee.</a:t>
            </a:r>
          </a:p>
          <a:p>
            <a:pPr lvl="1"/>
            <a:r>
              <a:rPr lang="en-US" dirty="0"/>
              <a:t>The answer was that it is something that we take a look at.</a:t>
            </a:r>
          </a:p>
          <a:p>
            <a:r>
              <a:rPr lang="en-US" dirty="0"/>
              <a:t>Update on the proposal for certificate management.</a:t>
            </a:r>
          </a:p>
          <a:p>
            <a:pPr lvl="1"/>
            <a:r>
              <a:rPr lang="en-US" dirty="0"/>
              <a:t>No discussion with AAF yet, dialogue started but ongoing.</a:t>
            </a:r>
          </a:p>
          <a:p>
            <a:pPr lvl="1"/>
            <a:r>
              <a:rPr lang="en-US" dirty="0"/>
              <a:t>Proposal was updated to include broker capabilities as well as having CA capabilities.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4810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Meeting 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Secret Server Proposal (Srinivas Addepalli)</a:t>
            </a:r>
          </a:p>
          <a:p>
            <a:pPr lvl="1"/>
            <a:r>
              <a:rPr lang="en-US" dirty="0"/>
              <a:t>Proposes a means to store information securely, one example and the focus is on passwords.</a:t>
            </a:r>
          </a:p>
          <a:p>
            <a:pPr lvl="1"/>
            <a:r>
              <a:rPr lang="en-US" dirty="0"/>
              <a:t>How does the client authenticate to the secret service?</a:t>
            </a:r>
          </a:p>
          <a:p>
            <a:pPr lvl="1"/>
            <a:r>
              <a:rPr lang="en-US" dirty="0"/>
              <a:t>3 Choices for technology are presented.  K8S secret service, Barbican, Vault.</a:t>
            </a:r>
          </a:p>
          <a:p>
            <a:r>
              <a:rPr lang="en-US" dirty="0"/>
              <a:t>Security Code Scan.</a:t>
            </a:r>
          </a:p>
          <a:p>
            <a:pPr lvl="1"/>
            <a:r>
              <a:rPr lang="en-US" dirty="0"/>
              <a:t>No blockers identified, to be checked with Phil.</a:t>
            </a:r>
          </a:p>
          <a:p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1650" y="65612"/>
            <a:ext cx="5198464" cy="192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7445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6439</TotalTime>
  <Words>317</Words>
  <Application>Microsoft Office PowerPoint</Application>
  <PresentationFormat>Widescreen</PresentationFormat>
  <Paragraphs>39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ONAP security meeting</vt:lpstr>
      <vt:lpstr>Agenda</vt:lpstr>
      <vt:lpstr>Static Code Scanning</vt:lpstr>
      <vt:lpstr>Credential Management</vt:lpstr>
      <vt:lpstr>Nexus IQ</vt:lpstr>
      <vt:lpstr>Meeting Notes</vt:lpstr>
      <vt:lpstr>Meeting Notes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security meeting</dc:title>
  <dc:creator>Stephen Terrill</dc:creator>
  <cp:lastModifiedBy>Stephen Terrill</cp:lastModifiedBy>
  <cp:revision>133</cp:revision>
  <dcterms:created xsi:type="dcterms:W3CDTF">2017-05-16T21:18:30Z</dcterms:created>
  <dcterms:modified xsi:type="dcterms:W3CDTF">2017-11-16T09:07:38Z</dcterms:modified>
</cp:coreProperties>
</file>