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05" r:id="rId3"/>
    <p:sldId id="257" r:id="rId4"/>
    <p:sldId id="296" r:id="rId5"/>
    <p:sldId id="308" r:id="rId6"/>
    <p:sldId id="309" r:id="rId7"/>
    <p:sldId id="310" r:id="rId8"/>
    <p:sldId id="311" r:id="rId9"/>
    <p:sldId id="306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84" y="2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8930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918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534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712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918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205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894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522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1562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5250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782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AA5EAC-99E7-450C-84D7-6E77B9A36A30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257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ONAP+Security+coordination" TargetMode="External"/><Relationship Id="rId2" Type="http://schemas.openxmlformats.org/officeDocument/2006/relationships/hyperlink" Target="https://jira.onap.org/secure/RapidBoard.jspa?rapidView=103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onap.org/display/DW/ONAP+security+Recomendation+Development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Mutual+TLS+communication+using+PKCS11+keystore+in+java" TargetMode="External"/><Relationship Id="rId2" Type="http://schemas.openxmlformats.org/officeDocument/2006/relationships/hyperlink" Target="https://wiki.onap.org/display/DW/Client+key+provisioning+using+SoftHSM+and+Java+SunPKCS11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iki.onap.org/display/DW/Signing+CSR+using+key+stored+in+PKCS11+softhsm+keystore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ONAP security meeting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2018-02-21</a:t>
            </a:r>
          </a:p>
        </p:txBody>
      </p:sp>
    </p:spTree>
    <p:extLst>
      <p:ext uri="{BB962C8B-B14F-4D97-AF65-F5344CB8AC3E}">
        <p14:creationId xmlns:p14="http://schemas.microsoft.com/office/powerpoint/2010/main" val="14093991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B600A-E674-4A00-8392-DF39717548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 topics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1845E04-E259-442F-93B4-DDA7CEEA4F6D}"/>
              </a:ext>
            </a:extLst>
          </p:cNvPr>
          <p:cNvSpPr txBox="1"/>
          <p:nvPr/>
        </p:nvSpPr>
        <p:spPr>
          <a:xfrm>
            <a:off x="941696" y="2838734"/>
            <a:ext cx="1006993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Agenda topics are driven from Jira.</a:t>
            </a:r>
          </a:p>
          <a:p>
            <a:r>
              <a:rPr lang="en-US" dirty="0"/>
              <a:t>Security sub-committee Jira Kanban board: </a:t>
            </a:r>
            <a:r>
              <a:rPr lang="en-US" dirty="0">
                <a:hlinkClick r:id="rId2"/>
              </a:rPr>
              <a:t>https://jira.onap.org/secure/RapidBoard.jspa?rapidView=103</a:t>
            </a:r>
            <a:r>
              <a:rPr lang="en-US" dirty="0"/>
              <a:t> </a:t>
            </a:r>
          </a:p>
          <a:p>
            <a:r>
              <a:rPr lang="en-US" dirty="0"/>
              <a:t>As viewed in the security sub-committee coordination page: </a:t>
            </a:r>
          </a:p>
          <a:p>
            <a:r>
              <a:rPr lang="en-US" dirty="0">
                <a:hlinkClick r:id="rId3"/>
              </a:rPr>
              <a:t>https://wiki.onap.org/display/DW/ONAP+Security+coordination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144045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Information Update</a:t>
            </a:r>
          </a:p>
          <a:p>
            <a:pPr lvl="1"/>
            <a:r>
              <a:rPr lang="en-US" sz="2000" dirty="0"/>
              <a:t>-</a:t>
            </a:r>
          </a:p>
          <a:p>
            <a:r>
              <a:rPr lang="en-US" sz="2000" dirty="0"/>
              <a:t>VNF packaging</a:t>
            </a:r>
          </a:p>
          <a:p>
            <a:r>
              <a:rPr lang="en-US" sz="2000" dirty="0"/>
              <a:t>Plug-in Authentication (Andrew)</a:t>
            </a:r>
          </a:p>
          <a:p>
            <a:r>
              <a:rPr lang="en-US" sz="2000" dirty="0"/>
              <a:t>Static Code Scanning (</a:t>
            </a:r>
            <a:r>
              <a:rPr lang="en-US" sz="2000" dirty="0" err="1"/>
              <a:t>coverity</a:t>
            </a:r>
            <a:r>
              <a:rPr lang="en-US" sz="2000" dirty="0"/>
              <a:t>)</a:t>
            </a:r>
          </a:p>
          <a:p>
            <a:r>
              <a:rPr lang="en-US" sz="2000" dirty="0"/>
              <a:t>Secure Communication / AAF documentation</a:t>
            </a:r>
          </a:p>
          <a:p>
            <a:r>
              <a:rPr lang="en-US" sz="2000" dirty="0"/>
              <a:t>Start of Nexus IQ work-flows</a:t>
            </a:r>
          </a:p>
          <a:p>
            <a:r>
              <a:rPr lang="en-US" sz="2000" dirty="0"/>
              <a:t>Requests that come in.</a:t>
            </a:r>
          </a:p>
          <a:p>
            <a:r>
              <a:rPr lang="en-US" sz="2000" dirty="0"/>
              <a:t>Threat Analysis</a:t>
            </a:r>
          </a:p>
          <a:p>
            <a:r>
              <a:rPr lang="en-US" sz="2000" dirty="0"/>
              <a:t>AOB</a:t>
            </a:r>
          </a:p>
          <a:p>
            <a:pPr lvl="1"/>
            <a:r>
              <a:rPr lang="en-US" sz="1600" dirty="0"/>
              <a:t>CII – badging – project review (- come back to issue raised by tony in the last meeting)</a:t>
            </a:r>
          </a:p>
        </p:txBody>
      </p:sp>
    </p:spTree>
    <p:extLst>
      <p:ext uri="{BB962C8B-B14F-4D97-AF65-F5344CB8AC3E}">
        <p14:creationId xmlns:p14="http://schemas.microsoft.com/office/powerpoint/2010/main" val="23006402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F968BC-DD96-4E77-AEBA-6234FB5C03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Action follow-up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87036F84-D456-4324-A526-F2081018174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0859628"/>
              </p:ext>
            </p:extLst>
          </p:nvPr>
        </p:nvGraphicFramePr>
        <p:xfrm>
          <a:off x="304800" y="1436914"/>
          <a:ext cx="11480800" cy="39882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84509">
                  <a:extLst>
                    <a:ext uri="{9D8B030D-6E8A-4147-A177-3AD203B41FA5}">
                      <a16:colId xmlns:a16="http://schemas.microsoft.com/office/drawing/2014/main" val="3764716732"/>
                    </a:ext>
                  </a:extLst>
                </a:gridCol>
                <a:gridCol w="7133554">
                  <a:extLst>
                    <a:ext uri="{9D8B030D-6E8A-4147-A177-3AD203B41FA5}">
                      <a16:colId xmlns:a16="http://schemas.microsoft.com/office/drawing/2014/main" val="951204743"/>
                    </a:ext>
                  </a:extLst>
                </a:gridCol>
                <a:gridCol w="1662737">
                  <a:extLst>
                    <a:ext uri="{9D8B030D-6E8A-4147-A177-3AD203B41FA5}">
                      <a16:colId xmlns:a16="http://schemas.microsoft.com/office/drawing/2014/main" val="1923474291"/>
                    </a:ext>
                  </a:extLst>
                </a:gridCol>
              </a:tblGrid>
              <a:tr h="350491">
                <a:tc>
                  <a:txBody>
                    <a:bodyPr/>
                    <a:lstStyle/>
                    <a:p>
                      <a:r>
                        <a:rPr lang="en-US" dirty="0"/>
                        <a:t>Action slogan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Action Description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Driver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0328402"/>
                  </a:ext>
                </a:extLst>
              </a:tr>
              <a:tr h="711200">
                <a:tc>
                  <a:txBody>
                    <a:bodyPr/>
                    <a:lstStyle/>
                    <a:p>
                      <a:r>
                        <a:rPr lang="en-US" dirty="0"/>
                        <a:t>Invite Luke Hinds from OPNFV security to share their view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Invite Luke Hinds from OPNFV security to share their view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Stephen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6745017"/>
                  </a:ext>
                </a:extLst>
              </a:tr>
              <a:tr h="696685">
                <a:tc>
                  <a:txBody>
                    <a:bodyPr/>
                    <a:lstStyle/>
                    <a:p>
                      <a:r>
                        <a:rPr lang="en-US" dirty="0"/>
                        <a:t>Static Code scanning session with PTLs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Host a session for the PTLs regarding static code scanning and what it means to walk through the </a:t>
                      </a:r>
                      <a:r>
                        <a:rPr lang="en-US" dirty="0" err="1"/>
                        <a:t>coverity</a:t>
                      </a:r>
                      <a:r>
                        <a:rPr lang="en-US" dirty="0"/>
                        <a:t> report.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Amy to propose</a:t>
                      </a:r>
                    </a:p>
                    <a:p>
                      <a:r>
                        <a:rPr lang="en-US" dirty="0"/>
                        <a:t>(started)</a:t>
                      </a:r>
                    </a:p>
                    <a:p>
                      <a:r>
                        <a:rPr lang="en-US" dirty="0"/>
                        <a:t>Discussing with: Kate Stewart.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7718932"/>
                  </a:ext>
                </a:extLst>
              </a:tr>
              <a:tr h="604956">
                <a:tc>
                  <a:txBody>
                    <a:bodyPr/>
                    <a:lstStyle/>
                    <a:p>
                      <a:r>
                        <a:rPr lang="en-US" dirty="0"/>
                        <a:t>Configuration scanning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Organize a session with integration (Helen) on configuration scanning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Stephen</a:t>
                      </a:r>
                    </a:p>
                    <a:p>
                      <a:r>
                        <a:rPr lang="en-US" dirty="0"/>
                        <a:t>Planned.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4468866"/>
                  </a:ext>
                </a:extLst>
              </a:tr>
              <a:tr h="604956">
                <a:tc>
                  <a:txBody>
                    <a:bodyPr/>
                    <a:lstStyle/>
                    <a:p>
                      <a:r>
                        <a:rPr lang="en-US" dirty="0"/>
                        <a:t>Nexus IQ process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Describer the nexus IQ process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Stephen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44709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85159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C6DFCD-0266-4C1B-85EF-1DF16CDF96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VNF Package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2F9CC4-FC3D-4B6E-8075-B2972CF00E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https://wiki.onap.org/display/DW/ONAP+security+Recomendation+Development</a:t>
            </a:r>
            <a:r>
              <a:rPr lang="en-US" dirty="0"/>
              <a:t> Section 8</a:t>
            </a:r>
          </a:p>
          <a:p>
            <a:r>
              <a:rPr lang="en-US" dirty="0"/>
              <a:t>Are we ready for recommendation, or more to do?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83008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DF135-CF42-4DA7-85A4-CCF3F983EA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Static Code scanning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C9DD56-5F11-4853-8E60-1402A62165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 am trying to follow up with the LF on the implementation of this</a:t>
            </a:r>
          </a:p>
        </p:txBody>
      </p:sp>
    </p:spTree>
    <p:extLst>
      <p:ext uri="{BB962C8B-B14F-4D97-AF65-F5344CB8AC3E}">
        <p14:creationId xmlns:p14="http://schemas.microsoft.com/office/powerpoint/2010/main" val="4499338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C319FF-9967-4030-80A5-F7D74419EE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Secure communication / AAF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B0F1C8-3392-457C-B6E2-306113964A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 Manjunath has created the following information, lets bring it up and go over it.</a:t>
            </a:r>
            <a:endParaRPr lang="en-IE" dirty="0"/>
          </a:p>
          <a:p>
            <a:r>
              <a:rPr lang="en-US" u="sng" dirty="0">
                <a:hlinkClick r:id="rId2"/>
              </a:rPr>
              <a:t>https://wiki.onap.org/display/DW/Client+key+provisioning+using+SoftHSM+and+Java+SunPKCS11</a:t>
            </a:r>
            <a:endParaRPr lang="en-IE" dirty="0"/>
          </a:p>
          <a:p>
            <a:r>
              <a:rPr lang="en-US" u="sng" dirty="0">
                <a:hlinkClick r:id="rId3"/>
              </a:rPr>
              <a:t>https://wiki.onap.org/display/DW/Mutual+TLS+communication+using+PKCS11+keystore+in+java</a:t>
            </a:r>
            <a:endParaRPr lang="en-IE" dirty="0"/>
          </a:p>
          <a:p>
            <a:r>
              <a:rPr lang="en-US" u="sng" dirty="0">
                <a:hlinkClick r:id="rId4"/>
              </a:rPr>
              <a:t>https://wiki.onap.org/display/DW/Signing+CSR+using+key+stored+in+PKCS11+softhsm+keystore</a:t>
            </a:r>
            <a:endParaRPr lang="en-IE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11331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5E1F1D-A0E8-4BAD-AC31-103C843502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Requests that come in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A35C4D-B2EA-42A7-AC8C-95C229FC27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Helen (integration) has indicated that lots of security issues are popping up in integration and requests some meeting time to discuss</a:t>
            </a:r>
          </a:p>
          <a:p>
            <a:r>
              <a:rPr lang="en-US" dirty="0"/>
              <a:t>Gildas is pointing out that we need a bit more clarity in how to </a:t>
            </a:r>
            <a:r>
              <a:rPr lang="en-US" dirty="0" err="1"/>
              <a:t>hande</a:t>
            </a:r>
            <a:r>
              <a:rPr lang="en-US" dirty="0"/>
              <a:t> the nexus IQ for the known vulnerability scanning regarding the “policies” to include.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07776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F4366A-70A1-4B4C-A413-CB691BD168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Meeting notes:</a:t>
            </a:r>
            <a:br>
              <a:rPr lang="en-US" dirty="0"/>
            </a:br>
            <a:r>
              <a:rPr lang="en-US" dirty="0"/>
              <a:t>- VNF package: priority 1. for recommendation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D591F3-B405-4B62-AB52-C5800FFE2A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endParaRPr lang="en-US" dirty="0"/>
          </a:p>
          <a:p>
            <a:pPr lvl="3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76521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8445</TotalTime>
  <Words>324</Words>
  <Application>Microsoft Office PowerPoint</Application>
  <PresentationFormat>Widescreen</PresentationFormat>
  <Paragraphs>52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ONAP security meeting</vt:lpstr>
      <vt:lpstr>Agenda topics</vt:lpstr>
      <vt:lpstr>Agenda</vt:lpstr>
      <vt:lpstr>Action follow-up</vt:lpstr>
      <vt:lpstr>VNF Package</vt:lpstr>
      <vt:lpstr>Static Code scanning</vt:lpstr>
      <vt:lpstr>Secure communication / AAF</vt:lpstr>
      <vt:lpstr>Requests that come in</vt:lpstr>
      <vt:lpstr>Meeting notes: - VNF package: priority 1. for recommendation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ONAP security meeting</dc:title>
  <dc:creator>Stephen Terrill</dc:creator>
  <cp:lastModifiedBy>Stephen Terrill</cp:lastModifiedBy>
  <cp:revision>207</cp:revision>
  <dcterms:created xsi:type="dcterms:W3CDTF">2017-05-16T21:18:30Z</dcterms:created>
  <dcterms:modified xsi:type="dcterms:W3CDTF">2018-02-26T19:38:29Z</dcterms:modified>
</cp:coreProperties>
</file>