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7" r:id="rId4"/>
    <p:sldId id="296" r:id="rId5"/>
    <p:sldId id="306" r:id="rId6"/>
    <p:sldId id="3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3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2018-03-07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600A-E674-4A00-8392-DF397175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5E04-E259-442F-93B4-DDA7CEEA4F6D}"/>
              </a:ext>
            </a:extLst>
          </p:cNvPr>
          <p:cNvSpPr txBox="1"/>
          <p:nvPr/>
        </p:nvSpPr>
        <p:spPr>
          <a:xfrm>
            <a:off x="941696" y="2838734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440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Update</a:t>
            </a:r>
          </a:p>
          <a:p>
            <a:pPr lvl="1"/>
            <a:r>
              <a:rPr lang="en-US" sz="2000" dirty="0"/>
              <a:t>-</a:t>
            </a:r>
          </a:p>
          <a:p>
            <a:r>
              <a:rPr lang="en-US" sz="2000" dirty="0"/>
              <a:t>Follow on from PNF security discussion (if any)?</a:t>
            </a:r>
          </a:p>
          <a:p>
            <a:r>
              <a:rPr lang="en-US" sz="2000" dirty="0"/>
              <a:t>Review of Sonar vulnerability code scans (</a:t>
            </a:r>
            <a:r>
              <a:rPr lang="en-US" sz="2000" dirty="0" err="1"/>
              <a:t>amy</a:t>
            </a:r>
            <a:r>
              <a:rPr lang="en-US" sz="2000" dirty="0"/>
              <a:t>)</a:t>
            </a:r>
          </a:p>
          <a:p>
            <a:r>
              <a:rPr lang="en-US" sz="2000" dirty="0"/>
              <a:t>VNF package security – next steps?</a:t>
            </a:r>
          </a:p>
          <a:p>
            <a:r>
              <a:rPr lang="en-US" sz="2000" dirty="0"/>
              <a:t>Authentication and authorization microservice – next steps (</a:t>
            </a:r>
            <a:r>
              <a:rPr lang="en-US" sz="2000" dirty="0" err="1"/>
              <a:t>andrew</a:t>
            </a:r>
            <a:r>
              <a:rPr lang="en-US" sz="2000" dirty="0"/>
              <a:t>, all)</a:t>
            </a:r>
          </a:p>
          <a:p>
            <a:r>
              <a:rPr lang="en-US" sz="2000" dirty="0"/>
              <a:t>CII badging Release Display (tony)</a:t>
            </a:r>
          </a:p>
          <a:p>
            <a:r>
              <a:rPr lang="en-US" sz="20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68BC-DD96-4E77-AEBA-6234FB5C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follow-up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36F84-D456-4324-A526-F20810181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4796803"/>
              </p:ext>
            </p:extLst>
          </p:nvPr>
        </p:nvGraphicFramePr>
        <p:xfrm>
          <a:off x="304800" y="1436914"/>
          <a:ext cx="114808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509">
                  <a:extLst>
                    <a:ext uri="{9D8B030D-6E8A-4147-A177-3AD203B41FA5}">
                      <a16:colId xmlns:a16="http://schemas.microsoft.com/office/drawing/2014/main" val="3764716732"/>
                    </a:ext>
                  </a:extLst>
                </a:gridCol>
                <a:gridCol w="7133554">
                  <a:extLst>
                    <a:ext uri="{9D8B030D-6E8A-4147-A177-3AD203B41FA5}">
                      <a16:colId xmlns:a16="http://schemas.microsoft.com/office/drawing/2014/main" val="951204743"/>
                    </a:ext>
                  </a:extLst>
                </a:gridCol>
                <a:gridCol w="1662737">
                  <a:extLst>
                    <a:ext uri="{9D8B030D-6E8A-4147-A177-3AD203B41FA5}">
                      <a16:colId xmlns:a16="http://schemas.microsoft.com/office/drawing/2014/main" val="1923474291"/>
                    </a:ext>
                  </a:extLst>
                </a:gridCol>
              </a:tblGrid>
              <a:tr h="350491">
                <a:tc>
                  <a:txBody>
                    <a:bodyPr/>
                    <a:lstStyle/>
                    <a:p>
                      <a:r>
                        <a:rPr lang="en-US" dirty="0"/>
                        <a:t>Action slogan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328402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45017"/>
                  </a:ext>
                </a:extLst>
              </a:tr>
              <a:tr h="696685">
                <a:tc>
                  <a:txBody>
                    <a:bodyPr/>
                    <a:lstStyle/>
                    <a:p>
                      <a:r>
                        <a:rPr lang="en-US" dirty="0"/>
                        <a:t>Static Code scanning session with PTLs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Host a session for the PTLs regarding static code scanning and what it means to walk through the </a:t>
                      </a:r>
                      <a:r>
                        <a:rPr lang="en-US" dirty="0" err="1"/>
                        <a:t>coverity</a:t>
                      </a:r>
                      <a:r>
                        <a:rPr lang="en-US" dirty="0"/>
                        <a:t> report.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Amy to propose</a:t>
                      </a:r>
                    </a:p>
                    <a:p>
                      <a:r>
                        <a:rPr lang="en-US" dirty="0"/>
                        <a:t>(started)</a:t>
                      </a:r>
                    </a:p>
                    <a:p>
                      <a:r>
                        <a:rPr lang="en-US" dirty="0"/>
                        <a:t>Discussing with: Kate Stewart.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718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515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929B8-9785-42E1-B394-02AC4418F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52D37-8A4F-4410-969D-066418A79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produce some kind of documentation/guideline for how to introduce root and intermediate certificate into the </a:t>
            </a:r>
            <a:r>
              <a:rPr lang="en-US" dirty="0" err="1"/>
              <a:t>keystore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Describe how to do the authentication of a TLS session from an external source.</a:t>
            </a:r>
          </a:p>
          <a:p>
            <a:pPr lvl="1"/>
            <a:r>
              <a:rPr lang="en-US" dirty="0"/>
              <a:t>Amy / Linda take the lead.</a:t>
            </a:r>
          </a:p>
          <a:p>
            <a:pPr lvl="1"/>
            <a:r>
              <a:rPr lang="en-US" dirty="0"/>
              <a:t>Steve to create a Jira</a:t>
            </a:r>
          </a:p>
          <a:p>
            <a:r>
              <a:rPr lang="en-US" dirty="0"/>
              <a:t>How to validate the PNF SW integrity</a:t>
            </a:r>
          </a:p>
          <a:p>
            <a:pPr lvl="1"/>
            <a:r>
              <a:rPr lang="en-US" dirty="0"/>
              <a:t>Steve to create a Jira</a:t>
            </a:r>
          </a:p>
        </p:txBody>
      </p:sp>
    </p:spTree>
    <p:extLst>
      <p:ext uri="{BB962C8B-B14F-4D97-AF65-F5344CB8AC3E}">
        <p14:creationId xmlns:p14="http://schemas.microsoft.com/office/powerpoint/2010/main" val="277493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BEBA7-8097-4732-B59B-8C32966B2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SONAR static code scans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61052-5DD2-4F96-9A0D-E0552C24E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Bulk of the finding was using a logger to catch the exceptions, or to use a dedicated exception  instead of generic one.</a:t>
            </a:r>
          </a:p>
          <a:p>
            <a:pPr lvl="1"/>
            <a:r>
              <a:rPr lang="en-US" sz="1800" dirty="0"/>
              <a:t>Not really a vulnerability, even if a good practice</a:t>
            </a:r>
          </a:p>
          <a:p>
            <a:r>
              <a:rPr lang="en-US" sz="2000" dirty="0"/>
              <a:t>Scoping of variables</a:t>
            </a:r>
          </a:p>
          <a:p>
            <a:pPr lvl="1"/>
            <a:r>
              <a:rPr lang="en-US" sz="1800" dirty="0"/>
              <a:t>Not really a vulnerability, even if a good practice</a:t>
            </a:r>
          </a:p>
          <a:p>
            <a:r>
              <a:rPr lang="en-US" sz="2000" dirty="0"/>
              <a:t>Hard coded IP address</a:t>
            </a:r>
          </a:p>
          <a:p>
            <a:r>
              <a:rPr lang="en-US" sz="2000" dirty="0"/>
              <a:t>PWD/Password</a:t>
            </a:r>
          </a:p>
          <a:p>
            <a:pPr lvl="1"/>
            <a:r>
              <a:rPr lang="en-US" sz="1800" dirty="0"/>
              <a:t>There is some cases of PWD in the code</a:t>
            </a:r>
          </a:p>
          <a:p>
            <a:r>
              <a:rPr lang="en-US" sz="2000" dirty="0"/>
              <a:t>Securing the cookies.</a:t>
            </a:r>
          </a:p>
          <a:p>
            <a:endParaRPr lang="en-US" sz="2000" dirty="0"/>
          </a:p>
          <a:p>
            <a:r>
              <a:rPr lang="en-US" sz="2000" dirty="0"/>
              <a:t>In general, it looks like “code smells” for code improvement. Summary, it’s a little too soon to back-off on </a:t>
            </a:r>
            <a:r>
              <a:rPr lang="en-US" sz="2000" dirty="0" err="1"/>
              <a:t>coverity</a:t>
            </a:r>
            <a:r>
              <a:rPr lang="en-US" sz="2000" dirty="0"/>
              <a:t>.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3EDAC7E-D0F0-4752-975B-3DB387597B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876094"/>
              </p:ext>
            </p:extLst>
          </p:nvPr>
        </p:nvGraphicFramePr>
        <p:xfrm>
          <a:off x="10045700" y="4635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45700" y="4635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234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8528</TotalTime>
  <Words>338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Microsoft Excel Worksheet</vt:lpstr>
      <vt:lpstr>ONAP security meeting</vt:lpstr>
      <vt:lpstr>Agenda topics</vt:lpstr>
      <vt:lpstr>Agenda</vt:lpstr>
      <vt:lpstr>Action follow-up</vt:lpstr>
      <vt:lpstr>Meeting notes</vt:lpstr>
      <vt:lpstr>SONAR static code scans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213</cp:revision>
  <dcterms:created xsi:type="dcterms:W3CDTF">2017-05-16T21:18:30Z</dcterms:created>
  <dcterms:modified xsi:type="dcterms:W3CDTF">2018-03-07T15:14:13Z</dcterms:modified>
</cp:coreProperties>
</file>