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05" r:id="rId3"/>
    <p:sldId id="257" r:id="rId4"/>
    <p:sldId id="310" r:id="rId5"/>
    <p:sldId id="311" r:id="rId6"/>
    <p:sldId id="312" r:id="rId7"/>
    <p:sldId id="308" r:id="rId8"/>
    <p:sldId id="309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5" d="100"/>
          <a:sy n="65" d="100"/>
        </p:scale>
        <p:origin x="834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893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9184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5342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71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918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20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8947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6522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1562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525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AA5EAC-99E7-450C-84D7-6E77B9A36A30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782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AA5EAC-99E7-450C-84D7-6E77B9A36A30}" type="datetimeFigureOut">
              <a:rPr lang="en-US" smtClean="0"/>
              <a:t>4/4/2018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6E3AA4-19DD-46E3-B59D-AB4570F444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2579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ONAP+Security+coordination" TargetMode="External"/><Relationship Id="rId2" Type="http://schemas.openxmlformats.org/officeDocument/2006/relationships/hyperlink" Target="https://jira.onap.org/secure/RapidBoard.jspa?rapidView=103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ONAP security meeting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2018-04-04</a:t>
            </a:r>
          </a:p>
        </p:txBody>
      </p:sp>
    </p:spTree>
    <p:extLst>
      <p:ext uri="{BB962C8B-B14F-4D97-AF65-F5344CB8AC3E}">
        <p14:creationId xmlns:p14="http://schemas.microsoft.com/office/powerpoint/2010/main" val="1409399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B600A-E674-4A00-8392-DF3971754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 topics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845E04-E259-442F-93B4-DDA7CEEA4F6D}"/>
              </a:ext>
            </a:extLst>
          </p:cNvPr>
          <p:cNvSpPr txBox="1"/>
          <p:nvPr/>
        </p:nvSpPr>
        <p:spPr>
          <a:xfrm>
            <a:off x="941696" y="2838734"/>
            <a:ext cx="1006993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Agenda topics are driven from Jira.</a:t>
            </a:r>
          </a:p>
          <a:p>
            <a:r>
              <a:rPr lang="en-US" dirty="0"/>
              <a:t>Security sub-committee Jira Kanban board: </a:t>
            </a:r>
            <a:r>
              <a:rPr lang="en-US" dirty="0">
                <a:hlinkClick r:id="rId2"/>
              </a:rPr>
              <a:t>https://jira.onap.org/secure/RapidBoard.jspa?rapidView=103</a:t>
            </a:r>
            <a:r>
              <a:rPr lang="en-US" dirty="0"/>
              <a:t> </a:t>
            </a:r>
          </a:p>
          <a:p>
            <a:r>
              <a:rPr lang="en-US" dirty="0"/>
              <a:t>As viewed in the security sub-committee coordination page: </a:t>
            </a:r>
          </a:p>
          <a:p>
            <a:r>
              <a:rPr lang="en-US" dirty="0">
                <a:hlinkClick r:id="rId3"/>
              </a:rPr>
              <a:t>https://wiki.onap.org/display/DW/ONAP+Security+coordination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4404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Information Update</a:t>
            </a:r>
          </a:p>
          <a:p>
            <a:pPr lvl="1"/>
            <a:r>
              <a:rPr lang="en-US" sz="2000" dirty="0"/>
              <a:t>-</a:t>
            </a:r>
          </a:p>
          <a:p>
            <a:r>
              <a:rPr lang="en-US" sz="2000" dirty="0"/>
              <a:t>Review of False Positives (Keep to 15 mins)</a:t>
            </a:r>
          </a:p>
          <a:p>
            <a:r>
              <a:rPr lang="en-US" sz="2000" dirty="0"/>
              <a:t>Casablanca priorities (30 mins)</a:t>
            </a:r>
          </a:p>
          <a:p>
            <a:r>
              <a:rPr lang="en-US" sz="2000" dirty="0" err="1"/>
              <a:t>Plugable</a:t>
            </a:r>
            <a:r>
              <a:rPr lang="en-US" sz="2000" dirty="0"/>
              <a:t> authorization – way </a:t>
            </a:r>
            <a:r>
              <a:rPr lang="en-US" sz="2000" dirty="0" err="1"/>
              <a:t>foreward</a:t>
            </a:r>
            <a:r>
              <a:rPr lang="en-US" sz="2000" dirty="0"/>
              <a:t> (15 mins)</a:t>
            </a:r>
          </a:p>
          <a:p>
            <a:r>
              <a:rPr lang="en-US" sz="2000" dirty="0"/>
              <a:t>CII badging</a:t>
            </a:r>
          </a:p>
          <a:p>
            <a:r>
              <a:rPr lang="en-US" sz="2000" dirty="0"/>
              <a:t>AOB</a:t>
            </a:r>
          </a:p>
        </p:txBody>
      </p:sp>
    </p:spTree>
    <p:extLst>
      <p:ext uri="{BB962C8B-B14F-4D97-AF65-F5344CB8AC3E}">
        <p14:creationId xmlns:p14="http://schemas.microsoft.com/office/powerpoint/2010/main" val="2300640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Casablanca Proposed Deliverables – Priority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Establish vulnerability remediation guidelines (</a:t>
            </a:r>
            <a:r>
              <a:rPr lang="en-US" dirty="0" err="1"/>
              <a:t>steve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remediate critical and severe vulnerabilities for Casablanca</a:t>
            </a:r>
          </a:p>
          <a:p>
            <a:pPr lvl="1"/>
            <a:r>
              <a:rPr lang="en-US" dirty="0"/>
              <a:t>upgrade libraries with vulnerable dependencies</a:t>
            </a:r>
          </a:p>
          <a:p>
            <a:r>
              <a:rPr lang="en-US" dirty="0"/>
              <a:t>Document X.509 certificate practices</a:t>
            </a:r>
          </a:p>
          <a:p>
            <a:pPr lvl="1"/>
            <a:r>
              <a:rPr lang="en-US" dirty="0"/>
              <a:t>Understand the relationship between AAF (</a:t>
            </a:r>
            <a:r>
              <a:rPr lang="en-US" dirty="0" err="1"/>
              <a:t>certman</a:t>
            </a:r>
            <a:r>
              <a:rPr lang="en-US" dirty="0"/>
              <a:t>) and service push technology (Sidecar) – </a:t>
            </a:r>
            <a:r>
              <a:rPr lang="en-US" dirty="0" err="1"/>
              <a:t>Srini</a:t>
            </a:r>
            <a:r>
              <a:rPr lang="en-US" dirty="0"/>
              <a:t> and Jonathan (lead), Amy and </a:t>
            </a:r>
            <a:r>
              <a:rPr lang="en-US" dirty="0" err="1"/>
              <a:t>Samuli</a:t>
            </a:r>
            <a:r>
              <a:rPr lang="en-US" dirty="0"/>
              <a:t> (secondary)</a:t>
            </a:r>
          </a:p>
          <a:p>
            <a:pPr lvl="1"/>
            <a:r>
              <a:rPr lang="en-US" dirty="0"/>
              <a:t>Supporting service mesh</a:t>
            </a:r>
          </a:p>
          <a:p>
            <a:r>
              <a:rPr lang="en-US" dirty="0"/>
              <a:t>Enhanced static code scanning – Amy</a:t>
            </a:r>
          </a:p>
          <a:p>
            <a:pPr lvl="1"/>
            <a:r>
              <a:rPr lang="en-US" dirty="0"/>
              <a:t>Multi-language.</a:t>
            </a:r>
          </a:p>
          <a:p>
            <a:r>
              <a:rPr lang="en-US" dirty="0"/>
              <a:t>Enhanced credentials management, OAuth – </a:t>
            </a:r>
            <a:r>
              <a:rPr lang="en-US" dirty="0" err="1"/>
              <a:t>Srini</a:t>
            </a:r>
            <a:r>
              <a:rPr lang="en-US" dirty="0"/>
              <a:t> and Jonathan</a:t>
            </a:r>
          </a:p>
          <a:p>
            <a:r>
              <a:rPr lang="en-US" dirty="0"/>
              <a:t>Hard coded passwords – secrets management with </a:t>
            </a:r>
            <a:r>
              <a:rPr lang="en-US" dirty="0" err="1"/>
              <a:t>Hashicorp</a:t>
            </a:r>
            <a:r>
              <a:rPr lang="en-US" dirty="0"/>
              <a:t> Vault (</a:t>
            </a:r>
            <a:r>
              <a:rPr lang="en-US" dirty="0" err="1"/>
              <a:t>Srini</a:t>
            </a:r>
            <a:r>
              <a:rPr lang="en-US" dirty="0"/>
              <a:t>, Jonathan, Amy, Samuli)</a:t>
            </a:r>
          </a:p>
          <a:p>
            <a:r>
              <a:rPr lang="en-US" dirty="0"/>
              <a:t>S3P Review from security perspective and potential propose updates.  (Steve).</a:t>
            </a:r>
          </a:p>
          <a:p>
            <a:pPr lvl="1"/>
            <a:r>
              <a:rPr lang="en-US" dirty="0"/>
              <a:t>Include recommendation of level to achieve for Casablanca.</a:t>
            </a:r>
          </a:p>
          <a:p>
            <a:r>
              <a:rPr lang="en-US" b="1" dirty="0"/>
              <a:t>[NEW] </a:t>
            </a:r>
            <a:r>
              <a:rPr lang="en-US" dirty="0"/>
              <a:t>Confirm that </a:t>
            </a:r>
            <a:r>
              <a:rPr lang="en-US" dirty="0" err="1"/>
              <a:t>NexusIQ</a:t>
            </a:r>
            <a:r>
              <a:rPr lang="en-US" dirty="0"/>
              <a:t> works with Docker.</a:t>
            </a:r>
          </a:p>
          <a:p>
            <a:pPr lvl="1"/>
            <a:r>
              <a:rPr lang="en-US" dirty="0"/>
              <a:t>Private Docker hub (similar to </a:t>
            </a:r>
            <a:r>
              <a:rPr lang="en-US" dirty="0" err="1"/>
              <a:t>NexusIQ</a:t>
            </a:r>
            <a:r>
              <a:rPr lang="en-US" dirty="0"/>
              <a:t>) – is it integrated with docker container? (Randy Stricklin)</a:t>
            </a:r>
          </a:p>
          <a:p>
            <a:pPr lvl="1"/>
            <a:r>
              <a:rPr lang="en-US" dirty="0"/>
              <a:t>Nexus IQ from 1.34 can scan docker contains.  LF is using 1.41.</a:t>
            </a:r>
          </a:p>
        </p:txBody>
      </p:sp>
    </p:spTree>
    <p:extLst>
      <p:ext uri="{BB962C8B-B14F-4D97-AF65-F5344CB8AC3E}">
        <p14:creationId xmlns:p14="http://schemas.microsoft.com/office/powerpoint/2010/main" val="30207575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Casablanca Proposed Deliverables – Priority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Recommended protocols and versions and protocols to avoid – easy</a:t>
            </a:r>
          </a:p>
          <a:p>
            <a:pPr lvl="1"/>
            <a:r>
              <a:rPr lang="en-US" dirty="0"/>
              <a:t>Security related protocols.</a:t>
            </a:r>
          </a:p>
          <a:p>
            <a:r>
              <a:rPr lang="en-US" dirty="0"/>
              <a:t>Design pluggable authorization model – Andy Baxter &amp; Jonathan</a:t>
            </a:r>
          </a:p>
          <a:p>
            <a:r>
              <a:rPr lang="en-US" dirty="0"/>
              <a:t>VNF package security, compliant with SOL004 – </a:t>
            </a:r>
            <a:r>
              <a:rPr lang="en-US" dirty="0" err="1"/>
              <a:t>Samuli</a:t>
            </a:r>
            <a:endParaRPr lang="en-US" dirty="0"/>
          </a:p>
          <a:p>
            <a:pPr lvl="1"/>
            <a:r>
              <a:rPr lang="en-US" dirty="0"/>
              <a:t>Pending signing in ONAP Beijing</a:t>
            </a:r>
          </a:p>
          <a:p>
            <a:pPr lvl="1"/>
            <a:r>
              <a:rPr lang="en-US" dirty="0"/>
              <a:t>VNF Priority 2 – integrity verification at instantiation: orchestration problem; verification at onboarding and instantiation</a:t>
            </a:r>
          </a:p>
          <a:p>
            <a:pPr lvl="1"/>
            <a:r>
              <a:rPr lang="en-US" dirty="0"/>
              <a:t>VNF Priority 3 – service provider artifact signing</a:t>
            </a:r>
          </a:p>
          <a:p>
            <a:r>
              <a:rPr lang="en-US" b="1" dirty="0"/>
              <a:t>[NEW] </a:t>
            </a:r>
            <a:r>
              <a:rPr lang="en-US" dirty="0"/>
              <a:t>Secure communication between ONAP components based on certificates as mandatory item</a:t>
            </a:r>
          </a:p>
          <a:p>
            <a:r>
              <a:rPr lang="en-US" dirty="0"/>
              <a:t>Develop key threat analytics – Samuli lead</a:t>
            </a:r>
          </a:p>
          <a:p>
            <a:pPr lvl="1"/>
            <a:r>
              <a:rPr lang="en-US" b="1" dirty="0"/>
              <a:t>[NEW] </a:t>
            </a:r>
            <a:r>
              <a:rPr lang="en-US" dirty="0"/>
              <a:t>Risk assessment will be a subject for Beijing meeting in June’18.</a:t>
            </a:r>
          </a:p>
        </p:txBody>
      </p:sp>
    </p:spTree>
    <p:extLst>
      <p:ext uri="{BB962C8B-B14F-4D97-AF65-F5344CB8AC3E}">
        <p14:creationId xmlns:p14="http://schemas.microsoft.com/office/powerpoint/2010/main" val="5209297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Casablanca Proposed Deliverables – Priority 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ONAP, 5G, slicing security</a:t>
            </a:r>
          </a:p>
          <a:p>
            <a:r>
              <a:rPr lang="en-US" b="1" dirty="0"/>
              <a:t> [NEW] </a:t>
            </a:r>
            <a:r>
              <a:rPr lang="en-US" dirty="0"/>
              <a:t>Security of CI/CD of ONAP– signature verification of artifacts + artifacts</a:t>
            </a:r>
          </a:p>
          <a:p>
            <a:pPr lvl="1"/>
            <a:r>
              <a:rPr lang="en-US" dirty="0"/>
              <a:t>using GPG and managing keys – long perspective (amy)</a:t>
            </a:r>
          </a:p>
          <a:p>
            <a:pPr lvl="1"/>
            <a:r>
              <a:rPr lang="en-US" dirty="0" err="1"/>
              <a:t>Sigul</a:t>
            </a:r>
            <a:r>
              <a:rPr lang="en-US" dirty="0"/>
              <a:t> – came out of the Fedora project (methods – sign, get public key, add key)</a:t>
            </a:r>
          </a:p>
          <a:p>
            <a:pPr lvl="1"/>
            <a:r>
              <a:rPr lang="en-US" dirty="0"/>
              <a:t>Signing practices for </a:t>
            </a:r>
            <a:r>
              <a:rPr lang="en-US" dirty="0" err="1"/>
              <a:t>docker</a:t>
            </a:r>
            <a:r>
              <a:rPr lang="en-US" dirty="0"/>
              <a:t> containers; ask Jessica (release engineer for ONAP)</a:t>
            </a:r>
          </a:p>
          <a:p>
            <a:r>
              <a:rPr lang="en-US" b="1" dirty="0"/>
              <a:t>[NEW] </a:t>
            </a:r>
            <a:r>
              <a:rPr lang="en-US" dirty="0"/>
              <a:t>Tamper protection of software in the edge compute</a:t>
            </a:r>
          </a:p>
          <a:p>
            <a:pPr lvl="1"/>
            <a:r>
              <a:rPr lang="en-US" dirty="0"/>
              <a:t>integration with runtime</a:t>
            </a:r>
          </a:p>
          <a:p>
            <a:pPr lvl="1"/>
            <a:r>
              <a:rPr lang="en-US" dirty="0"/>
              <a:t>security framework</a:t>
            </a:r>
          </a:p>
          <a:p>
            <a:pPr lvl="1"/>
            <a:r>
              <a:rPr lang="en-US" dirty="0"/>
              <a:t>Note: Relation to </a:t>
            </a:r>
            <a:r>
              <a:rPr lang="en-US" dirty="0" err="1"/>
              <a:t>Akrino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6207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6CE1B6-021C-4AC1-B6BE-850200D6B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A1079C-9454-4F64-8BCD-CED8E49DE7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en-US" dirty="0"/>
              <a:t>Take the known vulnerability analysis to the </a:t>
            </a:r>
            <a:r>
              <a:rPr lang="en-US"/>
              <a:t>TSC.</a:t>
            </a:r>
          </a:p>
          <a:p>
            <a:pPr lvl="1"/>
            <a:r>
              <a:rPr lang="en-US"/>
              <a:t>Steve </a:t>
            </a:r>
            <a:r>
              <a:rPr lang="en-US" dirty="0"/>
              <a:t>to ensure that the priority 1,2,3 items are in Jira (some are).</a:t>
            </a:r>
          </a:p>
          <a:p>
            <a:pPr lvl="1"/>
            <a:r>
              <a:rPr lang="en-US" dirty="0"/>
              <a:t>Vulnerability scanning for python and other languages, check with LF their plans and timetable (Gildas).</a:t>
            </a:r>
          </a:p>
          <a:p>
            <a:pPr lvl="1"/>
            <a:r>
              <a:rPr lang="en-US" dirty="0"/>
              <a:t>CII Badging.</a:t>
            </a:r>
          </a:p>
          <a:p>
            <a:pPr lvl="2"/>
            <a:r>
              <a:rPr lang="en-US" dirty="0"/>
              <a:t>Gildas following as part of M4.</a:t>
            </a:r>
          </a:p>
          <a:p>
            <a:pPr lvl="1"/>
            <a:r>
              <a:rPr lang="en-US" dirty="0"/>
              <a:t>A&amp;AI way forward</a:t>
            </a:r>
          </a:p>
          <a:p>
            <a:pPr lvl="2"/>
            <a:r>
              <a:rPr lang="en-US" dirty="0"/>
              <a:t>Andrew call for review/work meeting.  Bring back to </a:t>
            </a:r>
            <a:r>
              <a:rPr lang="en-US" dirty="0" err="1"/>
              <a:t>onap</a:t>
            </a:r>
            <a:r>
              <a:rPr lang="en-US" dirty="0"/>
              <a:t>-sec com.</a:t>
            </a:r>
          </a:p>
          <a:p>
            <a:pPr lvl="3"/>
            <a:r>
              <a:rPr lang="en-US" dirty="0"/>
              <a:t>(invite entire list)</a:t>
            </a:r>
          </a:p>
          <a:p>
            <a:pPr lvl="2"/>
            <a:r>
              <a:rPr lang="en-US" dirty="0"/>
              <a:t>Then we take it to the architecture sub-committee.</a:t>
            </a:r>
          </a:p>
          <a:p>
            <a:pPr lvl="3"/>
            <a:r>
              <a:rPr lang="en-US" dirty="0"/>
              <a:t>Spreads information</a:t>
            </a:r>
          </a:p>
          <a:p>
            <a:pPr lvl="3"/>
            <a:r>
              <a:rPr lang="en-US" dirty="0"/>
              <a:t>Confirms the architecture.</a:t>
            </a:r>
          </a:p>
          <a:p>
            <a:pPr lvl="2"/>
            <a:r>
              <a:rPr lang="en-US" dirty="0"/>
              <a:t>Note: Steve needs to take a discussion on how to treat in relation to a use case.</a:t>
            </a:r>
          </a:p>
        </p:txBody>
      </p:sp>
    </p:spTree>
    <p:extLst>
      <p:ext uri="{BB962C8B-B14F-4D97-AF65-F5344CB8AC3E}">
        <p14:creationId xmlns:p14="http://schemas.microsoft.com/office/powerpoint/2010/main" val="8301361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1DCAB5-A2C0-43AD-8EBB-DB736CC2A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 notes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103739-A0C2-4052-8896-73BB71B364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122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9172</TotalTime>
  <Words>572</Words>
  <Application>Microsoft Office PowerPoint</Application>
  <PresentationFormat>Widescreen</PresentationFormat>
  <Paragraphs>66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ONAP security meeting</vt:lpstr>
      <vt:lpstr>Agenda topics</vt:lpstr>
      <vt:lpstr>Agenda</vt:lpstr>
      <vt:lpstr>Casablanca Proposed Deliverables – Priority 1</vt:lpstr>
      <vt:lpstr>Casablanca Proposed Deliverables – Priority 2</vt:lpstr>
      <vt:lpstr>Casablanca Proposed Deliverables – Priority 3</vt:lpstr>
      <vt:lpstr>Meeting notes</vt:lpstr>
      <vt:lpstr>Meeting notes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ONAP security meeting</dc:title>
  <dc:creator>Stephen Terrill</dc:creator>
  <cp:lastModifiedBy>Stephen Terrill</cp:lastModifiedBy>
  <cp:revision>246</cp:revision>
  <dcterms:created xsi:type="dcterms:W3CDTF">2017-05-16T21:18:30Z</dcterms:created>
  <dcterms:modified xsi:type="dcterms:W3CDTF">2018-04-04T14:08:50Z</dcterms:modified>
</cp:coreProperties>
</file>