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58" r:id="rId2"/>
    <p:sldId id="259" r:id="rId3"/>
    <p:sldId id="272" r:id="rId4"/>
    <p:sldId id="280" r:id="rId5"/>
    <p:sldId id="279" r:id="rId6"/>
    <p:sldId id="281" r:id="rId7"/>
    <p:sldId id="27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13" autoAdjust="0"/>
    <p:restoredTop sz="77052"/>
  </p:normalViewPr>
  <p:slideViewPr>
    <p:cSldViewPr snapToGrid="0" snapToObjects="1">
      <p:cViewPr varScale="1">
        <p:scale>
          <a:sx n="45" d="100"/>
          <a:sy n="45" d="100"/>
        </p:scale>
        <p:origin x="48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ownload/attachments/11928162/ONAP%20Attack%20Vector%20Analysis%20-%20Overview%20of%20the%20Process.pptx?api=v2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ONAP Security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2018-05-09</a:t>
            </a:r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Topics General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127153-054D-4F36-BAF9-5638E931ECA4}"/>
              </a:ext>
            </a:extLst>
          </p:cNvPr>
          <p:cNvSpPr txBox="1"/>
          <p:nvPr/>
        </p:nvSpPr>
        <p:spPr>
          <a:xfrm>
            <a:off x="612512" y="1929459"/>
            <a:ext cx="100699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Agenda topics are driven from Jira.</a:t>
            </a:r>
          </a:p>
          <a:p>
            <a:r>
              <a:rPr lang="en-US" dirty="0"/>
              <a:t>Security sub-committee Jira Kanban board: </a:t>
            </a:r>
            <a:r>
              <a:rPr lang="en-US" dirty="0">
                <a:hlinkClick r:id="rId2"/>
              </a:rPr>
              <a:t>https://jira.onap.org/secure/RapidBoard.jspa?rapidView=103</a:t>
            </a:r>
            <a:r>
              <a:rPr lang="en-US" dirty="0"/>
              <a:t> </a:t>
            </a:r>
          </a:p>
          <a:p>
            <a:r>
              <a:rPr lang="en-US" dirty="0"/>
              <a:t>As viewed in the security sub-committee coordination page: </a:t>
            </a:r>
          </a:p>
          <a:p>
            <a:r>
              <a:rPr lang="en-US" dirty="0">
                <a:hlinkClick r:id="rId3"/>
              </a:rPr>
              <a:t>https://wiki.onap.org/display/DW/ONAP+Security+coordination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1846625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Quickly (5 mins)</a:t>
            </a:r>
          </a:p>
          <a:p>
            <a:pPr lvl="1"/>
            <a:r>
              <a:rPr lang="en-US" dirty="0"/>
              <a:t>Review of False Positives</a:t>
            </a:r>
          </a:p>
          <a:p>
            <a:pPr lvl="1"/>
            <a:r>
              <a:rPr lang="en-US" dirty="0"/>
              <a:t>Static Scanning establishment Update</a:t>
            </a:r>
          </a:p>
          <a:p>
            <a:pPr lvl="1"/>
            <a:r>
              <a:rPr lang="en-US" dirty="0"/>
              <a:t>Follow-up of any actions from 5G Use Case presentation</a:t>
            </a:r>
          </a:p>
          <a:p>
            <a:pPr lvl="1"/>
            <a:r>
              <a:rPr lang="en-US" dirty="0"/>
              <a:t>Update on Risk </a:t>
            </a:r>
            <a:r>
              <a:rPr lang="en-US" dirty="0" err="1"/>
              <a:t>Assesment</a:t>
            </a:r>
            <a:r>
              <a:rPr lang="en-US" dirty="0"/>
              <a:t> Status (Samuli)</a:t>
            </a:r>
          </a:p>
          <a:p>
            <a:r>
              <a:rPr lang="en-US" dirty="0" err="1"/>
              <a:t>Plugable</a:t>
            </a:r>
            <a:r>
              <a:rPr lang="en-US" dirty="0"/>
              <a:t> authorization – Andrew – 25 mins</a:t>
            </a:r>
          </a:p>
          <a:p>
            <a:r>
              <a:rPr lang="en-US" dirty="0" err="1"/>
              <a:t>Istio</a:t>
            </a:r>
            <a:r>
              <a:rPr lang="en-US" dirty="0"/>
              <a:t> Presentation - Ramki Krishnan – 25 mins</a:t>
            </a:r>
          </a:p>
          <a:p>
            <a:pPr lvl="1"/>
            <a:r>
              <a:rPr lang="en-US" dirty="0"/>
              <a:t>Look at it from a security perspective</a:t>
            </a:r>
          </a:p>
          <a:p>
            <a:r>
              <a:rPr lang="en-US" dirty="0"/>
              <a:t>(if time) JIRA walkthrough and Update</a:t>
            </a:r>
          </a:p>
          <a:p>
            <a:r>
              <a:rPr lang="en-US" dirty="0"/>
              <a:t>A.O.B</a:t>
            </a:r>
          </a:p>
          <a:p>
            <a:pPr lvl="1"/>
            <a:r>
              <a:rPr lang="en-US" dirty="0"/>
              <a:t>CII badging question.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56526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CCE771-F698-40D0-9C84-24DF72032A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F12089-774F-4272-881D-A4B5FD2A7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Follow-up on 5G Use Case Presentation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A85D7F-D94C-4A26-AB54-73064AE099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9889" y="1244876"/>
            <a:ext cx="8979407" cy="505091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24679474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C62225-613B-463B-908E-8F9EF67901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32A349B-E8BF-40A2-8BA5-8680F380B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Meeting Notes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981153-0AE8-446D-92F4-2308C9776E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5G Use case</a:t>
            </a:r>
          </a:p>
          <a:p>
            <a:pPr lvl="1"/>
            <a:r>
              <a:rPr lang="en-US" dirty="0"/>
              <a:t>Actions:</a:t>
            </a:r>
          </a:p>
          <a:p>
            <a:pPr lvl="2"/>
            <a:r>
              <a:rPr lang="en-US" dirty="0"/>
              <a:t>Create a proposal for how to handle a CA and support of CMPv2 Protocol for testing/Integration</a:t>
            </a:r>
          </a:p>
          <a:p>
            <a:pPr lvl="2"/>
            <a:r>
              <a:rPr lang="en-US" dirty="0"/>
              <a:t>Create a proposal for secure communication between ONAP and the NFs. Consider:</a:t>
            </a:r>
          </a:p>
          <a:p>
            <a:pPr lvl="3"/>
            <a:r>
              <a:rPr lang="en-US" dirty="0"/>
              <a:t>Communication to DCAE</a:t>
            </a:r>
          </a:p>
          <a:p>
            <a:pPr lvl="3"/>
            <a:r>
              <a:rPr lang="en-US" dirty="0"/>
              <a:t>Communication with the controllers</a:t>
            </a:r>
          </a:p>
          <a:p>
            <a:pPr lvl="3"/>
            <a:r>
              <a:rPr lang="en-US" dirty="0"/>
              <a:t>SSH protocol support</a:t>
            </a:r>
          </a:p>
          <a:p>
            <a:r>
              <a:rPr lang="en-US" dirty="0"/>
              <a:t>ISTIO</a:t>
            </a:r>
          </a:p>
          <a:p>
            <a:pPr lvl="1"/>
            <a:r>
              <a:rPr lang="en-US" dirty="0"/>
              <a:t>We only had time to go through the presentation, more time for questions will be done in the next meeting.</a:t>
            </a:r>
          </a:p>
          <a:p>
            <a:pPr lvl="1"/>
            <a:r>
              <a:rPr lang="en-US" dirty="0"/>
              <a:t>It was anyway recommended to have a recommendation of how secure communication is achieved between ONAP components when ISTIO is used including how to communication to ONAP components not using ISTIO; and the overall ONAP cert management.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540739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C62225-613B-463B-908E-8F9EF67901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32A349B-E8BF-40A2-8BA5-8680F380B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Meeting Notes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981153-0AE8-446D-92F4-2308C9776E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Attack Vector analysis</a:t>
            </a:r>
          </a:p>
          <a:p>
            <a:pPr lvl="1"/>
            <a:r>
              <a:rPr lang="en-US" dirty="0"/>
              <a:t>Samuli presented the next level of detail in the proposal </a:t>
            </a:r>
            <a:r>
              <a:rPr lang="en-US" dirty="0">
                <a:hlinkClick r:id="rId2"/>
              </a:rPr>
              <a:t>https://wiki.onap.org/download/attachments/11928162/ONAP%20Attack%20Vector%20Analysis%20-%20Overview%20of%20the%20Process.pptx?api=v2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30216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31DDD3-5573-441E-B6E7-3108D86E49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F60DDF-AFD1-44E6-9680-C7AF0A06C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Next Meeting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F387C7-E6FD-4B40-AA0F-44A3A518F5E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Next Meeting</a:t>
            </a:r>
          </a:p>
        </p:txBody>
      </p:sp>
    </p:spTree>
    <p:extLst>
      <p:ext uri="{BB962C8B-B14F-4D97-AF65-F5344CB8AC3E}">
        <p14:creationId xmlns:p14="http://schemas.microsoft.com/office/powerpoint/2010/main" val="99698400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8727</TotalTime>
  <Words>312</Words>
  <Application>Microsoft Office PowerPoint</Application>
  <PresentationFormat>Widescreen</PresentationFormat>
  <Paragraphs>43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.AppleSystemUIFont</vt:lpstr>
      <vt:lpstr>Arial</vt:lpstr>
      <vt:lpstr>Calibri</vt:lpstr>
      <vt:lpstr>Office Theme</vt:lpstr>
      <vt:lpstr>ONAP Security Meeting</vt:lpstr>
      <vt:lpstr>Agenda Topics General</vt:lpstr>
      <vt:lpstr>Agenda</vt:lpstr>
      <vt:lpstr>Follow-up on 5G Use Case Presentation</vt:lpstr>
      <vt:lpstr>Meeting Notes</vt:lpstr>
      <vt:lpstr>Meeting Notes</vt:lpstr>
      <vt:lpstr>Next Meeting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Stephen Terrill</cp:lastModifiedBy>
  <cp:revision>183</cp:revision>
  <cp:lastPrinted>2017-08-07T21:14:23Z</cp:lastPrinted>
  <dcterms:created xsi:type="dcterms:W3CDTF">2017-02-27T16:23:08Z</dcterms:created>
  <dcterms:modified xsi:type="dcterms:W3CDTF">2018-05-09T21:58:21Z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