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8" r:id="rId2"/>
    <p:sldId id="259" r:id="rId3"/>
    <p:sldId id="272" r:id="rId4"/>
    <p:sldId id="279" r:id="rId5"/>
    <p:sldId id="281" r:id="rId6"/>
    <p:sldId id="27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3" autoAdjust="0"/>
    <p:restoredTop sz="77052"/>
  </p:normalViewPr>
  <p:slideViewPr>
    <p:cSldViewPr snapToGrid="0" snapToObjects="1">
      <p:cViewPr varScale="1">
        <p:scale>
          <a:sx n="53" d="100"/>
          <a:sy n="53" d="100"/>
        </p:scale>
        <p:origin x="9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viewpage.action?pageId=2837753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ONAP Security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2018-05-16</a:t>
            </a:r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Topics General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100699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Agenda topics are driven from Jira.</a:t>
            </a:r>
          </a:p>
          <a:p>
            <a:r>
              <a:rPr lang="en-US" dirty="0"/>
              <a:t>Security sub-committee Jira Kanban board: </a:t>
            </a:r>
            <a:r>
              <a:rPr lang="en-US" dirty="0">
                <a:hlinkClick r:id="rId2"/>
              </a:rPr>
              <a:t>https://jira.onap.org/secure/RapidBoard.jspa?rapidView=103</a:t>
            </a:r>
            <a:r>
              <a:rPr lang="en-US" dirty="0"/>
              <a:t> </a:t>
            </a:r>
          </a:p>
          <a:p>
            <a:r>
              <a:rPr lang="en-US" dirty="0"/>
              <a:t>As viewed in the security sub-committee coordination page: </a:t>
            </a:r>
          </a:p>
          <a:p>
            <a:r>
              <a:rPr lang="en-US" dirty="0">
                <a:hlinkClick r:id="rId3"/>
              </a:rPr>
              <a:t>https://wiki.onap.org/display/DW/ONAP+Security+coordination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Quickly (10 mins)</a:t>
            </a:r>
          </a:p>
          <a:p>
            <a:pPr lvl="1"/>
            <a:r>
              <a:rPr lang="en-US" dirty="0"/>
              <a:t>Review of False Positives</a:t>
            </a:r>
          </a:p>
          <a:p>
            <a:pPr lvl="2"/>
            <a:r>
              <a:rPr lang="en-US" dirty="0"/>
              <a:t>In particular SDC</a:t>
            </a:r>
          </a:p>
          <a:p>
            <a:pPr lvl="1"/>
            <a:r>
              <a:rPr lang="en-US" dirty="0"/>
              <a:t>Static Scanning establishment Update</a:t>
            </a:r>
          </a:p>
          <a:p>
            <a:pPr lvl="1"/>
            <a:r>
              <a:rPr lang="en-US" dirty="0"/>
              <a:t>Update on Risk Assessment Status (Samuli)</a:t>
            </a:r>
          </a:p>
          <a:p>
            <a:r>
              <a:rPr lang="en-US" dirty="0" err="1"/>
              <a:t>Plugable</a:t>
            </a:r>
            <a:r>
              <a:rPr lang="en-US" dirty="0"/>
              <a:t> authorization – Andrew – 25 mins</a:t>
            </a:r>
          </a:p>
          <a:p>
            <a:r>
              <a:rPr lang="en-US" dirty="0"/>
              <a:t>Status update of Recommended and not recommended protocols</a:t>
            </a:r>
          </a:p>
          <a:p>
            <a:r>
              <a:rPr lang="en-US" dirty="0"/>
              <a:t>5G Use Case Security – Status Update</a:t>
            </a:r>
          </a:p>
          <a:p>
            <a:r>
              <a:rPr lang="en-US" dirty="0"/>
              <a:t>June Developers Event</a:t>
            </a:r>
          </a:p>
          <a:p>
            <a:pPr lvl="1"/>
            <a:r>
              <a:rPr lang="en-US" dirty="0"/>
              <a:t>What do we want to bring up?</a:t>
            </a:r>
          </a:p>
          <a:p>
            <a:r>
              <a:rPr lang="en-US" dirty="0"/>
              <a:t>(if time) JIRA walkthrough and Update</a:t>
            </a:r>
          </a:p>
          <a:p>
            <a:r>
              <a:rPr lang="en-US" dirty="0"/>
              <a:t>A.O.B</a:t>
            </a:r>
          </a:p>
          <a:p>
            <a:pPr lvl="1"/>
            <a:r>
              <a:rPr lang="en-US" dirty="0"/>
              <a:t>CII badging question.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56526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EFF703-1271-4811-A4A2-05E72C8802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656E29-7172-4F17-9559-D7A0C8490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Meeting notes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10F559-CAB1-49AD-AC42-20935D65C8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Static code scanning</a:t>
            </a:r>
          </a:p>
          <a:p>
            <a:pPr lvl="1"/>
            <a:r>
              <a:rPr lang="en-US" dirty="0"/>
              <a:t>Waiting for the Beijing release to finish before working with LF more.</a:t>
            </a:r>
          </a:p>
          <a:p>
            <a:r>
              <a:rPr lang="en-US" dirty="0"/>
              <a:t>Risk assessment</a:t>
            </a:r>
          </a:p>
          <a:p>
            <a:pPr lvl="1"/>
            <a:r>
              <a:rPr lang="en-US" dirty="0"/>
              <a:t>Bring up on the SECCOM next week</a:t>
            </a:r>
          </a:p>
          <a:p>
            <a:pPr lvl="1"/>
            <a:r>
              <a:rPr lang="en-US" dirty="0"/>
              <a:t>Need to be clear on the projects required</a:t>
            </a:r>
          </a:p>
          <a:p>
            <a:pPr lvl="1"/>
            <a:r>
              <a:rPr lang="en-US" dirty="0"/>
              <a:t>Need to request time in the session planning for the Developers event</a:t>
            </a:r>
          </a:p>
          <a:p>
            <a:r>
              <a:rPr lang="en-US" dirty="0" err="1"/>
              <a:t>Plugable</a:t>
            </a:r>
            <a:r>
              <a:rPr lang="en-US" dirty="0"/>
              <a:t> authorization</a:t>
            </a:r>
          </a:p>
          <a:p>
            <a:pPr lvl="1"/>
            <a:r>
              <a:rPr lang="en-US" dirty="0"/>
              <a:t>Fairly major update was done to the information on the wiki to reflect the latest discussions.</a:t>
            </a:r>
          </a:p>
          <a:p>
            <a:pPr lvl="1"/>
            <a:r>
              <a:rPr lang="en-US" dirty="0"/>
              <a:t>Comments: Background and goals</a:t>
            </a:r>
          </a:p>
          <a:p>
            <a:pPr lvl="2"/>
            <a:r>
              <a:rPr lang="en-US" dirty="0"/>
              <a:t>Expand on User, what it means.</a:t>
            </a:r>
          </a:p>
          <a:p>
            <a:pPr lvl="2"/>
            <a:r>
              <a:rPr lang="en-US" dirty="0"/>
              <a:t>Expand on what pluggable means</a:t>
            </a:r>
          </a:p>
          <a:p>
            <a:pPr lvl="1"/>
            <a:r>
              <a:rPr lang="en-US" dirty="0"/>
              <a:t>Comments welcome to send to the list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253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EFF703-1271-4811-A4A2-05E72C8802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656E29-7172-4F17-9559-D7A0C8490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Meeting notes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10F559-CAB1-49AD-AC42-20935D65C8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Known vulnerability review</a:t>
            </a:r>
          </a:p>
          <a:p>
            <a:pPr lvl="1"/>
            <a:r>
              <a:rPr lang="en-US" dirty="0"/>
              <a:t>Looked at SDC: </a:t>
            </a:r>
            <a:r>
              <a:rPr lang="en-US" dirty="0">
                <a:hlinkClick r:id="rId2"/>
              </a:rPr>
              <a:t>https://wiki.onap.org/pages/viewpage.action?pageId=28377537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Clarity is needed on the exposure that ONAP has to the vulnerability:</a:t>
            </a:r>
          </a:p>
          <a:p>
            <a:pPr lvl="2"/>
            <a:r>
              <a:rPr lang="en-US" dirty="0"/>
              <a:t>E.g. what is the risk (and or mitigating actions) that is required for someone downloading and using the component.</a:t>
            </a:r>
          </a:p>
          <a:p>
            <a:pPr lvl="1"/>
            <a:r>
              <a:rPr lang="en-US" dirty="0"/>
              <a:t>Examples:</a:t>
            </a:r>
          </a:p>
          <a:p>
            <a:pPr lvl="2"/>
            <a:r>
              <a:rPr lang="en-US" dirty="0" err="1"/>
              <a:t>Org.apche.lucene</a:t>
            </a:r>
            <a:endParaRPr lang="en-US" dirty="0"/>
          </a:p>
          <a:p>
            <a:pPr lvl="3"/>
            <a:r>
              <a:rPr lang="en-US" dirty="0"/>
              <a:t>Indicates that there is no non vulnerability version of the component.  However the exposure (as per the CVE) that ONAP has should be described and any mitigating actions.</a:t>
            </a:r>
          </a:p>
          <a:p>
            <a:pPr lvl="2"/>
            <a:r>
              <a:rPr lang="en-US" dirty="0" err="1"/>
              <a:t>Onap.apache.httpcomponets</a:t>
            </a:r>
            <a:r>
              <a:rPr lang="en-US" dirty="0"/>
              <a:t>.</a:t>
            </a:r>
          </a:p>
          <a:p>
            <a:pPr lvl="3"/>
            <a:r>
              <a:rPr lang="en-US" dirty="0"/>
              <a:t>Will the upgrade be done?</a:t>
            </a:r>
          </a:p>
          <a:p>
            <a:pPr lvl="2"/>
            <a:r>
              <a:rPr lang="en-US" dirty="0" err="1"/>
              <a:t>Org.eclipse.jette</a:t>
            </a:r>
            <a:endParaRPr lang="en-US" dirty="0"/>
          </a:p>
          <a:p>
            <a:pPr lvl="3"/>
            <a:r>
              <a:rPr lang="en-US" dirty="0"/>
              <a:t>What is the risk that ONAP has</a:t>
            </a:r>
          </a:p>
          <a:p>
            <a:pPr lvl="2"/>
            <a:r>
              <a:rPr lang="en-US" dirty="0"/>
              <a:t>(</a:t>
            </a:r>
            <a:r>
              <a:rPr lang="en-US" dirty="0" err="1"/>
              <a:t>etc</a:t>
            </a:r>
            <a:r>
              <a:rPr lang="en-US" dirty="0"/>
              <a:t> -)</a:t>
            </a:r>
          </a:p>
        </p:txBody>
      </p:sp>
    </p:spTree>
    <p:extLst>
      <p:ext uri="{BB962C8B-B14F-4D97-AF65-F5344CB8AC3E}">
        <p14:creationId xmlns:p14="http://schemas.microsoft.com/office/powerpoint/2010/main" val="3965541111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31DDD3-5573-441E-B6E7-3108D86E4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F60DDF-AFD1-44E6-9680-C7AF0A06C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Meeting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F387C7-E6FD-4B40-AA0F-44A3A518F5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Next Meeting</a:t>
            </a:r>
          </a:p>
        </p:txBody>
      </p:sp>
    </p:spTree>
    <p:extLst>
      <p:ext uri="{BB962C8B-B14F-4D97-AF65-F5344CB8AC3E}">
        <p14:creationId xmlns:p14="http://schemas.microsoft.com/office/powerpoint/2010/main" val="99698400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9292</TotalTime>
  <Words>368</Words>
  <Application>Microsoft Office PowerPoint</Application>
  <PresentationFormat>Widescreen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.AppleSystemUIFont</vt:lpstr>
      <vt:lpstr>Arial</vt:lpstr>
      <vt:lpstr>Calibri</vt:lpstr>
      <vt:lpstr>Office Theme</vt:lpstr>
      <vt:lpstr>ONAP Security Meeting</vt:lpstr>
      <vt:lpstr>Agenda Topics General</vt:lpstr>
      <vt:lpstr>Agenda</vt:lpstr>
      <vt:lpstr>Meeting notes</vt:lpstr>
      <vt:lpstr>Meeting notes</vt:lpstr>
      <vt:lpstr>Next Meeting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Stephen Terrill</cp:lastModifiedBy>
  <cp:revision>201</cp:revision>
  <cp:lastPrinted>2017-08-07T21:14:23Z</cp:lastPrinted>
  <dcterms:created xsi:type="dcterms:W3CDTF">2017-02-27T16:23:08Z</dcterms:created>
  <dcterms:modified xsi:type="dcterms:W3CDTF">2018-05-16T22:05:38Z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