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72" r:id="rId4"/>
    <p:sldId id="273" r:id="rId5"/>
    <p:sldId id="27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0B4322-A8D1-40F8-BC43-C8B6E40C381C}" v="13" dt="2018-08-08T09:25:35.02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394" autoAdjust="0"/>
  </p:normalViewPr>
  <p:slideViewPr>
    <p:cSldViewPr snapToGrid="0" snapToObjects="1">
      <p:cViewPr varScale="1">
        <p:scale>
          <a:sx n="121" d="100"/>
          <a:sy n="121" d="100"/>
        </p:scale>
        <p:origin x="10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phen Terrill" userId="1a503661-408e-44dd-b008-82fa7994bcd3" providerId="ADAL" clId="{D39A3576-379A-4C39-94C5-5301D7771003}"/>
    <pc:docChg chg="undo custSel addSld modSld">
      <pc:chgData name="Stephen Terrill" userId="1a503661-408e-44dd-b008-82fa7994bcd3" providerId="ADAL" clId="{D39A3576-379A-4C39-94C5-5301D7771003}" dt="2018-08-01T13:20:37.229" v="386" actId="20577"/>
      <pc:docMkLst>
        <pc:docMk/>
      </pc:docMkLst>
      <pc:sldChg chg="modSp">
        <pc:chgData name="Stephen Terrill" userId="1a503661-408e-44dd-b008-82fa7994bcd3" providerId="ADAL" clId="{D39A3576-379A-4C39-94C5-5301D7771003}" dt="2018-08-01T06:46:32.521" v="154" actId="20577"/>
        <pc:sldMkLst>
          <pc:docMk/>
          <pc:sldMk cId="1567565267" sldId="272"/>
        </pc:sldMkLst>
        <pc:spChg chg="mod">
          <ac:chgData name="Stephen Terrill" userId="1a503661-408e-44dd-b008-82fa7994bcd3" providerId="ADAL" clId="{D39A3576-379A-4C39-94C5-5301D7771003}" dt="2018-08-01T06:46:32.521" v="154" actId="20577"/>
          <ac:spMkLst>
            <pc:docMk/>
            <pc:sldMk cId="1567565267" sldId="272"/>
            <ac:spMk id="4" creationId="{C51B6556-F4BA-4201-8F5E-C57BC7E8DDBA}"/>
          </ac:spMkLst>
        </pc:spChg>
      </pc:sldChg>
    </pc:docChg>
  </pc:docChgLst>
  <pc:docChgLst>
    <pc:chgData name="Stephen Terrill" userId="1a503661-408e-44dd-b008-82fa7994bcd3" providerId="ADAL" clId="{470B4322-A8D1-40F8-BC43-C8B6E40C381C}"/>
    <pc:docChg chg="modSld">
      <pc:chgData name="Stephen Terrill" userId="1a503661-408e-44dd-b008-82fa7994bcd3" providerId="ADAL" clId="{470B4322-A8D1-40F8-BC43-C8B6E40C381C}" dt="2018-08-08T09:25:35.021" v="12" actId="20577"/>
      <pc:docMkLst>
        <pc:docMk/>
      </pc:docMkLst>
      <pc:sldChg chg="modSp">
        <pc:chgData name="Stephen Terrill" userId="1a503661-408e-44dd-b008-82fa7994bcd3" providerId="ADAL" clId="{470B4322-A8D1-40F8-BC43-C8B6E40C381C}" dt="2018-08-08T09:25:35.021" v="12" actId="20577"/>
        <pc:sldMkLst>
          <pc:docMk/>
          <pc:sldMk cId="1977914666" sldId="286"/>
        </pc:sldMkLst>
        <pc:spChg chg="mod">
          <ac:chgData name="Stephen Terrill" userId="1a503661-408e-44dd-b008-82fa7994bcd3" providerId="ADAL" clId="{470B4322-A8D1-40F8-BC43-C8B6E40C381C}" dt="2018-08-08T09:25:35.021" v="12" actId="20577"/>
          <ac:spMkLst>
            <pc:docMk/>
            <pc:sldMk cId="1977914666" sldId="286"/>
            <ac:spMk id="4" creationId="{FBC313D1-B520-429C-A1D3-3C7EEFC24DF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9/12/2018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Security+Community+Welcome+Guid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Security Meeting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2018-09-12</a:t>
            </a:r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Topics General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7127153-054D-4F36-BAF9-5638E931ECA4}"/>
              </a:ext>
            </a:extLst>
          </p:cNvPr>
          <p:cNvSpPr txBox="1"/>
          <p:nvPr/>
        </p:nvSpPr>
        <p:spPr>
          <a:xfrm>
            <a:off x="612512" y="1929459"/>
            <a:ext cx="100699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Agenda topics are driven from Jira.</a:t>
            </a:r>
          </a:p>
          <a:p>
            <a:r>
              <a:rPr lang="en-US" dirty="0"/>
              <a:t>Security sub-committee Jira Kanban board: </a:t>
            </a:r>
            <a:r>
              <a:rPr lang="en-US" dirty="0">
                <a:hlinkClick r:id="rId2"/>
              </a:rPr>
              <a:t>https://jira.onap.org/secure/RapidBoard.jspa?rapidView=103</a:t>
            </a:r>
            <a:r>
              <a:rPr lang="en-US" dirty="0"/>
              <a:t> </a:t>
            </a:r>
          </a:p>
          <a:p>
            <a:r>
              <a:rPr lang="en-US" dirty="0"/>
              <a:t>As viewed in the security sub-committee coordination page: </a:t>
            </a:r>
          </a:p>
          <a:p>
            <a:r>
              <a:rPr lang="en-US" dirty="0">
                <a:hlinkClick r:id="rId3"/>
              </a:rPr>
              <a:t>https://wiki.onap.org/display/DW/ONAP+Security+coordination</a:t>
            </a:r>
            <a:r>
              <a:rPr lang="en-US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B42C51-6092-4E0D-BEFE-7747EF2D23D4}"/>
              </a:ext>
            </a:extLst>
          </p:cNvPr>
          <p:cNvSpPr txBox="1"/>
          <p:nvPr/>
        </p:nvSpPr>
        <p:spPr>
          <a:xfrm>
            <a:off x="754743" y="4484914"/>
            <a:ext cx="6419706" cy="64633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Note: Jira has been “updated” to an aligned ONAP way of working.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bg1"/>
                </a:solidFill>
              </a:rPr>
              <a:t>A flow will be produced.</a:t>
            </a:r>
          </a:p>
        </p:txBody>
      </p:sp>
    </p:spTree>
    <p:extLst>
      <p:ext uri="{BB962C8B-B14F-4D97-AF65-F5344CB8AC3E}">
        <p14:creationId xmlns:p14="http://schemas.microsoft.com/office/powerpoint/2010/main" val="245184662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B087E4-3A58-47BF-A72B-B027241611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6FB66FF-28DE-4513-84B5-86CC2C2C1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B6556-F4BA-4201-8F5E-C57BC7E8DD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579433"/>
          </a:xfrm>
        </p:spPr>
        <p:txBody>
          <a:bodyPr>
            <a:normAutofit fontScale="70000" lnSpcReduction="20000"/>
          </a:bodyPr>
          <a:lstStyle/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Status Updates:</a:t>
            </a:r>
          </a:p>
          <a:p>
            <a:pPr lvl="1"/>
            <a:r>
              <a:rPr lang="en-US" dirty="0" err="1"/>
              <a:t>Wikipage</a:t>
            </a:r>
            <a:r>
              <a:rPr lang="en-US" dirty="0"/>
              <a:t> Update for silver guidance on CII badging (Arul)</a:t>
            </a:r>
          </a:p>
          <a:p>
            <a:pPr lvl="1"/>
            <a:r>
              <a:rPr lang="en-US" dirty="0"/>
              <a:t>Silver badging: Static Code Scanning (Stephen)</a:t>
            </a:r>
          </a:p>
          <a:p>
            <a:pPr lvl="1"/>
            <a:r>
              <a:rPr lang="en-US" dirty="0"/>
              <a:t>Silver badging: Code Coverage (Arul &amp; Amy)</a:t>
            </a:r>
          </a:p>
          <a:p>
            <a:pPr lvl="1"/>
            <a:r>
              <a:rPr lang="en-US" dirty="0"/>
              <a:t>Risk Assessment (Samuli//Pawel)</a:t>
            </a:r>
          </a:p>
          <a:p>
            <a:pPr lvl="1"/>
            <a:r>
              <a:rPr lang="en-US" dirty="0"/>
              <a:t>[SECCOM-22] VNF Security Requirements</a:t>
            </a:r>
          </a:p>
          <a:p>
            <a:pPr lvl="1"/>
            <a:r>
              <a:rPr lang="en-US" dirty="0"/>
              <a:t>5G UC Security work</a:t>
            </a:r>
          </a:p>
          <a:p>
            <a:endParaRPr lang="en-US" dirty="0"/>
          </a:p>
          <a:p>
            <a:r>
              <a:rPr lang="en-US" dirty="0"/>
              <a:t>Topics</a:t>
            </a:r>
          </a:p>
          <a:p>
            <a:pPr lvl="1"/>
            <a:r>
              <a:rPr lang="en-US" dirty="0"/>
              <a:t>VNF Security Requirements (Amy)</a:t>
            </a:r>
          </a:p>
          <a:p>
            <a:pPr lvl="1"/>
            <a:r>
              <a:rPr lang="en-US" dirty="0"/>
              <a:t>CADI/ISTIO Side Car (if input).  Feedback also from Andrew</a:t>
            </a:r>
          </a:p>
          <a:p>
            <a:pPr lvl="1"/>
            <a:r>
              <a:rPr lang="en-US" dirty="0"/>
              <a:t>Silver badging: [SECCOM-53] Cryptographic signing</a:t>
            </a:r>
          </a:p>
          <a:p>
            <a:pPr lvl="1"/>
            <a:r>
              <a:rPr lang="en-US" dirty="0"/>
              <a:t>CII Badging Answer Reviews (logistics going forward).</a:t>
            </a:r>
          </a:p>
          <a:p>
            <a:pPr lvl="1"/>
            <a:r>
              <a:rPr lang="en-US" dirty="0"/>
              <a:t>ONAP SECCOM – description of way of working.</a:t>
            </a:r>
            <a:br>
              <a:rPr lang="en-US" dirty="0"/>
            </a:br>
            <a:r>
              <a:rPr lang="en-US">
                <a:hlinkClick r:id="rId2"/>
              </a:rPr>
              <a:t>https://wiki.onap.org/display/DW/Security+Community+Welcome+Guide</a:t>
            </a:r>
            <a:r>
              <a:rPr lang="en-US"/>
              <a:t>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JIRA walkthrough and Update</a:t>
            </a:r>
          </a:p>
          <a:p>
            <a:r>
              <a:rPr lang="en-US" dirty="0"/>
              <a:t>A.O.B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7565267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0040A4-ED06-47FE-9819-3ED5AFECA5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4ED365-2E32-4DF2-9E12-9B324143E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Secure Communication</a:t>
            </a:r>
            <a:br>
              <a:rPr lang="en-US" dirty="0"/>
            </a:br>
            <a:r>
              <a:rPr lang="en-US" dirty="0"/>
              <a:t>CADI side care and ISTIO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6B95C6-4A16-4531-99C3-21D99B7F960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/>
              <a:t>Review information in document</a:t>
            </a:r>
          </a:p>
        </p:txBody>
      </p:sp>
    </p:spTree>
    <p:extLst>
      <p:ext uri="{BB962C8B-B14F-4D97-AF65-F5344CB8AC3E}">
        <p14:creationId xmlns:p14="http://schemas.microsoft.com/office/powerpoint/2010/main" val="2472538850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85B91A-912B-40E7-9947-9467664F2A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722648-8EF2-48AE-96DE-BF09F1096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Meeting Notes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71D017-E755-492C-A9E8-5572CE64545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VNF Security Requirements:</a:t>
            </a:r>
          </a:p>
          <a:p>
            <a:pPr lvl="1"/>
            <a:r>
              <a:rPr lang="en-US" dirty="0"/>
              <a:t>Amy presented the new requirements</a:t>
            </a:r>
          </a:p>
          <a:p>
            <a:pPr lvl="1"/>
            <a:r>
              <a:rPr lang="en-US" dirty="0"/>
              <a:t>We will leave one week for feedback.</a:t>
            </a:r>
          </a:p>
          <a:p>
            <a:pPr lvl="1"/>
            <a:r>
              <a:rPr lang="en-US" dirty="0"/>
              <a:t>Check feedback status last week</a:t>
            </a:r>
          </a:p>
          <a:p>
            <a:r>
              <a:rPr lang="en-US" dirty="0"/>
              <a:t>CII Badging feedback.</a:t>
            </a:r>
          </a:p>
          <a:p>
            <a:pPr lvl="1"/>
            <a:r>
              <a:rPr lang="en-US" dirty="0"/>
              <a:t>Stephen Presented a grouping or the work, however it was suggested to drop the grouping.  Pawel will track the work.</a:t>
            </a:r>
          </a:p>
          <a:p>
            <a:r>
              <a:rPr lang="en-US" dirty="0"/>
              <a:t>Cadi / ISTIO sidecar</a:t>
            </a:r>
          </a:p>
          <a:p>
            <a:pPr lvl="1"/>
            <a:r>
              <a:rPr lang="en-US" dirty="0"/>
              <a:t>There is feedback for the ISTIO content; needs to be created into </a:t>
            </a:r>
            <a:r>
              <a:rPr lang="en-US"/>
              <a:t>the table for CADI.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89451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15647</TotalTime>
  <Words>265</Words>
  <Application>Microsoft Office PowerPoint</Application>
  <PresentationFormat>Widescreen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.AppleSystemUIFont</vt:lpstr>
      <vt:lpstr>Arial</vt:lpstr>
      <vt:lpstr>Calibri</vt:lpstr>
      <vt:lpstr>Office Theme</vt:lpstr>
      <vt:lpstr>ONAP Security Meeting </vt:lpstr>
      <vt:lpstr>Agenda Topics General</vt:lpstr>
      <vt:lpstr>Agenda</vt:lpstr>
      <vt:lpstr>Secure Communication CADI side care and ISTIO</vt:lpstr>
      <vt:lpstr>Meeting Notes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Stephen Terrill</cp:lastModifiedBy>
  <cp:revision>462</cp:revision>
  <cp:lastPrinted>2017-08-07T21:14:23Z</cp:lastPrinted>
  <dcterms:created xsi:type="dcterms:W3CDTF">2017-02-27T16:23:08Z</dcterms:created>
  <dcterms:modified xsi:type="dcterms:W3CDTF">2018-09-12T14:26:44Z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