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
  </p:notesMasterIdLst>
  <p:sldIdLst>
    <p:sldId id="258" r:id="rId2"/>
    <p:sldId id="259" r:id="rId3"/>
    <p:sldId id="272" r:id="rId4"/>
    <p:sldId id="274" r:id="rId5"/>
    <p:sldId id="275" r:id="rId6"/>
    <p:sldId id="273" r:id="rId7"/>
    <p:sldId id="27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70B4322-A8D1-40F8-BC43-C8B6E40C381C}" v="13" dt="2018-08-08T09:25:35.0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394" autoAdjust="0"/>
  </p:normalViewPr>
  <p:slideViewPr>
    <p:cSldViewPr snapToGrid="0" snapToObjects="1">
      <p:cViewPr varScale="1">
        <p:scale>
          <a:sx n="50" d="100"/>
          <a:sy n="50" d="100"/>
        </p:scale>
        <p:origin x="954" y="48"/>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en Terrill" userId="1a503661-408e-44dd-b008-82fa7994bcd3" providerId="ADAL" clId="{D39A3576-379A-4C39-94C5-5301D7771003}"/>
    <pc:docChg chg="undo custSel addSld modSld">
      <pc:chgData name="Stephen Terrill" userId="1a503661-408e-44dd-b008-82fa7994bcd3" providerId="ADAL" clId="{D39A3576-379A-4C39-94C5-5301D7771003}" dt="2018-08-01T13:20:37.229" v="386" actId="20577"/>
      <pc:docMkLst>
        <pc:docMk/>
      </pc:docMkLst>
      <pc:sldChg chg="modSp">
        <pc:chgData name="Stephen Terrill" userId="1a503661-408e-44dd-b008-82fa7994bcd3" providerId="ADAL" clId="{D39A3576-379A-4C39-94C5-5301D7771003}" dt="2018-08-01T06:46:32.521" v="154" actId="20577"/>
        <pc:sldMkLst>
          <pc:docMk/>
          <pc:sldMk cId="1567565267" sldId="272"/>
        </pc:sldMkLst>
        <pc:spChg chg="mod">
          <ac:chgData name="Stephen Terrill" userId="1a503661-408e-44dd-b008-82fa7994bcd3" providerId="ADAL" clId="{D39A3576-379A-4C39-94C5-5301D7771003}" dt="2018-08-01T06:46:32.521" v="154" actId="20577"/>
          <ac:spMkLst>
            <pc:docMk/>
            <pc:sldMk cId="1567565267" sldId="272"/>
            <ac:spMk id="4" creationId="{C51B6556-F4BA-4201-8F5E-C57BC7E8DDBA}"/>
          </ac:spMkLst>
        </pc:spChg>
      </pc:sldChg>
    </pc:docChg>
  </pc:docChgLst>
  <pc:docChgLst>
    <pc:chgData name="Stephen Terrill" userId="1a503661-408e-44dd-b008-82fa7994bcd3" providerId="ADAL" clId="{470B4322-A8D1-40F8-BC43-C8B6E40C381C}"/>
    <pc:docChg chg="modSld">
      <pc:chgData name="Stephen Terrill" userId="1a503661-408e-44dd-b008-82fa7994bcd3" providerId="ADAL" clId="{470B4322-A8D1-40F8-BC43-C8B6E40C381C}" dt="2018-08-08T09:25:35.021" v="12" actId="20577"/>
      <pc:docMkLst>
        <pc:docMk/>
      </pc:docMkLst>
      <pc:sldChg chg="modSp">
        <pc:chgData name="Stephen Terrill" userId="1a503661-408e-44dd-b008-82fa7994bcd3" providerId="ADAL" clId="{470B4322-A8D1-40F8-BC43-C8B6E40C381C}" dt="2018-08-08T09:25:35.021" v="12" actId="20577"/>
        <pc:sldMkLst>
          <pc:docMk/>
          <pc:sldMk cId="1977914666" sldId="286"/>
        </pc:sldMkLst>
        <pc:spChg chg="mod">
          <ac:chgData name="Stephen Terrill" userId="1a503661-408e-44dd-b008-82fa7994bcd3" providerId="ADAL" clId="{470B4322-A8D1-40F8-BC43-C8B6E40C381C}" dt="2018-08-08T09:25:35.021" v="12" actId="20577"/>
          <ac:spMkLst>
            <pc:docMk/>
            <pc:sldMk cId="1977914666" sldId="286"/>
            <ac:spMk id="4" creationId="{FBC313D1-B520-429C-A1D3-3C7EEFC24DF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9/25/2018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ONAP+Security+coordination" TargetMode="External"/><Relationship Id="rId2" Type="http://schemas.openxmlformats.org/officeDocument/2006/relationships/hyperlink" Target="https://jira.onap.org/secure/RapidBoard.jspa?rapidView=103"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iki.onap.org/display/DW/Security+Community+Welcome+Guid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ONAP Security Meeting</a:t>
            </a:r>
            <a:br>
              <a:rPr lang="en-US" dirty="0"/>
            </a:br>
            <a:endParaRPr lang="en-US" dirty="0"/>
          </a:p>
        </p:txBody>
      </p:sp>
      <p:sp>
        <p:nvSpPr>
          <p:cNvPr id="3" name="Subtitle 2"/>
          <p:cNvSpPr>
            <a:spLocks noGrp="1"/>
          </p:cNvSpPr>
          <p:nvPr>
            <p:ph type="subTitle" idx="1"/>
          </p:nvPr>
        </p:nvSpPr>
        <p:spPr/>
        <p:txBody>
          <a:bodyPr>
            <a:normAutofit/>
          </a:bodyPr>
          <a:lstStyle/>
          <a:p>
            <a:r>
              <a:rPr lang="en-US" dirty="0"/>
              <a:t>2018-09-19</a:t>
            </a:r>
          </a:p>
        </p:txBody>
      </p:sp>
    </p:spTree>
    <p:extLst>
      <p:ext uri="{BB962C8B-B14F-4D97-AF65-F5344CB8AC3E}">
        <p14:creationId xmlns:p14="http://schemas.microsoft.com/office/powerpoint/2010/main" val="3303845637"/>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a:t>Agenda Topics General</a:t>
            </a:r>
          </a:p>
        </p:txBody>
      </p:sp>
      <p:sp>
        <p:nvSpPr>
          <p:cNvPr id="8" name="TextBox 7">
            <a:extLst>
              <a:ext uri="{FF2B5EF4-FFF2-40B4-BE49-F238E27FC236}">
                <a16:creationId xmlns:a16="http://schemas.microsoft.com/office/drawing/2014/main" id="{17127153-054D-4F36-BAF9-5638E931ECA4}"/>
              </a:ext>
            </a:extLst>
          </p:cNvPr>
          <p:cNvSpPr txBox="1"/>
          <p:nvPr/>
        </p:nvSpPr>
        <p:spPr>
          <a:xfrm>
            <a:off x="612512" y="1929459"/>
            <a:ext cx="10069936" cy="1200329"/>
          </a:xfrm>
          <a:prstGeom prst="rect">
            <a:avLst/>
          </a:prstGeom>
          <a:noFill/>
        </p:spPr>
        <p:txBody>
          <a:bodyPr wrap="none" rtlCol="0">
            <a:spAutoFit/>
          </a:bodyPr>
          <a:lstStyle/>
          <a:p>
            <a:r>
              <a:rPr lang="en-US" dirty="0"/>
              <a:t>Agenda topics are driven from Jira.</a:t>
            </a:r>
          </a:p>
          <a:p>
            <a:r>
              <a:rPr lang="en-US" dirty="0"/>
              <a:t>Security sub-committee Jira Kanban board: </a:t>
            </a:r>
            <a:r>
              <a:rPr lang="en-US" dirty="0">
                <a:hlinkClick r:id="rId2"/>
              </a:rPr>
              <a:t>https://jira.onap.org/secure/RapidBoard.jspa?rapidView=103</a:t>
            </a:r>
            <a:r>
              <a:rPr lang="en-US" dirty="0"/>
              <a:t> </a:t>
            </a:r>
          </a:p>
          <a:p>
            <a:r>
              <a:rPr lang="en-US" dirty="0"/>
              <a:t>As viewed in the security sub-committee coordination page: </a:t>
            </a:r>
          </a:p>
          <a:p>
            <a:r>
              <a:rPr lang="en-US" dirty="0">
                <a:hlinkClick r:id="rId3"/>
              </a:rPr>
              <a:t>https://wiki.onap.org/display/DW/ONAP+Security+coordination</a:t>
            </a:r>
            <a:r>
              <a:rPr lang="en-US" dirty="0"/>
              <a:t> </a:t>
            </a:r>
          </a:p>
        </p:txBody>
      </p:sp>
      <p:sp>
        <p:nvSpPr>
          <p:cNvPr id="4" name="TextBox 3">
            <a:extLst>
              <a:ext uri="{FF2B5EF4-FFF2-40B4-BE49-F238E27FC236}">
                <a16:creationId xmlns:a16="http://schemas.microsoft.com/office/drawing/2014/main" id="{39B42C51-6092-4E0D-BEFE-7747EF2D23D4}"/>
              </a:ext>
            </a:extLst>
          </p:cNvPr>
          <p:cNvSpPr txBox="1"/>
          <p:nvPr/>
        </p:nvSpPr>
        <p:spPr>
          <a:xfrm>
            <a:off x="754743" y="4484914"/>
            <a:ext cx="6419706" cy="646331"/>
          </a:xfrm>
          <a:prstGeom prst="rect">
            <a:avLst/>
          </a:prstGeom>
          <a:solidFill>
            <a:srgbClr val="FF0000"/>
          </a:solidFill>
        </p:spPr>
        <p:txBody>
          <a:bodyPr wrap="none" rtlCol="0">
            <a:spAutoFit/>
          </a:bodyPr>
          <a:lstStyle/>
          <a:p>
            <a:r>
              <a:rPr lang="en-US" dirty="0">
                <a:solidFill>
                  <a:schemeClr val="bg1"/>
                </a:solidFill>
              </a:rPr>
              <a:t>Note: Jira has been “updated” to an aligned ONAP way of working.</a:t>
            </a:r>
          </a:p>
          <a:p>
            <a:pPr marL="285750" indent="-285750">
              <a:buFontTx/>
              <a:buChar char="-"/>
            </a:pPr>
            <a:r>
              <a:rPr lang="en-US" dirty="0">
                <a:solidFill>
                  <a:schemeClr val="bg1"/>
                </a:solidFill>
              </a:rPr>
              <a:t>A flow will be produced.</a:t>
            </a:r>
          </a:p>
        </p:txBody>
      </p:sp>
    </p:spTree>
    <p:extLst>
      <p:ext uri="{BB962C8B-B14F-4D97-AF65-F5344CB8AC3E}">
        <p14:creationId xmlns:p14="http://schemas.microsoft.com/office/powerpoint/2010/main" val="245184662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en-US" dirty="0"/>
              <a:t>Agenda</a:t>
            </a:r>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314325" y="1138238"/>
            <a:ext cx="11506200" cy="5579433"/>
          </a:xfrm>
        </p:spPr>
        <p:txBody>
          <a:bodyPr>
            <a:normAutofit fontScale="70000" lnSpcReduction="20000"/>
          </a:bodyPr>
          <a:lstStyle/>
          <a:p>
            <a:pPr marL="457200" lvl="1" indent="0">
              <a:buNone/>
            </a:pPr>
            <a:endParaRPr lang="en-US" dirty="0"/>
          </a:p>
          <a:p>
            <a:r>
              <a:rPr lang="en-US" dirty="0"/>
              <a:t>Status Updates:</a:t>
            </a:r>
          </a:p>
          <a:p>
            <a:pPr lvl="1"/>
            <a:r>
              <a:rPr lang="en-US" dirty="0" err="1"/>
              <a:t>Wikipage</a:t>
            </a:r>
            <a:r>
              <a:rPr lang="en-US" dirty="0"/>
              <a:t> Update for silver guidance on CII badging (Arul)</a:t>
            </a:r>
          </a:p>
          <a:p>
            <a:pPr lvl="1"/>
            <a:r>
              <a:rPr lang="en-US" dirty="0"/>
              <a:t>Silver badging: Static Code Scanning (Stephen)</a:t>
            </a:r>
          </a:p>
          <a:p>
            <a:pPr lvl="1"/>
            <a:r>
              <a:rPr lang="en-US" dirty="0"/>
              <a:t>Risk Assessment (Samuli//Pawel)</a:t>
            </a:r>
          </a:p>
          <a:p>
            <a:pPr lvl="1"/>
            <a:r>
              <a:rPr lang="en-US" dirty="0"/>
              <a:t>5G UC Security work, feedback on presentation to UC </a:t>
            </a:r>
            <a:r>
              <a:rPr lang="en-US" dirty="0" err="1"/>
              <a:t>subcommites</a:t>
            </a:r>
            <a:r>
              <a:rPr lang="en-US" dirty="0"/>
              <a:t>?</a:t>
            </a:r>
          </a:p>
          <a:p>
            <a:pPr lvl="1"/>
            <a:r>
              <a:rPr lang="en-US" dirty="0"/>
              <a:t>CII Badging answer reviews – any support needed?</a:t>
            </a:r>
          </a:p>
          <a:p>
            <a:pPr lvl="1"/>
            <a:r>
              <a:rPr lang="en-US" dirty="0"/>
              <a:t>SECCOM-52 – proposal to generate overall known vulnerabilities – status?</a:t>
            </a:r>
          </a:p>
          <a:p>
            <a:endParaRPr lang="en-US" dirty="0"/>
          </a:p>
          <a:p>
            <a:r>
              <a:rPr lang="en-US" dirty="0"/>
              <a:t>Topics</a:t>
            </a:r>
          </a:p>
          <a:p>
            <a:pPr lvl="1"/>
            <a:r>
              <a:rPr lang="en-US" dirty="0"/>
              <a:t>Gildas query:</a:t>
            </a:r>
          </a:p>
          <a:p>
            <a:pPr lvl="1"/>
            <a:r>
              <a:rPr lang="en-US" dirty="0"/>
              <a:t>SECCOM-60 – Should SECCOM members put as editors of the CII badging projects</a:t>
            </a:r>
          </a:p>
          <a:p>
            <a:pPr lvl="1"/>
            <a:r>
              <a:rPr lang="en-US" dirty="0"/>
              <a:t>Time for VNF Security Requirements Feedback (All)  (emails encouraged)</a:t>
            </a:r>
          </a:p>
          <a:p>
            <a:pPr lvl="1"/>
            <a:r>
              <a:rPr lang="en-US" dirty="0"/>
              <a:t>CADI/ISTIO Side Car (if input).  Feedback also from Andrew</a:t>
            </a:r>
          </a:p>
          <a:p>
            <a:pPr lvl="1"/>
            <a:r>
              <a:rPr lang="en-US" dirty="0"/>
              <a:t>Chair Election</a:t>
            </a:r>
          </a:p>
          <a:p>
            <a:pPr lvl="1"/>
            <a:r>
              <a:rPr lang="en-US" dirty="0"/>
              <a:t>ONAP SECCOM – description of way of working.</a:t>
            </a:r>
            <a:br>
              <a:rPr lang="en-US" dirty="0"/>
            </a:br>
            <a:r>
              <a:rPr lang="en-US" dirty="0">
                <a:hlinkClick r:id="rId2"/>
              </a:rPr>
              <a:t>https://wiki.onap.org/display/DW/Security+Community+Welcome+Guide</a:t>
            </a:r>
            <a:r>
              <a:rPr lang="en-US" dirty="0"/>
              <a:t> </a:t>
            </a:r>
          </a:p>
          <a:p>
            <a:pPr marL="0" indent="0">
              <a:buNone/>
            </a:pPr>
            <a:endParaRPr lang="en-US" dirty="0"/>
          </a:p>
          <a:p>
            <a:r>
              <a:rPr lang="en-US" dirty="0"/>
              <a:t>JIRA walkthrough and Update</a:t>
            </a:r>
          </a:p>
          <a:p>
            <a:r>
              <a:rPr lang="en-US" dirty="0"/>
              <a:t>A.O.B</a:t>
            </a:r>
          </a:p>
          <a:p>
            <a:endParaRPr lang="en-US" dirty="0"/>
          </a:p>
        </p:txBody>
      </p:sp>
    </p:spTree>
    <p:extLst>
      <p:ext uri="{BB962C8B-B14F-4D97-AF65-F5344CB8AC3E}">
        <p14:creationId xmlns:p14="http://schemas.microsoft.com/office/powerpoint/2010/main" val="156756526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00F0C4-68F8-43DD-A2A5-7FE75F427B6B}"/>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810A51D6-6FBC-4AA2-B858-3C81DEEA6BEB}"/>
              </a:ext>
            </a:extLst>
          </p:cNvPr>
          <p:cNvSpPr>
            <a:spLocks noGrp="1"/>
          </p:cNvSpPr>
          <p:nvPr>
            <p:ph type="title"/>
          </p:nvPr>
        </p:nvSpPr>
        <p:spPr/>
        <p:txBody>
          <a:bodyPr>
            <a:normAutofit fontScale="90000"/>
          </a:bodyPr>
          <a:lstStyle/>
          <a:p>
            <a:r>
              <a:rPr lang="en-US" dirty="0" err="1"/>
              <a:t>Guildas</a:t>
            </a:r>
            <a:r>
              <a:rPr lang="en-US" dirty="0"/>
              <a:t> </a:t>
            </a:r>
            <a:r>
              <a:rPr lang="en-US" dirty="0" err="1"/>
              <a:t>quiery</a:t>
            </a:r>
            <a:endParaRPr lang="en-US" dirty="0"/>
          </a:p>
        </p:txBody>
      </p:sp>
      <p:sp>
        <p:nvSpPr>
          <p:cNvPr id="4" name="Text Placeholder 3">
            <a:extLst>
              <a:ext uri="{FF2B5EF4-FFF2-40B4-BE49-F238E27FC236}">
                <a16:creationId xmlns:a16="http://schemas.microsoft.com/office/drawing/2014/main" id="{827CB1B1-58BA-44CF-8416-6D9C32780693}"/>
              </a:ext>
            </a:extLst>
          </p:cNvPr>
          <p:cNvSpPr>
            <a:spLocks noGrp="1"/>
          </p:cNvSpPr>
          <p:nvPr>
            <p:ph type="body" sz="quarter" idx="10"/>
          </p:nvPr>
        </p:nvSpPr>
        <p:spPr/>
        <p:txBody>
          <a:bodyPr/>
          <a:lstStyle/>
          <a:p>
            <a:r>
              <a:rPr lang="en-US" dirty="0"/>
              <a:t>For M4 milestone this Thursday, I would like to provide the community an update on where we stand on the Non-Functional requirements development.</a:t>
            </a:r>
          </a:p>
          <a:p>
            <a:r>
              <a:rPr lang="en-US" dirty="0"/>
              <a:t>At a very high level could you update the M4 result in wiki for Security. </a:t>
            </a:r>
            <a:r>
              <a:rPr lang="en-US"/>
              <a:t>I understand the review of findings for Vulnerabilities won’t be completed before RC0 but if we could update the community on other items such as CADI-AAF integration that would help.</a:t>
            </a:r>
          </a:p>
          <a:p>
            <a:endParaRPr lang="en-US"/>
          </a:p>
        </p:txBody>
      </p:sp>
    </p:spTree>
    <p:extLst>
      <p:ext uri="{BB962C8B-B14F-4D97-AF65-F5344CB8AC3E}">
        <p14:creationId xmlns:p14="http://schemas.microsoft.com/office/powerpoint/2010/main" val="181093324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C229DE-39DE-4709-8CFE-7679013F7B7D}"/>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id="{B65A2947-EEB5-40A7-B42C-1A218B3B7DF8}"/>
              </a:ext>
            </a:extLst>
          </p:cNvPr>
          <p:cNvSpPr>
            <a:spLocks noGrp="1"/>
          </p:cNvSpPr>
          <p:nvPr>
            <p:ph type="title"/>
          </p:nvPr>
        </p:nvSpPr>
        <p:spPr/>
        <p:txBody>
          <a:bodyPr>
            <a:normAutofit fontScale="90000"/>
          </a:bodyPr>
          <a:lstStyle/>
          <a:p>
            <a:r>
              <a:rPr lang="en-US" dirty="0"/>
              <a:t>CII badging – SECCOM as editors</a:t>
            </a:r>
          </a:p>
        </p:txBody>
      </p:sp>
      <p:sp>
        <p:nvSpPr>
          <p:cNvPr id="4" name="Text Placeholder 3">
            <a:extLst>
              <a:ext uri="{FF2B5EF4-FFF2-40B4-BE49-F238E27FC236}">
                <a16:creationId xmlns:a16="http://schemas.microsoft.com/office/drawing/2014/main" id="{E7BB8D7D-6070-44B9-B9B6-F8096B63AEA8}"/>
              </a:ext>
            </a:extLst>
          </p:cNvPr>
          <p:cNvSpPr>
            <a:spLocks noGrp="1"/>
          </p:cNvSpPr>
          <p:nvPr>
            <p:ph type="body" sz="quarter" idx="10"/>
          </p:nvPr>
        </p:nvSpPr>
        <p:spPr/>
        <p:txBody>
          <a:bodyPr/>
          <a:lstStyle/>
          <a:p>
            <a:r>
              <a:rPr lang="en-US" dirty="0"/>
              <a:t>From Tony:</a:t>
            </a:r>
          </a:p>
          <a:p>
            <a:pPr lvl="1"/>
            <a:r>
              <a:rPr lang="en-US" dirty="0"/>
              <a:t>Would it make sense for one or more of the </a:t>
            </a:r>
            <a:r>
              <a:rPr lang="en-US" dirty="0" err="1"/>
              <a:t>seccom</a:t>
            </a:r>
            <a:r>
              <a:rPr lang="en-US" dirty="0"/>
              <a:t> sub-committee members to be added as an editor for ALL of the ONAP project pages? We would have to work with the existing owners to make this happen. The advantage of doing this is that we could then take care of some of the items that should be answered commonly across the entire ONAP project.</a:t>
            </a:r>
            <a:endParaRPr lang="en-GB" dirty="0"/>
          </a:p>
          <a:p>
            <a:endParaRPr lang="en-US" dirty="0"/>
          </a:p>
        </p:txBody>
      </p:sp>
    </p:spTree>
    <p:extLst>
      <p:ext uri="{BB962C8B-B14F-4D97-AF65-F5344CB8AC3E}">
        <p14:creationId xmlns:p14="http://schemas.microsoft.com/office/powerpoint/2010/main" val="3199281477"/>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0040A4-ED06-47FE-9819-3ED5AFECA53B}"/>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a16="http://schemas.microsoft.com/office/drawing/2014/main" id="{404ED365-2E32-4DF2-9E12-9B324143E6C7}"/>
              </a:ext>
            </a:extLst>
          </p:cNvPr>
          <p:cNvSpPr>
            <a:spLocks noGrp="1"/>
          </p:cNvSpPr>
          <p:nvPr>
            <p:ph type="title"/>
          </p:nvPr>
        </p:nvSpPr>
        <p:spPr/>
        <p:txBody>
          <a:bodyPr>
            <a:normAutofit fontScale="90000"/>
          </a:bodyPr>
          <a:lstStyle/>
          <a:p>
            <a:r>
              <a:rPr lang="en-US" dirty="0"/>
              <a:t>Secure Communication</a:t>
            </a:r>
            <a:br>
              <a:rPr lang="en-US" dirty="0"/>
            </a:br>
            <a:r>
              <a:rPr lang="en-US" dirty="0"/>
              <a:t>CADI side care and ISTIO</a:t>
            </a:r>
          </a:p>
        </p:txBody>
      </p:sp>
      <p:sp>
        <p:nvSpPr>
          <p:cNvPr id="4" name="Text Placeholder 3">
            <a:extLst>
              <a:ext uri="{FF2B5EF4-FFF2-40B4-BE49-F238E27FC236}">
                <a16:creationId xmlns:a16="http://schemas.microsoft.com/office/drawing/2014/main" id="{006B95C6-4A16-4531-99C3-21D99B7F9601}"/>
              </a:ext>
            </a:extLst>
          </p:cNvPr>
          <p:cNvSpPr>
            <a:spLocks noGrp="1"/>
          </p:cNvSpPr>
          <p:nvPr>
            <p:ph type="body" sz="quarter" idx="10"/>
          </p:nvPr>
        </p:nvSpPr>
        <p:spPr/>
        <p:txBody>
          <a:bodyPr>
            <a:normAutofit/>
          </a:bodyPr>
          <a:lstStyle/>
          <a:p>
            <a:r>
              <a:rPr lang="en-US" dirty="0"/>
              <a:t>Review information in document</a:t>
            </a:r>
          </a:p>
        </p:txBody>
      </p:sp>
    </p:spTree>
    <p:extLst>
      <p:ext uri="{BB962C8B-B14F-4D97-AF65-F5344CB8AC3E}">
        <p14:creationId xmlns:p14="http://schemas.microsoft.com/office/powerpoint/2010/main" val="2472538850"/>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3E4EB3-5785-4F3B-AB2D-1350D4909DD0}"/>
              </a:ext>
            </a:extLst>
          </p:cNvPr>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a:extLst>
              <a:ext uri="{FF2B5EF4-FFF2-40B4-BE49-F238E27FC236}">
                <a16:creationId xmlns:a16="http://schemas.microsoft.com/office/drawing/2014/main" id="{AF842C56-AFF4-4A8B-8593-1C7D7389E7ED}"/>
              </a:ext>
            </a:extLst>
          </p:cNvPr>
          <p:cNvSpPr>
            <a:spLocks noGrp="1"/>
          </p:cNvSpPr>
          <p:nvPr>
            <p:ph type="title"/>
          </p:nvPr>
        </p:nvSpPr>
        <p:spPr/>
        <p:txBody>
          <a:bodyPr>
            <a:normAutofit fontScale="90000"/>
          </a:bodyPr>
          <a:lstStyle/>
          <a:p>
            <a:r>
              <a:rPr lang="en-US" dirty="0"/>
              <a:t>Meeting Notes</a:t>
            </a:r>
          </a:p>
        </p:txBody>
      </p:sp>
      <p:sp>
        <p:nvSpPr>
          <p:cNvPr id="4" name="Text Placeholder 3">
            <a:extLst>
              <a:ext uri="{FF2B5EF4-FFF2-40B4-BE49-F238E27FC236}">
                <a16:creationId xmlns:a16="http://schemas.microsoft.com/office/drawing/2014/main" id="{3D164293-7810-4652-A62F-EDB87B7B9A45}"/>
              </a:ext>
            </a:extLst>
          </p:cNvPr>
          <p:cNvSpPr>
            <a:spLocks noGrp="1"/>
          </p:cNvSpPr>
          <p:nvPr>
            <p:ph type="body" sz="quarter" idx="10"/>
          </p:nvPr>
        </p:nvSpPr>
        <p:spPr/>
        <p:txBody>
          <a:bodyPr/>
          <a:lstStyle/>
          <a:p>
            <a:r>
              <a:rPr lang="en-US" dirty="0"/>
              <a:t>CII Badging, adding editors</a:t>
            </a:r>
          </a:p>
          <a:p>
            <a:pPr lvl="1"/>
            <a:r>
              <a:rPr lang="en-US" dirty="0"/>
              <a:t>Show how to add editors in the badging</a:t>
            </a:r>
          </a:p>
          <a:p>
            <a:pPr lvl="1"/>
            <a:r>
              <a:rPr lang="en-US" dirty="0"/>
              <a:t>Use the feedback review process to help the projects</a:t>
            </a:r>
          </a:p>
          <a:p>
            <a:pPr lvl="1"/>
            <a:r>
              <a:rPr lang="en-US" dirty="0"/>
              <a:t>Still some communication gaps as not all know about it.</a:t>
            </a:r>
          </a:p>
          <a:p>
            <a:r>
              <a:rPr lang="en-US" dirty="0"/>
              <a:t>VNF requirements feedback</a:t>
            </a:r>
          </a:p>
          <a:p>
            <a:pPr lvl="1"/>
            <a:r>
              <a:rPr lang="en-US" dirty="0"/>
              <a:t>More time is needed</a:t>
            </a:r>
          </a:p>
          <a:p>
            <a:pPr lvl="1"/>
            <a:r>
              <a:rPr lang="en-US" dirty="0"/>
              <a:t>Distribute link to </a:t>
            </a:r>
            <a:r>
              <a:rPr lang="en-US" dirty="0" err="1"/>
              <a:t>jiras</a:t>
            </a:r>
            <a:endParaRPr lang="en-US"/>
          </a:p>
          <a:p>
            <a:pPr lvl="1"/>
            <a:endParaRPr lang="en-US" dirty="0"/>
          </a:p>
        </p:txBody>
      </p:sp>
    </p:spTree>
    <p:extLst>
      <p:ext uri="{BB962C8B-B14F-4D97-AF65-F5344CB8AC3E}">
        <p14:creationId xmlns:p14="http://schemas.microsoft.com/office/powerpoint/2010/main" val="2725705553"/>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15717</TotalTime>
  <Words>412</Words>
  <Application>Microsoft Office PowerPoint</Application>
  <PresentationFormat>Widescreen</PresentationFormat>
  <Paragraphs>51</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.AppleSystemUIFont</vt:lpstr>
      <vt:lpstr>Arial</vt:lpstr>
      <vt:lpstr>Calibri</vt:lpstr>
      <vt:lpstr>Office Theme</vt:lpstr>
      <vt:lpstr>ONAP Security Meeting </vt:lpstr>
      <vt:lpstr>Agenda Topics General</vt:lpstr>
      <vt:lpstr>Agenda</vt:lpstr>
      <vt:lpstr>Guildas quiery</vt:lpstr>
      <vt:lpstr>CII badging – SECCOM as editors</vt:lpstr>
      <vt:lpstr>Secure Communication CADI side care and ISTIO</vt:lpstr>
      <vt:lpstr>Meeting Notes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Stephen Terrill</cp:lastModifiedBy>
  <cp:revision>480</cp:revision>
  <cp:lastPrinted>2017-08-07T21:14:23Z</cp:lastPrinted>
  <dcterms:created xsi:type="dcterms:W3CDTF">2017-02-27T16:23:08Z</dcterms:created>
  <dcterms:modified xsi:type="dcterms:W3CDTF">2018-09-25T06:36:24Z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1501682128</vt:lpwstr>
  </property>
</Properties>
</file>