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7" r:id="rId3"/>
    <p:sldId id="278" r:id="rId4"/>
    <p:sldId id="257" r:id="rId5"/>
    <p:sldId id="268" r:id="rId6"/>
    <p:sldId id="263" r:id="rId7"/>
    <p:sldId id="264" r:id="rId8"/>
    <p:sldId id="275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5" autoAdjust="0"/>
    <p:restoredTop sz="77052"/>
  </p:normalViewPr>
  <p:slideViewPr>
    <p:cSldViewPr snapToGrid="0" snapToObjects="1">
      <p:cViewPr varScale="1">
        <p:scale>
          <a:sx n="53" d="100"/>
          <a:sy n="5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rojectPageLink" TargetMode="External"/><Relationship Id="rId2" Type="http://schemas.openxmlformats.org/officeDocument/2006/relationships/hyperlink" Target="https://bestpractices.coreinfrastructure.org/e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estpractices.coreinfrastructure.org/en/projects?page=1&amp;q=onap" TargetMode="External"/><Relationship Id="rId4" Type="http://schemas.openxmlformats.org/officeDocument/2006/relationships/hyperlink" Target="https://github.com/coreinfrastructure/best-practices-badge#core-infrastructure-initiative-best-practices-badg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 Beijing Release Vulnerability Analysis Report – Status to TSC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Stephen Terrill on behalf of the security sub-committee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May 3,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AFEDFC-978D-4A28-99C4-9C3BB5320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03DA08-D570-43B0-8CE6-CB4EE051F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7889E4-BAFC-40F2-B4FC-8386C2A146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All projects have passed the known vulnerability analysis review!</a:t>
            </a:r>
          </a:p>
          <a:p>
            <a:endParaRPr lang="en-US" dirty="0"/>
          </a:p>
          <a:p>
            <a:r>
              <a:rPr lang="en-US" dirty="0"/>
              <a:t>Thank-you for all the effort!</a:t>
            </a:r>
          </a:p>
          <a:p>
            <a:endParaRPr lang="en-US" dirty="0"/>
          </a:p>
          <a:p>
            <a:r>
              <a:rPr lang="en-US" dirty="0"/>
              <a:t>A template for inclusion in the release notes has been recommended.</a:t>
            </a:r>
          </a:p>
          <a:p>
            <a:pPr lvl="1"/>
            <a:r>
              <a:rPr lang="en-US" dirty="0"/>
              <a:t>Gildas will fill in that section for you!</a:t>
            </a:r>
          </a:p>
        </p:txBody>
      </p:sp>
    </p:spTree>
    <p:extLst>
      <p:ext uri="{BB962C8B-B14F-4D97-AF65-F5344CB8AC3E}">
        <p14:creationId xmlns:p14="http://schemas.microsoft.com/office/powerpoint/2010/main" val="312878297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0B4BB0-D7B9-462A-93E8-D3EEF4FA5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6F252E-25A8-4360-BE3C-96F8C671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Project Release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1A0C2-73FA-43E4-A668-985F1DCFC6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There is a discussion on the recommended text for release notes.</a:t>
            </a:r>
          </a:p>
          <a:p>
            <a:r>
              <a:rPr lang="en-US" dirty="0"/>
              <a:t>Draft proposal:</a:t>
            </a:r>
          </a:p>
          <a:p>
            <a:pPr lvl="1"/>
            <a:r>
              <a:rPr lang="en-US" b="1" dirty="0"/>
              <a:t>Security Notes</a:t>
            </a:r>
            <a:endParaRPr lang="en-GB" sz="1600" dirty="0"/>
          </a:p>
          <a:p>
            <a:pPr lvl="1"/>
            <a:r>
              <a:rPr lang="en-US" dirty="0"/>
              <a:t>ONAP has adopted the </a:t>
            </a:r>
            <a:r>
              <a:rPr lang="en-US" u="sng" dirty="0">
                <a:hlinkClick r:id="rId2"/>
              </a:rPr>
              <a:t>CII Best Practice Badge Program</a:t>
            </a:r>
            <a:r>
              <a:rPr lang="en-US" dirty="0"/>
              <a:t>. The goal of the Beijing release is for all ONAP projects to be close to achieving a CII Passing badge.</a:t>
            </a:r>
            <a:endParaRPr lang="en-GB" sz="2000" dirty="0"/>
          </a:p>
          <a:p>
            <a:pPr lvl="1"/>
            <a:r>
              <a:rPr lang="en-US" dirty="0"/>
              <a:t>The results of the badging and the known vulnerability assessment for &lt;</a:t>
            </a:r>
            <a:r>
              <a:rPr lang="en-US" dirty="0" err="1"/>
              <a:t>ProjectName</a:t>
            </a:r>
            <a:r>
              <a:rPr lang="en-US" dirty="0"/>
              <a:t>&gt; can be found on the </a:t>
            </a:r>
            <a:r>
              <a:rPr lang="en-US" u="sng" dirty="0">
                <a:hlinkClick r:id="rId3" action="ppaction://hlinkfile"/>
              </a:rPr>
              <a:t>project page</a:t>
            </a:r>
            <a:r>
              <a:rPr lang="en-US" dirty="0"/>
              <a:t>. &lt;</a:t>
            </a:r>
            <a:r>
              <a:rPr lang="en-US" dirty="0" err="1"/>
              <a:t>ProjectName</a:t>
            </a:r>
            <a:r>
              <a:rPr lang="en-US" dirty="0"/>
              <a:t>&gt; code is formally scanned during build time using </a:t>
            </a:r>
            <a:r>
              <a:rPr lang="en-US" dirty="0" err="1"/>
              <a:t>NexusIQ</a:t>
            </a:r>
            <a:r>
              <a:rPr lang="en-US" dirty="0"/>
              <a:t> and all Critical vulnerabilities found in these scans are closed. The remaining security vulnerabilities and their workarounds are captured in &lt;</a:t>
            </a:r>
            <a:r>
              <a:rPr lang="en-US" dirty="0" err="1"/>
              <a:t>LinkToProjectVulnerabilityReviewTable</a:t>
            </a:r>
            <a:r>
              <a:rPr lang="en-US" dirty="0"/>
              <a:t>&gt;.</a:t>
            </a:r>
            <a:endParaRPr lang="en-GB" sz="2000" dirty="0"/>
          </a:p>
          <a:p>
            <a:pPr lvl="1"/>
            <a:r>
              <a:rPr lang="en-US" dirty="0"/>
              <a:t> </a:t>
            </a:r>
            <a:endParaRPr lang="en-GB" sz="2000" dirty="0"/>
          </a:p>
          <a:p>
            <a:pPr lvl="1"/>
            <a:r>
              <a:rPr lang="en-US" b="1" dirty="0"/>
              <a:t>Quick Links</a:t>
            </a:r>
            <a:endParaRPr lang="en-GB" sz="2000" dirty="0"/>
          </a:p>
          <a:p>
            <a:pPr lvl="1"/>
            <a:r>
              <a:rPr lang="en-US" dirty="0"/>
              <a:t>&lt;</a:t>
            </a:r>
            <a:r>
              <a:rPr lang="en-US" dirty="0" err="1"/>
              <a:t>ProjectName</a:t>
            </a:r>
            <a:r>
              <a:rPr lang="en-US" dirty="0"/>
              <a:t>&gt; project page: &lt;</a:t>
            </a:r>
            <a:r>
              <a:rPr lang="en-US" dirty="0" err="1"/>
              <a:t>LinkToProjectPage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Badging information for &lt;</a:t>
            </a:r>
            <a:r>
              <a:rPr lang="en-US" dirty="0" err="1"/>
              <a:t>ProjectName</a:t>
            </a:r>
            <a:r>
              <a:rPr lang="en-US" dirty="0"/>
              <a:t>&gt;: &lt;</a:t>
            </a:r>
            <a:r>
              <a:rPr lang="en-US" dirty="0" err="1"/>
              <a:t>linkToProjectNameBadgeResultsOnCIIBestPractices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Project Vulnerability Review Table for &lt;</a:t>
            </a:r>
            <a:r>
              <a:rPr lang="en-US" dirty="0" err="1"/>
              <a:t>ProjectName</a:t>
            </a:r>
            <a:r>
              <a:rPr lang="en-US" dirty="0"/>
              <a:t>&gt;: &lt;</a:t>
            </a:r>
            <a:r>
              <a:rPr lang="en-US" dirty="0" err="1"/>
              <a:t>LinkToProjectVulnerabilityReviewTable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Badging Requirements: </a:t>
            </a:r>
            <a:r>
              <a:rPr lang="en-US" u="sng" dirty="0">
                <a:hlinkClick r:id="rId4"/>
              </a:rPr>
              <a:t>https://github.com/coreinfrastructure/best-practices-badge#core-infrastructure-initiative-best-practices-badge</a:t>
            </a:r>
            <a:r>
              <a:rPr lang="en-US" dirty="0"/>
              <a:t> </a:t>
            </a:r>
            <a:endParaRPr lang="en-GB" sz="2000" dirty="0"/>
          </a:p>
          <a:p>
            <a:pPr lvl="1"/>
            <a:r>
              <a:rPr lang="en-US" dirty="0"/>
              <a:t>Badging Status for all ONAP projects: </a:t>
            </a:r>
            <a:r>
              <a:rPr lang="en-US" u="sng" dirty="0">
                <a:hlinkClick r:id="rId5"/>
              </a:rPr>
              <a:t>https://bestpractices.coreinfrastructure.org/en/projects?page=1&amp;q=onap</a:t>
            </a:r>
            <a:r>
              <a:rPr lang="en-US" dirty="0"/>
              <a:t> </a:t>
            </a:r>
            <a:endParaRPr lang="en-GB" sz="2000" dirty="0"/>
          </a:p>
          <a:p>
            <a:pPr lvl="1"/>
            <a:r>
              <a:rPr lang="en-US" dirty="0"/>
              <a:t> </a:t>
            </a:r>
            <a:endParaRPr lang="en-GB" sz="2000" dirty="0"/>
          </a:p>
          <a:p>
            <a:r>
              <a:rPr lang="en-US" dirty="0"/>
              <a:t> </a:t>
            </a:r>
            <a:endParaRPr lang="en-GB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2675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Each project is filling in the known vulnerability analysis template as part of the M4 criteria.</a:t>
            </a:r>
          </a:p>
          <a:p>
            <a:pPr lvl="1"/>
            <a:r>
              <a:rPr lang="en-US" dirty="0"/>
              <a:t>Addressing critical vulnerabilities in external – imported libraries and components.</a:t>
            </a:r>
          </a:p>
          <a:p>
            <a:pPr lvl="1"/>
            <a:r>
              <a:rPr lang="en-US" dirty="0"/>
              <a:t>Address = </a:t>
            </a:r>
          </a:p>
          <a:p>
            <a:pPr lvl="2"/>
            <a:r>
              <a:rPr lang="en-US" dirty="0"/>
              <a:t>updating to a new component without the vulnerabilities</a:t>
            </a:r>
          </a:p>
          <a:p>
            <a:pPr lvl="2"/>
            <a:r>
              <a:rPr lang="en-US" dirty="0"/>
              <a:t>Indicating it is a false positive due to the way in which ONAP uses the imported library.</a:t>
            </a:r>
          </a:p>
          <a:p>
            <a:pPr lvl="1"/>
            <a:endParaRPr lang="en-US" dirty="0"/>
          </a:p>
          <a:p>
            <a:r>
              <a:rPr lang="en-US" dirty="0"/>
              <a:t>This is undergoing review for approval by the security sub-committee</a:t>
            </a: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9A7A6-5811-4FC6-89D9-D752B777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25C9DC-5AB9-4CBE-A0D2-7BBB5B67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E2E28-2E36-47DA-B8B9-89C243FA7B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As the template will be referred to in the release notes, removed vulnerabilities should be removed from the template.</a:t>
            </a:r>
          </a:p>
          <a:p>
            <a:pPr lvl="1"/>
            <a:r>
              <a:rPr lang="en-US" dirty="0"/>
              <a:t>i.e. if a vulnerability has been removed due to upgrading the component and it no longer shows up in nexus-IQ, it can be removed.</a:t>
            </a:r>
          </a:p>
          <a:p>
            <a:endParaRPr lang="en-US" dirty="0"/>
          </a:p>
          <a:p>
            <a:r>
              <a:rPr lang="en-US" dirty="0"/>
              <a:t>False positives should remain.</a:t>
            </a:r>
          </a:p>
          <a:p>
            <a:pPr lvl="1"/>
            <a:r>
              <a:rPr lang="en-US" dirty="0"/>
              <a:t>i.e. The vulnerabilities that show up in Nexus-IQ should remain in the template.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Required for completion of RC2</a:t>
            </a:r>
          </a:p>
        </p:txBody>
      </p:sp>
    </p:spTree>
    <p:extLst>
      <p:ext uri="{BB962C8B-B14F-4D97-AF65-F5344CB8AC3E}">
        <p14:creationId xmlns:p14="http://schemas.microsoft.com/office/powerpoint/2010/main" val="332682327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64494"/>
              </p:ext>
            </p:extLst>
          </p:nvPr>
        </p:nvGraphicFramePr>
        <p:xfrm>
          <a:off x="314960" y="1599560"/>
          <a:ext cx="1125374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5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9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55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Holmes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944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565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460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89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412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530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Multicloud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10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946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8375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25167279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268688"/>
              </p:ext>
            </p:extLst>
          </p:nvPr>
        </p:nvGraphicFramePr>
        <p:xfrm>
          <a:off x="314960" y="1599560"/>
          <a:ext cx="11253744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vulnerabilities restricted to design time only.</a:t>
                      </a:r>
                    </a:p>
                    <a:p>
                      <a:r>
                        <a:rPr lang="en-US" dirty="0"/>
                        <a:t>Still recommended for approval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2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852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130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outstanding issues are due to </a:t>
                      </a:r>
                      <a:r>
                        <a:rPr lang="en-US" dirty="0" err="1"/>
                        <a:t>onap</a:t>
                      </a:r>
                      <a:r>
                        <a:rPr lang="en-US" dirty="0"/>
                        <a:t> project, address there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37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64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57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7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071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UC-UI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5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0723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103125958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83364"/>
              </p:ext>
            </p:extLst>
          </p:nvPr>
        </p:nvGraphicFramePr>
        <p:xfrm>
          <a:off x="314960" y="1599560"/>
          <a:ext cx="11253744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47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996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055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Portal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3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Requested exemptions based on inclusion of ONAP portal SDK ok to approve (rely on ONAP portal project).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974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568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258018573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70213"/>
              </p:ext>
            </p:extLst>
          </p:nvPr>
        </p:nvGraphicFramePr>
        <p:xfrm>
          <a:off x="314960" y="1599560"/>
          <a:ext cx="1125374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3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Documentation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24884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364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N/A for the following projects.</a:t>
            </a:r>
          </a:p>
        </p:txBody>
      </p:sp>
    </p:spTree>
    <p:extLst>
      <p:ext uri="{BB962C8B-B14F-4D97-AF65-F5344CB8AC3E}">
        <p14:creationId xmlns:p14="http://schemas.microsoft.com/office/powerpoint/2010/main" val="352399398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920</TotalTime>
  <Words>469</Words>
  <Application>Microsoft Office PowerPoint</Application>
  <PresentationFormat>Widescreen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Helvetica Neue Light</vt:lpstr>
      <vt:lpstr>Office Theme</vt:lpstr>
      <vt:lpstr>ONAP Beijing Release Vulnerability Analysis Report – Status to TSC  Stephen Terrill on behalf of the security sub-committee</vt:lpstr>
      <vt:lpstr>Summary</vt:lpstr>
      <vt:lpstr>ONAP Project Release Notes</vt:lpstr>
      <vt:lpstr>Background</vt:lpstr>
      <vt:lpstr>Important</vt:lpstr>
      <vt:lpstr>Status</vt:lpstr>
      <vt:lpstr>Status</vt:lpstr>
      <vt:lpstr>Status</vt:lpstr>
      <vt:lpstr>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TSC Composition Proposal  Chris Donley &amp; Stephen Terrill</dc:title>
  <dc:creator>Microsoft Office User</dc:creator>
  <cp:lastModifiedBy>Stephen Terrill</cp:lastModifiedBy>
  <cp:revision>76</cp:revision>
  <dcterms:created xsi:type="dcterms:W3CDTF">2018-04-03T17:55:38Z</dcterms:created>
  <dcterms:modified xsi:type="dcterms:W3CDTF">2018-05-23T16:26:02Z</dcterms:modified>
</cp:coreProperties>
</file>