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2" r:id="rId4"/>
    <p:sldId id="268" r:id="rId5"/>
    <p:sldId id="263" r:id="rId6"/>
    <p:sldId id="264" r:id="rId7"/>
    <p:sldId id="265" r:id="rId8"/>
    <p:sldId id="267" r:id="rId9"/>
    <p:sldId id="269" r:id="rId10"/>
    <p:sldId id="270" r:id="rId11"/>
    <p:sldId id="271" r:id="rId12"/>
    <p:sldId id="272" r:id="rId13"/>
    <p:sldId id="273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5" autoAdjust="0"/>
    <p:restoredTop sz="77052"/>
  </p:normalViewPr>
  <p:slideViewPr>
    <p:cSldViewPr snapToGrid="0" snapToObjects="1">
      <p:cViewPr varScale="1">
        <p:scale>
          <a:sx n="88" d="100"/>
          <a:sy n="88" d="100"/>
        </p:scale>
        <p:origin x="9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25439016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ONAP Beijing Release Vulnerability Analysis Report – Status to TSC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Stephen Terrill on behalf of the security sub-committee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/>
              <a:t>April 26, </a:t>
            </a:r>
            <a:r>
              <a:rPr lang="en-US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0BFCE8-452D-4D81-A26A-EC6D8C40F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44F0EC-7AB2-4B68-B32E-5B00CC8E2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APP-C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45D073-FA7F-41D6-81CB-3113F0BEC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2701"/>
            <a:ext cx="12192000" cy="43725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8B2C38-FF98-45E6-89C5-BC829E7A47C6}"/>
              </a:ext>
            </a:extLst>
          </p:cNvPr>
          <p:cNvSpPr txBox="1"/>
          <p:nvPr/>
        </p:nvSpPr>
        <p:spPr>
          <a:xfrm>
            <a:off x="314961" y="5954486"/>
            <a:ext cx="2505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 more like this – status?</a:t>
            </a:r>
          </a:p>
        </p:txBody>
      </p:sp>
    </p:spTree>
    <p:extLst>
      <p:ext uri="{BB962C8B-B14F-4D97-AF65-F5344CB8AC3E}">
        <p14:creationId xmlns:p14="http://schemas.microsoft.com/office/powerpoint/2010/main" val="52150526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3881C5-E2AA-4C1B-8CCC-889B55F8F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55E479-46F1-48AA-888E-B81C3A19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DCAE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2922FD-1E71-44F8-853D-DB496F008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68" y="1358673"/>
            <a:ext cx="10953750" cy="2943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E384C7-67A8-4F62-8316-381BEE6B7D0A}"/>
              </a:ext>
            </a:extLst>
          </p:cNvPr>
          <p:cNvSpPr txBox="1"/>
          <p:nvPr/>
        </p:nvSpPr>
        <p:spPr>
          <a:xfrm>
            <a:off x="729343" y="4855029"/>
            <a:ext cx="8020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Status?</a:t>
            </a:r>
          </a:p>
          <a:p>
            <a:r>
              <a:rPr lang="en-US" dirty="0">
                <a:solidFill>
                  <a:srgbClr val="FF0000"/>
                </a:solidFill>
              </a:rPr>
              <a:t>Do we use it in such a way that the vulnerability is exposed (See </a:t>
            </a:r>
            <a:r>
              <a:rPr lang="en-US" dirty="0">
                <a:solidFill>
                  <a:srgbClr val="FF0000"/>
                </a:solidFill>
                <a:hlinkClick r:id="rId3"/>
              </a:rPr>
              <a:t>MSB </a:t>
            </a:r>
            <a:r>
              <a:rPr lang="en-US" dirty="0">
                <a:solidFill>
                  <a:srgbClr val="FF0000"/>
                </a:solidFill>
              </a:rPr>
              <a:t>as an example)</a:t>
            </a:r>
          </a:p>
        </p:txBody>
      </p:sp>
    </p:spTree>
    <p:extLst>
      <p:ext uri="{BB962C8B-B14F-4D97-AF65-F5344CB8AC3E}">
        <p14:creationId xmlns:p14="http://schemas.microsoft.com/office/powerpoint/2010/main" val="1080099030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04693D-57CA-4DC5-ACC6-4DCD910037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18090A-1CFD-480C-B501-65AB73063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Portal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7F0A35-7D0C-4032-B67C-53EA75829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1" y="1343025"/>
            <a:ext cx="11001375" cy="666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36D40A-ACFF-4485-9369-9995C39ABDFF}"/>
              </a:ext>
            </a:extLst>
          </p:cNvPr>
          <p:cNvSpPr txBox="1"/>
          <p:nvPr/>
        </p:nvSpPr>
        <p:spPr>
          <a:xfrm>
            <a:off x="6479884" y="1963056"/>
            <a:ext cx="4836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Please clarify exposure and whether ONAP uses it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in such a way to expose the vulnerability.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7E093A-5858-478D-A58B-3E2346F71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36" y="2848418"/>
            <a:ext cx="10896600" cy="381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2D3F12-D14B-4F80-9962-3EE0865999E1}"/>
              </a:ext>
            </a:extLst>
          </p:cNvPr>
          <p:cNvSpPr txBox="1"/>
          <p:nvPr/>
        </p:nvSpPr>
        <p:spPr>
          <a:xfrm>
            <a:off x="6479884" y="3229418"/>
            <a:ext cx="4836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Please clarify exposure and whether ONAP uses it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in such a way to expose the vulnerability.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E16C23-3B4D-41AD-B80C-7E83B0842B30}"/>
              </a:ext>
            </a:extLst>
          </p:cNvPr>
          <p:cNvSpPr txBox="1"/>
          <p:nvPr/>
        </p:nvSpPr>
        <p:spPr>
          <a:xfrm>
            <a:off x="2691654" y="4256749"/>
            <a:ext cx="8498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Same request for other open CVEs.</a:t>
            </a:r>
          </a:p>
        </p:txBody>
      </p:sp>
    </p:spTree>
    <p:extLst>
      <p:ext uri="{BB962C8B-B14F-4D97-AF65-F5344CB8AC3E}">
        <p14:creationId xmlns:p14="http://schemas.microsoft.com/office/powerpoint/2010/main" val="391298388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1A7ACC-F445-4C7C-A10D-71159B5707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D63CA3-849E-4B79-BDF7-0E20BCF34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F51E58-A042-4697-A9FB-B500E485D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43" y="1683884"/>
            <a:ext cx="10944225" cy="27717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FD52E7-06D7-4D9D-B8DB-81538A16841D}"/>
              </a:ext>
            </a:extLst>
          </p:cNvPr>
          <p:cNvSpPr txBox="1"/>
          <p:nvPr/>
        </p:nvSpPr>
        <p:spPr>
          <a:xfrm>
            <a:off x="6732252" y="994786"/>
            <a:ext cx="4836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Please clarify exposure and whether ONAP uses it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in such a way to expose the vulnerability.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E0718-E81F-4A1A-BE77-5E9F86A35C8E}"/>
              </a:ext>
            </a:extLst>
          </p:cNvPr>
          <p:cNvSpPr txBox="1"/>
          <p:nvPr/>
        </p:nvSpPr>
        <p:spPr>
          <a:xfrm>
            <a:off x="9725824" y="3472574"/>
            <a:ext cx="869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Status?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23DD25-1658-4C8F-A16C-75C67712EB0C}"/>
              </a:ext>
            </a:extLst>
          </p:cNvPr>
          <p:cNvSpPr txBox="1"/>
          <p:nvPr/>
        </p:nvSpPr>
        <p:spPr>
          <a:xfrm>
            <a:off x="5584932" y="5043745"/>
            <a:ext cx="2292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Simular</a:t>
            </a:r>
            <a:r>
              <a:rPr lang="en-US" dirty="0">
                <a:solidFill>
                  <a:srgbClr val="FF0000"/>
                </a:solidFill>
              </a:rPr>
              <a:t> for other CVEs</a:t>
            </a:r>
          </a:p>
        </p:txBody>
      </p:sp>
    </p:spTree>
    <p:extLst>
      <p:ext uri="{BB962C8B-B14F-4D97-AF65-F5344CB8AC3E}">
        <p14:creationId xmlns:p14="http://schemas.microsoft.com/office/powerpoint/2010/main" val="578308828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3B9E4-706F-4AD6-9921-6A8B823B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3AA863-CA05-4AE7-B449-A5570B80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Case UI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262E58-9B28-4442-937B-2D5F8DC41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05" y="1466169"/>
            <a:ext cx="11039475" cy="1095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7C72A8-C5E2-4CC4-B6DE-CBDBFFDFB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05" y="3805919"/>
            <a:ext cx="11087100" cy="9810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2200BB-A6D0-44E8-AFBD-8A35FB047C4C}"/>
              </a:ext>
            </a:extLst>
          </p:cNvPr>
          <p:cNvSpPr txBox="1"/>
          <p:nvPr/>
        </p:nvSpPr>
        <p:spPr>
          <a:xfrm>
            <a:off x="6296823" y="918586"/>
            <a:ext cx="4836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Please clarify exposure and whether ONAP uses it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in such a way to expose the vulnerability.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15C112-D60F-40F4-A2D5-B805B02BA20D}"/>
              </a:ext>
            </a:extLst>
          </p:cNvPr>
          <p:cNvSpPr txBox="1"/>
          <p:nvPr/>
        </p:nvSpPr>
        <p:spPr>
          <a:xfrm>
            <a:off x="5382423" y="4795254"/>
            <a:ext cx="666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Please state </a:t>
            </a:r>
            <a:r>
              <a:rPr lang="en-US" dirty="0">
                <a:solidFill>
                  <a:srgbClr val="FF0000"/>
                </a:solidFill>
              </a:rPr>
              <a:t>whether we are using it or not exposing the vulnerability.</a:t>
            </a:r>
          </a:p>
        </p:txBody>
      </p:sp>
    </p:spTree>
    <p:extLst>
      <p:ext uri="{BB962C8B-B14F-4D97-AF65-F5344CB8AC3E}">
        <p14:creationId xmlns:p14="http://schemas.microsoft.com/office/powerpoint/2010/main" val="234585422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Each project is filling in the known vulnerability analysis template as part of the M4 criteria.</a:t>
            </a:r>
          </a:p>
          <a:p>
            <a:pPr lvl="1"/>
            <a:r>
              <a:rPr lang="en-US" dirty="0"/>
              <a:t>Addressing critical vulnerabilities in external – imported libraries and components.</a:t>
            </a:r>
          </a:p>
          <a:p>
            <a:pPr lvl="1"/>
            <a:r>
              <a:rPr lang="en-US" dirty="0"/>
              <a:t>Address = </a:t>
            </a:r>
          </a:p>
          <a:p>
            <a:pPr lvl="2"/>
            <a:r>
              <a:rPr lang="en-US" dirty="0"/>
              <a:t>updating to a new component without the vulnerabilities</a:t>
            </a:r>
          </a:p>
          <a:p>
            <a:pPr lvl="2"/>
            <a:r>
              <a:rPr lang="en-US" dirty="0"/>
              <a:t>Indicating it is a false positive due to the way in which ONAP uses the imported library.</a:t>
            </a:r>
          </a:p>
          <a:p>
            <a:pPr lvl="1"/>
            <a:endParaRPr lang="en-US" dirty="0"/>
          </a:p>
          <a:p>
            <a:r>
              <a:rPr lang="en-US" dirty="0"/>
              <a:t>This is undergoing review for approval by the security sub-committee</a:t>
            </a: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B5DD1F-3B25-4746-AF35-0F5A7E1E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26B422-169B-47AF-80F3-8E728066E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Reflection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016A2-3AD9-402C-90DE-A8405FB7A4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Good progress from projects.</a:t>
            </a:r>
          </a:p>
          <a:p>
            <a:r>
              <a:rPr lang="en-US" dirty="0"/>
              <a:t>= taken seriously.</a:t>
            </a:r>
          </a:p>
          <a:p>
            <a:endParaRPr lang="en-US" dirty="0"/>
          </a:p>
          <a:p>
            <a:r>
              <a:rPr lang="en-US" dirty="0"/>
              <a:t>The security sub-committee is trusting the input provided by the projects</a:t>
            </a:r>
          </a:p>
          <a:p>
            <a:pPr lvl="1"/>
            <a:r>
              <a:rPr lang="en-US" dirty="0"/>
              <a:t>i.e. not doing a code review.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The status moves quickly, there maybe some late updates </a:t>
            </a:r>
            <a:r>
              <a:rPr lang="en-US"/>
              <a:t>not reflected.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21569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D9A7A6-5811-4FC6-89D9-D752B777E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25C9DC-5AB9-4CBE-A0D2-7BBB5B674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Important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E2E28-2E36-47DA-B8B9-89C243FA7B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As the template will be referred to in the release notes, removed vulnerabilities should be removed from the template.</a:t>
            </a:r>
          </a:p>
          <a:p>
            <a:pPr lvl="1"/>
            <a:r>
              <a:rPr lang="en-US" dirty="0"/>
              <a:t>i.e. if a vulnerability has been removed due to upgrading the component and it no longer shows up in nexus-IQ, it can be removed.</a:t>
            </a:r>
          </a:p>
          <a:p>
            <a:endParaRPr lang="en-US" dirty="0"/>
          </a:p>
          <a:p>
            <a:r>
              <a:rPr lang="en-US" dirty="0"/>
              <a:t>False positives should remain.</a:t>
            </a:r>
          </a:p>
          <a:p>
            <a:pPr lvl="1"/>
            <a:r>
              <a:rPr lang="en-US" dirty="0"/>
              <a:t>i.e. The vulnerabilities that show up in Nexus-IQ should remain in the template.</a:t>
            </a:r>
          </a:p>
        </p:txBody>
      </p:sp>
    </p:spTree>
    <p:extLst>
      <p:ext uri="{BB962C8B-B14F-4D97-AF65-F5344CB8AC3E}">
        <p14:creationId xmlns:p14="http://schemas.microsoft.com/office/powerpoint/2010/main" val="332682327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64494"/>
              </p:ext>
            </p:extLst>
          </p:nvPr>
        </p:nvGraphicFramePr>
        <p:xfrm>
          <a:off x="314960" y="1599560"/>
          <a:ext cx="11253744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658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59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DMaaP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55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Holmes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944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565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460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089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412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MUSIC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530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Multicloud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10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946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8375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</p:spTree>
    <p:extLst>
      <p:ext uri="{BB962C8B-B14F-4D97-AF65-F5344CB8AC3E}">
        <p14:creationId xmlns:p14="http://schemas.microsoft.com/office/powerpoint/2010/main" val="25167279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294285"/>
              </p:ext>
            </p:extLst>
          </p:nvPr>
        </p:nvGraphicFramePr>
        <p:xfrm>
          <a:off x="314960" y="1599560"/>
          <a:ext cx="11253744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Note: vulnerabilities restricted to design time only.</a:t>
                      </a:r>
                    </a:p>
                    <a:p>
                      <a:r>
                        <a:rPr lang="en-US" dirty="0"/>
                        <a:t>Still recommended for approval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825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852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130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Note: outstanding issues are due to </a:t>
                      </a:r>
                      <a:r>
                        <a:rPr lang="en-US" dirty="0" err="1"/>
                        <a:t>onap</a:t>
                      </a:r>
                      <a:r>
                        <a:rPr lang="en-US" dirty="0"/>
                        <a:t> project, address there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37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VNFSDK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64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VVP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57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7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0718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</p:spTree>
    <p:extLst>
      <p:ext uri="{BB962C8B-B14F-4D97-AF65-F5344CB8AC3E}">
        <p14:creationId xmlns:p14="http://schemas.microsoft.com/office/powerpoint/2010/main" val="103125958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370213"/>
              </p:ext>
            </p:extLst>
          </p:nvPr>
        </p:nvGraphicFramePr>
        <p:xfrm>
          <a:off x="314960" y="1599560"/>
          <a:ext cx="1125374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VNF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43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Documentation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24884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364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N/A for the following projects.</a:t>
            </a:r>
          </a:p>
        </p:txBody>
      </p:sp>
    </p:spTree>
    <p:extLst>
      <p:ext uri="{BB962C8B-B14F-4D97-AF65-F5344CB8AC3E}">
        <p14:creationId xmlns:p14="http://schemas.microsoft.com/office/powerpoint/2010/main" val="352399398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  <a:br>
              <a:rPr lang="en-US" dirty="0"/>
            </a:br>
            <a:r>
              <a:rPr lang="en-US" dirty="0"/>
              <a:t>Re-review required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768456"/>
              </p:ext>
            </p:extLst>
          </p:nvPr>
        </p:nvGraphicFramePr>
        <p:xfrm>
          <a:off x="238759" y="1066875"/>
          <a:ext cx="11582401" cy="5072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695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9986706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267714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65685">
                <a:tc>
                  <a:txBody>
                    <a:bodyPr/>
                    <a:lstStyle/>
                    <a:p>
                      <a:r>
                        <a:rPr lang="en-US" dirty="0"/>
                        <a:t>AAF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Analysis ongoing for impacts.  2 vulnerabilities are still WIP.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436083"/>
                  </a:ext>
                </a:extLst>
              </a:tr>
              <a:tr h="901688">
                <a:tc>
                  <a:txBody>
                    <a:bodyPr/>
                    <a:lstStyle/>
                    <a:p>
                      <a:r>
                        <a:rPr lang="en-US" dirty="0"/>
                        <a:t>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Work ongoing to update components which will reduce a large number of the vulnerabilities.</a:t>
                      </a:r>
                    </a:p>
                    <a:p>
                      <a:r>
                        <a:rPr lang="en-US" dirty="0"/>
                        <a:t>Reported False positives – recommend approval</a:t>
                      </a:r>
                    </a:p>
                    <a:p>
                      <a:r>
                        <a:rPr lang="en-US" dirty="0"/>
                        <a:t>Upgrade to later components proposed by RC1.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104216"/>
                  </a:ext>
                </a:extLst>
              </a:tr>
              <a:tr h="365685">
                <a:tc>
                  <a:txBody>
                    <a:bodyPr/>
                    <a:lstStyle/>
                    <a:p>
                      <a:r>
                        <a:rPr lang="en-US" dirty="0"/>
                        <a:t>APPC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Two items ongoing that are expected to be addressed next week.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492806"/>
                  </a:ext>
                </a:extLst>
              </a:tr>
              <a:tr h="365685">
                <a:tc>
                  <a:txBody>
                    <a:bodyPr/>
                    <a:lstStyle/>
                    <a:p>
                      <a:r>
                        <a:rPr lang="en-US" dirty="0"/>
                        <a:t>DCAE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Work ongoing - Need to indicate whether ONAP is exposed or not.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887150"/>
                  </a:ext>
                </a:extLst>
              </a:tr>
              <a:tr h="1049027">
                <a:tc>
                  <a:txBody>
                    <a:bodyPr/>
                    <a:lstStyle/>
                    <a:p>
                      <a:r>
                        <a:rPr lang="en-US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False positives are OK to approve.  Requested exemptions based on inclusion of ONAP portal SDK ok to approve (rely on ONAP portal project).</a:t>
                      </a:r>
                    </a:p>
                    <a:p>
                      <a:r>
                        <a:rPr lang="en-US" dirty="0"/>
                        <a:t>2 Dependencies to known vulnerabilities are being removed.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6218"/>
                  </a:ext>
                </a:extLst>
              </a:tr>
              <a:tr h="631181">
                <a:tc>
                  <a:txBody>
                    <a:bodyPr/>
                    <a:lstStyle/>
                    <a:p>
                      <a:r>
                        <a:rPr lang="en-US" dirty="0"/>
                        <a:t>Portal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 actions ongoing. 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Template needs statements about whether ONAP is exposed to the vulnerabilities</a:t>
                      </a:r>
                      <a:r>
                        <a:rPr lang="en-US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575979"/>
                  </a:ext>
                </a:extLst>
              </a:tr>
              <a:tr h="365685">
                <a:tc>
                  <a:txBody>
                    <a:bodyPr/>
                    <a:lstStyle/>
                    <a:p>
                      <a:r>
                        <a:rPr lang="en-US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Template needs to indicate whether SDC exposes the vulnerability in Jackson core or not.  Also the </a:t>
                      </a:r>
                      <a:r>
                        <a:rPr lang="en-US" dirty="0" err="1"/>
                        <a:t>aaf</a:t>
                      </a:r>
                      <a:r>
                        <a:rPr lang="en-US" dirty="0"/>
                        <a:t>-</a:t>
                      </a:r>
                      <a:r>
                        <a:rPr lang="en-US" dirty="0" err="1"/>
                        <a:t>uaz</a:t>
                      </a:r>
                      <a:r>
                        <a:rPr lang="en-US" dirty="0"/>
                        <a:t>-docker, should that </a:t>
                      </a:r>
                      <a:r>
                        <a:rPr lang="en-US"/>
                        <a:t>be there?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262121"/>
                  </a:ext>
                </a:extLst>
              </a:tr>
              <a:tr h="365685">
                <a:tc>
                  <a:txBody>
                    <a:bodyPr/>
                    <a:lstStyle/>
                    <a:p>
                      <a:r>
                        <a:rPr lang="en-US" dirty="0" err="1"/>
                        <a:t>Usecase</a:t>
                      </a:r>
                      <a:r>
                        <a:rPr lang="en-US" dirty="0"/>
                        <a:t> 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Clarification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090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85703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3A1C54-7190-402B-957C-EDEBC15CFD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4AA7F-9A13-4C64-8D9B-40EC9C191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AAF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BA46C5-46D2-46B8-92FB-8188393F7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596" y="1368879"/>
            <a:ext cx="8591550" cy="2552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CC1C73-974F-4321-9DF8-DD05A78D25F8}"/>
              </a:ext>
            </a:extLst>
          </p:cNvPr>
          <p:cNvSpPr txBox="1"/>
          <p:nvPr/>
        </p:nvSpPr>
        <p:spPr>
          <a:xfrm>
            <a:off x="9695089" y="2090448"/>
            <a:ext cx="2232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Indicate False Positive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FA095C8-2026-437E-B59D-A446CD605FCA}"/>
              </a:ext>
            </a:extLst>
          </p:cNvPr>
          <p:cNvCxnSpPr/>
          <p:nvPr/>
        </p:nvCxnSpPr>
        <p:spPr>
          <a:xfrm flipH="1">
            <a:off x="8665029" y="2253343"/>
            <a:ext cx="10300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359DC49-61E4-4AA8-A90F-8698C5E87D39}"/>
              </a:ext>
            </a:extLst>
          </p:cNvPr>
          <p:cNvSpPr txBox="1"/>
          <p:nvPr/>
        </p:nvSpPr>
        <p:spPr>
          <a:xfrm>
            <a:off x="9695089" y="2533463"/>
            <a:ext cx="245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Solved or still exposure?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413ECF-4081-477A-B86A-70CDB7947E2F}"/>
              </a:ext>
            </a:extLst>
          </p:cNvPr>
          <p:cNvCxnSpPr/>
          <p:nvPr/>
        </p:nvCxnSpPr>
        <p:spPr>
          <a:xfrm flipH="1">
            <a:off x="8752115" y="2761672"/>
            <a:ext cx="10300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9B5F2A-9C2E-435E-848C-E12F8836787C}"/>
              </a:ext>
            </a:extLst>
          </p:cNvPr>
          <p:cNvSpPr txBox="1"/>
          <p:nvPr/>
        </p:nvSpPr>
        <p:spPr>
          <a:xfrm>
            <a:off x="9695089" y="3042855"/>
            <a:ext cx="1151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exposure?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18BF149-F7AB-4F6E-8C6D-E4C31E90789D}"/>
              </a:ext>
            </a:extLst>
          </p:cNvPr>
          <p:cNvCxnSpPr/>
          <p:nvPr/>
        </p:nvCxnSpPr>
        <p:spPr>
          <a:xfrm flipH="1">
            <a:off x="8665029" y="3235107"/>
            <a:ext cx="10300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5648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722</TotalTime>
  <Words>579</Words>
  <Application>Microsoft Office PowerPoint</Application>
  <PresentationFormat>Widescreen</PresentationFormat>
  <Paragraphs>118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.AppleSystemUIFont</vt:lpstr>
      <vt:lpstr>Arial</vt:lpstr>
      <vt:lpstr>Calibri</vt:lpstr>
      <vt:lpstr>Helvetica Neue Light</vt:lpstr>
      <vt:lpstr>Office Theme</vt:lpstr>
      <vt:lpstr>ONAP Beijing Release Vulnerability Analysis Report – Status to TSC  Stephen Terrill on behalf of the security sub-committee</vt:lpstr>
      <vt:lpstr>Background</vt:lpstr>
      <vt:lpstr>Reflection</vt:lpstr>
      <vt:lpstr>Important</vt:lpstr>
      <vt:lpstr>Status</vt:lpstr>
      <vt:lpstr>Status</vt:lpstr>
      <vt:lpstr>Status</vt:lpstr>
      <vt:lpstr>Status Re-review required</vt:lpstr>
      <vt:lpstr>AAF</vt:lpstr>
      <vt:lpstr>APP-C</vt:lpstr>
      <vt:lpstr>DCAE</vt:lpstr>
      <vt:lpstr>Portal</vt:lpstr>
      <vt:lpstr>SDC</vt:lpstr>
      <vt:lpstr>Use Case UI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TSC Composition Proposal  Chris Donley &amp; Stephen Terrill</dc:title>
  <dc:creator>Microsoft Office User</dc:creator>
  <cp:lastModifiedBy>Stephen Terrill</cp:lastModifiedBy>
  <cp:revision>56</cp:revision>
  <dcterms:created xsi:type="dcterms:W3CDTF">2018-04-03T17:55:38Z</dcterms:created>
  <dcterms:modified xsi:type="dcterms:W3CDTF">2018-04-25T21:50:07Z</dcterms:modified>
</cp:coreProperties>
</file>