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68" r:id="rId5"/>
    <p:sldId id="263" r:id="rId6"/>
    <p:sldId id="264" r:id="rId7"/>
    <p:sldId id="275" r:id="rId8"/>
    <p:sldId id="265" r:id="rId9"/>
    <p:sldId id="267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5" autoAdjust="0"/>
    <p:restoredTop sz="77052"/>
  </p:normalViewPr>
  <p:slideViewPr>
    <p:cSldViewPr snapToGrid="0" snapToObjects="1">
      <p:cViewPr varScale="1">
        <p:scale>
          <a:sx n="88" d="100"/>
          <a:sy n="88" d="100"/>
        </p:scale>
        <p:origin x="9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 Beijing Release Vulnerability Analysis Report – Status to TSC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Stephen Terrill on behalf of the security sub-committee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/>
              <a:t>April 26, </a:t>
            </a:r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Case UI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262E58-9B28-4442-937B-2D5F8DC41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05" y="1466169"/>
            <a:ext cx="11039475" cy="1095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7C72A8-C5E2-4CC4-B6DE-CBDBFFDFB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05" y="3805919"/>
            <a:ext cx="11087100" cy="9810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2200BB-A6D0-44E8-AFBD-8A35FB047C4C}"/>
              </a:ext>
            </a:extLst>
          </p:cNvPr>
          <p:cNvSpPr txBox="1"/>
          <p:nvPr/>
        </p:nvSpPr>
        <p:spPr>
          <a:xfrm>
            <a:off x="6296823" y="918586"/>
            <a:ext cx="4836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clarify exposure and whether ONAP uses it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such a way to expose the vulnerability.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15C112-D60F-40F4-A2D5-B805B02BA20D}"/>
              </a:ext>
            </a:extLst>
          </p:cNvPr>
          <p:cNvSpPr txBox="1"/>
          <p:nvPr/>
        </p:nvSpPr>
        <p:spPr>
          <a:xfrm>
            <a:off x="5382423" y="4795254"/>
            <a:ext cx="666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Please state </a:t>
            </a:r>
            <a:r>
              <a:rPr lang="en-US" dirty="0">
                <a:solidFill>
                  <a:srgbClr val="FF0000"/>
                </a:solidFill>
              </a:rPr>
              <a:t>whether we are using it or not exposing the vulnerability.</a:t>
            </a:r>
          </a:p>
        </p:txBody>
      </p:sp>
    </p:spTree>
    <p:extLst>
      <p:ext uri="{BB962C8B-B14F-4D97-AF65-F5344CB8AC3E}">
        <p14:creationId xmlns:p14="http://schemas.microsoft.com/office/powerpoint/2010/main" val="234585422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Each project is filling in the known vulnerability analysis template as part of the M4 criteria.</a:t>
            </a:r>
          </a:p>
          <a:p>
            <a:pPr lvl="1"/>
            <a:r>
              <a:rPr lang="en-US" dirty="0"/>
              <a:t>Addressing critical vulnerabilities in external – imported libraries and components.</a:t>
            </a:r>
          </a:p>
          <a:p>
            <a:pPr lvl="1"/>
            <a:r>
              <a:rPr lang="en-US" dirty="0"/>
              <a:t>Address = </a:t>
            </a:r>
          </a:p>
          <a:p>
            <a:pPr lvl="2"/>
            <a:r>
              <a:rPr lang="en-US" dirty="0"/>
              <a:t>updating to a new component without the vulnerabilities</a:t>
            </a:r>
          </a:p>
          <a:p>
            <a:pPr lvl="2"/>
            <a:r>
              <a:rPr lang="en-US" dirty="0"/>
              <a:t>Indicating it is a false positive due to the way in which ONAP uses the imported library.</a:t>
            </a:r>
          </a:p>
          <a:p>
            <a:pPr lvl="1"/>
            <a:endParaRPr lang="en-US" dirty="0"/>
          </a:p>
          <a:p>
            <a:r>
              <a:rPr lang="en-US" dirty="0"/>
              <a:t>This is undergoing review for approval by the security sub-committee</a:t>
            </a: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B5DD1F-3B25-4746-AF35-0F5A7E1EE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26B422-169B-47AF-80F3-8E728066E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Reflection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016A2-3AD9-402C-90DE-A8405FB7A4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Good progress from projects.</a:t>
            </a:r>
          </a:p>
          <a:p>
            <a:r>
              <a:rPr lang="en-US" dirty="0"/>
              <a:t>= taken seriously.</a:t>
            </a:r>
          </a:p>
          <a:p>
            <a:endParaRPr lang="en-US" dirty="0"/>
          </a:p>
          <a:p>
            <a:r>
              <a:rPr lang="en-US" dirty="0"/>
              <a:t>The security sub-committee is trusting the input provided by the projects</a:t>
            </a:r>
          </a:p>
          <a:p>
            <a:pPr lvl="1"/>
            <a:r>
              <a:rPr lang="en-US" dirty="0"/>
              <a:t>i.e. not doing a code review.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The status moves quickly, there maybe some late updates </a:t>
            </a:r>
            <a:r>
              <a:rPr lang="en-US"/>
              <a:t>not reflected.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1569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9A7A6-5811-4FC6-89D9-D752B777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25C9DC-5AB9-4CBE-A0D2-7BBB5B67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E2E28-2E36-47DA-B8B9-89C243FA7B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As the template will be referred to in the release notes, removed vulnerabilities should be removed from the template.</a:t>
            </a:r>
          </a:p>
          <a:p>
            <a:pPr lvl="1"/>
            <a:r>
              <a:rPr lang="en-US" dirty="0"/>
              <a:t>i.e. if a vulnerability has been removed due to upgrading the component and it no longer shows up in nexus-IQ, it can be removed.</a:t>
            </a:r>
          </a:p>
          <a:p>
            <a:endParaRPr lang="en-US" dirty="0"/>
          </a:p>
          <a:p>
            <a:r>
              <a:rPr lang="en-US" dirty="0"/>
              <a:t>False positives should remain.</a:t>
            </a:r>
          </a:p>
          <a:p>
            <a:pPr lvl="1"/>
            <a:r>
              <a:rPr lang="en-US" dirty="0"/>
              <a:t>i.e. The vulnerabilities that show up in Nexus-IQ should remain in the template.</a:t>
            </a:r>
          </a:p>
        </p:txBody>
      </p:sp>
    </p:spTree>
    <p:extLst>
      <p:ext uri="{BB962C8B-B14F-4D97-AF65-F5344CB8AC3E}">
        <p14:creationId xmlns:p14="http://schemas.microsoft.com/office/powerpoint/2010/main" val="332682327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64494"/>
              </p:ext>
            </p:extLst>
          </p:nvPr>
        </p:nvGraphicFramePr>
        <p:xfrm>
          <a:off x="314960" y="1599560"/>
          <a:ext cx="1125374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5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9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55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Holmes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944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565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460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89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412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530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Multicloud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10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946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critical vulnerabilities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8375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25167279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42020"/>
              </p:ext>
            </p:extLst>
          </p:nvPr>
        </p:nvGraphicFramePr>
        <p:xfrm>
          <a:off x="314960" y="1599560"/>
          <a:ext cx="11253744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vulnerabilities restricted to design time only.</a:t>
                      </a:r>
                    </a:p>
                    <a:p>
                      <a:r>
                        <a:rPr lang="en-US" dirty="0"/>
                        <a:t>Still recommended for approval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2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852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130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Note: outstanding issues are due to </a:t>
                      </a:r>
                      <a:r>
                        <a:rPr lang="en-US" dirty="0" err="1"/>
                        <a:t>onap</a:t>
                      </a:r>
                      <a:r>
                        <a:rPr lang="en-US" dirty="0"/>
                        <a:t> project, address there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37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64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57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7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071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</p:spTree>
    <p:extLst>
      <p:ext uri="{BB962C8B-B14F-4D97-AF65-F5344CB8AC3E}">
        <p14:creationId xmlns:p14="http://schemas.microsoft.com/office/powerpoint/2010/main" val="103125958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40149"/>
              </p:ext>
            </p:extLst>
          </p:nvPr>
        </p:nvGraphicFramePr>
        <p:xfrm>
          <a:off x="314960" y="1599560"/>
          <a:ext cx="1125374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47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996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055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Portal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3528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107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security sub-committee recommends the known vulnerability analysis of the following projects for approval.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EB9875-2848-4A12-B3E0-A7C9B5E9BE10}"/>
              </a:ext>
            </a:extLst>
          </p:cNvPr>
          <p:cNvSpPr/>
          <p:nvPr/>
        </p:nvSpPr>
        <p:spPr>
          <a:xfrm>
            <a:off x="8991600" y="197831"/>
            <a:ext cx="3184462" cy="7165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258018573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70213"/>
              </p:ext>
            </p:extLst>
          </p:nvPr>
        </p:nvGraphicFramePr>
        <p:xfrm>
          <a:off x="314960" y="1599560"/>
          <a:ext cx="1125374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6872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5626872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VNF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3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Documentation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24884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028F45-EDBA-4FB0-996C-1C7464D1CC69}"/>
              </a:ext>
            </a:extLst>
          </p:cNvPr>
          <p:cNvSpPr txBox="1"/>
          <p:nvPr/>
        </p:nvSpPr>
        <p:spPr>
          <a:xfrm>
            <a:off x="314960" y="1168080"/>
            <a:ext cx="364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N/A for the following projects.</a:t>
            </a:r>
          </a:p>
        </p:txBody>
      </p:sp>
    </p:spTree>
    <p:extLst>
      <p:ext uri="{BB962C8B-B14F-4D97-AF65-F5344CB8AC3E}">
        <p14:creationId xmlns:p14="http://schemas.microsoft.com/office/powerpoint/2010/main" val="352399398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746C04-7758-4D30-B90F-0ADC22BF2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51A4-5BD5-4F9F-8DD1-B9F44BCC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</a:t>
            </a:r>
            <a:br>
              <a:rPr lang="en-US" dirty="0"/>
            </a:br>
            <a:r>
              <a:rPr lang="en-US" dirty="0"/>
              <a:t>Re-review required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1D3AE0-E7F3-4D8D-BE29-DAE086328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71952"/>
              </p:ext>
            </p:extLst>
          </p:nvPr>
        </p:nvGraphicFramePr>
        <p:xfrm>
          <a:off x="238759" y="1066875"/>
          <a:ext cx="11582401" cy="3322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695">
                  <a:extLst>
                    <a:ext uri="{9D8B030D-6E8A-4147-A177-3AD203B41FA5}">
                      <a16:colId xmlns:a16="http://schemas.microsoft.com/office/drawing/2014/main" val="942203772"/>
                    </a:ext>
                  </a:extLst>
                </a:gridCol>
                <a:gridCol w="9986706">
                  <a:extLst>
                    <a:ext uri="{9D8B030D-6E8A-4147-A177-3AD203B41FA5}">
                      <a16:colId xmlns:a16="http://schemas.microsoft.com/office/drawing/2014/main" val="1977302659"/>
                    </a:ext>
                  </a:extLst>
                </a:gridCol>
              </a:tblGrid>
              <a:tr h="267714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83441"/>
                  </a:ext>
                </a:extLst>
              </a:tr>
              <a:tr h="901688"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Great progress.  One issue left: </a:t>
                      </a:r>
                      <a:r>
                        <a:rPr lang="en-US" dirty="0" err="1"/>
                        <a:t>httpclient</a:t>
                      </a:r>
                      <a:r>
                        <a:rPr lang="en-US" dirty="0"/>
                        <a:t> (SONATYPE-2017-0359).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104216"/>
                  </a:ext>
                </a:extLst>
              </a:tr>
              <a:tr h="1049027">
                <a:tc>
                  <a:txBody>
                    <a:bodyPr/>
                    <a:lstStyle/>
                    <a:p>
                      <a:r>
                        <a:rPr lang="en-US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positives are OK to approve.  Requested exemptions based on inclusion of ONAP portal SDK ok to approve (rely on ONAP portal project).</a:t>
                      </a:r>
                    </a:p>
                    <a:p>
                      <a:r>
                        <a:rPr lang="en-US" dirty="0"/>
                        <a:t>2 Dependencies to known vulnerabilities are being removed. (done??)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6218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Template needs to indicate whether SDC exposes the vulnerability in Jackson core or not.  Also the </a:t>
                      </a:r>
                      <a:r>
                        <a:rPr lang="en-US" dirty="0" err="1"/>
                        <a:t>aaf</a:t>
                      </a:r>
                      <a:r>
                        <a:rPr lang="en-US" dirty="0"/>
                        <a:t>-</a:t>
                      </a:r>
                      <a:r>
                        <a:rPr lang="en-US" dirty="0" err="1"/>
                        <a:t>uaz</a:t>
                      </a:r>
                      <a:r>
                        <a:rPr lang="en-US" dirty="0"/>
                        <a:t>-docker, should that be there?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262121"/>
                  </a:ext>
                </a:extLst>
              </a:tr>
              <a:tr h="365685">
                <a:tc>
                  <a:txBody>
                    <a:bodyPr/>
                    <a:lstStyle/>
                    <a:p>
                      <a:r>
                        <a:rPr lang="en-US" dirty="0" err="1"/>
                        <a:t>Usecase</a:t>
                      </a:r>
                      <a:r>
                        <a:rPr lang="en-US" dirty="0"/>
                        <a:t> 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Clarification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090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85703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743</TotalTime>
  <Words>445</Words>
  <Application>Microsoft Office PowerPoint</Application>
  <PresentationFormat>Widescreen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.AppleSystemUIFont</vt:lpstr>
      <vt:lpstr>Arial</vt:lpstr>
      <vt:lpstr>Calibri</vt:lpstr>
      <vt:lpstr>Helvetica Neue Light</vt:lpstr>
      <vt:lpstr>Office Theme</vt:lpstr>
      <vt:lpstr>ONAP Beijing Release Vulnerability Analysis Report – Status to TSC  Stephen Terrill on behalf of the security sub-committee</vt:lpstr>
      <vt:lpstr>Background</vt:lpstr>
      <vt:lpstr>Reflection</vt:lpstr>
      <vt:lpstr>Important</vt:lpstr>
      <vt:lpstr>Status</vt:lpstr>
      <vt:lpstr>Status</vt:lpstr>
      <vt:lpstr>Status</vt:lpstr>
      <vt:lpstr>Status</vt:lpstr>
      <vt:lpstr>Status Re-review required</vt:lpstr>
      <vt:lpstr>Use Case 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TSC Composition Proposal  Chris Donley &amp; Stephen Terrill</dc:title>
  <dc:creator>Microsoft Office User</dc:creator>
  <cp:lastModifiedBy>Stephen Terrill</cp:lastModifiedBy>
  <cp:revision>64</cp:revision>
  <dcterms:created xsi:type="dcterms:W3CDTF">2018-04-03T17:55:38Z</dcterms:created>
  <dcterms:modified xsi:type="dcterms:W3CDTF">2018-05-02T21:34:49Z</dcterms:modified>
</cp:coreProperties>
</file>