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media/image2.jpeg" ContentType="image/jpeg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Trebuchet MS"/>
        <a:ea typeface="Trebuchet MS"/>
        <a:cs typeface="Trebuchet MS"/>
        <a:sym typeface="Trebuchet M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>
          <a:latin typeface="Trebuchet MS"/>
          <a:ea typeface="Trebuchet MS"/>
          <a:cs typeface="Trebuchet M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381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B9BD5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B9BD5"/>
          </a:solidFill>
        </a:fill>
      </a:tcStyle>
    </a:lastRow>
    <a:firstRow>
      <a:tcTxStyle b="on" i="off">
        <a:font>
          <a:latin typeface="Trebuchet MS"/>
          <a:ea typeface="Trebuchet MS"/>
          <a:cs typeface="Trebuchet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B9BD5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6" name="Shape 16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457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457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457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457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457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457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457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457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2.jpe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2.jpe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"/>
          <p:cNvSpPr/>
          <p:nvPr/>
        </p:nvSpPr>
        <p:spPr>
          <a:xfrm>
            <a:off x="-20171" y="0"/>
            <a:ext cx="12192001" cy="96818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solidFill>
              <a:srgbClr val="42719B"/>
            </a:solidFill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21" name="Group"/>
          <p:cNvGrpSpPr/>
          <p:nvPr/>
        </p:nvGrpSpPr>
        <p:grpSpPr>
          <a:xfrm>
            <a:off x="0" y="6479194"/>
            <a:ext cx="12212172" cy="396297"/>
            <a:chOff x="0" y="0"/>
            <a:chExt cx="12212170" cy="396296"/>
          </a:xfrm>
        </p:grpSpPr>
        <p:sp>
          <p:nvSpPr>
            <p:cNvPr id="19" name="Rectangle"/>
            <p:cNvSpPr/>
            <p:nvPr/>
          </p:nvSpPr>
          <p:spPr>
            <a:xfrm>
              <a:off x="-1" y="-1"/>
              <a:ext cx="12212172" cy="396298"/>
            </a:xfrm>
            <a:prstGeom prst="rect">
              <a:avLst/>
            </a:prstGeom>
            <a:solidFill>
              <a:srgbClr val="E7E6E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0" name="Text"/>
            <p:cNvSpPr/>
            <p:nvPr/>
          </p:nvSpPr>
          <p:spPr>
            <a:xfrm>
              <a:off x="0" y="19077"/>
              <a:ext cx="12212171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pPr/>
              <a:r>
                <a:t> </a:t>
              </a:r>
            </a:p>
          </p:txBody>
        </p:sp>
      </p:grpSp>
      <p:pic>
        <p:nvPicPr>
          <p:cNvPr id="22" name="image2.pdf" descr="image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27522" y="6521842"/>
            <a:ext cx="1494865" cy="31132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image3.png" descr="image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4961" y="6604614"/>
            <a:ext cx="2595599" cy="154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image4.jpeg" descr="image4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26899" y="-9138"/>
            <a:ext cx="12198372" cy="6867137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Rectangle"/>
          <p:cNvSpPr/>
          <p:nvPr/>
        </p:nvSpPr>
        <p:spPr>
          <a:xfrm>
            <a:off x="-26899" y="-9137"/>
            <a:ext cx="12208245" cy="186483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26" name="image2.pdf" descr="image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6522" y="499221"/>
            <a:ext cx="3748643" cy="780688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Title Text"/>
          <p:cNvSpPr/>
          <p:nvPr>
            <p:ph type="title"/>
          </p:nvPr>
        </p:nvSpPr>
        <p:spPr>
          <a:xfrm>
            <a:off x="366522" y="2823498"/>
            <a:ext cx="11332719" cy="1514822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pPr/>
            <a:r>
              <a:t>Title Text</a:t>
            </a:r>
          </a:p>
        </p:txBody>
      </p:sp>
      <p:sp>
        <p:nvSpPr>
          <p:cNvPr id="28" name="Body Level One…"/>
          <p:cNvSpPr/>
          <p:nvPr>
            <p:ph type="body" sz="quarter" idx="1"/>
          </p:nvPr>
        </p:nvSpPr>
        <p:spPr>
          <a:xfrm>
            <a:off x="366522" y="4554180"/>
            <a:ext cx="4008788" cy="534186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180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180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180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180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18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Slide Number"/>
          <p:cNvSpPr/>
          <p:nvPr>
            <p:ph type="sldNum" sz="quarter" idx="2"/>
          </p:nvPr>
        </p:nvSpPr>
        <p:spPr>
          <a:xfrm>
            <a:off x="8737600" y="6356350"/>
            <a:ext cx="2844800" cy="264255"/>
          </a:xfrm>
          <a:prstGeom prst="rect">
            <a:avLst/>
          </a:prstGeom>
        </p:spPr>
        <p:txBody>
          <a:bodyPr wrap="square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Rectangle"/>
          <p:cNvSpPr/>
          <p:nvPr/>
        </p:nvSpPr>
        <p:spPr>
          <a:xfrm>
            <a:off x="-20172" y="0"/>
            <a:ext cx="12192003" cy="96818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solidFill>
              <a:srgbClr val="42719B"/>
            </a:solidFill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153" name="Group"/>
          <p:cNvGrpSpPr/>
          <p:nvPr/>
        </p:nvGrpSpPr>
        <p:grpSpPr>
          <a:xfrm>
            <a:off x="-1" y="6479193"/>
            <a:ext cx="12212175" cy="396300"/>
            <a:chOff x="0" y="-1"/>
            <a:chExt cx="12212174" cy="396299"/>
          </a:xfrm>
        </p:grpSpPr>
        <p:sp>
          <p:nvSpPr>
            <p:cNvPr id="151" name="Rectangle"/>
            <p:cNvSpPr/>
            <p:nvPr/>
          </p:nvSpPr>
          <p:spPr>
            <a:xfrm>
              <a:off x="-1" y="-2"/>
              <a:ext cx="12212174" cy="396301"/>
            </a:xfrm>
            <a:prstGeom prst="rect">
              <a:avLst/>
            </a:prstGeom>
            <a:solidFill>
              <a:srgbClr val="E7E6E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52" name="Text"/>
            <p:cNvSpPr/>
            <p:nvPr/>
          </p:nvSpPr>
          <p:spPr>
            <a:xfrm>
              <a:off x="0" y="19076"/>
              <a:ext cx="12212174" cy="3581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pPr/>
              <a:r>
                <a:t> </a:t>
              </a:r>
            </a:p>
          </p:txBody>
        </p:sp>
      </p:grpSp>
      <p:pic>
        <p:nvPicPr>
          <p:cNvPr id="154" name="image2.png" descr="image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27522" y="6521842"/>
            <a:ext cx="1494865" cy="3113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image3.png" descr="image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4961" y="6604613"/>
            <a:ext cx="2595599" cy="154801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Rectangle"/>
          <p:cNvSpPr/>
          <p:nvPr/>
        </p:nvSpPr>
        <p:spPr>
          <a:xfrm>
            <a:off x="0" y="-2"/>
            <a:ext cx="12192000" cy="954743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7" name="Title Text"/>
          <p:cNvSpPr/>
          <p:nvPr>
            <p:ph type="title"/>
          </p:nvPr>
        </p:nvSpPr>
        <p:spPr>
          <a:xfrm>
            <a:off x="314961" y="197830"/>
            <a:ext cx="11506201" cy="538773"/>
          </a:xfrm>
          <a:prstGeom prst="rect">
            <a:avLst/>
          </a:prstGeom>
        </p:spPr>
        <p:txBody>
          <a:bodyPr lIns="45718" tIns="45718" rIns="45718" bIns="45718"/>
          <a:lstStyle/>
          <a:p>
            <a:pPr/>
            <a:r>
              <a:t>Title Text</a:t>
            </a:r>
          </a:p>
        </p:txBody>
      </p:sp>
      <p:sp>
        <p:nvSpPr>
          <p:cNvPr id="158" name="Body Level One…"/>
          <p:cNvSpPr/>
          <p:nvPr>
            <p:ph type="body" idx="1"/>
          </p:nvPr>
        </p:nvSpPr>
        <p:spPr>
          <a:xfrm>
            <a:off x="314325" y="1138237"/>
            <a:ext cx="11506200" cy="5170490"/>
          </a:xfrm>
          <a:prstGeom prst="rect">
            <a:avLst/>
          </a:prstGeom>
        </p:spPr>
        <p:txBody>
          <a:bodyPr lIns="45718" tIns="45718" rIns="45718" bIns="45718"/>
          <a:lstStyle>
            <a:lvl3pPr marL="1234438" indent="-320038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9" name="Slide Number"/>
          <p:cNvSpPr/>
          <p:nvPr>
            <p:ph type="sldNum" sz="quarter" idx="2"/>
          </p:nvPr>
        </p:nvSpPr>
        <p:spPr>
          <a:xfrm>
            <a:off x="11568703" y="6504192"/>
            <a:ext cx="273654" cy="264253"/>
          </a:xfrm>
          <a:prstGeom prst="rect">
            <a:avLst/>
          </a:prstGeom>
        </p:spPr>
        <p:txBody>
          <a:bodyPr lIns="45718" tIns="45718" rIns="45718" bIns="45718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Tex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7" name="Body Level One…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"/>
          <p:cNvSpPr/>
          <p:nvPr/>
        </p:nvSpPr>
        <p:spPr>
          <a:xfrm>
            <a:off x="-20171" y="0"/>
            <a:ext cx="12192001" cy="96818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solidFill>
              <a:srgbClr val="42719B"/>
            </a:solidFill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48" name="Group"/>
          <p:cNvGrpSpPr/>
          <p:nvPr/>
        </p:nvGrpSpPr>
        <p:grpSpPr>
          <a:xfrm>
            <a:off x="0" y="6479194"/>
            <a:ext cx="12212172" cy="396297"/>
            <a:chOff x="0" y="0"/>
            <a:chExt cx="12212170" cy="396296"/>
          </a:xfrm>
        </p:grpSpPr>
        <p:sp>
          <p:nvSpPr>
            <p:cNvPr id="46" name="Rectangle"/>
            <p:cNvSpPr/>
            <p:nvPr/>
          </p:nvSpPr>
          <p:spPr>
            <a:xfrm>
              <a:off x="-1" y="-1"/>
              <a:ext cx="12212172" cy="396298"/>
            </a:xfrm>
            <a:prstGeom prst="rect">
              <a:avLst/>
            </a:prstGeom>
            <a:solidFill>
              <a:srgbClr val="E7E6E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7" name="Text"/>
            <p:cNvSpPr/>
            <p:nvPr/>
          </p:nvSpPr>
          <p:spPr>
            <a:xfrm>
              <a:off x="0" y="19077"/>
              <a:ext cx="12212171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pPr/>
              <a:r>
                <a:t> </a:t>
              </a:r>
            </a:p>
          </p:txBody>
        </p:sp>
      </p:grpSp>
      <p:pic>
        <p:nvPicPr>
          <p:cNvPr id="49" name="image2.pdf" descr="image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27522" y="6521842"/>
            <a:ext cx="1494865" cy="311320"/>
          </a:xfrm>
          <a:prstGeom prst="rect">
            <a:avLst/>
          </a:prstGeom>
          <a:ln w="12700">
            <a:miter lim="400000"/>
          </a:ln>
        </p:spPr>
      </p:pic>
      <p:pic>
        <p:nvPicPr>
          <p:cNvPr id="50" name="image3.png" descr="image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4961" y="660461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Body Level One…"/>
          <p:cNvSpPr/>
          <p:nvPr>
            <p:ph type="body" sz="half" idx="1"/>
          </p:nvPr>
        </p:nvSpPr>
        <p:spPr>
          <a:xfrm>
            <a:off x="411480" y="1301189"/>
            <a:ext cx="5608321" cy="481722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"/>
          <p:cNvSpPr/>
          <p:nvPr/>
        </p:nvSpPr>
        <p:spPr>
          <a:xfrm>
            <a:off x="-20171" y="0"/>
            <a:ext cx="12192001" cy="96818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solidFill>
              <a:srgbClr val="42719B"/>
            </a:solidFill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62" name="Group"/>
          <p:cNvGrpSpPr/>
          <p:nvPr/>
        </p:nvGrpSpPr>
        <p:grpSpPr>
          <a:xfrm>
            <a:off x="0" y="6479194"/>
            <a:ext cx="12212172" cy="396297"/>
            <a:chOff x="0" y="0"/>
            <a:chExt cx="12212170" cy="396296"/>
          </a:xfrm>
        </p:grpSpPr>
        <p:sp>
          <p:nvSpPr>
            <p:cNvPr id="60" name="Rectangle"/>
            <p:cNvSpPr/>
            <p:nvPr/>
          </p:nvSpPr>
          <p:spPr>
            <a:xfrm>
              <a:off x="-1" y="-1"/>
              <a:ext cx="12212172" cy="396298"/>
            </a:xfrm>
            <a:prstGeom prst="rect">
              <a:avLst/>
            </a:prstGeom>
            <a:solidFill>
              <a:srgbClr val="E7E6E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61" name="Text"/>
            <p:cNvSpPr/>
            <p:nvPr/>
          </p:nvSpPr>
          <p:spPr>
            <a:xfrm>
              <a:off x="0" y="19077"/>
              <a:ext cx="12212171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pPr/>
              <a:r>
                <a:t> </a:t>
              </a:r>
            </a:p>
          </p:txBody>
        </p:sp>
      </p:grpSp>
      <p:pic>
        <p:nvPicPr>
          <p:cNvPr id="63" name="image2.pdf" descr="image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27522" y="6521842"/>
            <a:ext cx="1494865" cy="311320"/>
          </a:xfrm>
          <a:prstGeom prst="rect">
            <a:avLst/>
          </a:prstGeom>
          <a:ln w="12700">
            <a:miter lim="400000"/>
          </a:ln>
        </p:spPr>
      </p:pic>
      <p:pic>
        <p:nvPicPr>
          <p:cNvPr id="64" name="image3.png" descr="image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4961" y="6604614"/>
            <a:ext cx="2595599" cy="154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image4.jpeg" descr="image4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934" y="-9138"/>
            <a:ext cx="12198371" cy="686713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8" name="Group"/>
          <p:cNvGrpSpPr/>
          <p:nvPr/>
        </p:nvGrpSpPr>
        <p:grpSpPr>
          <a:xfrm>
            <a:off x="-3" y="1062317"/>
            <a:ext cx="5495776" cy="1504953"/>
            <a:chOff x="0" y="0"/>
            <a:chExt cx="5495774" cy="1504951"/>
          </a:xfrm>
        </p:grpSpPr>
        <p:sp>
          <p:nvSpPr>
            <p:cNvPr id="66" name="Rectangle"/>
            <p:cNvSpPr/>
            <p:nvPr/>
          </p:nvSpPr>
          <p:spPr>
            <a:xfrm>
              <a:off x="-1" y="-1"/>
              <a:ext cx="5495776" cy="150495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67" name="s"/>
            <p:cNvSpPr/>
            <p:nvPr/>
          </p:nvSpPr>
          <p:spPr>
            <a:xfrm>
              <a:off x="0" y="573405"/>
              <a:ext cx="5495775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pPr/>
              <a:r>
                <a:t>s</a:t>
              </a:r>
            </a:p>
          </p:txBody>
        </p:sp>
      </p:grpSp>
      <p:pic>
        <p:nvPicPr>
          <p:cNvPr id="69" name="image2.pdf" descr="image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6300" y="1423410"/>
            <a:ext cx="3810368" cy="793542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Slide Number"/>
          <p:cNvSpPr/>
          <p:nvPr>
            <p:ph type="sldNum" sz="quarter" idx="2"/>
          </p:nvPr>
        </p:nvSpPr>
        <p:spPr>
          <a:xfrm>
            <a:off x="8737600" y="6356350"/>
            <a:ext cx="2844800" cy="264255"/>
          </a:xfrm>
          <a:prstGeom prst="rect">
            <a:avLst/>
          </a:prstGeom>
        </p:spPr>
        <p:txBody>
          <a:bodyPr wrap="square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"/>
          <p:cNvSpPr/>
          <p:nvPr/>
        </p:nvSpPr>
        <p:spPr>
          <a:xfrm>
            <a:off x="-20171" y="0"/>
            <a:ext cx="12192001" cy="96818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solidFill>
              <a:srgbClr val="42719B"/>
            </a:solidFill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80" name="Group"/>
          <p:cNvGrpSpPr/>
          <p:nvPr/>
        </p:nvGrpSpPr>
        <p:grpSpPr>
          <a:xfrm>
            <a:off x="0" y="6479194"/>
            <a:ext cx="12212172" cy="396297"/>
            <a:chOff x="0" y="0"/>
            <a:chExt cx="12212170" cy="396296"/>
          </a:xfrm>
        </p:grpSpPr>
        <p:sp>
          <p:nvSpPr>
            <p:cNvPr id="78" name="Rectangle"/>
            <p:cNvSpPr/>
            <p:nvPr/>
          </p:nvSpPr>
          <p:spPr>
            <a:xfrm>
              <a:off x="-1" y="-1"/>
              <a:ext cx="12212172" cy="396298"/>
            </a:xfrm>
            <a:prstGeom prst="rect">
              <a:avLst/>
            </a:prstGeom>
            <a:solidFill>
              <a:srgbClr val="E7E6E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79" name="Text"/>
            <p:cNvSpPr/>
            <p:nvPr/>
          </p:nvSpPr>
          <p:spPr>
            <a:xfrm>
              <a:off x="0" y="19077"/>
              <a:ext cx="12212171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pPr/>
              <a:r>
                <a:t> </a:t>
              </a:r>
            </a:p>
          </p:txBody>
        </p:sp>
      </p:grpSp>
      <p:pic>
        <p:nvPicPr>
          <p:cNvPr id="81" name="image2.pdf" descr="image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27522" y="6521842"/>
            <a:ext cx="1494865" cy="311320"/>
          </a:xfrm>
          <a:prstGeom prst="rect">
            <a:avLst/>
          </a:prstGeom>
          <a:ln w="12700">
            <a:miter lim="400000"/>
          </a:ln>
        </p:spPr>
      </p:pic>
      <p:pic>
        <p:nvPicPr>
          <p:cNvPr id="82" name="image3.png" descr="image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4961" y="660461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Slide Number"/>
          <p:cNvSpPr/>
          <p:nvPr>
            <p:ph type="sldNum" sz="quarter" idx="2"/>
          </p:nvPr>
        </p:nvSpPr>
        <p:spPr>
          <a:xfrm>
            <a:off x="8737600" y="6356350"/>
            <a:ext cx="2844800" cy="264255"/>
          </a:xfrm>
          <a:prstGeom prst="rect">
            <a:avLst/>
          </a:prstGeom>
        </p:spPr>
        <p:txBody>
          <a:bodyPr wrap="square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"/>
          <p:cNvSpPr/>
          <p:nvPr/>
        </p:nvSpPr>
        <p:spPr>
          <a:xfrm>
            <a:off x="-20171" y="0"/>
            <a:ext cx="12192001" cy="96818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solidFill>
              <a:srgbClr val="42719B"/>
            </a:solidFill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93" name="Group"/>
          <p:cNvGrpSpPr/>
          <p:nvPr/>
        </p:nvGrpSpPr>
        <p:grpSpPr>
          <a:xfrm>
            <a:off x="0" y="6479194"/>
            <a:ext cx="12212172" cy="396297"/>
            <a:chOff x="0" y="0"/>
            <a:chExt cx="12212170" cy="396296"/>
          </a:xfrm>
        </p:grpSpPr>
        <p:sp>
          <p:nvSpPr>
            <p:cNvPr id="91" name="Rectangle"/>
            <p:cNvSpPr/>
            <p:nvPr/>
          </p:nvSpPr>
          <p:spPr>
            <a:xfrm>
              <a:off x="-1" y="-1"/>
              <a:ext cx="12212172" cy="396298"/>
            </a:xfrm>
            <a:prstGeom prst="rect">
              <a:avLst/>
            </a:prstGeom>
            <a:solidFill>
              <a:srgbClr val="E7E6E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92" name="Text"/>
            <p:cNvSpPr/>
            <p:nvPr/>
          </p:nvSpPr>
          <p:spPr>
            <a:xfrm>
              <a:off x="0" y="19077"/>
              <a:ext cx="12212171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pPr/>
              <a:r>
                <a:t> </a:t>
              </a:r>
            </a:p>
          </p:txBody>
        </p:sp>
      </p:grpSp>
      <p:pic>
        <p:nvPicPr>
          <p:cNvPr id="94" name="image2.pdf" descr="image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27522" y="6521842"/>
            <a:ext cx="1494865" cy="311320"/>
          </a:xfrm>
          <a:prstGeom prst="rect">
            <a:avLst/>
          </a:prstGeom>
          <a:ln w="12700">
            <a:miter lim="400000"/>
          </a:ln>
        </p:spPr>
      </p:pic>
      <p:pic>
        <p:nvPicPr>
          <p:cNvPr id="95" name="image3.png" descr="image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4961" y="660461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Rectangle"/>
          <p:cNvSpPr/>
          <p:nvPr/>
        </p:nvSpPr>
        <p:spPr>
          <a:xfrm>
            <a:off x="0" y="-2"/>
            <a:ext cx="12192000" cy="954743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7" name="Title Tex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8" name="Body Level One…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9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"/>
          <p:cNvSpPr/>
          <p:nvPr/>
        </p:nvSpPr>
        <p:spPr>
          <a:xfrm>
            <a:off x="-20171" y="0"/>
            <a:ext cx="12192001" cy="96818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solidFill>
              <a:srgbClr val="42719B"/>
            </a:solidFill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109" name="Group"/>
          <p:cNvGrpSpPr/>
          <p:nvPr/>
        </p:nvGrpSpPr>
        <p:grpSpPr>
          <a:xfrm>
            <a:off x="0" y="6479194"/>
            <a:ext cx="12212172" cy="396297"/>
            <a:chOff x="0" y="0"/>
            <a:chExt cx="12212170" cy="396296"/>
          </a:xfrm>
        </p:grpSpPr>
        <p:sp>
          <p:nvSpPr>
            <p:cNvPr id="107" name="Rectangle"/>
            <p:cNvSpPr/>
            <p:nvPr/>
          </p:nvSpPr>
          <p:spPr>
            <a:xfrm>
              <a:off x="-1" y="-1"/>
              <a:ext cx="12212172" cy="396298"/>
            </a:xfrm>
            <a:prstGeom prst="rect">
              <a:avLst/>
            </a:prstGeom>
            <a:solidFill>
              <a:srgbClr val="E7E6E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08" name="Text"/>
            <p:cNvSpPr/>
            <p:nvPr/>
          </p:nvSpPr>
          <p:spPr>
            <a:xfrm>
              <a:off x="0" y="19077"/>
              <a:ext cx="12212171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pPr/>
              <a:r>
                <a:t> </a:t>
              </a:r>
            </a:p>
          </p:txBody>
        </p:sp>
      </p:grpSp>
      <p:pic>
        <p:nvPicPr>
          <p:cNvPr id="110" name="image2.pdf" descr="image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27522" y="6521842"/>
            <a:ext cx="1494865" cy="3113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image3.png" descr="image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4961" y="660461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Title Tex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3" name="Slide Number"/>
          <p:cNvSpPr/>
          <p:nvPr>
            <p:ph type="sldNum" sz="quarter" idx="2"/>
          </p:nvPr>
        </p:nvSpPr>
        <p:spPr>
          <a:xfrm>
            <a:off x="11568703" y="6504192"/>
            <a:ext cx="304133" cy="294731"/>
          </a:xfrm>
          <a:prstGeom prst="rect">
            <a:avLst/>
          </a:prstGeom>
        </p:spPr>
        <p:txBody>
          <a:bodyPr lIns="60957" tIns="60957" rIns="60957" bIns="60957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Rectangle"/>
          <p:cNvSpPr/>
          <p:nvPr/>
        </p:nvSpPr>
        <p:spPr>
          <a:xfrm>
            <a:off x="-20171" y="0"/>
            <a:ext cx="12192001" cy="96818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solidFill>
              <a:srgbClr val="42719B"/>
            </a:solidFill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123" name="Group"/>
          <p:cNvGrpSpPr/>
          <p:nvPr/>
        </p:nvGrpSpPr>
        <p:grpSpPr>
          <a:xfrm>
            <a:off x="0" y="6479194"/>
            <a:ext cx="12212172" cy="396297"/>
            <a:chOff x="0" y="0"/>
            <a:chExt cx="12212170" cy="396296"/>
          </a:xfrm>
        </p:grpSpPr>
        <p:sp>
          <p:nvSpPr>
            <p:cNvPr id="121" name="Rectangle"/>
            <p:cNvSpPr/>
            <p:nvPr/>
          </p:nvSpPr>
          <p:spPr>
            <a:xfrm>
              <a:off x="-1" y="-1"/>
              <a:ext cx="12212172" cy="396298"/>
            </a:xfrm>
            <a:prstGeom prst="rect">
              <a:avLst/>
            </a:prstGeom>
            <a:solidFill>
              <a:srgbClr val="E7E6E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22" name="Text"/>
            <p:cNvSpPr/>
            <p:nvPr/>
          </p:nvSpPr>
          <p:spPr>
            <a:xfrm>
              <a:off x="0" y="19077"/>
              <a:ext cx="12212171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pPr/>
              <a:r>
                <a:t> </a:t>
              </a:r>
            </a:p>
          </p:txBody>
        </p:sp>
      </p:grpSp>
      <p:pic>
        <p:nvPicPr>
          <p:cNvPr id="124" name="image3.png" descr="image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4961" y="660461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Rectangle"/>
          <p:cNvSpPr/>
          <p:nvPr/>
        </p:nvSpPr>
        <p:spPr>
          <a:xfrm>
            <a:off x="0" y="-2"/>
            <a:ext cx="12192000" cy="954743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6" name="Title Tex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7" name="Body Level One…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"/>
          <p:cNvSpPr/>
          <p:nvPr/>
        </p:nvSpPr>
        <p:spPr>
          <a:xfrm>
            <a:off x="-20171" y="0"/>
            <a:ext cx="12192001" cy="96818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solidFill>
              <a:srgbClr val="42719B"/>
            </a:solidFill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138" name="Group"/>
          <p:cNvGrpSpPr/>
          <p:nvPr/>
        </p:nvGrpSpPr>
        <p:grpSpPr>
          <a:xfrm>
            <a:off x="0" y="6479194"/>
            <a:ext cx="12212172" cy="396297"/>
            <a:chOff x="0" y="0"/>
            <a:chExt cx="12212170" cy="396296"/>
          </a:xfrm>
        </p:grpSpPr>
        <p:sp>
          <p:nvSpPr>
            <p:cNvPr id="136" name="Rectangle"/>
            <p:cNvSpPr/>
            <p:nvPr/>
          </p:nvSpPr>
          <p:spPr>
            <a:xfrm>
              <a:off x="-1" y="-1"/>
              <a:ext cx="12212172" cy="396298"/>
            </a:xfrm>
            <a:prstGeom prst="rect">
              <a:avLst/>
            </a:prstGeom>
            <a:solidFill>
              <a:srgbClr val="E7E6E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37" name="Text"/>
            <p:cNvSpPr/>
            <p:nvPr/>
          </p:nvSpPr>
          <p:spPr>
            <a:xfrm>
              <a:off x="0" y="19077"/>
              <a:ext cx="12212171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pPr/>
              <a:r>
                <a:t> </a:t>
              </a:r>
            </a:p>
          </p:txBody>
        </p:sp>
      </p:grpSp>
      <p:pic>
        <p:nvPicPr>
          <p:cNvPr id="139" name="image2.pdf" descr="image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27522" y="6521842"/>
            <a:ext cx="1494865" cy="3113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image3.png" descr="image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4961" y="660461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Title Text"/>
          <p:cNvSpPr/>
          <p:nvPr>
            <p:ph type="title"/>
          </p:nvPr>
        </p:nvSpPr>
        <p:spPr>
          <a:xfrm>
            <a:off x="609600" y="231619"/>
            <a:ext cx="10972800" cy="640082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42" name="Body Level One…"/>
          <p:cNvSpPr/>
          <p:nvPr>
            <p:ph type="body" idx="1"/>
          </p:nvPr>
        </p:nvSpPr>
        <p:spPr>
          <a:xfrm>
            <a:off x="609600" y="1005839"/>
            <a:ext cx="10972800" cy="502126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 marL="250472" indent="-250472">
              <a:buChar char="▪"/>
              <a:defRPr sz="2000"/>
            </a:lvl2pPr>
            <a:lvl3pPr marL="628650" indent="-285750">
              <a:buChar char="▪"/>
              <a:defRPr sz="2000"/>
            </a:lvl3pPr>
            <a:lvl4pPr marL="1013732" indent="-331107">
              <a:buChar char="▪"/>
              <a:defRPr sz="2000"/>
            </a:lvl4pPr>
            <a:lvl5pPr marL="1281289" indent="-255764">
              <a:buChar char="▪"/>
              <a:defRPr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3" name="Slide Number"/>
          <p:cNvSpPr/>
          <p:nvPr>
            <p:ph type="sldNum" sz="quarter" idx="2"/>
          </p:nvPr>
        </p:nvSpPr>
        <p:spPr>
          <a:xfrm>
            <a:off x="8737600" y="6356350"/>
            <a:ext cx="2844800" cy="264255"/>
          </a:xfrm>
          <a:prstGeom prst="rect">
            <a:avLst/>
          </a:prstGeom>
        </p:spPr>
        <p:txBody>
          <a:bodyPr wrap="square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-20171" y="0"/>
            <a:ext cx="12192001" cy="96818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solidFill>
              <a:srgbClr val="42719B"/>
            </a:solidFill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5" name="Group"/>
          <p:cNvGrpSpPr/>
          <p:nvPr/>
        </p:nvGrpSpPr>
        <p:grpSpPr>
          <a:xfrm>
            <a:off x="0" y="6479194"/>
            <a:ext cx="12212172" cy="396297"/>
            <a:chOff x="0" y="0"/>
            <a:chExt cx="12212170" cy="396296"/>
          </a:xfrm>
        </p:grpSpPr>
        <p:sp>
          <p:nvSpPr>
            <p:cNvPr id="3" name="Rectangle"/>
            <p:cNvSpPr/>
            <p:nvPr/>
          </p:nvSpPr>
          <p:spPr>
            <a:xfrm>
              <a:off x="-1" y="-1"/>
              <a:ext cx="12212172" cy="396298"/>
            </a:xfrm>
            <a:prstGeom prst="rect">
              <a:avLst/>
            </a:prstGeom>
            <a:solidFill>
              <a:srgbClr val="E7E6E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" name="Text"/>
            <p:cNvSpPr/>
            <p:nvPr/>
          </p:nvSpPr>
          <p:spPr>
            <a:xfrm>
              <a:off x="0" y="19077"/>
              <a:ext cx="12212171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pPr/>
              <a:r>
                <a:t> </a:t>
              </a:r>
            </a:p>
          </p:txBody>
        </p:sp>
      </p:grpSp>
      <p:pic>
        <p:nvPicPr>
          <p:cNvPr id="6" name="image2.pdf" descr="image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27522" y="6521842"/>
            <a:ext cx="1494865" cy="31132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3.png" descr="image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4961" y="660461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"/>
          <p:cNvSpPr/>
          <p:nvPr/>
        </p:nvSpPr>
        <p:spPr>
          <a:xfrm>
            <a:off x="0" y="-2"/>
            <a:ext cx="12192000" cy="954743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" name="Title Text"/>
          <p:cNvSpPr/>
          <p:nvPr>
            <p:ph type="title"/>
          </p:nvPr>
        </p:nvSpPr>
        <p:spPr>
          <a:xfrm>
            <a:off x="314961" y="197830"/>
            <a:ext cx="11506201" cy="5387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0" name="Body Level One…"/>
          <p:cNvSpPr/>
          <p:nvPr>
            <p:ph type="body" idx="1"/>
          </p:nvPr>
        </p:nvSpPr>
        <p:spPr>
          <a:xfrm>
            <a:off x="314325" y="1138237"/>
            <a:ext cx="11506200" cy="5170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2pPr>
              <a:buChar char="-"/>
            </a:lvl2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" name="Slide Number"/>
          <p:cNvSpPr/>
          <p:nvPr>
            <p:ph type="sldNum" sz="quarter" idx="2"/>
          </p:nvPr>
        </p:nvSpPr>
        <p:spPr>
          <a:xfrm>
            <a:off x="11568703" y="6504192"/>
            <a:ext cx="273657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</p:sldLayoutIdLst>
  <p:transition xmlns:p14="http://schemas.microsoft.com/office/powerpoint/2010/main" spd="med" advClick="1"/>
  <p:txStyles>
    <p:titleStyle>
      <a:lvl1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2860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45720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68580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91440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14300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37160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60020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44546A"/>
          </a:solidFill>
          <a:uFillTx/>
          <a:latin typeface="+mn-lt"/>
          <a:ea typeface="+mn-ea"/>
          <a:cs typeface="+mn-cs"/>
          <a:sym typeface="Arial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44546A"/>
          </a:solidFill>
          <a:uFillTx/>
          <a:latin typeface="+mn-lt"/>
          <a:ea typeface="+mn-ea"/>
          <a:cs typeface="+mn-cs"/>
          <a:sym typeface="Arial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44546A"/>
          </a:solidFill>
          <a:uFillTx/>
          <a:latin typeface="+mn-lt"/>
          <a:ea typeface="+mn-ea"/>
          <a:cs typeface="+mn-cs"/>
          <a:sym typeface="Arial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44546A"/>
          </a:solidFill>
          <a:uFillTx/>
          <a:latin typeface="+mn-lt"/>
          <a:ea typeface="+mn-ea"/>
          <a:cs typeface="+mn-cs"/>
          <a:sym typeface="Arial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44546A"/>
          </a:solidFill>
          <a:uFillTx/>
          <a:latin typeface="+mn-lt"/>
          <a:ea typeface="+mn-ea"/>
          <a:cs typeface="+mn-cs"/>
          <a:sym typeface="Arial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44546A"/>
          </a:solidFill>
          <a:uFillTx/>
          <a:latin typeface="+mn-lt"/>
          <a:ea typeface="+mn-ea"/>
          <a:cs typeface="+mn-cs"/>
          <a:sym typeface="Arial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44546A"/>
          </a:solidFill>
          <a:uFillTx/>
          <a:latin typeface="+mn-lt"/>
          <a:ea typeface="+mn-ea"/>
          <a:cs typeface="+mn-cs"/>
          <a:sym typeface="Arial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44546A"/>
          </a:solidFill>
          <a:uFillTx/>
          <a:latin typeface="+mn-lt"/>
          <a:ea typeface="+mn-ea"/>
          <a:cs typeface="+mn-cs"/>
          <a:sym typeface="Arial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44546A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286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4572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6858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9144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1430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3716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6002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Don’t Break the Build Dublin Plan"/>
          <p:cNvSpPr/>
          <p:nvPr>
            <p:ph type="ctrTitle"/>
          </p:nvPr>
        </p:nvSpPr>
        <p:spPr>
          <a:xfrm>
            <a:off x="366521" y="2823498"/>
            <a:ext cx="11332720" cy="1391664"/>
          </a:xfrm>
          <a:prstGeom prst="rect">
            <a:avLst/>
          </a:prstGeom>
        </p:spPr>
        <p:txBody>
          <a:bodyPr/>
          <a:lstStyle/>
          <a:p>
            <a:pPr/>
            <a:r>
              <a:t>Don’t Break the Build Dublin Plan</a:t>
            </a:r>
          </a:p>
        </p:txBody>
      </p:sp>
      <p:sp>
        <p:nvSpPr>
          <p:cNvPr id="169" name="Integration Team"/>
          <p:cNvSpPr/>
          <p:nvPr>
            <p:ph type="subTitle" sz="quarter" idx="1"/>
          </p:nvPr>
        </p:nvSpPr>
        <p:spPr>
          <a:xfrm>
            <a:off x="366520" y="4130435"/>
            <a:ext cx="9368495" cy="1110640"/>
          </a:xfrm>
          <a:prstGeom prst="rect">
            <a:avLst/>
          </a:prstGeom>
        </p:spPr>
        <p:txBody>
          <a:bodyPr/>
          <a:lstStyle/>
          <a:p>
            <a:pPr defTabSz="749808">
              <a:spcBef>
                <a:spcPts val="800"/>
              </a:spcBef>
              <a:defRPr sz="1968"/>
            </a:pPr>
          </a:p>
          <a:p>
            <a:pPr defTabSz="749808">
              <a:spcBef>
                <a:spcPts val="800"/>
              </a:spcBef>
              <a:defRPr sz="1968"/>
            </a:pPr>
          </a:p>
          <a:p>
            <a:pPr defTabSz="749808">
              <a:spcBef>
                <a:spcPts val="800"/>
              </a:spcBef>
              <a:defRPr sz="1968"/>
            </a:pPr>
            <a:r>
              <a:t>Integration Team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`Don’t Break the Build` Dublin Plan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3" indent="596645" defTabSz="795527">
              <a:defRPr sz="3132"/>
            </a:pPr>
            <a:r>
              <a:t>`Don’t Break the Build` Dublin Plan</a:t>
            </a:r>
          </a:p>
        </p:txBody>
      </p:sp>
      <p:sp>
        <p:nvSpPr>
          <p:cNvPr id="172" name="Will remove docker-manifest-staging.csv and use OOM charts for development staging…"/>
          <p:cNvSpPr/>
          <p:nvPr>
            <p:ph type="body" idx="1"/>
          </p:nvPr>
        </p:nvSpPr>
        <p:spPr>
          <a:xfrm>
            <a:off x="322728" y="1141622"/>
            <a:ext cx="11506201" cy="5170488"/>
          </a:xfrm>
          <a:prstGeom prst="rect">
            <a:avLst/>
          </a:prstGeom>
        </p:spPr>
        <p:txBody>
          <a:bodyPr/>
          <a:lstStyle/>
          <a:p>
            <a:pPr marL="180594" indent="-180594" defTabSz="722376">
              <a:spcBef>
                <a:spcPts val="700"/>
              </a:spcBef>
              <a:defRPr sz="2212"/>
            </a:pPr>
            <a:r>
              <a:t>Will remove docker-manifest-staging.csv and use OOM charts for development staging</a:t>
            </a:r>
          </a:p>
          <a:p>
            <a:pPr lvl="1" marL="571881" indent="-210693" defTabSz="722376">
              <a:spcBef>
                <a:spcPts val="700"/>
              </a:spcBef>
              <a:defRPr sz="2212"/>
            </a:pPr>
            <a:r>
              <a:t>Concern of having no committer privilege on OOM repo</a:t>
            </a:r>
          </a:p>
          <a:p>
            <a:pPr lvl="1" marL="571881" indent="-210693" defTabSz="722376">
              <a:spcBef>
                <a:spcPts val="700"/>
              </a:spcBef>
              <a:defRPr sz="2212"/>
            </a:pPr>
            <a:r>
              <a:t>Still keep docker-manifest.csv for final release testing so integration team has full control of what is released at the end. We need to sync back to OOM charts </a:t>
            </a:r>
          </a:p>
          <a:p>
            <a:pPr marL="180594" indent="-180594" defTabSz="722376">
              <a:spcBef>
                <a:spcPts val="700"/>
              </a:spcBef>
              <a:defRPr sz="2212"/>
            </a:pPr>
            <a:r>
              <a:t>Use the latest of latest snapshot image version (master repo tip)</a:t>
            </a:r>
          </a:p>
          <a:p>
            <a:pPr lvl="1" marL="571881" indent="-210693" defTabSz="722376">
              <a:spcBef>
                <a:spcPts val="700"/>
              </a:spcBef>
              <a:defRPr sz="2212"/>
            </a:pPr>
            <a:r>
              <a:t>Avoid testing old code</a:t>
            </a:r>
          </a:p>
          <a:p>
            <a:pPr lvl="1" marL="571881" indent="-210693" defTabSz="722376">
              <a:spcBef>
                <a:spcPts val="700"/>
              </a:spcBef>
              <a:defRPr sz="2212"/>
            </a:pPr>
            <a:r>
              <a:t>Avoid mismatch of image and OOM charts</a:t>
            </a:r>
          </a:p>
          <a:p>
            <a:pPr marL="180594" indent="-180594" defTabSz="722376">
              <a:spcBef>
                <a:spcPts val="700"/>
              </a:spcBef>
              <a:defRPr sz="2212"/>
            </a:pPr>
            <a:r>
              <a:t>Integration team runs daily CI  to do integration basic sanity test </a:t>
            </a:r>
          </a:p>
          <a:p>
            <a:pPr lvl="1" marL="571881" indent="-210693" defTabSz="722376">
              <a:spcBef>
                <a:spcPts val="700"/>
              </a:spcBef>
              <a:defRPr sz="2212"/>
            </a:pPr>
            <a:r>
              <a:t>Integration basic sanity test covers ONAP deployment, healthcheck, model distribution,  vFWCL use case</a:t>
            </a:r>
          </a:p>
          <a:p>
            <a:pPr lvl="1" marL="571881" indent="-210693" defTabSz="722376">
              <a:spcBef>
                <a:spcPts val="700"/>
              </a:spcBef>
              <a:defRPr sz="2212"/>
            </a:pPr>
            <a:r>
              <a:t>Focus on A&amp;AI, DMAAP, SDC, SO and SDNC first, then add DCAE, Policy and APPC</a:t>
            </a:r>
          </a:p>
          <a:p>
            <a:pPr lvl="1" marL="571881" indent="-210693" defTabSz="722376">
              <a:spcBef>
                <a:spcPts val="700"/>
              </a:spcBef>
              <a:defRPr sz="2212"/>
            </a:pPr>
            <a:r>
              <a:t>Create JIRA and track blocking and high priority issues</a:t>
            </a:r>
          </a:p>
          <a:p>
            <a:pPr marL="180594" indent="-180594" defTabSz="722376">
              <a:spcBef>
                <a:spcPts val="700"/>
              </a:spcBef>
              <a:defRPr sz="2212"/>
            </a:pPr>
            <a:r>
              <a:t>Add passing integration basic sanity test to M3 and M4 checklists</a:t>
            </a:r>
          </a:p>
        </p:txBody>
      </p:sp>
      <p:sp>
        <p:nvSpPr>
          <p:cNvPr id="173" name="Slide Number"/>
          <p:cNvSpPr/>
          <p:nvPr>
            <p:ph type="sldNum" sz="quarter" idx="2"/>
          </p:nvPr>
        </p:nvSpPr>
        <p:spPr>
          <a:xfrm>
            <a:off x="11568703" y="6504192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wipe dir="r"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5B9BD5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rebuchet MS"/>
            <a:ea typeface="Trebuchet MS"/>
            <a:cs typeface="Trebuchet M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5B9BD5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rebuchet MS"/>
            <a:ea typeface="Trebuchet MS"/>
            <a:cs typeface="Trebuchet M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5B9BD5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rebuchet MS"/>
            <a:ea typeface="Trebuchet MS"/>
            <a:cs typeface="Trebuchet M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5B9BD5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rebuchet MS"/>
            <a:ea typeface="Trebuchet MS"/>
            <a:cs typeface="Trebuchet M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