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90738" autoAdjust="0"/>
  </p:normalViewPr>
  <p:slideViewPr>
    <p:cSldViewPr snapToGrid="0" snapToObjects="1">
      <p:cViewPr>
        <p:scale>
          <a:sx n="75" d="100"/>
          <a:sy n="75" d="100"/>
        </p:scale>
        <p:origin x="-8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ONAP  Installation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E</a:t>
            </a:r>
            <a:r>
              <a:rPr lang="en-US" dirty="0" smtClean="0"/>
              <a:t>ric Debeau, Orange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smtClean="0"/>
              <a:t>August 17,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Automate ONAP installation &amp; verify with a service</a:t>
            </a:r>
          </a:p>
          <a:p>
            <a:pPr lvl="1"/>
            <a:r>
              <a:rPr lang="en-US" dirty="0" smtClean="0"/>
              <a:t>ONAP installation</a:t>
            </a:r>
          </a:p>
          <a:p>
            <a:pPr lvl="1"/>
            <a:r>
              <a:rPr lang="en-US" dirty="0" smtClean="0"/>
              <a:t>ONAP health check</a:t>
            </a:r>
          </a:p>
          <a:p>
            <a:pPr lvl="1"/>
            <a:r>
              <a:rPr lang="en-US" dirty="0" smtClean="0"/>
              <a:t>ONAP Service deployment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vFW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ONAP Service closed loop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vFW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Populate results</a:t>
            </a:r>
          </a:p>
          <a:p>
            <a:pPr lvl="1"/>
            <a:r>
              <a:rPr lang="en-US" dirty="0" smtClean="0"/>
              <a:t>Clean up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Pre-requisites</a:t>
            </a:r>
          </a:p>
          <a:p>
            <a:pPr lvl="1"/>
            <a:r>
              <a:rPr lang="en-US" dirty="0" smtClean="0"/>
              <a:t>OpenStack tenant created</a:t>
            </a:r>
          </a:p>
          <a:p>
            <a:pPr lvl="1"/>
            <a:r>
              <a:rPr lang="en-US" dirty="0" smtClean="0"/>
              <a:t>IP addresses pre-allocated for DCAE VM</a:t>
            </a:r>
          </a:p>
          <a:p>
            <a:pPr lvl="1"/>
            <a:r>
              <a:rPr lang="en-US" dirty="0" smtClean="0"/>
              <a:t>Default Security group : all ports open</a:t>
            </a:r>
          </a:p>
          <a:p>
            <a:pPr lvl="1"/>
            <a:r>
              <a:rPr lang="en-US" dirty="0" smtClean="0"/>
              <a:t>Existing internal network connected to external network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6189" y="1885434"/>
            <a:ext cx="2005604" cy="4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976189" y="1496536"/>
            <a:ext cx="1220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Inspired by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?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ONAP Installation</a:t>
            </a:r>
          </a:p>
          <a:p>
            <a:pPr lvl="1"/>
            <a:r>
              <a:rPr lang="en-US" dirty="0" smtClean="0"/>
              <a:t>Heat template</a:t>
            </a:r>
          </a:p>
          <a:p>
            <a:pPr lvl="1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stack create -e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onap_openstack.env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-t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onap_openstack.yaml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ONAP </a:t>
            </a:r>
          </a:p>
          <a:p>
            <a:pPr lvl="1"/>
            <a:r>
              <a:rPr lang="en-US" dirty="0" smtClean="0"/>
              <a:t>Health Check via VM Robot</a:t>
            </a:r>
          </a:p>
          <a:p>
            <a:pPr lvl="1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./runTags.sh 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health h -d ./html -V /share/config/integration_robot_properties.py -V /share/config/integration_preload_parameters.py -V /share/config/vm_properties.py</a:t>
            </a:r>
          </a:p>
          <a:p>
            <a:r>
              <a:rPr lang="en-US" dirty="0" smtClean="0"/>
              <a:t>Service Deployment</a:t>
            </a:r>
          </a:p>
          <a:p>
            <a:pPr lvl="1"/>
            <a:r>
              <a:rPr lang="en-US" dirty="0" smtClean="0"/>
              <a:t>Robot Framework ?</a:t>
            </a:r>
          </a:p>
          <a:p>
            <a:r>
              <a:rPr lang="en-US" dirty="0" smtClean="0"/>
              <a:t>Clean Up</a:t>
            </a:r>
          </a:p>
          <a:p>
            <a:pPr lvl="1"/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./delete_stack.sh</a:t>
            </a:r>
          </a:p>
          <a:p>
            <a:pPr lvl="1"/>
            <a:r>
              <a:rPr lang="en-US" dirty="0" smtClean="0"/>
              <a:t>Scripts to remove resources launched by DCAE Controller</a:t>
            </a:r>
          </a:p>
          <a:p>
            <a:pPr lvl="1"/>
            <a:r>
              <a:rPr lang="en-US" dirty="0" smtClean="0"/>
              <a:t>Heat stack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8361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tool to use ?</a:t>
            </a:r>
          </a:p>
          <a:p>
            <a:pPr lvl="1"/>
            <a:r>
              <a:rPr lang="en-US" dirty="0" smtClean="0"/>
              <a:t>Robot FM </a:t>
            </a:r>
          </a:p>
          <a:p>
            <a:pPr lvl="1"/>
            <a:r>
              <a:rPr lang="en-US" dirty="0" smtClean="0"/>
              <a:t>Python script </a:t>
            </a:r>
          </a:p>
          <a:p>
            <a:pPr lvl="1"/>
            <a:r>
              <a:rPr lang="en-US" dirty="0" smtClean="0"/>
              <a:t>Bash script</a:t>
            </a:r>
          </a:p>
          <a:p>
            <a:pPr lvl="1"/>
            <a:r>
              <a:rPr lang="en-US" dirty="0"/>
              <a:t>To be integrated in </a:t>
            </a:r>
            <a:r>
              <a:rPr lang="en-US" dirty="0" smtClean="0"/>
              <a:t>CI Jenkins Jobs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Timer to be setup before launching health check</a:t>
            </a:r>
          </a:p>
          <a:p>
            <a:pPr lvl="1"/>
            <a:r>
              <a:rPr lang="en-US" dirty="0" smtClean="0"/>
              <a:t>Which criteria to be selected ?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here to populate results ?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Tests_result_collection</a:t>
            </a:r>
            <a:r>
              <a:rPr lang="en-US" dirty="0" smtClean="0"/>
              <a:t> OPNFV data-base and API ?</a:t>
            </a:r>
          </a:p>
          <a:p>
            <a:pPr lvl="1"/>
            <a:r>
              <a:rPr lang="en-US" dirty="0" smtClean="0"/>
              <a:t>Need to deploy such data-base in Linux Foundation environment.</a:t>
            </a:r>
          </a:p>
        </p:txBody>
      </p:sp>
    </p:spTree>
    <p:extLst>
      <p:ext uri="{BB962C8B-B14F-4D97-AF65-F5344CB8AC3E}">
        <p14:creationId xmlns:p14="http://schemas.microsoft.com/office/powerpoint/2010/main" val="182118312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OPNFV </a:t>
            </a:r>
            <a:r>
              <a:rPr lang="en-US" dirty="0" err="1" smtClean="0"/>
              <a:t>Tests_result_collection</a:t>
            </a:r>
            <a:endParaRPr lang="en-US" dirty="0"/>
          </a:p>
        </p:txBody>
      </p:sp>
      <p:pic>
        <p:nvPicPr>
          <p:cNvPr id="1026" name="Picture 2" descr="par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869950"/>
            <a:ext cx="91249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r>
              <a:rPr lang="en-US" dirty="0" smtClean="0"/>
              <a:t>A mongo DB</a:t>
            </a:r>
          </a:p>
          <a:p>
            <a:r>
              <a:rPr lang="en-US" dirty="0" smtClean="0"/>
              <a:t>A simple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4316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4010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734917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Detete_stack.sh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Delete resources created by DCAE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controlers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and delete the global ONAP stack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OrpPenStack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env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variables must be configured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Usage : ./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delete_stack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stack_name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 ONAP version: R1.1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port delete $(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port list | grep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zldc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'{print $4}')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server delete $(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server list | grep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zldc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'{print $4}')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keypair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delete $(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keypair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list | grep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dcae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'{print $2}')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stack delete -y $(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stack list | grep  ONAP |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'{print $4}')</a:t>
            </a:r>
          </a:p>
        </p:txBody>
      </p:sp>
    </p:spTree>
    <p:extLst>
      <p:ext uri="{BB962C8B-B14F-4D97-AF65-F5344CB8AC3E}">
        <p14:creationId xmlns:p14="http://schemas.microsoft.com/office/powerpoint/2010/main" val="199091831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1969</TotalTime>
  <Words>304</Words>
  <Application>Microsoft Office PowerPoint</Application>
  <PresentationFormat>Personnalisé</PresentationFormat>
  <Paragraphs>62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Office Theme</vt:lpstr>
      <vt:lpstr>ONAP  Installation  Eric Debeau, Orange</vt:lpstr>
      <vt:lpstr>Objectives</vt:lpstr>
      <vt:lpstr>How ?</vt:lpstr>
      <vt:lpstr>Open questions</vt:lpstr>
      <vt:lpstr>OPNFV Tests_result_collection</vt:lpstr>
      <vt:lpstr>Présentation PowerPoint</vt:lpstr>
      <vt:lpstr>Detete_stack.sh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Eric Debeau</cp:lastModifiedBy>
  <cp:revision>95</cp:revision>
  <dcterms:created xsi:type="dcterms:W3CDTF">2017-02-27T16:23:08Z</dcterms:created>
  <dcterms:modified xsi:type="dcterms:W3CDTF">2017-08-17T14:51:45Z</dcterms:modified>
</cp:coreProperties>
</file>