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4"/>
  </p:sldMasterIdLst>
  <p:notesMasterIdLst>
    <p:notesMasterId r:id="rId12"/>
  </p:notesMasterIdLst>
  <p:sldIdLst>
    <p:sldId id="3825" r:id="rId5"/>
    <p:sldId id="3826" r:id="rId6"/>
    <p:sldId id="3827" r:id="rId7"/>
    <p:sldId id="3831" r:id="rId8"/>
    <p:sldId id="3828" r:id="rId9"/>
    <p:sldId id="3791" r:id="rId10"/>
    <p:sldId id="383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0" userDrawn="1">
          <p15:clr>
            <a:srgbClr val="A4A3A4"/>
          </p15:clr>
        </p15:guide>
        <p15:guide id="2" orient="horz" pos="3408" userDrawn="1">
          <p15:clr>
            <a:srgbClr val="A4A3A4"/>
          </p15:clr>
        </p15:guide>
        <p15:guide id="3" pos="6936" userDrawn="1">
          <p15:clr>
            <a:srgbClr val="A4A3A4"/>
          </p15:clr>
        </p15:guide>
        <p15:guide id="4" pos="744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8076" autoAdjust="0"/>
  </p:normalViewPr>
  <p:slideViewPr>
    <p:cSldViewPr snapToGrid="0">
      <p:cViewPr varScale="1">
        <p:scale>
          <a:sx n="82" d="100"/>
          <a:sy n="82" d="100"/>
        </p:scale>
        <p:origin x="1572" y="90"/>
      </p:cViewPr>
      <p:guideLst>
        <p:guide orient="horz" pos="1200"/>
        <p:guide orient="horz" pos="3408"/>
        <p:guide pos="6936"/>
        <p:guide pos="7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5B3066-540F-4606-ADEC-65EB1C3E9627}" type="doc">
      <dgm:prSet loTypeId="urn:microsoft.com/office/officeart/2016/7/layout/BasicLinearProcessNumbered#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98ACE8E-34F4-43E6-BB2E-1809B1CC58DC}">
      <dgm:prSet/>
      <dgm:spPr>
        <a:solidFill>
          <a:schemeClr val="accent1">
            <a:lumMod val="20000"/>
            <a:lumOff val="80000"/>
            <a:alpha val="90000"/>
          </a:schemeClr>
        </a:solidFill>
        <a:ln>
          <a:noFill/>
        </a:ln>
      </dgm:spPr>
      <dgm:t>
        <a:bodyPr/>
        <a:lstStyle/>
        <a:p>
          <a:r>
            <a:rPr lang="en-US" b="0" i="0" u="none" dirty="0"/>
            <a:t>Go to VID pod</a:t>
          </a:r>
          <a:endParaRPr lang="en-US" dirty="0"/>
        </a:p>
      </dgm:t>
    </dgm:pt>
    <dgm:pt modelId="{49F555B2-B165-4CB6-8578-DF4BCD791ABF}" type="parTrans" cxnId="{8327A44B-5326-4A8B-9B23-A3D3C09A16F3}">
      <dgm:prSet/>
      <dgm:spPr/>
      <dgm:t>
        <a:bodyPr/>
        <a:lstStyle/>
        <a:p>
          <a:endParaRPr lang="en-US"/>
        </a:p>
      </dgm:t>
    </dgm:pt>
    <dgm:pt modelId="{C54063C4-24CD-4834-9424-53756AE38C6B}" type="sibTrans" cxnId="{8327A44B-5326-4A8B-9B23-A3D3C09A16F3}">
      <dgm:prSet phldrT="1" phldr="0"/>
      <dgm:spPr>
        <a:solidFill>
          <a:schemeClr val="accent1"/>
        </a:solidFill>
        <a:ln>
          <a:noFill/>
        </a:ln>
      </dgm:spPr>
      <dgm:t>
        <a:bodyPr/>
        <a:lstStyle/>
        <a:p>
          <a:r>
            <a:rPr lang="en-US"/>
            <a:t>1</a:t>
          </a:r>
          <a:endParaRPr lang="en-US" dirty="0"/>
        </a:p>
      </dgm:t>
    </dgm:pt>
    <dgm:pt modelId="{0F6BA1FB-59E5-4F16-A7B4-1533BB1F09E4}">
      <dgm:prSet/>
      <dgm:spPr>
        <a:solidFill>
          <a:schemeClr val="accent2">
            <a:lumMod val="20000"/>
            <a:lumOff val="80000"/>
            <a:alpha val="90000"/>
          </a:schemeClr>
        </a:solidFill>
        <a:ln>
          <a:noFill/>
        </a:ln>
      </dgm:spPr>
      <dgm:t>
        <a:bodyPr/>
        <a:lstStyle/>
        <a:p>
          <a:r>
            <a:rPr lang="en-US" dirty="0"/>
            <a:t>Edit</a:t>
          </a:r>
          <a:r>
            <a:rPr lang="en-US" baseline="0" dirty="0"/>
            <a:t> </a:t>
          </a:r>
          <a:r>
            <a:rPr lang="en-US" baseline="0" dirty="0" err="1"/>
            <a:t>onap.features.properties</a:t>
          </a:r>
          <a:r>
            <a:rPr lang="en-US" baseline="0" dirty="0"/>
            <a:t> file</a:t>
          </a:r>
          <a:endParaRPr lang="en-US" dirty="0"/>
        </a:p>
      </dgm:t>
    </dgm:pt>
    <dgm:pt modelId="{6A557BB1-C0DD-44CB-8745-CE5481476209}" type="parTrans" cxnId="{F0FA65E5-FB81-4E7A-9467-65363565F4A0}">
      <dgm:prSet/>
      <dgm:spPr/>
      <dgm:t>
        <a:bodyPr/>
        <a:lstStyle/>
        <a:p>
          <a:endParaRPr lang="en-US"/>
        </a:p>
      </dgm:t>
    </dgm:pt>
    <dgm:pt modelId="{7DBF5CB5-29DD-4671-A0F3-981D48571500}" type="sibTrans" cxnId="{F0FA65E5-FB81-4E7A-9467-65363565F4A0}">
      <dgm:prSet phldrT="2" phldr="0"/>
      <dgm:spPr>
        <a:solidFill>
          <a:schemeClr val="accent2"/>
        </a:solidFill>
        <a:ln>
          <a:noFill/>
        </a:ln>
      </dgm:spPr>
      <dgm:t>
        <a:bodyPr/>
        <a:lstStyle/>
        <a:p>
          <a:r>
            <a:rPr lang="en-US"/>
            <a:t>2</a:t>
          </a:r>
          <a:endParaRPr lang="en-US" dirty="0"/>
        </a:p>
      </dgm:t>
    </dgm:pt>
    <dgm:pt modelId="{1D096F01-AEA8-401D-8348-98E9A81F3CE0}">
      <dgm:prSet custT="1"/>
      <dgm:spPr>
        <a:solidFill>
          <a:schemeClr val="accent4">
            <a:lumMod val="20000"/>
            <a:lumOff val="80000"/>
            <a:alpha val="90000"/>
          </a:schemeClr>
        </a:solidFill>
        <a:ln>
          <a:noFill/>
        </a:ln>
      </dgm:spPr>
      <dgm:t>
        <a:bodyPr/>
        <a:lstStyle/>
        <a:p>
          <a:r>
            <a:rPr lang="en-US" sz="1100" b="0" i="0" u="none" dirty="0"/>
            <a:t>Change </a:t>
          </a:r>
          <a:r>
            <a:rPr lang="en-US" sz="1000" b="0" i="0" u="none" dirty="0"/>
            <a:t>FLAG_ENABLE_WEBPACK_MODERN_UI </a:t>
          </a:r>
          <a:r>
            <a:rPr lang="en-US" sz="1100" b="0" i="0" u="none" dirty="0"/>
            <a:t>to true</a:t>
          </a:r>
          <a:endParaRPr lang="en-US" sz="1100" dirty="0"/>
        </a:p>
      </dgm:t>
    </dgm:pt>
    <dgm:pt modelId="{AB9DA1CE-0370-48BB-8362-3A4CBF7FFB29}" type="parTrans" cxnId="{FD2381C0-DA6F-4859-90D6-313730044E7C}">
      <dgm:prSet/>
      <dgm:spPr/>
      <dgm:t>
        <a:bodyPr/>
        <a:lstStyle/>
        <a:p>
          <a:endParaRPr lang="en-US"/>
        </a:p>
      </dgm:t>
    </dgm:pt>
    <dgm:pt modelId="{6088456C-4B73-4948-985C-DD954DEF44EF}" type="sibTrans" cxnId="{FD2381C0-DA6F-4859-90D6-313730044E7C}">
      <dgm:prSet phldrT="3" phldr="0"/>
      <dgm:spPr>
        <a:solidFill>
          <a:schemeClr val="accent4"/>
        </a:solidFill>
        <a:ln>
          <a:noFill/>
        </a:ln>
      </dgm:spPr>
      <dgm:t>
        <a:bodyPr/>
        <a:lstStyle/>
        <a:p>
          <a:r>
            <a:rPr lang="en-US"/>
            <a:t>3</a:t>
          </a:r>
          <a:endParaRPr lang="en-US" dirty="0"/>
        </a:p>
      </dgm:t>
    </dgm:pt>
    <dgm:pt modelId="{DE16CBB4-D3F4-44AD-8379-3A5D78B889D5}">
      <dgm:prSet/>
      <dgm:spPr>
        <a:solidFill>
          <a:schemeClr val="accent5">
            <a:lumMod val="20000"/>
            <a:lumOff val="80000"/>
            <a:alpha val="90000"/>
          </a:schemeClr>
        </a:solidFill>
        <a:ln>
          <a:noFill/>
        </a:ln>
      </dgm:spPr>
      <dgm:t>
        <a:bodyPr/>
        <a:lstStyle/>
        <a:p>
          <a:r>
            <a:rPr lang="en-US" dirty="0"/>
            <a:t>Leave pod untouched.</a:t>
          </a:r>
        </a:p>
        <a:p>
          <a:r>
            <a:rPr lang="en-US" dirty="0"/>
            <a:t>Don’t delete/restart .. </a:t>
          </a:r>
        </a:p>
      </dgm:t>
    </dgm:pt>
    <dgm:pt modelId="{917142D8-7514-46BB-B61D-8633F0189C31}" type="parTrans" cxnId="{058D75E7-8E09-41CE-ADFC-EEAD1556353B}">
      <dgm:prSet/>
      <dgm:spPr/>
      <dgm:t>
        <a:bodyPr/>
        <a:lstStyle/>
        <a:p>
          <a:endParaRPr lang="en-US"/>
        </a:p>
      </dgm:t>
    </dgm:pt>
    <dgm:pt modelId="{C2728830-9A00-4764-A9F1-670DDF9E57B3}" type="sibTrans" cxnId="{058D75E7-8E09-41CE-ADFC-EEAD1556353B}">
      <dgm:prSet phldrT="4" phldr="0"/>
      <dgm:spPr>
        <a:solidFill>
          <a:schemeClr val="accent5"/>
        </a:solidFill>
        <a:ln>
          <a:noFill/>
        </a:ln>
      </dgm:spPr>
      <dgm:t>
        <a:bodyPr/>
        <a:lstStyle/>
        <a:p>
          <a:r>
            <a:rPr lang="en-US"/>
            <a:t>4</a:t>
          </a:r>
          <a:endParaRPr lang="en-US" dirty="0"/>
        </a:p>
      </dgm:t>
    </dgm:pt>
    <dgm:pt modelId="{F7B81412-5EAE-488C-9259-0FA0EB0F090B}">
      <dgm:prSet/>
      <dgm:spPr>
        <a:solidFill>
          <a:schemeClr val="accent6">
            <a:lumMod val="20000"/>
            <a:lumOff val="80000"/>
            <a:alpha val="90000"/>
          </a:schemeClr>
        </a:solidFill>
        <a:ln>
          <a:noFill/>
        </a:ln>
      </dgm:spPr>
      <dgm:t>
        <a:bodyPr/>
        <a:lstStyle/>
        <a:p>
          <a:r>
            <a:rPr lang="en-US" b="0" i="0" u="none" dirty="0"/>
            <a:t>Check if flag is changed in /vid/flags UI.</a:t>
          </a:r>
        </a:p>
        <a:p>
          <a:r>
            <a:rPr lang="en-US" b="0" i="0" u="none" dirty="0"/>
            <a:t>Enjoy Modern UI!</a:t>
          </a:r>
          <a:endParaRPr lang="en-US" dirty="0"/>
        </a:p>
      </dgm:t>
    </dgm:pt>
    <dgm:pt modelId="{C9E63F01-62A4-4331-A67D-7FE563CE9D07}" type="parTrans" cxnId="{AD7281BE-8A99-43C0-9016-4082EB985BF2}">
      <dgm:prSet/>
      <dgm:spPr/>
      <dgm:t>
        <a:bodyPr/>
        <a:lstStyle/>
        <a:p>
          <a:endParaRPr lang="en-US"/>
        </a:p>
      </dgm:t>
    </dgm:pt>
    <dgm:pt modelId="{32E76676-0672-4988-9FB1-308093FF8D5C}" type="sibTrans" cxnId="{AD7281BE-8A99-43C0-9016-4082EB985BF2}">
      <dgm:prSet phldrT="5" phldr="0"/>
      <dgm:spPr>
        <a:solidFill>
          <a:schemeClr val="accent6"/>
        </a:solidFill>
        <a:ln>
          <a:noFill/>
        </a:ln>
      </dgm:spPr>
      <dgm:t>
        <a:bodyPr/>
        <a:lstStyle/>
        <a:p>
          <a:r>
            <a:rPr lang="en-US"/>
            <a:t>5</a:t>
          </a:r>
          <a:endParaRPr lang="en-US" dirty="0"/>
        </a:p>
      </dgm:t>
    </dgm:pt>
    <dgm:pt modelId="{869C0C7E-BD0C-4E5F-8D96-6B8EEC39B952}" type="pres">
      <dgm:prSet presAssocID="{0F5B3066-540F-4606-ADEC-65EB1C3E9627}" presName="Name0" presStyleCnt="0">
        <dgm:presLayoutVars>
          <dgm:animLvl val="lvl"/>
          <dgm:resizeHandles val="exact"/>
        </dgm:presLayoutVars>
      </dgm:prSet>
      <dgm:spPr/>
    </dgm:pt>
    <dgm:pt modelId="{A1C50682-E81A-4719-9746-6B052BFB6DD3}" type="pres">
      <dgm:prSet presAssocID="{198ACE8E-34F4-43E6-BB2E-1809B1CC58DC}" presName="compositeNode" presStyleCnt="0">
        <dgm:presLayoutVars>
          <dgm:bulletEnabled val="1"/>
        </dgm:presLayoutVars>
      </dgm:prSet>
      <dgm:spPr/>
    </dgm:pt>
    <dgm:pt modelId="{1896CBD6-4A99-4E4A-A270-A70AEFBAAF7E}" type="pres">
      <dgm:prSet presAssocID="{198ACE8E-34F4-43E6-BB2E-1809B1CC58DC}" presName="bgRect" presStyleLbl="bgAccFollowNode1" presStyleIdx="0" presStyleCnt="5"/>
      <dgm:spPr/>
    </dgm:pt>
    <dgm:pt modelId="{9C3A7F13-9585-42DF-AD32-B56F82B123C8}" type="pres">
      <dgm:prSet presAssocID="{C54063C4-24CD-4834-9424-53756AE38C6B}" presName="sibTransNodeCircle" presStyleLbl="alignNode1" presStyleIdx="0" presStyleCnt="10">
        <dgm:presLayoutVars>
          <dgm:chMax val="0"/>
          <dgm:bulletEnabled/>
        </dgm:presLayoutVars>
      </dgm:prSet>
      <dgm:spPr/>
    </dgm:pt>
    <dgm:pt modelId="{923B2301-552B-45D2-9EF0-53A10AA17FC6}" type="pres">
      <dgm:prSet presAssocID="{198ACE8E-34F4-43E6-BB2E-1809B1CC58DC}" presName="bottomLine" presStyleLbl="alignNode1" presStyleIdx="1" presStyleCnt="10">
        <dgm:presLayoutVars/>
      </dgm:prSet>
      <dgm:spPr>
        <a:ln>
          <a:solidFill>
            <a:schemeClr val="accent1"/>
          </a:solidFill>
        </a:ln>
      </dgm:spPr>
    </dgm:pt>
    <dgm:pt modelId="{1636F17A-F9E0-460B-890B-A46A6E583FD1}" type="pres">
      <dgm:prSet presAssocID="{198ACE8E-34F4-43E6-BB2E-1809B1CC58DC}" presName="nodeText" presStyleLbl="bgAccFollowNode1" presStyleIdx="0" presStyleCnt="5">
        <dgm:presLayoutVars>
          <dgm:bulletEnabled val="1"/>
        </dgm:presLayoutVars>
      </dgm:prSet>
      <dgm:spPr/>
    </dgm:pt>
    <dgm:pt modelId="{CE18CCA6-9206-4DD7-BE09-5291C62117AB}" type="pres">
      <dgm:prSet presAssocID="{C54063C4-24CD-4834-9424-53756AE38C6B}" presName="sibTrans" presStyleCnt="0"/>
      <dgm:spPr/>
    </dgm:pt>
    <dgm:pt modelId="{B75A207A-E561-4A33-8860-3580568F46B8}" type="pres">
      <dgm:prSet presAssocID="{0F6BA1FB-59E5-4F16-A7B4-1533BB1F09E4}" presName="compositeNode" presStyleCnt="0">
        <dgm:presLayoutVars>
          <dgm:bulletEnabled val="1"/>
        </dgm:presLayoutVars>
      </dgm:prSet>
      <dgm:spPr/>
    </dgm:pt>
    <dgm:pt modelId="{02F7283A-0FC3-4AF1-AA94-0270DC0B1C33}" type="pres">
      <dgm:prSet presAssocID="{0F6BA1FB-59E5-4F16-A7B4-1533BB1F09E4}" presName="bgRect" presStyleLbl="bgAccFollowNode1" presStyleIdx="1" presStyleCnt="5"/>
      <dgm:spPr/>
    </dgm:pt>
    <dgm:pt modelId="{C08FC467-91FE-48BD-B243-273925C2B75A}" type="pres">
      <dgm:prSet presAssocID="{7DBF5CB5-29DD-4671-A0F3-981D48571500}" presName="sibTransNodeCircle" presStyleLbl="alignNode1" presStyleIdx="2" presStyleCnt="10">
        <dgm:presLayoutVars>
          <dgm:chMax val="0"/>
          <dgm:bulletEnabled/>
        </dgm:presLayoutVars>
      </dgm:prSet>
      <dgm:spPr/>
    </dgm:pt>
    <dgm:pt modelId="{DE393E47-CBB6-4D77-A342-C9AFD9FC8CB6}" type="pres">
      <dgm:prSet presAssocID="{0F6BA1FB-59E5-4F16-A7B4-1533BB1F09E4}" presName="bottomLine" presStyleLbl="alignNode1" presStyleIdx="3" presStyleCnt="10">
        <dgm:presLayoutVars/>
      </dgm:prSet>
      <dgm:spPr>
        <a:ln>
          <a:solidFill>
            <a:schemeClr val="accent2"/>
          </a:solidFill>
        </a:ln>
      </dgm:spPr>
    </dgm:pt>
    <dgm:pt modelId="{6209B655-7BD8-4C2E-802B-7A837190A817}" type="pres">
      <dgm:prSet presAssocID="{0F6BA1FB-59E5-4F16-A7B4-1533BB1F09E4}" presName="nodeText" presStyleLbl="bgAccFollowNode1" presStyleIdx="1" presStyleCnt="5">
        <dgm:presLayoutVars>
          <dgm:bulletEnabled val="1"/>
        </dgm:presLayoutVars>
      </dgm:prSet>
      <dgm:spPr/>
    </dgm:pt>
    <dgm:pt modelId="{44DA27FB-BF39-4511-84EF-E3EA3F12D2B6}" type="pres">
      <dgm:prSet presAssocID="{7DBF5CB5-29DD-4671-A0F3-981D48571500}" presName="sibTrans" presStyleCnt="0"/>
      <dgm:spPr/>
    </dgm:pt>
    <dgm:pt modelId="{9ED209A7-CD15-4C32-9372-A0384698B942}" type="pres">
      <dgm:prSet presAssocID="{1D096F01-AEA8-401D-8348-98E9A81F3CE0}" presName="compositeNode" presStyleCnt="0">
        <dgm:presLayoutVars>
          <dgm:bulletEnabled val="1"/>
        </dgm:presLayoutVars>
      </dgm:prSet>
      <dgm:spPr/>
    </dgm:pt>
    <dgm:pt modelId="{B5DA272C-701A-4327-802B-15E4D04DF389}" type="pres">
      <dgm:prSet presAssocID="{1D096F01-AEA8-401D-8348-98E9A81F3CE0}" presName="bgRect" presStyleLbl="bgAccFollowNode1" presStyleIdx="2" presStyleCnt="5"/>
      <dgm:spPr/>
    </dgm:pt>
    <dgm:pt modelId="{4104A2F1-FB99-4C42-8067-46B8EEEC9610}" type="pres">
      <dgm:prSet presAssocID="{6088456C-4B73-4948-985C-DD954DEF44EF}" presName="sibTransNodeCircle" presStyleLbl="alignNode1" presStyleIdx="4" presStyleCnt="10">
        <dgm:presLayoutVars>
          <dgm:chMax val="0"/>
          <dgm:bulletEnabled/>
        </dgm:presLayoutVars>
      </dgm:prSet>
      <dgm:spPr/>
    </dgm:pt>
    <dgm:pt modelId="{2EB92C72-3528-4913-AFF6-FF0B4F338399}" type="pres">
      <dgm:prSet presAssocID="{1D096F01-AEA8-401D-8348-98E9A81F3CE0}" presName="bottomLine" presStyleLbl="alignNode1" presStyleIdx="5" presStyleCnt="10">
        <dgm:presLayoutVars/>
      </dgm:prSet>
      <dgm:spPr>
        <a:solidFill>
          <a:schemeClr val="accent4"/>
        </a:solidFill>
        <a:ln>
          <a:solidFill>
            <a:schemeClr val="accent4"/>
          </a:solidFill>
        </a:ln>
      </dgm:spPr>
    </dgm:pt>
    <dgm:pt modelId="{74E21D92-0946-4075-ABB7-F58F125D081F}" type="pres">
      <dgm:prSet presAssocID="{1D096F01-AEA8-401D-8348-98E9A81F3CE0}" presName="nodeText" presStyleLbl="bgAccFollowNode1" presStyleIdx="2" presStyleCnt="5">
        <dgm:presLayoutVars>
          <dgm:bulletEnabled val="1"/>
        </dgm:presLayoutVars>
      </dgm:prSet>
      <dgm:spPr/>
    </dgm:pt>
    <dgm:pt modelId="{E7F9CACB-FE98-4F37-853A-1B05B4BF4385}" type="pres">
      <dgm:prSet presAssocID="{6088456C-4B73-4948-985C-DD954DEF44EF}" presName="sibTrans" presStyleCnt="0"/>
      <dgm:spPr/>
    </dgm:pt>
    <dgm:pt modelId="{313C51D3-DB7E-4530-8AFA-F0AE0E26CE2D}" type="pres">
      <dgm:prSet presAssocID="{DE16CBB4-D3F4-44AD-8379-3A5D78B889D5}" presName="compositeNode" presStyleCnt="0">
        <dgm:presLayoutVars>
          <dgm:bulletEnabled val="1"/>
        </dgm:presLayoutVars>
      </dgm:prSet>
      <dgm:spPr/>
    </dgm:pt>
    <dgm:pt modelId="{549A837B-0FA3-4970-A9F9-3BD236350D3D}" type="pres">
      <dgm:prSet presAssocID="{DE16CBB4-D3F4-44AD-8379-3A5D78B889D5}" presName="bgRect" presStyleLbl="bgAccFollowNode1" presStyleIdx="3" presStyleCnt="5"/>
      <dgm:spPr/>
    </dgm:pt>
    <dgm:pt modelId="{AC6B335A-D8B4-46D8-93DE-B9EF1773F6AC}" type="pres">
      <dgm:prSet presAssocID="{C2728830-9A00-4764-A9F1-670DDF9E57B3}" presName="sibTransNodeCircle" presStyleLbl="alignNode1" presStyleIdx="6" presStyleCnt="10">
        <dgm:presLayoutVars>
          <dgm:chMax val="0"/>
          <dgm:bulletEnabled/>
        </dgm:presLayoutVars>
      </dgm:prSet>
      <dgm:spPr/>
    </dgm:pt>
    <dgm:pt modelId="{7B3E0A16-DB85-46CA-87D6-4D39F6DBFC52}" type="pres">
      <dgm:prSet presAssocID="{DE16CBB4-D3F4-44AD-8379-3A5D78B889D5}" presName="bottomLine" presStyleLbl="alignNode1" presStyleIdx="7" presStyleCnt="10">
        <dgm:presLayoutVars/>
      </dgm:prSet>
      <dgm:spPr>
        <a:ln>
          <a:solidFill>
            <a:schemeClr val="accent5"/>
          </a:solidFill>
        </a:ln>
      </dgm:spPr>
    </dgm:pt>
    <dgm:pt modelId="{B80B8360-3897-45DE-BD0A-F9CCC9BAC34F}" type="pres">
      <dgm:prSet presAssocID="{DE16CBB4-D3F4-44AD-8379-3A5D78B889D5}" presName="nodeText" presStyleLbl="bgAccFollowNode1" presStyleIdx="3" presStyleCnt="5">
        <dgm:presLayoutVars>
          <dgm:bulletEnabled val="1"/>
        </dgm:presLayoutVars>
      </dgm:prSet>
      <dgm:spPr/>
    </dgm:pt>
    <dgm:pt modelId="{4BE79C5F-B252-4C81-B7E8-356A6349584C}" type="pres">
      <dgm:prSet presAssocID="{C2728830-9A00-4764-A9F1-670DDF9E57B3}" presName="sibTrans" presStyleCnt="0"/>
      <dgm:spPr/>
    </dgm:pt>
    <dgm:pt modelId="{11D9C427-A430-492A-BD3C-E4D081DA46F5}" type="pres">
      <dgm:prSet presAssocID="{F7B81412-5EAE-488C-9259-0FA0EB0F090B}" presName="compositeNode" presStyleCnt="0">
        <dgm:presLayoutVars>
          <dgm:bulletEnabled val="1"/>
        </dgm:presLayoutVars>
      </dgm:prSet>
      <dgm:spPr/>
    </dgm:pt>
    <dgm:pt modelId="{4795DD00-81CA-4D89-AAC9-9CB098B4E837}" type="pres">
      <dgm:prSet presAssocID="{F7B81412-5EAE-488C-9259-0FA0EB0F090B}" presName="bgRect" presStyleLbl="bgAccFollowNode1" presStyleIdx="4" presStyleCnt="5"/>
      <dgm:spPr/>
    </dgm:pt>
    <dgm:pt modelId="{06772805-3643-43C2-9C80-F43268C57C20}" type="pres">
      <dgm:prSet presAssocID="{32E76676-0672-4988-9FB1-308093FF8D5C}" presName="sibTransNodeCircle" presStyleLbl="alignNode1" presStyleIdx="8" presStyleCnt="10">
        <dgm:presLayoutVars>
          <dgm:chMax val="0"/>
          <dgm:bulletEnabled/>
        </dgm:presLayoutVars>
      </dgm:prSet>
      <dgm:spPr/>
    </dgm:pt>
    <dgm:pt modelId="{77F59A8B-7684-4E29-B44F-B0F96367FE70}" type="pres">
      <dgm:prSet presAssocID="{F7B81412-5EAE-488C-9259-0FA0EB0F090B}" presName="bottomLine" presStyleLbl="alignNode1" presStyleIdx="9" presStyleCnt="10">
        <dgm:presLayoutVars/>
      </dgm:prSet>
      <dgm:spPr/>
    </dgm:pt>
    <dgm:pt modelId="{80C8596E-ABE7-41A1-8A35-72244067CF90}" type="pres">
      <dgm:prSet presAssocID="{F7B81412-5EAE-488C-9259-0FA0EB0F090B}" presName="nodeText" presStyleLbl="bgAccFollowNode1" presStyleIdx="4" presStyleCnt="5">
        <dgm:presLayoutVars>
          <dgm:bulletEnabled val="1"/>
        </dgm:presLayoutVars>
      </dgm:prSet>
      <dgm:spPr/>
    </dgm:pt>
  </dgm:ptLst>
  <dgm:cxnLst>
    <dgm:cxn modelId="{10EAB407-DDBC-4E09-A41B-36376F2BB005}" type="presOf" srcId="{32E76676-0672-4988-9FB1-308093FF8D5C}" destId="{06772805-3643-43C2-9C80-F43268C57C20}" srcOrd="0" destOrd="0" presId="urn:microsoft.com/office/officeart/2016/7/layout/BasicLinearProcessNumbered#1"/>
    <dgm:cxn modelId="{F47EB913-8831-49CC-ABE6-AB555FA6F993}" type="presOf" srcId="{6088456C-4B73-4948-985C-DD954DEF44EF}" destId="{4104A2F1-FB99-4C42-8067-46B8EEEC9610}" srcOrd="0" destOrd="0" presId="urn:microsoft.com/office/officeart/2016/7/layout/BasicLinearProcessNumbered#1"/>
    <dgm:cxn modelId="{EB7FE821-06C9-4CFA-BBFF-63BF8C7F1444}" type="presOf" srcId="{198ACE8E-34F4-43E6-BB2E-1809B1CC58DC}" destId="{1896CBD6-4A99-4E4A-A270-A70AEFBAAF7E}" srcOrd="0" destOrd="0" presId="urn:microsoft.com/office/officeart/2016/7/layout/BasicLinearProcessNumbered#1"/>
    <dgm:cxn modelId="{9B21BC25-6F2C-47C2-8285-8E9BB26D02F7}" type="presOf" srcId="{DE16CBB4-D3F4-44AD-8379-3A5D78B889D5}" destId="{B80B8360-3897-45DE-BD0A-F9CCC9BAC34F}" srcOrd="1" destOrd="0" presId="urn:microsoft.com/office/officeart/2016/7/layout/BasicLinearProcessNumbered#1"/>
    <dgm:cxn modelId="{A7465026-5EB9-4359-B2CA-62409A490278}" type="presOf" srcId="{0F5B3066-540F-4606-ADEC-65EB1C3E9627}" destId="{869C0C7E-BD0C-4E5F-8D96-6B8EEC39B952}" srcOrd="0" destOrd="0" presId="urn:microsoft.com/office/officeart/2016/7/layout/BasicLinearProcessNumbered#1"/>
    <dgm:cxn modelId="{500C1428-BAD2-4EA1-AAAB-CD4D6F648C0B}" type="presOf" srcId="{0F6BA1FB-59E5-4F16-A7B4-1533BB1F09E4}" destId="{02F7283A-0FC3-4AF1-AA94-0270DC0B1C33}" srcOrd="0" destOrd="0" presId="urn:microsoft.com/office/officeart/2016/7/layout/BasicLinearProcessNumbered#1"/>
    <dgm:cxn modelId="{619E3C68-1E17-487D-ABC8-EB727F4952A3}" type="presOf" srcId="{C54063C4-24CD-4834-9424-53756AE38C6B}" destId="{9C3A7F13-9585-42DF-AD32-B56F82B123C8}" srcOrd="0" destOrd="0" presId="urn:microsoft.com/office/officeart/2016/7/layout/BasicLinearProcessNumbered#1"/>
    <dgm:cxn modelId="{F4BF496B-2EAC-4B21-A290-8C4A35AC4213}" type="presOf" srcId="{7DBF5CB5-29DD-4671-A0F3-981D48571500}" destId="{C08FC467-91FE-48BD-B243-273925C2B75A}" srcOrd="0" destOrd="0" presId="urn:microsoft.com/office/officeart/2016/7/layout/BasicLinearProcessNumbered#1"/>
    <dgm:cxn modelId="{32F29D6B-8717-40AA-AB41-CDE85B6445F2}" type="presOf" srcId="{C2728830-9A00-4764-A9F1-670DDF9E57B3}" destId="{AC6B335A-D8B4-46D8-93DE-B9EF1773F6AC}" srcOrd="0" destOrd="0" presId="urn:microsoft.com/office/officeart/2016/7/layout/BasicLinearProcessNumbered#1"/>
    <dgm:cxn modelId="{8327A44B-5326-4A8B-9B23-A3D3C09A16F3}" srcId="{0F5B3066-540F-4606-ADEC-65EB1C3E9627}" destId="{198ACE8E-34F4-43E6-BB2E-1809B1CC58DC}" srcOrd="0" destOrd="0" parTransId="{49F555B2-B165-4CB6-8578-DF4BCD791ABF}" sibTransId="{C54063C4-24CD-4834-9424-53756AE38C6B}"/>
    <dgm:cxn modelId="{EF38696C-3284-4D81-8B6A-406B0A4B5478}" type="presOf" srcId="{DE16CBB4-D3F4-44AD-8379-3A5D78B889D5}" destId="{549A837B-0FA3-4970-A9F9-3BD236350D3D}" srcOrd="0" destOrd="0" presId="urn:microsoft.com/office/officeart/2016/7/layout/BasicLinearProcessNumbered#1"/>
    <dgm:cxn modelId="{2E8EE86D-D18A-48C5-817B-661FEDBE5EB5}" type="presOf" srcId="{0F6BA1FB-59E5-4F16-A7B4-1533BB1F09E4}" destId="{6209B655-7BD8-4C2E-802B-7A837190A817}" srcOrd="1" destOrd="0" presId="urn:microsoft.com/office/officeart/2016/7/layout/BasicLinearProcessNumbered#1"/>
    <dgm:cxn modelId="{7B7DC85A-1097-4B13-A457-5376A39A58E2}" type="presOf" srcId="{F7B81412-5EAE-488C-9259-0FA0EB0F090B}" destId="{80C8596E-ABE7-41A1-8A35-72244067CF90}" srcOrd="1" destOrd="0" presId="urn:microsoft.com/office/officeart/2016/7/layout/BasicLinearProcessNumbered#1"/>
    <dgm:cxn modelId="{AA103CB4-BE4E-4C3C-8A8A-83391F2FB47F}" type="presOf" srcId="{1D096F01-AEA8-401D-8348-98E9A81F3CE0}" destId="{B5DA272C-701A-4327-802B-15E4D04DF389}" srcOrd="0" destOrd="0" presId="urn:microsoft.com/office/officeart/2016/7/layout/BasicLinearProcessNumbered#1"/>
    <dgm:cxn modelId="{451EA9B5-F1ED-4BC6-8C22-CD5C870E657E}" type="presOf" srcId="{F7B81412-5EAE-488C-9259-0FA0EB0F090B}" destId="{4795DD00-81CA-4D89-AAC9-9CB098B4E837}" srcOrd="0" destOrd="0" presId="urn:microsoft.com/office/officeart/2016/7/layout/BasicLinearProcessNumbered#1"/>
    <dgm:cxn modelId="{EC143BBE-149C-4B2B-96B6-7B3C8595B821}" type="presOf" srcId="{1D096F01-AEA8-401D-8348-98E9A81F3CE0}" destId="{74E21D92-0946-4075-ABB7-F58F125D081F}" srcOrd="1" destOrd="0" presId="urn:microsoft.com/office/officeart/2016/7/layout/BasicLinearProcessNumbered#1"/>
    <dgm:cxn modelId="{AD7281BE-8A99-43C0-9016-4082EB985BF2}" srcId="{0F5B3066-540F-4606-ADEC-65EB1C3E9627}" destId="{F7B81412-5EAE-488C-9259-0FA0EB0F090B}" srcOrd="4" destOrd="0" parTransId="{C9E63F01-62A4-4331-A67D-7FE563CE9D07}" sibTransId="{32E76676-0672-4988-9FB1-308093FF8D5C}"/>
    <dgm:cxn modelId="{FD2381C0-DA6F-4859-90D6-313730044E7C}" srcId="{0F5B3066-540F-4606-ADEC-65EB1C3E9627}" destId="{1D096F01-AEA8-401D-8348-98E9A81F3CE0}" srcOrd="2" destOrd="0" parTransId="{AB9DA1CE-0370-48BB-8362-3A4CBF7FFB29}" sibTransId="{6088456C-4B73-4948-985C-DD954DEF44EF}"/>
    <dgm:cxn modelId="{8CB3EED4-728A-4D4F-ACB4-5DD629623D8A}" type="presOf" srcId="{198ACE8E-34F4-43E6-BB2E-1809B1CC58DC}" destId="{1636F17A-F9E0-460B-890B-A46A6E583FD1}" srcOrd="1" destOrd="0" presId="urn:microsoft.com/office/officeart/2016/7/layout/BasicLinearProcessNumbered#1"/>
    <dgm:cxn modelId="{F0FA65E5-FB81-4E7A-9467-65363565F4A0}" srcId="{0F5B3066-540F-4606-ADEC-65EB1C3E9627}" destId="{0F6BA1FB-59E5-4F16-A7B4-1533BB1F09E4}" srcOrd="1" destOrd="0" parTransId="{6A557BB1-C0DD-44CB-8745-CE5481476209}" sibTransId="{7DBF5CB5-29DD-4671-A0F3-981D48571500}"/>
    <dgm:cxn modelId="{058D75E7-8E09-41CE-ADFC-EEAD1556353B}" srcId="{0F5B3066-540F-4606-ADEC-65EB1C3E9627}" destId="{DE16CBB4-D3F4-44AD-8379-3A5D78B889D5}" srcOrd="3" destOrd="0" parTransId="{917142D8-7514-46BB-B61D-8633F0189C31}" sibTransId="{C2728830-9A00-4764-A9F1-670DDF9E57B3}"/>
    <dgm:cxn modelId="{6FD83AE8-DB7F-4EFE-8F0A-58735E6AEC64}" type="presParOf" srcId="{869C0C7E-BD0C-4E5F-8D96-6B8EEC39B952}" destId="{A1C50682-E81A-4719-9746-6B052BFB6DD3}" srcOrd="0" destOrd="0" presId="urn:microsoft.com/office/officeart/2016/7/layout/BasicLinearProcessNumbered#1"/>
    <dgm:cxn modelId="{AA17009A-379B-43BE-97BA-12B67036AD90}" type="presParOf" srcId="{A1C50682-E81A-4719-9746-6B052BFB6DD3}" destId="{1896CBD6-4A99-4E4A-A270-A70AEFBAAF7E}" srcOrd="0" destOrd="0" presId="urn:microsoft.com/office/officeart/2016/7/layout/BasicLinearProcessNumbered#1"/>
    <dgm:cxn modelId="{6D85C09F-1D0A-406F-9396-06638BA4FD92}" type="presParOf" srcId="{A1C50682-E81A-4719-9746-6B052BFB6DD3}" destId="{9C3A7F13-9585-42DF-AD32-B56F82B123C8}" srcOrd="1" destOrd="0" presId="urn:microsoft.com/office/officeart/2016/7/layout/BasicLinearProcessNumbered#1"/>
    <dgm:cxn modelId="{794669B6-74B7-439A-8EE2-238314813197}" type="presParOf" srcId="{A1C50682-E81A-4719-9746-6B052BFB6DD3}" destId="{923B2301-552B-45D2-9EF0-53A10AA17FC6}" srcOrd="2" destOrd="0" presId="urn:microsoft.com/office/officeart/2016/7/layout/BasicLinearProcessNumbered#1"/>
    <dgm:cxn modelId="{23ECCBA1-941D-4643-9618-18F560A80DAB}" type="presParOf" srcId="{A1C50682-E81A-4719-9746-6B052BFB6DD3}" destId="{1636F17A-F9E0-460B-890B-A46A6E583FD1}" srcOrd="3" destOrd="0" presId="urn:microsoft.com/office/officeart/2016/7/layout/BasicLinearProcessNumbered#1"/>
    <dgm:cxn modelId="{84426433-1E67-4D55-9D10-3C4CF150BF28}" type="presParOf" srcId="{869C0C7E-BD0C-4E5F-8D96-6B8EEC39B952}" destId="{CE18CCA6-9206-4DD7-BE09-5291C62117AB}" srcOrd="1" destOrd="0" presId="urn:microsoft.com/office/officeart/2016/7/layout/BasicLinearProcessNumbered#1"/>
    <dgm:cxn modelId="{16E156BA-CA11-45E4-B5EA-B4F3067B424F}" type="presParOf" srcId="{869C0C7E-BD0C-4E5F-8D96-6B8EEC39B952}" destId="{B75A207A-E561-4A33-8860-3580568F46B8}" srcOrd="2" destOrd="0" presId="urn:microsoft.com/office/officeart/2016/7/layout/BasicLinearProcessNumbered#1"/>
    <dgm:cxn modelId="{63957AA2-61FB-47C5-9B97-06D23CB5FDF5}" type="presParOf" srcId="{B75A207A-E561-4A33-8860-3580568F46B8}" destId="{02F7283A-0FC3-4AF1-AA94-0270DC0B1C33}" srcOrd="0" destOrd="0" presId="urn:microsoft.com/office/officeart/2016/7/layout/BasicLinearProcessNumbered#1"/>
    <dgm:cxn modelId="{3099F022-A87D-4FA3-8BC3-9575F846BC44}" type="presParOf" srcId="{B75A207A-E561-4A33-8860-3580568F46B8}" destId="{C08FC467-91FE-48BD-B243-273925C2B75A}" srcOrd="1" destOrd="0" presId="urn:microsoft.com/office/officeart/2016/7/layout/BasicLinearProcessNumbered#1"/>
    <dgm:cxn modelId="{A2E37B9F-7D4B-49D4-AF46-9A540F2ACE59}" type="presParOf" srcId="{B75A207A-E561-4A33-8860-3580568F46B8}" destId="{DE393E47-CBB6-4D77-A342-C9AFD9FC8CB6}" srcOrd="2" destOrd="0" presId="urn:microsoft.com/office/officeart/2016/7/layout/BasicLinearProcessNumbered#1"/>
    <dgm:cxn modelId="{3374E4EC-7EA8-47C5-B2E6-92A2F8FDFB7F}" type="presParOf" srcId="{B75A207A-E561-4A33-8860-3580568F46B8}" destId="{6209B655-7BD8-4C2E-802B-7A837190A817}" srcOrd="3" destOrd="0" presId="urn:microsoft.com/office/officeart/2016/7/layout/BasicLinearProcessNumbered#1"/>
    <dgm:cxn modelId="{64EBAD3F-E38B-4135-AAA2-C165246599F7}" type="presParOf" srcId="{869C0C7E-BD0C-4E5F-8D96-6B8EEC39B952}" destId="{44DA27FB-BF39-4511-84EF-E3EA3F12D2B6}" srcOrd="3" destOrd="0" presId="urn:microsoft.com/office/officeart/2016/7/layout/BasicLinearProcessNumbered#1"/>
    <dgm:cxn modelId="{C047657C-4647-4043-950A-E8F7F675767E}" type="presParOf" srcId="{869C0C7E-BD0C-4E5F-8D96-6B8EEC39B952}" destId="{9ED209A7-CD15-4C32-9372-A0384698B942}" srcOrd="4" destOrd="0" presId="urn:microsoft.com/office/officeart/2016/7/layout/BasicLinearProcessNumbered#1"/>
    <dgm:cxn modelId="{0F5F3613-D3F0-4FA7-ACBA-C61DDC0B6FCC}" type="presParOf" srcId="{9ED209A7-CD15-4C32-9372-A0384698B942}" destId="{B5DA272C-701A-4327-802B-15E4D04DF389}" srcOrd="0" destOrd="0" presId="urn:microsoft.com/office/officeart/2016/7/layout/BasicLinearProcessNumbered#1"/>
    <dgm:cxn modelId="{AB7A54D4-8E23-4583-8E98-345042A04591}" type="presParOf" srcId="{9ED209A7-CD15-4C32-9372-A0384698B942}" destId="{4104A2F1-FB99-4C42-8067-46B8EEEC9610}" srcOrd="1" destOrd="0" presId="urn:microsoft.com/office/officeart/2016/7/layout/BasicLinearProcessNumbered#1"/>
    <dgm:cxn modelId="{06C75B26-0F3E-41ED-839F-4D64199F4461}" type="presParOf" srcId="{9ED209A7-CD15-4C32-9372-A0384698B942}" destId="{2EB92C72-3528-4913-AFF6-FF0B4F338399}" srcOrd="2" destOrd="0" presId="urn:microsoft.com/office/officeart/2016/7/layout/BasicLinearProcessNumbered#1"/>
    <dgm:cxn modelId="{AAB9864E-92C0-4EA3-9F0E-6EB52D100EBE}" type="presParOf" srcId="{9ED209A7-CD15-4C32-9372-A0384698B942}" destId="{74E21D92-0946-4075-ABB7-F58F125D081F}" srcOrd="3" destOrd="0" presId="urn:microsoft.com/office/officeart/2016/7/layout/BasicLinearProcessNumbered#1"/>
    <dgm:cxn modelId="{13ED127B-27D7-4A94-8FC0-60DF0BA87D27}" type="presParOf" srcId="{869C0C7E-BD0C-4E5F-8D96-6B8EEC39B952}" destId="{E7F9CACB-FE98-4F37-853A-1B05B4BF4385}" srcOrd="5" destOrd="0" presId="urn:microsoft.com/office/officeart/2016/7/layout/BasicLinearProcessNumbered#1"/>
    <dgm:cxn modelId="{4B61CEE5-C2BB-4897-9CE0-A1A15D162F44}" type="presParOf" srcId="{869C0C7E-BD0C-4E5F-8D96-6B8EEC39B952}" destId="{313C51D3-DB7E-4530-8AFA-F0AE0E26CE2D}" srcOrd="6" destOrd="0" presId="urn:microsoft.com/office/officeart/2016/7/layout/BasicLinearProcessNumbered#1"/>
    <dgm:cxn modelId="{9B85DE27-B7E4-402F-BE27-E3C3985E9A79}" type="presParOf" srcId="{313C51D3-DB7E-4530-8AFA-F0AE0E26CE2D}" destId="{549A837B-0FA3-4970-A9F9-3BD236350D3D}" srcOrd="0" destOrd="0" presId="urn:microsoft.com/office/officeart/2016/7/layout/BasicLinearProcessNumbered#1"/>
    <dgm:cxn modelId="{9D5D9389-D124-429A-8F96-49696F6F4EF9}" type="presParOf" srcId="{313C51D3-DB7E-4530-8AFA-F0AE0E26CE2D}" destId="{AC6B335A-D8B4-46D8-93DE-B9EF1773F6AC}" srcOrd="1" destOrd="0" presId="urn:microsoft.com/office/officeart/2016/7/layout/BasicLinearProcessNumbered#1"/>
    <dgm:cxn modelId="{AEF2A504-6850-4ED8-81A9-8B6F7FF43DCD}" type="presParOf" srcId="{313C51D3-DB7E-4530-8AFA-F0AE0E26CE2D}" destId="{7B3E0A16-DB85-46CA-87D6-4D39F6DBFC52}" srcOrd="2" destOrd="0" presId="urn:microsoft.com/office/officeart/2016/7/layout/BasicLinearProcessNumbered#1"/>
    <dgm:cxn modelId="{25F27692-3F46-46F7-BF34-29BD99560D08}" type="presParOf" srcId="{313C51D3-DB7E-4530-8AFA-F0AE0E26CE2D}" destId="{B80B8360-3897-45DE-BD0A-F9CCC9BAC34F}" srcOrd="3" destOrd="0" presId="urn:microsoft.com/office/officeart/2016/7/layout/BasicLinearProcessNumbered#1"/>
    <dgm:cxn modelId="{4796AC81-FE2B-441F-A0B6-C344625F6E96}" type="presParOf" srcId="{869C0C7E-BD0C-4E5F-8D96-6B8EEC39B952}" destId="{4BE79C5F-B252-4C81-B7E8-356A6349584C}" srcOrd="7" destOrd="0" presId="urn:microsoft.com/office/officeart/2016/7/layout/BasicLinearProcessNumbered#1"/>
    <dgm:cxn modelId="{F640017D-6D0A-4410-A66B-828F2066B1C3}" type="presParOf" srcId="{869C0C7E-BD0C-4E5F-8D96-6B8EEC39B952}" destId="{11D9C427-A430-492A-BD3C-E4D081DA46F5}" srcOrd="8" destOrd="0" presId="urn:microsoft.com/office/officeart/2016/7/layout/BasicLinearProcessNumbered#1"/>
    <dgm:cxn modelId="{3F5AE0F2-FA72-4C37-BCFA-A61C660A8759}" type="presParOf" srcId="{11D9C427-A430-492A-BD3C-E4D081DA46F5}" destId="{4795DD00-81CA-4D89-AAC9-9CB098B4E837}" srcOrd="0" destOrd="0" presId="urn:microsoft.com/office/officeart/2016/7/layout/BasicLinearProcessNumbered#1"/>
    <dgm:cxn modelId="{D1D3C516-0A96-4C35-8949-341CF221BBD1}" type="presParOf" srcId="{11D9C427-A430-492A-BD3C-E4D081DA46F5}" destId="{06772805-3643-43C2-9C80-F43268C57C20}" srcOrd="1" destOrd="0" presId="urn:microsoft.com/office/officeart/2016/7/layout/BasicLinearProcessNumbered#1"/>
    <dgm:cxn modelId="{A39F6DBC-EC8C-42B3-9D5B-962E5C23F626}" type="presParOf" srcId="{11D9C427-A430-492A-BD3C-E4D081DA46F5}" destId="{77F59A8B-7684-4E29-B44F-B0F96367FE70}" srcOrd="2" destOrd="0" presId="urn:microsoft.com/office/officeart/2016/7/layout/BasicLinearProcessNumbered#1"/>
    <dgm:cxn modelId="{37B3E4C3-947D-462B-A3DF-A33AAEB8FA1C}" type="presParOf" srcId="{11D9C427-A430-492A-BD3C-E4D081DA46F5}" destId="{80C8596E-ABE7-41A1-8A35-72244067CF90}" srcOrd="3" destOrd="0" presId="urn:microsoft.com/office/officeart/2016/7/layout/BasicLinearProcessNumbered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96CBD6-4A99-4E4A-A270-A70AEFBAAF7E}">
      <dsp:nvSpPr>
        <dsp:cNvPr id="0" name=""/>
        <dsp:cNvSpPr/>
      </dsp:nvSpPr>
      <dsp:spPr>
        <a:xfrm>
          <a:off x="3484" y="517200"/>
          <a:ext cx="1886775" cy="2641486"/>
        </a:xfrm>
        <a:prstGeom prst="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7100" tIns="330200" rIns="147100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u="none" kern="1200" dirty="0"/>
            <a:t>Go to VID pod</a:t>
          </a:r>
          <a:endParaRPr lang="en-US" sz="1100" kern="1200" dirty="0"/>
        </a:p>
      </dsp:txBody>
      <dsp:txXfrm>
        <a:off x="3484" y="1520965"/>
        <a:ext cx="1886775" cy="1584891"/>
      </dsp:txXfrm>
    </dsp:sp>
    <dsp:sp modelId="{9C3A7F13-9585-42DF-AD32-B56F82B123C8}">
      <dsp:nvSpPr>
        <dsp:cNvPr id="0" name=""/>
        <dsp:cNvSpPr/>
      </dsp:nvSpPr>
      <dsp:spPr>
        <a:xfrm>
          <a:off x="550649" y="781349"/>
          <a:ext cx="792445" cy="792445"/>
        </a:xfrm>
        <a:prstGeom prst="ellipse">
          <a:avLst/>
        </a:prstGeom>
        <a:solidFill>
          <a:schemeClr val="accent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782" tIns="12700" rIns="61782" bIns="1270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1</a:t>
          </a:r>
          <a:endParaRPr lang="en-US" sz="3800" kern="1200" dirty="0"/>
        </a:p>
      </dsp:txBody>
      <dsp:txXfrm>
        <a:off x="666700" y="897400"/>
        <a:ext cx="560343" cy="560343"/>
      </dsp:txXfrm>
    </dsp:sp>
    <dsp:sp modelId="{923B2301-552B-45D2-9EF0-53A10AA17FC6}">
      <dsp:nvSpPr>
        <dsp:cNvPr id="0" name=""/>
        <dsp:cNvSpPr/>
      </dsp:nvSpPr>
      <dsp:spPr>
        <a:xfrm>
          <a:off x="3484" y="3158615"/>
          <a:ext cx="1886775" cy="7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F7283A-0FC3-4AF1-AA94-0270DC0B1C33}">
      <dsp:nvSpPr>
        <dsp:cNvPr id="0" name=""/>
        <dsp:cNvSpPr/>
      </dsp:nvSpPr>
      <dsp:spPr>
        <a:xfrm>
          <a:off x="2078938" y="517200"/>
          <a:ext cx="1886775" cy="2641486"/>
        </a:xfrm>
        <a:prstGeom prst="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7100" tIns="330200" rIns="147100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Edit</a:t>
          </a:r>
          <a:r>
            <a:rPr lang="en-US" sz="1100" kern="1200" baseline="0" dirty="0"/>
            <a:t> </a:t>
          </a:r>
          <a:r>
            <a:rPr lang="en-US" sz="1100" kern="1200" baseline="0" dirty="0" err="1"/>
            <a:t>onap.features.properties</a:t>
          </a:r>
          <a:r>
            <a:rPr lang="en-US" sz="1100" kern="1200" baseline="0" dirty="0"/>
            <a:t> file</a:t>
          </a:r>
          <a:endParaRPr lang="en-US" sz="1100" kern="1200" dirty="0"/>
        </a:p>
      </dsp:txBody>
      <dsp:txXfrm>
        <a:off x="2078938" y="1520965"/>
        <a:ext cx="1886775" cy="1584891"/>
      </dsp:txXfrm>
    </dsp:sp>
    <dsp:sp modelId="{C08FC467-91FE-48BD-B243-273925C2B75A}">
      <dsp:nvSpPr>
        <dsp:cNvPr id="0" name=""/>
        <dsp:cNvSpPr/>
      </dsp:nvSpPr>
      <dsp:spPr>
        <a:xfrm>
          <a:off x="2626103" y="781349"/>
          <a:ext cx="792445" cy="792445"/>
        </a:xfrm>
        <a:prstGeom prst="ellipse">
          <a:avLst/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782" tIns="12700" rIns="61782" bIns="1270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2</a:t>
          </a:r>
          <a:endParaRPr lang="en-US" sz="3800" kern="1200" dirty="0"/>
        </a:p>
      </dsp:txBody>
      <dsp:txXfrm>
        <a:off x="2742154" y="897400"/>
        <a:ext cx="560343" cy="560343"/>
      </dsp:txXfrm>
    </dsp:sp>
    <dsp:sp modelId="{DE393E47-CBB6-4D77-A342-C9AFD9FC8CB6}">
      <dsp:nvSpPr>
        <dsp:cNvPr id="0" name=""/>
        <dsp:cNvSpPr/>
      </dsp:nvSpPr>
      <dsp:spPr>
        <a:xfrm>
          <a:off x="2078938" y="3158615"/>
          <a:ext cx="1886775" cy="7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DA272C-701A-4327-802B-15E4D04DF389}">
      <dsp:nvSpPr>
        <dsp:cNvPr id="0" name=""/>
        <dsp:cNvSpPr/>
      </dsp:nvSpPr>
      <dsp:spPr>
        <a:xfrm>
          <a:off x="4154392" y="517200"/>
          <a:ext cx="1886775" cy="2641486"/>
        </a:xfrm>
        <a:prstGeom prst="rect">
          <a:avLst/>
        </a:prstGeom>
        <a:solidFill>
          <a:schemeClr val="accent4">
            <a:lumMod val="20000"/>
            <a:lumOff val="8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7100" tIns="330200" rIns="147100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u="none" kern="1200" dirty="0"/>
            <a:t>Change </a:t>
          </a:r>
          <a:r>
            <a:rPr lang="en-US" sz="1000" b="0" i="0" u="none" kern="1200" dirty="0"/>
            <a:t>FLAG_ENABLE_WEBPACK_MODERN_UI </a:t>
          </a:r>
          <a:r>
            <a:rPr lang="en-US" sz="1100" b="0" i="0" u="none" kern="1200" dirty="0"/>
            <a:t>to true</a:t>
          </a:r>
          <a:endParaRPr lang="en-US" sz="1100" kern="1200" dirty="0"/>
        </a:p>
      </dsp:txBody>
      <dsp:txXfrm>
        <a:off x="4154392" y="1520965"/>
        <a:ext cx="1886775" cy="1584891"/>
      </dsp:txXfrm>
    </dsp:sp>
    <dsp:sp modelId="{4104A2F1-FB99-4C42-8067-46B8EEEC9610}">
      <dsp:nvSpPr>
        <dsp:cNvPr id="0" name=""/>
        <dsp:cNvSpPr/>
      </dsp:nvSpPr>
      <dsp:spPr>
        <a:xfrm>
          <a:off x="4701557" y="781349"/>
          <a:ext cx="792445" cy="792445"/>
        </a:xfrm>
        <a:prstGeom prst="ellipse">
          <a:avLst/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782" tIns="12700" rIns="61782" bIns="1270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3</a:t>
          </a:r>
          <a:endParaRPr lang="en-US" sz="3800" kern="1200" dirty="0"/>
        </a:p>
      </dsp:txBody>
      <dsp:txXfrm>
        <a:off x="4817608" y="897400"/>
        <a:ext cx="560343" cy="560343"/>
      </dsp:txXfrm>
    </dsp:sp>
    <dsp:sp modelId="{2EB92C72-3528-4913-AFF6-FF0B4F338399}">
      <dsp:nvSpPr>
        <dsp:cNvPr id="0" name=""/>
        <dsp:cNvSpPr/>
      </dsp:nvSpPr>
      <dsp:spPr>
        <a:xfrm>
          <a:off x="4154392" y="3158615"/>
          <a:ext cx="1886775" cy="72"/>
        </a:xfrm>
        <a:prstGeom prst="rect">
          <a:avLst/>
        </a:prstGeom>
        <a:solidFill>
          <a:schemeClr val="accent4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9A837B-0FA3-4970-A9F9-3BD236350D3D}">
      <dsp:nvSpPr>
        <dsp:cNvPr id="0" name=""/>
        <dsp:cNvSpPr/>
      </dsp:nvSpPr>
      <dsp:spPr>
        <a:xfrm>
          <a:off x="6229845" y="517200"/>
          <a:ext cx="1886775" cy="2641486"/>
        </a:xfrm>
        <a:prstGeom prst="rect">
          <a:avLst/>
        </a:prstGeom>
        <a:solidFill>
          <a:schemeClr val="accent5">
            <a:lumMod val="20000"/>
            <a:lumOff val="8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7100" tIns="330200" rIns="147100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Leave pod untouched.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Don’t delete/restart .. </a:t>
          </a:r>
        </a:p>
      </dsp:txBody>
      <dsp:txXfrm>
        <a:off x="6229845" y="1520965"/>
        <a:ext cx="1886775" cy="1584891"/>
      </dsp:txXfrm>
    </dsp:sp>
    <dsp:sp modelId="{AC6B335A-D8B4-46D8-93DE-B9EF1773F6AC}">
      <dsp:nvSpPr>
        <dsp:cNvPr id="0" name=""/>
        <dsp:cNvSpPr/>
      </dsp:nvSpPr>
      <dsp:spPr>
        <a:xfrm>
          <a:off x="6777010" y="781349"/>
          <a:ext cx="792445" cy="792445"/>
        </a:xfrm>
        <a:prstGeom prst="ellipse">
          <a:avLst/>
        </a:prstGeom>
        <a:solidFill>
          <a:schemeClr val="accent5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782" tIns="12700" rIns="61782" bIns="1270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4</a:t>
          </a:r>
          <a:endParaRPr lang="en-US" sz="3800" kern="1200" dirty="0"/>
        </a:p>
      </dsp:txBody>
      <dsp:txXfrm>
        <a:off x="6893061" y="897400"/>
        <a:ext cx="560343" cy="560343"/>
      </dsp:txXfrm>
    </dsp:sp>
    <dsp:sp modelId="{7B3E0A16-DB85-46CA-87D6-4D39F6DBFC52}">
      <dsp:nvSpPr>
        <dsp:cNvPr id="0" name=""/>
        <dsp:cNvSpPr/>
      </dsp:nvSpPr>
      <dsp:spPr>
        <a:xfrm>
          <a:off x="6229845" y="3158615"/>
          <a:ext cx="1886775" cy="7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95DD00-81CA-4D89-AAC9-9CB098B4E837}">
      <dsp:nvSpPr>
        <dsp:cNvPr id="0" name=""/>
        <dsp:cNvSpPr/>
      </dsp:nvSpPr>
      <dsp:spPr>
        <a:xfrm>
          <a:off x="8305299" y="517200"/>
          <a:ext cx="1886775" cy="2641486"/>
        </a:xfrm>
        <a:prstGeom prst="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7100" tIns="330200" rIns="147100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u="none" kern="1200" dirty="0"/>
            <a:t>Check if flag is changed in /vid/flags UI.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u="none" kern="1200" dirty="0"/>
            <a:t>Enjoy Modern UI!</a:t>
          </a:r>
          <a:endParaRPr lang="en-US" sz="1100" kern="1200" dirty="0"/>
        </a:p>
      </dsp:txBody>
      <dsp:txXfrm>
        <a:off x="8305299" y="1520965"/>
        <a:ext cx="1886775" cy="1584891"/>
      </dsp:txXfrm>
    </dsp:sp>
    <dsp:sp modelId="{06772805-3643-43C2-9C80-F43268C57C20}">
      <dsp:nvSpPr>
        <dsp:cNvPr id="0" name=""/>
        <dsp:cNvSpPr/>
      </dsp:nvSpPr>
      <dsp:spPr>
        <a:xfrm>
          <a:off x="8852464" y="781349"/>
          <a:ext cx="792445" cy="792445"/>
        </a:xfrm>
        <a:prstGeom prst="ellipse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782" tIns="12700" rIns="61782" bIns="1270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5</a:t>
          </a:r>
          <a:endParaRPr lang="en-US" sz="3800" kern="1200" dirty="0"/>
        </a:p>
      </dsp:txBody>
      <dsp:txXfrm>
        <a:off x="8968515" y="897400"/>
        <a:ext cx="560343" cy="560343"/>
      </dsp:txXfrm>
    </dsp:sp>
    <dsp:sp modelId="{77F59A8B-7684-4E29-B44F-B0F96367FE70}">
      <dsp:nvSpPr>
        <dsp:cNvPr id="0" name=""/>
        <dsp:cNvSpPr/>
      </dsp:nvSpPr>
      <dsp:spPr>
        <a:xfrm>
          <a:off x="8305299" y="3158615"/>
          <a:ext cx="1886775" cy="7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BasicLinearProcessNumbered#1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{AB8E97A3-458B-4459-8849-EF3A8D885423}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{95F9FFCB-1BFC-4B36-BE44-D6A1469F21C3}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{A69863A3-5EBF-4CAE-AA51-83CA76DE20BB}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7BA811-8917-4F1D-B22F-E96045BFA4E0}" type="datetimeFigureOut">
              <a:rPr lang="en-US" smtClean="0"/>
              <a:t>2/23/2021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C6A29-4676-420C-BBE3-ACC2B80F64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597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0C6A29-4676-420C-BBE3-ACC2B80F64D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381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Because old UI supports only GR_API and A la carte instantiation there was a need to implement mechanism for supporting macro services instantiation.</a:t>
            </a:r>
          </a:p>
          <a:p>
            <a:r>
              <a:rPr lang="en-US" dirty="0"/>
              <a:t>One of the aspects also was to develop new functionalities in only some area and make flags to turn on/off those functionalities</a:t>
            </a:r>
          </a:p>
          <a:p>
            <a:r>
              <a:rPr lang="en-US" dirty="0"/>
              <a:t>After discussions and analyzes decision was to make new UI, because there will be too much work to adopt old one.</a:t>
            </a:r>
          </a:p>
          <a:p>
            <a:r>
              <a:rPr lang="en-US" dirty="0"/>
              <a:t>So new UI was developed at first to support instantiation of Macro services.</a:t>
            </a:r>
          </a:p>
          <a:p>
            <a:r>
              <a:rPr lang="en-US" dirty="0"/>
              <a:t>It will be used </a:t>
            </a:r>
            <a:r>
              <a:rPr lang="en-US" dirty="0" err="1"/>
              <a:t>f.ex</a:t>
            </a:r>
            <a:r>
              <a:rPr lang="en-US" dirty="0"/>
              <a:t> to PNF instantiation</a:t>
            </a:r>
          </a:p>
          <a:p>
            <a:r>
              <a:rPr lang="en-US" dirty="0"/>
              <a:t>And what is cool, new UI looks much better, is handsome.</a:t>
            </a:r>
          </a:p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0C6A29-4676-420C-BBE3-ACC2B80F64D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0033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+mj-lt"/>
              <a:buAutoNum type="arabicPeriod"/>
            </a:pPr>
            <a:r>
              <a:rPr lang="en-US" sz="1200" dirty="0"/>
              <a:t> </a:t>
            </a:r>
            <a:r>
              <a:rPr lang="pl-PL" sz="1200" dirty="0" err="1"/>
              <a:t>kubectl</a:t>
            </a:r>
            <a:r>
              <a:rPr lang="pl-PL" sz="1200" dirty="0"/>
              <a:t> -n </a:t>
            </a:r>
            <a:r>
              <a:rPr lang="pl-PL" sz="1200" dirty="0" err="1"/>
              <a:t>onap</a:t>
            </a:r>
            <a:r>
              <a:rPr lang="pl-PL" sz="1200" dirty="0"/>
              <a:t> </a:t>
            </a:r>
            <a:r>
              <a:rPr lang="pl-PL" sz="1200" dirty="0" err="1"/>
              <a:t>get</a:t>
            </a:r>
            <a:r>
              <a:rPr lang="pl-PL" sz="1200" dirty="0"/>
              <a:t> po</a:t>
            </a:r>
            <a:r>
              <a:rPr lang="en-US" sz="1200" dirty="0"/>
              <a:t>d</a:t>
            </a:r>
            <a:r>
              <a:rPr lang="pl-PL" sz="1200" dirty="0"/>
              <a:t> |</a:t>
            </a:r>
            <a:r>
              <a:rPr lang="en-US" sz="1200" dirty="0"/>
              <a:t> </a:t>
            </a:r>
            <a:r>
              <a:rPr lang="pl-PL" sz="1200" dirty="0" err="1"/>
              <a:t>grep</a:t>
            </a:r>
            <a:r>
              <a:rPr lang="pl-PL" sz="1200" dirty="0"/>
              <a:t> </a:t>
            </a:r>
            <a:r>
              <a:rPr lang="pl-PL" sz="1200" dirty="0" err="1"/>
              <a:t>vid</a:t>
            </a:r>
            <a:endParaRPr lang="pl-PL" sz="1200" dirty="0"/>
          </a:p>
          <a:p>
            <a:pPr marL="0" indent="0">
              <a:lnSpc>
                <a:spcPct val="90000"/>
              </a:lnSpc>
              <a:buNone/>
            </a:pPr>
            <a:r>
              <a:rPr lang="en-US" sz="1200" dirty="0"/>
              <a:t>  	</a:t>
            </a:r>
            <a:r>
              <a:rPr lang="pl-PL" sz="1200" dirty="0"/>
              <a:t>dev-vid-7666dd4ddb-km2kz                          2/2     </a:t>
            </a:r>
            <a:r>
              <a:rPr lang="pl-PL" sz="1200" dirty="0" err="1"/>
              <a:t>Running</a:t>
            </a:r>
            <a:r>
              <a:rPr lang="pl-PL" sz="1200" dirty="0"/>
              <a:t>     0          4h41m</a:t>
            </a:r>
          </a:p>
          <a:p>
            <a:pPr>
              <a:lnSpc>
                <a:spcPct val="90000"/>
              </a:lnSpc>
              <a:buFont typeface="+mj-lt"/>
              <a:buAutoNum type="arabicPeriod"/>
            </a:pPr>
            <a:endParaRPr lang="en-US" sz="1200" dirty="0"/>
          </a:p>
          <a:p>
            <a:pPr>
              <a:lnSpc>
                <a:spcPct val="90000"/>
              </a:lnSpc>
              <a:buFont typeface="+mj-lt"/>
              <a:buNone/>
            </a:pPr>
            <a:r>
              <a:rPr lang="en-US" sz="1200" dirty="0"/>
              <a:t>    </a:t>
            </a:r>
            <a:r>
              <a:rPr lang="pl-PL" sz="1200" dirty="0" err="1"/>
              <a:t>kubectl</a:t>
            </a:r>
            <a:r>
              <a:rPr lang="pl-PL" sz="1200" dirty="0"/>
              <a:t> -n </a:t>
            </a:r>
            <a:r>
              <a:rPr lang="pl-PL" sz="1200" dirty="0" err="1"/>
              <a:t>onap</a:t>
            </a:r>
            <a:r>
              <a:rPr lang="pl-PL" sz="1200" dirty="0"/>
              <a:t> </a:t>
            </a:r>
            <a:r>
              <a:rPr lang="pl-PL" sz="1200" dirty="0" err="1"/>
              <a:t>exec</a:t>
            </a:r>
            <a:r>
              <a:rPr lang="pl-PL" sz="1200" dirty="0"/>
              <a:t> -</a:t>
            </a:r>
            <a:r>
              <a:rPr lang="pl-PL" sz="1200" dirty="0" err="1"/>
              <a:t>it</a:t>
            </a:r>
            <a:r>
              <a:rPr lang="pl-PL" sz="1200" dirty="0"/>
              <a:t> dev-vid-7666dd4ddb-km2kz </a:t>
            </a:r>
            <a:r>
              <a:rPr lang="pl-PL" sz="1200" dirty="0" err="1"/>
              <a:t>bash</a:t>
            </a:r>
            <a:endParaRPr lang="pl-PL" sz="1200" dirty="0"/>
          </a:p>
          <a:p>
            <a:pPr>
              <a:lnSpc>
                <a:spcPct val="90000"/>
              </a:lnSpc>
              <a:buFont typeface="+mj-lt"/>
              <a:buAutoNum type="arabicPeriod"/>
            </a:pPr>
            <a:endParaRPr lang="en-US" sz="1200" dirty="0"/>
          </a:p>
          <a:p>
            <a:pPr>
              <a:lnSpc>
                <a:spcPct val="90000"/>
              </a:lnSpc>
              <a:buFont typeface="+mj-lt"/>
              <a:buNone/>
            </a:pPr>
            <a:r>
              <a:rPr lang="en-US" sz="1200" dirty="0"/>
              <a:t>2. vi</a:t>
            </a:r>
            <a:r>
              <a:rPr lang="pl-PL" sz="1200" dirty="0"/>
              <a:t> /</a:t>
            </a:r>
            <a:r>
              <a:rPr lang="pl-PL" sz="1200" dirty="0" err="1"/>
              <a:t>usr</a:t>
            </a:r>
            <a:r>
              <a:rPr lang="pl-PL" sz="1200" dirty="0"/>
              <a:t>/</a:t>
            </a:r>
            <a:r>
              <a:rPr lang="pl-PL" sz="1200" dirty="0" err="1"/>
              <a:t>local</a:t>
            </a:r>
            <a:r>
              <a:rPr lang="pl-PL" sz="1200" dirty="0"/>
              <a:t>/</a:t>
            </a:r>
            <a:r>
              <a:rPr lang="pl-PL" sz="1200" dirty="0" err="1"/>
              <a:t>tomcat</a:t>
            </a:r>
            <a:r>
              <a:rPr lang="pl-PL" sz="1200" dirty="0"/>
              <a:t>/</a:t>
            </a:r>
            <a:r>
              <a:rPr lang="pl-PL" sz="1200" dirty="0" err="1"/>
              <a:t>webapps</a:t>
            </a:r>
            <a:r>
              <a:rPr lang="pl-PL" sz="1200" dirty="0"/>
              <a:t>/</a:t>
            </a:r>
            <a:r>
              <a:rPr lang="pl-PL" sz="1200" dirty="0" err="1"/>
              <a:t>vid</a:t>
            </a:r>
            <a:r>
              <a:rPr lang="pl-PL" sz="1200" dirty="0"/>
              <a:t>/WEB-INF/</a:t>
            </a:r>
            <a:r>
              <a:rPr lang="pl-PL" sz="1200" dirty="0" err="1"/>
              <a:t>conf</a:t>
            </a:r>
            <a:r>
              <a:rPr lang="en-US" sz="1200" dirty="0"/>
              <a:t>/</a:t>
            </a:r>
            <a:r>
              <a:rPr lang="pl-PL" sz="1200" dirty="0" err="1"/>
              <a:t>onap.features.properties</a:t>
            </a:r>
            <a:endParaRPr lang="en-US" sz="1200" dirty="0"/>
          </a:p>
          <a:p>
            <a:pPr>
              <a:lnSpc>
                <a:spcPct val="90000"/>
              </a:lnSpc>
              <a:buFont typeface="+mj-lt"/>
              <a:buNone/>
            </a:pPr>
            <a:r>
              <a:rPr lang="en-US" sz="1200" dirty="0"/>
              <a:t>3. Set FLAG_ENABLE_WEBPACK_MODERN_UI = true</a:t>
            </a:r>
          </a:p>
          <a:p>
            <a:pPr>
              <a:lnSpc>
                <a:spcPct val="90000"/>
              </a:lnSpc>
              <a:buFont typeface="+mj-lt"/>
              <a:buNone/>
            </a:pPr>
            <a:r>
              <a:rPr lang="en-US" sz="1200" dirty="0"/>
              <a:t>4. Don’t touch VID pod at all</a:t>
            </a:r>
          </a:p>
          <a:p>
            <a:pPr>
              <a:lnSpc>
                <a:spcPct val="90000"/>
              </a:lnSpc>
              <a:buFont typeface="+mj-lt"/>
              <a:buNone/>
            </a:pPr>
            <a:r>
              <a:rPr lang="en-US" sz="1200" dirty="0"/>
              <a:t>5. Go to portal.api.simpledemo.onap.org:30200/vid/flags and check if flag is changed. If yes, then new UI should be available.</a:t>
            </a:r>
            <a:endParaRPr lang="pl-PL" sz="1200" dirty="0"/>
          </a:p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0C6A29-4676-420C-BBE3-ACC2B80F64D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885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we ask question, does it have impact on old </a:t>
            </a:r>
            <a:r>
              <a:rPr lang="en-US" dirty="0" err="1"/>
              <a:t>ui</a:t>
            </a:r>
            <a:r>
              <a:rPr lang="en-US" dirty="0"/>
              <a:t>, answer is – no.</a:t>
            </a:r>
          </a:p>
          <a:p>
            <a:r>
              <a:rPr lang="en-US" dirty="0"/>
              <a:t>VID Old UI is still available for “A la carte” services Instantiation. </a:t>
            </a:r>
          </a:p>
          <a:p>
            <a:r>
              <a:rPr lang="en-US" dirty="0"/>
              <a:t>New UI will appear when you want to deploy macro service.</a:t>
            </a:r>
          </a:p>
          <a:p>
            <a:endParaRPr lang="en-US" dirty="0"/>
          </a:p>
          <a:p>
            <a:r>
              <a:rPr lang="en-US" dirty="0"/>
              <a:t>The same impact is for testing. Once tests uses A la Carte instantiation then nothing changed. Old GUI will appear.</a:t>
            </a:r>
          </a:p>
          <a:p>
            <a:r>
              <a:rPr lang="en-US" dirty="0"/>
              <a:t>For tests where Macro services will be instantiated there is change – GUI is available and there is possibility for automatic Instantiation vis GUI (not possible in OLD UI). No need to prepare SO call for Instantiation.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0C6A29-4676-420C-BBE3-ACC2B80F64D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059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 top you see VID UI with two services:</a:t>
            </a:r>
          </a:p>
          <a:p>
            <a:r>
              <a:rPr lang="en-US" dirty="0" err="1"/>
              <a:t>demoVFWCL</a:t>
            </a:r>
            <a:r>
              <a:rPr lang="en-US" dirty="0"/>
              <a:t> – A la carte</a:t>
            </a:r>
          </a:p>
          <a:p>
            <a:r>
              <a:rPr lang="en-US" dirty="0"/>
              <a:t>Marcin – macro</a:t>
            </a:r>
          </a:p>
          <a:p>
            <a:r>
              <a:rPr lang="en-US" dirty="0"/>
              <a:t>Once you click on Deploy button magic will start.</a:t>
            </a:r>
          </a:p>
          <a:p>
            <a:r>
              <a:rPr lang="en-US" dirty="0"/>
              <a:t>By magic I mean that once you click on A la carte Service – old </a:t>
            </a:r>
            <a:r>
              <a:rPr lang="en-US" dirty="0" err="1"/>
              <a:t>ui</a:t>
            </a:r>
            <a:r>
              <a:rPr lang="en-US" dirty="0"/>
              <a:t> will appear, once macro service will be deployed new </a:t>
            </a:r>
            <a:r>
              <a:rPr lang="en-US" dirty="0" err="1"/>
              <a:t>ui</a:t>
            </a:r>
            <a:r>
              <a:rPr lang="en-US" dirty="0"/>
              <a:t> will appear</a:t>
            </a:r>
          </a:p>
          <a:p>
            <a:endParaRPr lang="en-US" dirty="0"/>
          </a:p>
          <a:p>
            <a:r>
              <a:rPr lang="en-US" dirty="0"/>
              <a:t>What is important: new </a:t>
            </a:r>
            <a:r>
              <a:rPr lang="en-US" dirty="0" err="1"/>
              <a:t>ui</a:t>
            </a:r>
            <a:r>
              <a:rPr lang="en-US" dirty="0"/>
              <a:t> with connection to backend will prepare correct call to SO , what was not available before. Every time SO call was prepared manually and send via API directly to SO. Now it is fully automated and it works.</a:t>
            </a:r>
          </a:p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0C6A29-4676-420C-BBE3-ACC2B80F64D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7842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0C6A29-4676-420C-BBE3-ACC2B80F64D4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822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13">
            <a:extLst>
              <a:ext uri="{FF2B5EF4-FFF2-40B4-BE49-F238E27FC236}">
                <a16:creationId xmlns:a16="http://schemas.microsoft.com/office/drawing/2014/main" id="{FCE00AC6-1AA1-42D9-83DD-4C308C3F9322}"/>
              </a:ext>
            </a:extLst>
          </p:cNvPr>
          <p:cNvSpPr/>
          <p:nvPr userDrawn="1"/>
        </p:nvSpPr>
        <p:spPr>
          <a:xfrm>
            <a:off x="4000500" y="1087403"/>
            <a:ext cx="8191500" cy="5770597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319A315-F756-49EC-8181-0EC3F0A37B09}"/>
              </a:ext>
            </a:extLst>
          </p:cNvPr>
          <p:cNvCxnSpPr>
            <a:cxnSpLocks/>
          </p:cNvCxnSpPr>
          <p:nvPr userDrawn="1"/>
        </p:nvCxnSpPr>
        <p:spPr>
          <a:xfrm>
            <a:off x="406241" y="183933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60F3E26-F530-48F5-983F-9DCFF41D4F39}"/>
              </a:ext>
            </a:extLst>
          </p:cNvPr>
          <p:cNvSpPr/>
          <p:nvPr userDrawn="1"/>
        </p:nvSpPr>
        <p:spPr>
          <a:xfrm>
            <a:off x="5292348" y="1"/>
            <a:ext cx="2279742" cy="1267785"/>
          </a:xfrm>
          <a:custGeom>
            <a:avLst/>
            <a:gdLst>
              <a:gd name="connsiteX0" fmla="*/ 0 w 2279742"/>
              <a:gd name="connsiteY0" fmla="*/ 0 h 1267785"/>
              <a:gd name="connsiteX1" fmla="*/ 138700 w 2279742"/>
              <a:gd name="connsiteY1" fmla="*/ 0 h 1267785"/>
              <a:gd name="connsiteX2" fmla="*/ 138700 w 2279742"/>
              <a:gd name="connsiteY2" fmla="*/ 1078193 h 1267785"/>
              <a:gd name="connsiteX3" fmla="*/ 2002733 w 2279742"/>
              <a:gd name="connsiteY3" fmla="*/ 0 h 1267785"/>
              <a:gd name="connsiteX4" fmla="*/ 2279742 w 2279742"/>
              <a:gd name="connsiteY4" fmla="*/ 0 h 1267785"/>
              <a:gd name="connsiteX5" fmla="*/ 104026 w 2279742"/>
              <a:gd name="connsiteY5" fmla="*/ 1258503 h 1267785"/>
              <a:gd name="connsiteX6" fmla="*/ 69351 w 2279742"/>
              <a:gd name="connsiteY6" fmla="*/ 1267785 h 1267785"/>
              <a:gd name="connsiteX7" fmla="*/ 0 w 2279742"/>
              <a:gd name="connsiteY7" fmla="*/ 1198436 h 1267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9742" h="1267785">
                <a:moveTo>
                  <a:pt x="0" y="0"/>
                </a:moveTo>
                <a:lnTo>
                  <a:pt x="138700" y="0"/>
                </a:lnTo>
                <a:lnTo>
                  <a:pt x="138700" y="1078193"/>
                </a:lnTo>
                <a:lnTo>
                  <a:pt x="2002733" y="0"/>
                </a:lnTo>
                <a:lnTo>
                  <a:pt x="2279742" y="0"/>
                </a:lnTo>
                <a:lnTo>
                  <a:pt x="104026" y="1258503"/>
                </a:lnTo>
                <a:cubicBezTo>
                  <a:pt x="93484" y="1264595"/>
                  <a:pt x="81523" y="1267796"/>
                  <a:pt x="69351" y="1267785"/>
                </a:cubicBezTo>
                <a:cubicBezTo>
                  <a:pt x="31049" y="1267785"/>
                  <a:pt x="0" y="1236737"/>
                  <a:pt x="0" y="1198436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C97701E-DAF9-4174-AA91-DA203CD27D6A}"/>
              </a:ext>
            </a:extLst>
          </p:cNvPr>
          <p:cNvSpPr/>
          <p:nvPr userDrawn="1"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F765374-1A4B-41DC-9E75-A95A6C655328}"/>
              </a:ext>
            </a:extLst>
          </p:cNvPr>
          <p:cNvSpPr/>
          <p:nvPr userDrawn="1"/>
        </p:nvSpPr>
        <p:spPr>
          <a:xfrm>
            <a:off x="1569044" y="514898"/>
            <a:ext cx="2393351" cy="232842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618DB8E-B14E-42E2-B454-6F4F36A8A9D9}"/>
              </a:ext>
            </a:extLst>
          </p:cNvPr>
          <p:cNvSpPr/>
          <p:nvPr userDrawn="1"/>
        </p:nvSpPr>
        <p:spPr>
          <a:xfrm flipH="1">
            <a:off x="0" y="2949740"/>
            <a:ext cx="1186451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97666F55-03F1-4D18-9653-0F360E127A7E}"/>
              </a:ext>
            </a:extLst>
          </p:cNvPr>
          <p:cNvSpPr/>
          <p:nvPr userDrawn="1"/>
        </p:nvSpPr>
        <p:spPr>
          <a:xfrm rot="16200000">
            <a:off x="1539683" y="4203427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DE1A06-8754-4870-9E44-E39BADAD9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93208" y="2743200"/>
            <a:ext cx="6592824" cy="2386584"/>
          </a:xfrm>
        </p:spPr>
        <p:txBody>
          <a:bodyPr anchor="b"/>
          <a:lstStyle>
            <a:lvl1pPr algn="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27F020-BBC3-49BB-91C2-5B2CBD64B3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93208" y="5221224"/>
            <a:ext cx="6592824" cy="996696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10415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2983E-E761-4429-9203-7FE8B2DB6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1E9B7-62BE-49BA-AC6B-55250D662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32918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41A3FD-B90A-4C31-BD6B-581F9E2E0E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3291840" cy="36845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0D1D55-B722-4968-B171-AF3B462DDA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53128" y="1681163"/>
            <a:ext cx="32918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1085A8-02C2-4E7F-935E-5AEECBAD19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453128" y="2505075"/>
            <a:ext cx="3291840" cy="36845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8A5018-8A77-40E8-B159-4894ECF22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D79441-8908-4461-9FDD-BCE638837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D29F7D-B101-4950-A2C0-F350FB26D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62D7398-9A79-4B24-9C7D-F0DEED57C70B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07F28CD-1873-4E36-A064-2D25E0A8501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ACF5677B-E56F-4452-ADDC-DA0E20A955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65008" y="1681163"/>
            <a:ext cx="32918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865D9C09-AB3B-40EB-B1DA-9C6D7234345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065008" y="2505075"/>
            <a:ext cx="3291840" cy="36845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273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2 medium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AA9DFF3-1B49-48A9-BF8A-57DD7D07CFA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901259" y="2727729"/>
            <a:ext cx="4290740" cy="4130271"/>
          </a:xfrm>
          <a:custGeom>
            <a:avLst/>
            <a:gdLst>
              <a:gd name="connsiteX0" fmla="*/ 2503809 w 4290740"/>
              <a:gd name="connsiteY0" fmla="*/ 0 h 4130271"/>
              <a:gd name="connsiteX1" fmla="*/ 4198398 w 4290740"/>
              <a:gd name="connsiteY1" fmla="*/ 660580 h 4130271"/>
              <a:gd name="connsiteX2" fmla="*/ 4290740 w 4290740"/>
              <a:gd name="connsiteY2" fmla="*/ 751285 h 4130271"/>
              <a:gd name="connsiteX3" fmla="*/ 4290740 w 4290740"/>
              <a:gd name="connsiteY3" fmla="*/ 4130271 h 4130271"/>
              <a:gd name="connsiteX4" fmla="*/ 604508 w 4290740"/>
              <a:gd name="connsiteY4" fmla="*/ 4130271 h 4130271"/>
              <a:gd name="connsiteX5" fmla="*/ 461940 w 4290740"/>
              <a:gd name="connsiteY5" fmla="*/ 3953232 h 4130271"/>
              <a:gd name="connsiteX6" fmla="*/ 0 w 4290740"/>
              <a:gd name="connsiteY6" fmla="*/ 2503809 h 4130271"/>
              <a:gd name="connsiteX7" fmla="*/ 2503809 w 4290740"/>
              <a:gd name="connsiteY7" fmla="*/ 0 h 413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90740" h="4130271">
                <a:moveTo>
                  <a:pt x="2503809" y="0"/>
                </a:moveTo>
                <a:cubicBezTo>
                  <a:pt x="3157405" y="0"/>
                  <a:pt x="3752509" y="250434"/>
                  <a:pt x="4198398" y="660580"/>
                </a:cubicBezTo>
                <a:lnTo>
                  <a:pt x="4290740" y="751285"/>
                </a:lnTo>
                <a:lnTo>
                  <a:pt x="4290740" y="4130271"/>
                </a:lnTo>
                <a:lnTo>
                  <a:pt x="604508" y="4130271"/>
                </a:lnTo>
                <a:lnTo>
                  <a:pt x="461940" y="3953232"/>
                </a:lnTo>
                <a:cubicBezTo>
                  <a:pt x="171051" y="3544183"/>
                  <a:pt x="0" y="3043971"/>
                  <a:pt x="0" y="2503809"/>
                </a:cubicBezTo>
                <a:cubicBezTo>
                  <a:pt x="0" y="1120992"/>
                  <a:pt x="1120992" y="0"/>
                  <a:pt x="250380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CFEFC13-B998-4A6F-A7ED-411E266D28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61609" y="0"/>
            <a:ext cx="3519311" cy="3007909"/>
          </a:xfrm>
          <a:custGeom>
            <a:avLst/>
            <a:gdLst>
              <a:gd name="connsiteX0" fmla="*/ 519779 w 3519311"/>
              <a:gd name="connsiteY0" fmla="*/ 0 h 3007909"/>
              <a:gd name="connsiteX1" fmla="*/ 2999531 w 3519311"/>
              <a:gd name="connsiteY1" fmla="*/ 0 h 3007909"/>
              <a:gd name="connsiteX2" fmla="*/ 3003920 w 3519311"/>
              <a:gd name="connsiteY2" fmla="*/ 3989 h 3007909"/>
              <a:gd name="connsiteX3" fmla="*/ 3519311 w 3519311"/>
              <a:gd name="connsiteY3" fmla="*/ 1248253 h 3007909"/>
              <a:gd name="connsiteX4" fmla="*/ 1759655 w 3519311"/>
              <a:gd name="connsiteY4" fmla="*/ 3007909 h 3007909"/>
              <a:gd name="connsiteX5" fmla="*/ 9084 w 3519311"/>
              <a:gd name="connsiteY5" fmla="*/ 1428168 h 3007909"/>
              <a:gd name="connsiteX6" fmla="*/ 0 w 3519311"/>
              <a:gd name="connsiteY6" fmla="*/ 1248273 h 3007909"/>
              <a:gd name="connsiteX7" fmla="*/ 0 w 3519311"/>
              <a:gd name="connsiteY7" fmla="*/ 1248233 h 3007909"/>
              <a:gd name="connsiteX8" fmla="*/ 9084 w 3519311"/>
              <a:gd name="connsiteY8" fmla="*/ 1068339 h 3007909"/>
              <a:gd name="connsiteX9" fmla="*/ 515391 w 3519311"/>
              <a:gd name="connsiteY9" fmla="*/ 3989 h 3007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19311" h="3007909">
                <a:moveTo>
                  <a:pt x="519779" y="0"/>
                </a:moveTo>
                <a:lnTo>
                  <a:pt x="2999531" y="0"/>
                </a:lnTo>
                <a:lnTo>
                  <a:pt x="3003920" y="3989"/>
                </a:lnTo>
                <a:cubicBezTo>
                  <a:pt x="3322355" y="322424"/>
                  <a:pt x="3519311" y="762338"/>
                  <a:pt x="3519311" y="1248253"/>
                </a:cubicBezTo>
                <a:cubicBezTo>
                  <a:pt x="3519311" y="2220084"/>
                  <a:pt x="2731486" y="3007909"/>
                  <a:pt x="1759655" y="3007909"/>
                </a:cubicBezTo>
                <a:cubicBezTo>
                  <a:pt x="848565" y="3007909"/>
                  <a:pt x="99196" y="2315485"/>
                  <a:pt x="9084" y="1428168"/>
                </a:cubicBezTo>
                <a:lnTo>
                  <a:pt x="0" y="1248273"/>
                </a:lnTo>
                <a:lnTo>
                  <a:pt x="0" y="1248233"/>
                </a:lnTo>
                <a:lnTo>
                  <a:pt x="9084" y="1068339"/>
                </a:lnTo>
                <a:cubicBezTo>
                  <a:pt x="51137" y="654258"/>
                  <a:pt x="236761" y="282620"/>
                  <a:pt x="515391" y="3989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7BFFB5A-A05C-4B0C-905C-5884361304B2}"/>
              </a:ext>
            </a:extLst>
          </p:cNvPr>
          <p:cNvSpPr/>
          <p:nvPr userDrawn="1"/>
        </p:nvSpPr>
        <p:spPr>
          <a:xfrm>
            <a:off x="10420569" y="1364732"/>
            <a:ext cx="947488" cy="9217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9F33AC6C-4807-4785-AE9F-84BFEEDA9F7E}"/>
              </a:ext>
            </a:extLst>
          </p:cNvPr>
          <p:cNvSpPr/>
          <p:nvPr userDrawn="1"/>
        </p:nvSpPr>
        <p:spPr>
          <a:xfrm rot="4759070" flipV="1">
            <a:off x="6034138" y="-673140"/>
            <a:ext cx="4021193" cy="4021193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E11BF3-02E8-4EB7-818E-652B82CF2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65760"/>
            <a:ext cx="5120640" cy="13258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D3190-B78C-42F1-9D62-F523886BB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381C40-F9FC-4D58-8508-F0632DF5A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1CBCC-4CC2-49BD-B155-01E0F4D7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753B078-30BA-4AB9-A020-EE8D9404B6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1828800"/>
            <a:ext cx="5093208" cy="4352544"/>
          </a:xfrm>
        </p:spPr>
        <p:txBody>
          <a:bodyPr/>
          <a:lstStyle>
            <a:lvl1pPr marL="0" indent="0">
              <a:buNone/>
              <a:defRPr sz="2400"/>
            </a:lvl1pPr>
            <a:lvl2pPr marL="228600">
              <a:defRPr/>
            </a:lvl2pPr>
            <a:lvl3pPr marL="457200">
              <a:defRPr/>
            </a:lvl3pPr>
            <a:lvl4pPr marL="685800"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13178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2642EAF0-DE94-4F90-82E3-6F316AA8353A}"/>
              </a:ext>
            </a:extLst>
          </p:cNvPr>
          <p:cNvSpPr/>
          <p:nvPr userDrawn="1"/>
        </p:nvSpPr>
        <p:spPr>
          <a:xfrm>
            <a:off x="707393" y="847600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22D7888-22FA-4AA1-9BA4-CC61D6643D47}"/>
              </a:ext>
            </a:extLst>
          </p:cNvPr>
          <p:cNvSpPr/>
          <p:nvPr userDrawn="1"/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BB6E464-8999-4773-A1F2-E6CAA990E572}"/>
              </a:ext>
            </a:extLst>
          </p:cNvPr>
          <p:cNvSpPr/>
          <p:nvPr userDrawn="1"/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E9CE183-B21E-41EB-A082-DF9C3AD659D5}"/>
              </a:ext>
            </a:extLst>
          </p:cNvPr>
          <p:cNvSpPr/>
          <p:nvPr userDrawn="1"/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EA14BE8-FDD0-4434-9C3E-BFF78C22D9E3}"/>
              </a:ext>
            </a:extLst>
          </p:cNvPr>
          <p:cNvSpPr/>
          <p:nvPr userDrawn="1"/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C76330B-4C5E-463F-921A-D91F1F1F6049}"/>
              </a:ext>
            </a:extLst>
          </p:cNvPr>
          <p:cNvSpPr/>
          <p:nvPr userDrawn="1"/>
        </p:nvSpPr>
        <p:spPr>
          <a:xfrm flipH="1">
            <a:off x="3405056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494E364-7EA8-4D92-915D-75D1A3A67C07}"/>
              </a:ext>
            </a:extLst>
          </p:cNvPr>
          <p:cNvSpPr/>
          <p:nvPr userDrawn="1"/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E11BF3-02E8-4EB7-818E-652B82CF2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888" y="1234440"/>
            <a:ext cx="3236976" cy="406908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D3190-B78C-42F1-9D62-F523886BBE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2496" y="6356350"/>
            <a:ext cx="1545336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381C40-F9FC-4D58-8508-F0632DF5A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9048" y="6356350"/>
            <a:ext cx="4114800" cy="365125"/>
          </a:xfrm>
        </p:spPr>
        <p:txBody>
          <a:bodyPr/>
          <a:lstStyle>
            <a:lvl1pPr algn="l">
              <a:defRPr>
                <a:latin typeface="+mn-lt"/>
              </a:defRPr>
            </a:lvl1pPr>
          </a:lstStyle>
          <a:p>
            <a:pPr algn="l"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1CBCC-4CC2-49BD-B155-01E0F4D7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06456" y="6356350"/>
            <a:ext cx="850392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753B078-30BA-4AB9-A020-EE8D9404B6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5976" y="2551176"/>
            <a:ext cx="4709160" cy="1755648"/>
          </a:xfrm>
        </p:spPr>
        <p:txBody>
          <a:bodyPr/>
          <a:lstStyle>
            <a:lvl1pPr marL="0" indent="0">
              <a:buNone/>
              <a:defRPr sz="2400"/>
            </a:lvl1pPr>
            <a:lvl2pPr marL="228600">
              <a:defRPr sz="1800"/>
            </a:lvl2pPr>
            <a:lvl3pPr marL="457200"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677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024287-C9B9-48AC-8E4D-A282DE2F4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34C9A2-75A7-4164-B3B8-E6A9D60BA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E73CE-2859-4D49-A9EC-26AF3FBDF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A5ED585-FEBB-4DAD-84C0-97BEE6C360C3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F6AC352-A720-4DB3-87CA-A33B0607CA2F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46489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024287-C9B9-48AC-8E4D-A282DE2F4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34C9A2-75A7-4164-B3B8-E6A9D60BA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E73CE-2859-4D49-A9EC-26AF3FBDF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A5ED585-FEBB-4DAD-84C0-97BEE6C360C3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F6AC352-A720-4DB3-87CA-A33B0607CA2F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9A1C714-6A0E-456D-A2E2-6288C0EA0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35405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FC812-4DB6-4F98-9404-29C191D3B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0855E-0CD6-47DD-B648-4C84C783D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50082B-17D7-4D61-8AEB-81517D85D2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70783-FF31-4C4E-9196-EB169B209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92E260-747D-40FD-A062-9DD5E6835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E50A0-1E05-49C5-88C9-462677512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C155C63-9F58-4422-B669-F9748628067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85DBA62-0EDB-47AA-86C7-90463BC9B308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8628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D7521-E43D-41D1-B458-26B20DC6D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472CF2-2653-4B98-A416-D7A0A860EC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EF87F5-0B10-4AC7-9599-F088C5E796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A07CB7-0520-4D64-B76C-C31AC5578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EEB226-AD45-45DF-AAB5-5513AE732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E96AEB-9481-4CCE-B110-FEDD33483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BA9707F-7BCE-464F-BF45-E216527084EE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C589723-2CC8-49D1-B4E1-36FECED6A2D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4012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AFA665D7-34D0-4262-B345-9B1A1BA8DA17}"/>
              </a:ext>
            </a:extLst>
          </p:cNvPr>
          <p:cNvSpPr/>
          <p:nvPr userDrawn="1"/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39ECC553-79E5-4B14-89C9-4DAD2B1021B1}"/>
              </a:ext>
            </a:extLst>
          </p:cNvPr>
          <p:cNvSpPr/>
          <p:nvPr userDrawn="1"/>
        </p:nvSpPr>
        <p:spPr>
          <a:xfrm rot="19809111">
            <a:off x="8683720" y="9411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5797934-7E2B-4F94-89C4-0279413FF821}"/>
              </a:ext>
            </a:extLst>
          </p:cNvPr>
          <p:cNvSpPr/>
          <p:nvPr userDrawn="1"/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9FF209-11EE-4A3F-9685-A155FECD0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0432" y="1399032"/>
            <a:ext cx="3236976" cy="406908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7AF11-F208-4FDA-9E19-D6CA34721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8152" y="1527048"/>
            <a:ext cx="5111496" cy="3931920"/>
          </a:xfrm>
        </p:spPr>
        <p:txBody>
          <a:bodyPr anchor="ctr"/>
          <a:lstStyle>
            <a:lvl1pPr marL="0" indent="0">
              <a:buNone/>
              <a:defRPr/>
            </a:lvl1pPr>
            <a:lvl2pPr marL="228600">
              <a:defRPr/>
            </a:lvl2pPr>
            <a:lvl3pPr marL="457200">
              <a:defRPr/>
            </a:lvl3pPr>
            <a:lvl4pPr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82FA1-02B7-467E-9F16-D17814940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89247-FB8A-4494-859B-B3754B02A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A5B62-3338-46A5-B381-A63B88CB0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944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 small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5A614E3F-4FB2-4152-A59C-941C908D7B0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200479" y="1150210"/>
            <a:ext cx="2207046" cy="2204178"/>
          </a:xfrm>
          <a:custGeom>
            <a:avLst/>
            <a:gdLst>
              <a:gd name="connsiteX0" fmla="*/ 1098749 w 2207046"/>
              <a:gd name="connsiteY0" fmla="*/ 0 h 2204178"/>
              <a:gd name="connsiteX1" fmla="*/ 2201707 w 2207046"/>
              <a:gd name="connsiteY1" fmla="*/ 995326 h 2204178"/>
              <a:gd name="connsiteX2" fmla="*/ 2207046 w 2207046"/>
              <a:gd name="connsiteY2" fmla="*/ 1101058 h 2204178"/>
              <a:gd name="connsiteX3" fmla="*/ 2207046 w 2207046"/>
              <a:gd name="connsiteY3" fmla="*/ 1116306 h 2204178"/>
              <a:gd name="connsiteX4" fmla="*/ 2201707 w 2207046"/>
              <a:gd name="connsiteY4" fmla="*/ 1222039 h 2204178"/>
              <a:gd name="connsiteX5" fmla="*/ 1322187 w 2207046"/>
              <a:gd name="connsiteY5" fmla="*/ 2194840 h 2204178"/>
              <a:gd name="connsiteX6" fmla="*/ 1260999 w 2207046"/>
              <a:gd name="connsiteY6" fmla="*/ 2204178 h 2204178"/>
              <a:gd name="connsiteX7" fmla="*/ 936500 w 2207046"/>
              <a:gd name="connsiteY7" fmla="*/ 2204178 h 2204178"/>
              <a:gd name="connsiteX8" fmla="*/ 875311 w 2207046"/>
              <a:gd name="connsiteY8" fmla="*/ 2194840 h 2204178"/>
              <a:gd name="connsiteX9" fmla="*/ 12592 w 2207046"/>
              <a:gd name="connsiteY9" fmla="*/ 1332120 h 2204178"/>
              <a:gd name="connsiteX10" fmla="*/ 0 w 2207046"/>
              <a:gd name="connsiteY10" fmla="*/ 1249617 h 2204178"/>
              <a:gd name="connsiteX11" fmla="*/ 0 w 2207046"/>
              <a:gd name="connsiteY11" fmla="*/ 967747 h 2204178"/>
              <a:gd name="connsiteX12" fmla="*/ 12592 w 2207046"/>
              <a:gd name="connsiteY12" fmla="*/ 885244 h 2204178"/>
              <a:gd name="connsiteX13" fmla="*/ 1098749 w 2207046"/>
              <a:gd name="connsiteY13" fmla="*/ 0 h 2204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207046" h="2204178">
                <a:moveTo>
                  <a:pt x="1098749" y="0"/>
                </a:moveTo>
                <a:cubicBezTo>
                  <a:pt x="1672788" y="0"/>
                  <a:pt x="2144931" y="436266"/>
                  <a:pt x="2201707" y="995326"/>
                </a:cubicBezTo>
                <a:lnTo>
                  <a:pt x="2207046" y="1101058"/>
                </a:lnTo>
                <a:lnTo>
                  <a:pt x="2207046" y="1116306"/>
                </a:lnTo>
                <a:lnTo>
                  <a:pt x="2201707" y="1222039"/>
                </a:lnTo>
                <a:cubicBezTo>
                  <a:pt x="2152501" y="1706557"/>
                  <a:pt x="1791308" y="2098844"/>
                  <a:pt x="1322187" y="2194840"/>
                </a:cubicBezTo>
                <a:lnTo>
                  <a:pt x="1260999" y="2204178"/>
                </a:lnTo>
                <a:lnTo>
                  <a:pt x="936500" y="2204178"/>
                </a:lnTo>
                <a:lnTo>
                  <a:pt x="875311" y="2194840"/>
                </a:lnTo>
                <a:cubicBezTo>
                  <a:pt x="442276" y="2106228"/>
                  <a:pt x="101204" y="1765156"/>
                  <a:pt x="12592" y="1332120"/>
                </a:cubicBezTo>
                <a:lnTo>
                  <a:pt x="0" y="1249617"/>
                </a:lnTo>
                <a:lnTo>
                  <a:pt x="0" y="967747"/>
                </a:lnTo>
                <a:lnTo>
                  <a:pt x="12592" y="885244"/>
                </a:lnTo>
                <a:cubicBezTo>
                  <a:pt x="115972" y="380036"/>
                  <a:pt x="562980" y="0"/>
                  <a:pt x="109874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A1F486A-F545-4642-B1CB-5356704413D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444632" y="2579683"/>
            <a:ext cx="3096807" cy="3096807"/>
          </a:xfrm>
          <a:custGeom>
            <a:avLst/>
            <a:gdLst>
              <a:gd name="connsiteX0" fmla="*/ 1548404 w 3096807"/>
              <a:gd name="connsiteY0" fmla="*/ 0 h 3096807"/>
              <a:gd name="connsiteX1" fmla="*/ 3096807 w 3096807"/>
              <a:gd name="connsiteY1" fmla="*/ 1548404 h 3096807"/>
              <a:gd name="connsiteX2" fmla="*/ 1548404 w 3096807"/>
              <a:gd name="connsiteY2" fmla="*/ 3096807 h 3096807"/>
              <a:gd name="connsiteX3" fmla="*/ 0 w 3096807"/>
              <a:gd name="connsiteY3" fmla="*/ 1548404 h 3096807"/>
              <a:gd name="connsiteX4" fmla="*/ 1548404 w 3096807"/>
              <a:gd name="connsiteY4" fmla="*/ 0 h 309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6807" h="3096807">
                <a:moveTo>
                  <a:pt x="1548404" y="0"/>
                </a:moveTo>
                <a:cubicBezTo>
                  <a:pt x="2403564" y="0"/>
                  <a:pt x="3096807" y="693243"/>
                  <a:pt x="3096807" y="1548404"/>
                </a:cubicBezTo>
                <a:cubicBezTo>
                  <a:pt x="3096807" y="2403564"/>
                  <a:pt x="2403564" y="3096807"/>
                  <a:pt x="1548404" y="3096807"/>
                </a:cubicBezTo>
                <a:cubicBezTo>
                  <a:pt x="693243" y="3096807"/>
                  <a:pt x="0" y="2403564"/>
                  <a:pt x="0" y="1548404"/>
                </a:cubicBezTo>
                <a:cubicBezTo>
                  <a:pt x="0" y="693243"/>
                  <a:pt x="693243" y="0"/>
                  <a:pt x="1548404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9FF209-11EE-4A3F-9685-A155FECD0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496" y="365124"/>
            <a:ext cx="5806440" cy="132588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7AF11-F208-4FDA-9E19-D6CA34721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496" y="1825625"/>
            <a:ext cx="5806440" cy="435254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2400"/>
            </a:lvl1pPr>
            <a:lvl2pPr marL="228600">
              <a:lnSpc>
                <a:spcPct val="110000"/>
              </a:lnSpc>
              <a:defRPr sz="2000"/>
            </a:lvl2pPr>
            <a:lvl3pPr marL="457200">
              <a:lnSpc>
                <a:spcPct val="110000"/>
              </a:lnSpc>
              <a:defRPr sz="1800"/>
            </a:lvl3pPr>
            <a:lvl4pPr marL="685800">
              <a:lnSpc>
                <a:spcPct val="110000"/>
              </a:lnSpc>
              <a:defRPr sz="1600"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82FA1-02B7-467E-9F16-D17814940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89247-FB8A-4494-859B-B3754B02A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A5B62-3338-46A5-B381-A63B88CB0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8E71C73-7BAD-4838-88C1-42E045A9D179}"/>
              </a:ext>
            </a:extLst>
          </p:cNvPr>
          <p:cNvSpPr/>
          <p:nvPr userDrawn="1"/>
        </p:nvSpPr>
        <p:spPr>
          <a:xfrm>
            <a:off x="10249620" y="1555068"/>
            <a:ext cx="819303" cy="79707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4560922-5803-412D-880B-065E75DCBC0A}"/>
              </a:ext>
            </a:extLst>
          </p:cNvPr>
          <p:cNvSpPr/>
          <p:nvPr userDrawn="1"/>
        </p:nvSpPr>
        <p:spPr>
          <a:xfrm>
            <a:off x="7590089" y="4034393"/>
            <a:ext cx="876704" cy="876704"/>
          </a:xfrm>
          <a:prstGeom prst="rect">
            <a:avLst/>
          </a:prstGeom>
          <a:noFill/>
          <a:ln w="127000">
            <a:solidFill>
              <a:schemeClr val="accent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0839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200EACD1-D216-4037-8AFF-80CF273586DF}"/>
              </a:ext>
            </a:extLst>
          </p:cNvPr>
          <p:cNvSpPr/>
          <p:nvPr userDrawn="1"/>
        </p:nvSpPr>
        <p:spPr>
          <a:xfrm>
            <a:off x="2815929" y="148929"/>
            <a:ext cx="6560142" cy="65601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F941DE04-3FEA-4A57-B200-F9F6A765C792}"/>
              </a:ext>
            </a:extLst>
          </p:cNvPr>
          <p:cNvSpPr/>
          <p:nvPr userDrawn="1"/>
        </p:nvSpPr>
        <p:spPr>
          <a:xfrm rot="9222429" flipV="1">
            <a:off x="2494119" y="-28502"/>
            <a:ext cx="6816262" cy="6816262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565C7B4-4152-4548-A771-EB148A028FDB}"/>
              </a:ext>
            </a:extLst>
          </p:cNvPr>
          <p:cNvSpPr/>
          <p:nvPr userDrawn="1"/>
        </p:nvSpPr>
        <p:spPr>
          <a:xfrm>
            <a:off x="8165417" y="5241988"/>
            <a:ext cx="759403" cy="73880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4C0001-5D76-45A0-A9F4-7172BDDD5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9272" y="1380744"/>
            <a:ext cx="5559552" cy="2514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1462C4-0E4B-4DB7-A8BF-FE55142760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9272" y="4078224"/>
            <a:ext cx="5559552" cy="153619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5573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FF209-11EE-4A3F-9685-A155FECD0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496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7AF11-F208-4FDA-9E19-D6CA34721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576" y="1911096"/>
            <a:ext cx="9829800" cy="38597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82FA1-02B7-467E-9F16-D17814940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89247-FB8A-4494-859B-B3754B02A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A5B62-3338-46A5-B381-A63B88CB0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3DA7759-3209-4FE2-96D1-4EEDD81E9EA0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1460DAD-8769-4C9F-9C8C-BB0443909D76}"/>
              </a:ext>
            </a:extLst>
          </p:cNvPr>
          <p:cNvSpPr/>
          <p:nvPr/>
        </p:nvSpPr>
        <p:spPr>
          <a:xfrm flipH="1">
            <a:off x="123536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5081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11BF3-02E8-4EB7-818E-652B82CF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D3190-B78C-42F1-9D62-F523886BB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381C40-F9FC-4D58-8508-F0632DF5A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1CBCC-4CC2-49BD-B155-01E0F4D7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C13EF9C-0B5A-4364-91AA-E5DD5B536E54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F674475-6327-490A-BD7F-084F5C07F2E4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753B078-30BA-4AB9-A020-EE8D9404B6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1096"/>
            <a:ext cx="10515600" cy="38597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8923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with pictu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3E3FD7E-C80A-4707-A8E9-4134DF91F3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80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10EC23F5-CD2E-4207-A4E6-73BDFF74D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1500" y="370600"/>
            <a:ext cx="5923842" cy="5923842"/>
          </a:xfrm>
          <a:custGeom>
            <a:avLst/>
            <a:gdLst>
              <a:gd name="connsiteX0" fmla="*/ 2961921 w 5923842"/>
              <a:gd name="connsiteY0" fmla="*/ 0 h 5923842"/>
              <a:gd name="connsiteX1" fmla="*/ 5923842 w 5923842"/>
              <a:gd name="connsiteY1" fmla="*/ 2961921 h 5923842"/>
              <a:gd name="connsiteX2" fmla="*/ 2961921 w 5923842"/>
              <a:gd name="connsiteY2" fmla="*/ 5923842 h 5923842"/>
              <a:gd name="connsiteX3" fmla="*/ 0 w 5923842"/>
              <a:gd name="connsiteY3" fmla="*/ 2961921 h 5923842"/>
              <a:gd name="connsiteX4" fmla="*/ 2961921 w 5923842"/>
              <a:gd name="connsiteY4" fmla="*/ 0 h 5923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23842" h="5923842">
                <a:moveTo>
                  <a:pt x="2961921" y="0"/>
                </a:moveTo>
                <a:cubicBezTo>
                  <a:pt x="4597745" y="0"/>
                  <a:pt x="5923842" y="1326097"/>
                  <a:pt x="5923842" y="2961921"/>
                </a:cubicBezTo>
                <a:cubicBezTo>
                  <a:pt x="5923842" y="4597745"/>
                  <a:pt x="4597745" y="5923842"/>
                  <a:pt x="2961921" y="5923842"/>
                </a:cubicBezTo>
                <a:cubicBezTo>
                  <a:pt x="1326097" y="5923842"/>
                  <a:pt x="0" y="4597745"/>
                  <a:pt x="0" y="2961921"/>
                </a:cubicBezTo>
                <a:cubicBezTo>
                  <a:pt x="0" y="1326097"/>
                  <a:pt x="1326097" y="0"/>
                  <a:pt x="2961921" y="0"/>
                </a:cubicBezTo>
                <a:close/>
              </a:path>
            </a:pathLst>
          </a:custGeom>
          <a:solidFill>
            <a:schemeClr val="bg1">
              <a:alpha val="95000"/>
            </a:schemeClr>
          </a:solidFill>
        </p:spPr>
        <p:txBody>
          <a:bodyPr wrap="square" lIns="457200" rIns="457200" bIns="2331720" anchor="b" anchorCtr="0">
            <a:no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1462C4-0E4B-4DB7-A8BF-FE55142760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75304" y="4379976"/>
            <a:ext cx="5038344" cy="71323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6B76FE53-FB67-4871-8485-71BAAFD7D1BF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9/3/20XX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AD26FED4-1CE2-444B-A77E-EB3CB505AF1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8FD25AA-10CC-48D8-9577-257871107B9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28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BFD05-2CB2-4A7E-89E7-57615BA82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532B8-D460-476D-816F-725E8D96C0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F7120F-70AF-4ED5-B364-3AA55C6B44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D8B65F-F709-469F-9961-4D01896CA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81C6BC-B23D-48BC-AD44-654DDB8D0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0D60B-86A1-479D-BCE8-06D2C3DBC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4EC5136-99DA-40B5-8F79-5C3A56D38BA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F8FB775-26C4-41BA-837C-4478D48D215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6906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2983E-E761-4429-9203-7FE8B2DB6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1E9B7-62BE-49BA-AC6B-55250D662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41A3FD-B90A-4C31-BD6B-581F9E2E0E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0D1D55-B722-4968-B171-AF3B462DDA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1085A8-02C2-4E7F-935E-5AEECBAD19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8A5018-8A77-40E8-B159-4894ECF22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D79441-8908-4461-9FDD-BCE638837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D29F7D-B101-4950-A2C0-F350FB26D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62D7398-9A79-4B24-9C7D-F0DEED57C70B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07F28CD-1873-4E36-A064-2D25E0A8501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594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EC5685-19F1-49DA-ADE5-D5D32F165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FC0A4D-22A1-4554-B5DE-887974F4D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D5CDC-F2CE-410E-AD13-DDC235C71C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0CD45-794A-4BB0-A427-0CE61AEAF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3AB91-9588-4071-92D2-364F4A6ED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668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71" r:id="rId4"/>
    <p:sldLayoutId id="2147483770" r:id="rId5"/>
    <p:sldLayoutId id="2147483774" r:id="rId6"/>
    <p:sldLayoutId id="2147483783" r:id="rId7"/>
    <p:sldLayoutId id="2147483772" r:id="rId8"/>
    <p:sldLayoutId id="2147483773" r:id="rId9"/>
    <p:sldLayoutId id="2147483785" r:id="rId10"/>
    <p:sldLayoutId id="2147483786" r:id="rId11"/>
    <p:sldLayoutId id="2147483787" r:id="rId12"/>
    <p:sldLayoutId id="2147483775" r:id="rId13"/>
    <p:sldLayoutId id="2147483788" r:id="rId14"/>
    <p:sldLayoutId id="2147483776" r:id="rId15"/>
    <p:sldLayoutId id="2147483777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08836-40C5-46C2-81BA-21AA271769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VID Modern UI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CC4EC4-809C-4FD2-AA20-009F08590D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Marcin Przybysz</a:t>
            </a:r>
          </a:p>
          <a:p>
            <a:r>
              <a:rPr lang="en-US" dirty="0">
                <a:solidFill>
                  <a:srgbClr val="FFFFFF"/>
                </a:solidFill>
              </a:rPr>
              <a:t>NOKIA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962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6E49C-11A0-4C95-8A6E-FC7E9C57C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Agenda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C3FD2-AF88-4EF1-AFB7-5D31BD5AA0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Idea of Modern UI</a:t>
            </a:r>
          </a:p>
          <a:p>
            <a:pPr marL="0" indent="0">
              <a:buNone/>
            </a:pPr>
            <a:r>
              <a:rPr lang="en-US" dirty="0"/>
              <a:t>How to enable it?</a:t>
            </a:r>
          </a:p>
          <a:p>
            <a:pPr marL="0" indent="0">
              <a:buNone/>
            </a:pPr>
            <a:r>
              <a:rPr lang="en-US" dirty="0"/>
              <a:t>Does it have impact on old UI?</a:t>
            </a:r>
          </a:p>
          <a:p>
            <a:pPr marL="0" indent="0">
              <a:buNone/>
            </a:pPr>
            <a:r>
              <a:rPr lang="en-US" dirty="0"/>
              <a:t>How it looks like?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C8B647-084C-492D-A242-148BEA5B6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23/02/2021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2B84E-2163-44C1-99D0-6F162AEA8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VID Modern UI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AB1A36-2D6E-4392-AAA4-996FFE032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6B855D-E9CC-4FF8-AD85-6CDC7B89A0D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160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B290457-2071-4F7C-9327-CE85A282B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67B1E24-2840-4BB0-AE5A-2320A01CB8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There</a:t>
            </a:r>
            <a:r>
              <a:rPr lang="pl-PL" dirty="0"/>
              <a:t> was a </a:t>
            </a:r>
            <a:r>
              <a:rPr lang="pl-PL" dirty="0" err="1"/>
              <a:t>need</a:t>
            </a:r>
            <a:r>
              <a:rPr lang="pl-PL" dirty="0"/>
              <a:t> to </a:t>
            </a:r>
            <a:r>
              <a:rPr lang="pl-PL" dirty="0" err="1"/>
              <a:t>have</a:t>
            </a:r>
            <a:r>
              <a:rPr lang="pl-PL" dirty="0"/>
              <a:t> automatic </a:t>
            </a:r>
            <a:r>
              <a:rPr lang="pl-PL" dirty="0" err="1"/>
              <a:t>instantiation</a:t>
            </a:r>
            <a:r>
              <a:rPr lang="pl-PL" dirty="0"/>
              <a:t> for </a:t>
            </a:r>
            <a:r>
              <a:rPr lang="pl-PL" dirty="0" err="1"/>
              <a:t>both</a:t>
            </a:r>
            <a:r>
              <a:rPr lang="pl-PL" dirty="0"/>
              <a:t>: a la carte , macro services</a:t>
            </a:r>
          </a:p>
          <a:p>
            <a:r>
              <a:rPr lang="en-US" dirty="0"/>
              <a:t>Modern UI is provided to have ability for automatic Macro services instantiation. </a:t>
            </a:r>
          </a:p>
          <a:p>
            <a:r>
              <a:rPr lang="en-US" dirty="0"/>
              <a:t>It was designed to be more handsome and looks much better.</a:t>
            </a:r>
          </a:p>
          <a:p>
            <a:r>
              <a:rPr lang="en-US" dirty="0"/>
              <a:t>It will be used for PNF Instantiation.</a:t>
            </a:r>
          </a:p>
          <a:p>
            <a:endParaRPr lang="en-US" dirty="0"/>
          </a:p>
        </p:txBody>
      </p:sp>
      <p:pic>
        <p:nvPicPr>
          <p:cNvPr id="11" name="Picture Placeholder 10" descr="boy looking at map on the wall">
            <a:extLst>
              <a:ext uri="{FF2B5EF4-FFF2-40B4-BE49-F238E27FC236}">
                <a16:creationId xmlns:a16="http://schemas.microsoft.com/office/drawing/2014/main" id="{759DD474-D676-41A6-A2FB-30B2078418A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t="72" b="72"/>
          <a:stretch/>
        </p:blipFill>
        <p:spPr/>
      </p:pic>
      <p:pic>
        <p:nvPicPr>
          <p:cNvPr id="13" name="Picture Placeholder 12" descr="boy playing with space ship toys">
            <a:extLst>
              <a:ext uri="{FF2B5EF4-FFF2-40B4-BE49-F238E27FC236}">
                <a16:creationId xmlns:a16="http://schemas.microsoft.com/office/drawing/2014/main" id="{D624A4F8-65E3-4A17-A439-FE80714CDE5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/>
          <a:srcRect/>
          <a:stretch/>
        </p:blipFill>
        <p:spPr/>
      </p:pic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A01CAB10-68AF-4904-BD59-D332B297A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23/02/2021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96B342A5-1683-4650-BB07-B98D8B23C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VID Modern UI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46EEA4F1-5FA3-4EBF-97F1-DF392077D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6B855D-E9CC-4FF8-AD85-6CDC7B89A0D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2193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16DAA-1ACF-4343-A637-D55C4A5DE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enable?</a:t>
            </a:r>
          </a:p>
        </p:txBody>
      </p:sp>
      <p:graphicFrame>
        <p:nvGraphicFramePr>
          <p:cNvPr id="4" name="Content Placeholder 4" descr="timeline SmartArt graphic&#10;">
            <a:extLst>
              <a:ext uri="{FF2B5EF4-FFF2-40B4-BE49-F238E27FC236}">
                <a16:creationId xmlns:a16="http://schemas.microsoft.com/office/drawing/2014/main" id="{E246B7D8-C843-490A-A5BB-04DFA74A3D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9492487"/>
              </p:ext>
            </p:extLst>
          </p:nvPr>
        </p:nvGraphicFramePr>
        <p:xfrm>
          <a:off x="996696" y="1581912"/>
          <a:ext cx="10195560" cy="3675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D06355-A3C6-4680-9456-99EB4CD43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23/02/2021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E614C4-AF93-47E4-AAAE-E508A893E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VID Modern UI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8B6466-CC56-4078-BB0C-7A0D5CB3F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6B855D-E9CC-4FF8-AD85-6CDC7B89A0D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2647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C037F-9B04-45A9-8AE6-A85178849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solidFill>
                  <a:srgbClr val="FFFFFF"/>
                </a:solidFill>
              </a:rPr>
              <a:t>Does it have impact on Old UI?</a:t>
            </a:r>
            <a:endParaRPr lang="en-US" sz="4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49FB76-25BA-4481-B88D-DCB748E166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5400" b="1" dirty="0">
                <a:solidFill>
                  <a:srgbClr val="FFFFFF"/>
                </a:solidFill>
              </a:rPr>
              <a:t>NO!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594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E78514DD-3FC6-4AEF-9C9C-057CF64C8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308" y="365125"/>
            <a:ext cx="5809527" cy="1325563"/>
          </a:xfrm>
        </p:spPr>
        <p:txBody>
          <a:bodyPr/>
          <a:lstStyle/>
          <a:p>
            <a:r>
              <a:rPr lang="en-US"/>
              <a:t>Old UI vs Modern UI</a:t>
            </a:r>
            <a:endParaRPr lang="en-US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BB55F5DE-D801-496C-806A-73E6EF45C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23/02/2021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9B6754F1-BBB9-45C3-8F76-FA0E19B74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VID Modern UI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47FB0EFA-9228-4C2B-BC70-5B5C93771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6B855D-E9CC-4FF8-AD85-6CDC7B89A0D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FAA1206-4621-4AB1-9C48-FF1529B8AB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800" y="260749"/>
            <a:ext cx="4114800" cy="43266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6B9E2A8-9C40-4356-AD41-A0EC30BECE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357589"/>
            <a:ext cx="6438900" cy="12477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5EF45D-2531-4DF7-9FBD-A95A16192B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9224" y="2683152"/>
            <a:ext cx="5811226" cy="3644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213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706C9-F26D-46CA-93BF-8C27012F6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95E0EB-F1F4-436B-A218-93E100A66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noProof="0" dirty="0"/>
              <a:t>23/02/2021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5D06EF-9416-46F7-8230-B49EE1269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noProof="0" dirty="0"/>
              <a:t>VID Modern UI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59025F-68D1-4F50-8480-3F981455D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76B855D-E9CC-4FF8-AD85-6CDC7B89A0DE}" type="slidenum">
              <a:rPr lang="en-US" noProof="0" smtClean="0"/>
              <a:pPr lvl="0"/>
              <a:t>7</a:t>
            </a:fld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0B6E0-1F7C-4E6A-87B1-554ADE739C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Marcin Przybysz</a:t>
            </a:r>
          </a:p>
          <a:p>
            <a:pPr>
              <a:spcBef>
                <a:spcPts val="3000"/>
              </a:spcBef>
            </a:pPr>
            <a:r>
              <a:rPr lang="en-US" sz="1800" dirty="0"/>
              <a:t>marcin.przybysz@nokia.com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58905"/>
      </p:ext>
    </p:extLst>
  </p:cSld>
  <p:clrMapOvr>
    <a:masterClrMapping/>
  </p:clrMapOvr>
</p:sld>
</file>

<file path=ppt/theme/theme1.xml><?xml version="1.0" encoding="utf-8"?>
<a:theme xmlns:a="http://schemas.openxmlformats.org/drawingml/2006/main" name="ShapesVTI">
  <a:themeElements>
    <a:clrScheme name="Shapes">
      <a:dk1>
        <a:sysClr val="windowText" lastClr="000000"/>
      </a:dk1>
      <a:lt1>
        <a:sysClr val="window" lastClr="FFFFFF"/>
      </a:lt1>
      <a:dk2>
        <a:srgbClr val="281B10"/>
      </a:dk2>
      <a:lt2>
        <a:srgbClr val="FFF9F5"/>
      </a:lt2>
      <a:accent1>
        <a:srgbClr val="EE7661"/>
      </a:accent1>
      <a:accent2>
        <a:srgbClr val="4E91F0"/>
      </a:accent2>
      <a:accent3>
        <a:srgbClr val="5B5260"/>
      </a:accent3>
      <a:accent4>
        <a:srgbClr val="2CC3B4"/>
      </a:accent4>
      <a:accent5>
        <a:srgbClr val="C097F8"/>
      </a:accent5>
      <a:accent6>
        <a:srgbClr val="FF9514"/>
      </a:accent6>
      <a:hlink>
        <a:srgbClr val="E50CBC"/>
      </a:hlink>
      <a:folHlink>
        <a:srgbClr val="6257FF"/>
      </a:folHlink>
    </a:clrScheme>
    <a:fontScheme name="Festival">
      <a:majorFont>
        <a:latin typeface="Tw Cen M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apesVTI" id="{C78D20FD-A872-4243-8597-B534C62538FF}" vid="{7CAFCCF9-7834-41D6-B6AB-7D225A18A4E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BDEF148-1770-458F-8F5B-C3D0A278AA97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1A449C04-64B3-4403-94B7-8D2284C38D1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413533D-8C39-401E-8B75-B1AEEEC56B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Shapes presentation</Template>
  <TotalTime>1383</TotalTime>
  <Words>626</Words>
  <Application>Microsoft Office PowerPoint</Application>
  <PresentationFormat>Widescreen</PresentationFormat>
  <Paragraphs>81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Avenir Next LT Pro</vt:lpstr>
      <vt:lpstr>Calibri</vt:lpstr>
      <vt:lpstr>Tw Cen MT</vt:lpstr>
      <vt:lpstr>ShapesVTI</vt:lpstr>
      <vt:lpstr>VID Modern UI</vt:lpstr>
      <vt:lpstr>Agenda</vt:lpstr>
      <vt:lpstr>Idea</vt:lpstr>
      <vt:lpstr>How to enable?</vt:lpstr>
      <vt:lpstr>Does it have impact on Old UI?</vt:lpstr>
      <vt:lpstr>Old UI vs Modern UI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VID Modern UI</dc:title>
  <dc:creator>Przybysz, Marcin (Nokia - PL/Wroclaw)</dc:creator>
  <cp:lastModifiedBy>Przybysz, Marcin (Nokia - PL/Wroclaw)</cp:lastModifiedBy>
  <cp:revision>7</cp:revision>
  <dcterms:created xsi:type="dcterms:W3CDTF">2021-02-23T13:40:19Z</dcterms:created>
  <dcterms:modified xsi:type="dcterms:W3CDTF">2021-02-24T12:54:11Z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