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sldIdLst>
    <p:sldId id="257" r:id="rId5"/>
    <p:sldId id="258" r:id="rId6"/>
    <p:sldId id="261" r:id="rId7"/>
    <p:sldId id="260" r:id="rId8"/>
    <p:sldId id="263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0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3B4AF-9ED7-4410-BD06-F76015F16977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A3CA94-C58C-4333-AA70-4832D449C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86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371475"/>
            <a:ext cx="5899150" cy="331946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1521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E97663-D53D-4421-A2F3-0C076A0529F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TeleGrotesk Next" pitchFamily="2" charset="0"/>
                <a:ea typeface="+mn-ea"/>
                <a:cs typeface="+mn-cs"/>
              </a:rPr>
              <a:pPr marL="0" marR="0" lvl="0" indent="0" algn="r" defTabSz="11521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4B4B4B"/>
              </a:solidFill>
              <a:effectLst/>
              <a:uLnTx/>
              <a:uFillTx/>
              <a:latin typeface="TeleGrotesk Next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1080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371475"/>
            <a:ext cx="5899150" cy="331946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1521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E97663-D53D-4421-A2F3-0C076A0529F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TeleGrotesk Next" pitchFamily="2" charset="0"/>
                <a:ea typeface="+mn-ea"/>
                <a:cs typeface="+mn-cs"/>
              </a:rPr>
              <a:pPr marL="0" marR="0" lvl="0" indent="0" algn="r" defTabSz="11521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4B4B4B"/>
              </a:solidFill>
              <a:effectLst/>
              <a:uLnTx/>
              <a:uFillTx/>
              <a:latin typeface="TeleGrotesk Next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9086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371475"/>
            <a:ext cx="5899150" cy="331946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1521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E97663-D53D-4421-A2F3-0C076A0529F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TeleGrotesk Next" pitchFamily="2" charset="0"/>
                <a:ea typeface="+mn-ea"/>
                <a:cs typeface="+mn-cs"/>
              </a:rPr>
              <a:pPr marL="0" marR="0" lvl="0" indent="0" algn="r" defTabSz="11521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4B4B4B"/>
              </a:solidFill>
              <a:effectLst/>
              <a:uLnTx/>
              <a:uFillTx/>
              <a:latin typeface="TeleGrotesk Next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5477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371475"/>
            <a:ext cx="5899150" cy="331946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1521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E97663-D53D-4421-A2F3-0C076A0529F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TeleGrotesk Next" pitchFamily="2" charset="0"/>
                <a:ea typeface="+mn-ea"/>
                <a:cs typeface="+mn-cs"/>
              </a:rPr>
              <a:pPr marL="0" marR="0" lvl="0" indent="0" algn="r" defTabSz="11521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4B4B4B"/>
              </a:solidFill>
              <a:effectLst/>
              <a:uLnTx/>
              <a:uFillTx/>
              <a:latin typeface="TeleGrotesk Next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1830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371475"/>
            <a:ext cx="5899150" cy="331946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1521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E97663-D53D-4421-A2F3-0C076A0529F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TeleGrotesk Next" pitchFamily="2" charset="0"/>
                <a:ea typeface="+mn-ea"/>
                <a:cs typeface="+mn-cs"/>
              </a:rPr>
              <a:pPr marL="0" marR="0" lvl="0" indent="0" algn="r" defTabSz="11521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4B4B4B"/>
              </a:solidFill>
              <a:effectLst/>
              <a:uLnTx/>
              <a:uFillTx/>
              <a:latin typeface="TeleGrotesk Next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0085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371475"/>
            <a:ext cx="5899150" cy="331946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15214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E97663-D53D-4421-A2F3-0C076A0529F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TeleGrotesk Next" pitchFamily="2" charset="0"/>
                <a:ea typeface="+mn-ea"/>
                <a:cs typeface="+mn-cs"/>
              </a:rPr>
              <a:pPr marL="0" marR="0" lvl="0" indent="0" algn="r" defTabSz="11521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4B4B4B"/>
              </a:solidFill>
              <a:effectLst/>
              <a:uLnTx/>
              <a:uFillTx/>
              <a:latin typeface="TeleGrotesk Next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411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4" Type="http://schemas.openxmlformats.org/officeDocument/2006/relationships/image" Target="../media/image1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1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Relationship Id="rId4" Type="http://schemas.openxmlformats.org/officeDocument/2006/relationships/image" Target="../media/image1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Relationship Id="rId4" Type="http://schemas.openxmlformats.org/officeDocument/2006/relationships/image" Target="../media/image1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Relationship Id="rId4" Type="http://schemas.openxmlformats.org/officeDocument/2006/relationships/image" Target="../media/image1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openxmlformats.org/officeDocument/2006/relationships/image" Target="../media/image1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Relationship Id="rId4" Type="http://schemas.openxmlformats.org/officeDocument/2006/relationships/image" Target="../media/image1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1.emf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platzhalter 1"/>
          <p:cNvSpPr>
            <a:spLocks noGrp="1"/>
          </p:cNvSpPr>
          <p:nvPr>
            <p:ph type="ctrTitle" hasCustomPrompt="1"/>
          </p:nvPr>
        </p:nvSpPr>
        <p:spPr bwMode="black">
          <a:xfrm>
            <a:off x="342681" y="342732"/>
            <a:ext cx="11506640" cy="2442910"/>
          </a:xfrm>
          <a:noFill/>
        </p:spPr>
        <p:txBody>
          <a:bodyPr wrap="square" lIns="0" tIns="0">
            <a:spAutoFit/>
          </a:bodyPr>
          <a:lstStyle>
            <a:lvl1pPr>
              <a:defRPr sz="7936" smtClean="0">
                <a:solidFill>
                  <a:schemeClr val="bg1"/>
                </a:solidFill>
                <a:latin typeface="TeleGrotesk Next Ultra" pitchFamily="2" charset="0"/>
                <a:sym typeface="TeleGrotesk Next Ultra" pitchFamily="2" charset="0"/>
              </a:defRPr>
            </a:lvl1pPr>
          </a:lstStyle>
          <a:p>
            <a:r>
              <a:rPr lang="en-US" noProof="0" dirty="0"/>
              <a:t>next Ultra </a:t>
            </a:r>
            <a:br>
              <a:rPr lang="en-US" noProof="0" dirty="0"/>
            </a:br>
            <a:r>
              <a:rPr lang="en-US" noProof="0" dirty="0"/>
              <a:t>60 (75) 90 PT</a:t>
            </a:r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342680" y="3429001"/>
            <a:ext cx="11506641" cy="541947"/>
          </a:xfrm>
          <a:noFill/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noProof="0" dirty="0"/>
              <a:t>Sub-heading: </a:t>
            </a:r>
            <a:r>
              <a:rPr lang="en-US" noProof="0" dirty="0" err="1"/>
              <a:t>TeleGrotesk</a:t>
            </a:r>
            <a:r>
              <a:rPr lang="en-US" noProof="0" dirty="0"/>
              <a:t> Next bold 18 </a:t>
            </a:r>
            <a:r>
              <a:rPr lang="en-US" noProof="0" dirty="0" err="1"/>
              <a:t>pt</a:t>
            </a:r>
            <a:endParaRPr lang="en-US" noProof="0" dirty="0"/>
          </a:p>
        </p:txBody>
      </p:sp>
      <p:grpSp>
        <p:nvGrpSpPr>
          <p:cNvPr id="34" name="Gruppieren 33"/>
          <p:cNvGrpSpPr/>
          <p:nvPr userDrawn="1"/>
        </p:nvGrpSpPr>
        <p:grpSpPr bwMode="black">
          <a:xfrm>
            <a:off x="342679" y="5833164"/>
            <a:ext cx="1390876" cy="687145"/>
            <a:chOff x="323850" y="5511800"/>
            <a:chExt cx="1314450" cy="649288"/>
          </a:xfrm>
        </p:grpSpPr>
        <p:sp>
          <p:nvSpPr>
            <p:cNvPr id="4" name="Freeform 5"/>
            <p:cNvSpPr>
              <a:spLocks/>
            </p:cNvSpPr>
            <p:nvPr userDrawn="1"/>
          </p:nvSpPr>
          <p:spPr bwMode="black">
            <a:xfrm>
              <a:off x="323850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42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42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black">
            <a:xfrm>
              <a:off x="723900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3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3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black">
            <a:xfrm>
              <a:off x="1116013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39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39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black">
            <a:xfrm>
              <a:off x="1508125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4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4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black">
            <a:xfrm>
              <a:off x="323850" y="5511800"/>
              <a:ext cx="530225" cy="649288"/>
            </a:xfrm>
            <a:custGeom>
              <a:avLst/>
              <a:gdLst>
                <a:gd name="T0" fmla="*/ 306 w 310"/>
                <a:gd name="T1" fmla="*/ 0 h 378"/>
                <a:gd name="T2" fmla="*/ 4 w 310"/>
                <a:gd name="T3" fmla="*/ 0 h 378"/>
                <a:gd name="T4" fmla="*/ 0 w 310"/>
                <a:gd name="T5" fmla="*/ 133 h 378"/>
                <a:gd name="T6" fmla="*/ 20 w 310"/>
                <a:gd name="T7" fmla="*/ 136 h 378"/>
                <a:gd name="T8" fmla="*/ 51 w 310"/>
                <a:gd name="T9" fmla="*/ 49 h 378"/>
                <a:gd name="T10" fmla="*/ 125 w 310"/>
                <a:gd name="T11" fmla="*/ 18 h 378"/>
                <a:gd name="T12" fmla="*/ 125 w 310"/>
                <a:gd name="T13" fmla="*/ 297 h 378"/>
                <a:gd name="T14" fmla="*/ 114 w 310"/>
                <a:gd name="T15" fmla="*/ 344 h 378"/>
                <a:gd name="T16" fmla="*/ 84 w 310"/>
                <a:gd name="T17" fmla="*/ 356 h 378"/>
                <a:gd name="T18" fmla="*/ 62 w 310"/>
                <a:gd name="T19" fmla="*/ 356 h 378"/>
                <a:gd name="T20" fmla="*/ 62 w 310"/>
                <a:gd name="T21" fmla="*/ 378 h 378"/>
                <a:gd name="T22" fmla="*/ 248 w 310"/>
                <a:gd name="T23" fmla="*/ 378 h 378"/>
                <a:gd name="T24" fmla="*/ 248 w 310"/>
                <a:gd name="T25" fmla="*/ 356 h 378"/>
                <a:gd name="T26" fmla="*/ 227 w 310"/>
                <a:gd name="T27" fmla="*/ 356 h 378"/>
                <a:gd name="T28" fmla="*/ 196 w 310"/>
                <a:gd name="T29" fmla="*/ 344 h 378"/>
                <a:gd name="T30" fmla="*/ 185 w 310"/>
                <a:gd name="T31" fmla="*/ 297 h 378"/>
                <a:gd name="T32" fmla="*/ 185 w 310"/>
                <a:gd name="T33" fmla="*/ 18 h 378"/>
                <a:gd name="T34" fmla="*/ 259 w 310"/>
                <a:gd name="T35" fmla="*/ 49 h 378"/>
                <a:gd name="T36" fmla="*/ 290 w 310"/>
                <a:gd name="T37" fmla="*/ 136 h 378"/>
                <a:gd name="T38" fmla="*/ 310 w 310"/>
                <a:gd name="T39" fmla="*/ 133 h 378"/>
                <a:gd name="T40" fmla="*/ 306 w 310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" h="378">
                  <a:moveTo>
                    <a:pt x="3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24" y="97"/>
                    <a:pt x="34" y="68"/>
                    <a:pt x="51" y="49"/>
                  </a:cubicBezTo>
                  <a:cubicBezTo>
                    <a:pt x="69" y="29"/>
                    <a:pt x="93" y="19"/>
                    <a:pt x="125" y="18"/>
                  </a:cubicBezTo>
                  <a:cubicBezTo>
                    <a:pt x="125" y="297"/>
                    <a:pt x="125" y="297"/>
                    <a:pt x="125" y="297"/>
                  </a:cubicBezTo>
                  <a:cubicBezTo>
                    <a:pt x="125" y="321"/>
                    <a:pt x="122" y="337"/>
                    <a:pt x="114" y="344"/>
                  </a:cubicBezTo>
                  <a:cubicBezTo>
                    <a:pt x="108" y="350"/>
                    <a:pt x="98" y="354"/>
                    <a:pt x="84" y="356"/>
                  </a:cubicBezTo>
                  <a:cubicBezTo>
                    <a:pt x="79" y="356"/>
                    <a:pt x="72" y="356"/>
                    <a:pt x="62" y="356"/>
                  </a:cubicBezTo>
                  <a:cubicBezTo>
                    <a:pt x="62" y="378"/>
                    <a:pt x="62" y="378"/>
                    <a:pt x="62" y="378"/>
                  </a:cubicBezTo>
                  <a:cubicBezTo>
                    <a:pt x="248" y="378"/>
                    <a:pt x="248" y="378"/>
                    <a:pt x="248" y="378"/>
                  </a:cubicBezTo>
                  <a:cubicBezTo>
                    <a:pt x="248" y="356"/>
                    <a:pt x="248" y="356"/>
                    <a:pt x="248" y="356"/>
                  </a:cubicBezTo>
                  <a:cubicBezTo>
                    <a:pt x="238" y="356"/>
                    <a:pt x="231" y="356"/>
                    <a:pt x="227" y="356"/>
                  </a:cubicBezTo>
                  <a:cubicBezTo>
                    <a:pt x="212" y="354"/>
                    <a:pt x="202" y="350"/>
                    <a:pt x="196" y="344"/>
                  </a:cubicBezTo>
                  <a:cubicBezTo>
                    <a:pt x="189" y="337"/>
                    <a:pt x="185" y="321"/>
                    <a:pt x="185" y="29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217" y="19"/>
                    <a:pt x="241" y="29"/>
                    <a:pt x="259" y="49"/>
                  </a:cubicBezTo>
                  <a:cubicBezTo>
                    <a:pt x="276" y="68"/>
                    <a:pt x="286" y="97"/>
                    <a:pt x="290" y="136"/>
                  </a:cubicBezTo>
                  <a:cubicBezTo>
                    <a:pt x="310" y="133"/>
                    <a:pt x="310" y="133"/>
                    <a:pt x="310" y="133"/>
                  </a:cubicBezTo>
                  <a:lnTo>
                    <a:pt x="3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  <p:grpSp>
        <p:nvGrpSpPr>
          <p:cNvPr id="63" name="Gruppieren 62"/>
          <p:cNvGrpSpPr/>
          <p:nvPr userDrawn="1"/>
        </p:nvGrpSpPr>
        <p:grpSpPr bwMode="black">
          <a:xfrm>
            <a:off x="9495918" y="6125495"/>
            <a:ext cx="2353403" cy="181446"/>
            <a:chOff x="3213101" y="5788025"/>
            <a:chExt cx="2224088" cy="171450"/>
          </a:xfrm>
        </p:grpSpPr>
        <p:sp>
          <p:nvSpPr>
            <p:cNvPr id="64" name="Freeform 55"/>
            <p:cNvSpPr>
              <a:spLocks/>
            </p:cNvSpPr>
            <p:nvPr userDrawn="1"/>
          </p:nvSpPr>
          <p:spPr bwMode="black">
            <a:xfrm>
              <a:off x="3213101" y="5791200"/>
              <a:ext cx="100013" cy="163513"/>
            </a:xfrm>
            <a:custGeom>
              <a:avLst/>
              <a:gdLst>
                <a:gd name="T0" fmla="*/ 0 w 63"/>
                <a:gd name="T1" fmla="*/ 103 h 103"/>
                <a:gd name="T2" fmla="*/ 0 w 63"/>
                <a:gd name="T3" fmla="*/ 0 h 103"/>
                <a:gd name="T4" fmla="*/ 22 w 63"/>
                <a:gd name="T5" fmla="*/ 0 h 103"/>
                <a:gd name="T6" fmla="*/ 22 w 63"/>
                <a:gd name="T7" fmla="*/ 84 h 103"/>
                <a:gd name="T8" fmla="*/ 63 w 63"/>
                <a:gd name="T9" fmla="*/ 84 h 103"/>
                <a:gd name="T10" fmla="*/ 63 w 63"/>
                <a:gd name="T11" fmla="*/ 103 h 103"/>
                <a:gd name="T12" fmla="*/ 0 w 63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84"/>
                  </a:lnTo>
                  <a:lnTo>
                    <a:pt x="63" y="84"/>
                  </a:lnTo>
                  <a:lnTo>
                    <a:pt x="63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5" name="Freeform 56"/>
            <p:cNvSpPr>
              <a:spLocks/>
            </p:cNvSpPr>
            <p:nvPr userDrawn="1"/>
          </p:nvSpPr>
          <p:spPr bwMode="black">
            <a:xfrm>
              <a:off x="3333751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0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6" name="Freeform 57"/>
            <p:cNvSpPr>
              <a:spLocks/>
            </p:cNvSpPr>
            <p:nvPr userDrawn="1"/>
          </p:nvSpPr>
          <p:spPr bwMode="black">
            <a:xfrm>
              <a:off x="3400426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7" name="Freeform 58"/>
            <p:cNvSpPr>
              <a:spLocks/>
            </p:cNvSpPr>
            <p:nvPr userDrawn="1"/>
          </p:nvSpPr>
          <p:spPr bwMode="black">
            <a:xfrm>
              <a:off x="3519488" y="5791200"/>
              <a:ext cx="106363" cy="163513"/>
            </a:xfrm>
            <a:custGeom>
              <a:avLst/>
              <a:gdLst>
                <a:gd name="T0" fmla="*/ 0 w 67"/>
                <a:gd name="T1" fmla="*/ 103 h 103"/>
                <a:gd name="T2" fmla="*/ 0 w 67"/>
                <a:gd name="T3" fmla="*/ 0 h 103"/>
                <a:gd name="T4" fmla="*/ 66 w 67"/>
                <a:gd name="T5" fmla="*/ 0 h 103"/>
                <a:gd name="T6" fmla="*/ 66 w 67"/>
                <a:gd name="T7" fmla="*/ 19 h 103"/>
                <a:gd name="T8" fmla="*/ 22 w 67"/>
                <a:gd name="T9" fmla="*/ 19 h 103"/>
                <a:gd name="T10" fmla="*/ 22 w 67"/>
                <a:gd name="T11" fmla="*/ 41 h 103"/>
                <a:gd name="T12" fmla="*/ 62 w 67"/>
                <a:gd name="T13" fmla="*/ 41 h 103"/>
                <a:gd name="T14" fmla="*/ 62 w 67"/>
                <a:gd name="T15" fmla="*/ 59 h 103"/>
                <a:gd name="T16" fmla="*/ 22 w 67"/>
                <a:gd name="T17" fmla="*/ 59 h 103"/>
                <a:gd name="T18" fmla="*/ 22 w 67"/>
                <a:gd name="T19" fmla="*/ 84 h 103"/>
                <a:gd name="T20" fmla="*/ 67 w 67"/>
                <a:gd name="T21" fmla="*/ 84 h 103"/>
                <a:gd name="T22" fmla="*/ 67 w 67"/>
                <a:gd name="T23" fmla="*/ 103 h 103"/>
                <a:gd name="T24" fmla="*/ 0 w 6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03">
                  <a:moveTo>
                    <a:pt x="0" y="103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9"/>
                  </a:lnTo>
                  <a:lnTo>
                    <a:pt x="22" y="19"/>
                  </a:lnTo>
                  <a:lnTo>
                    <a:pt x="22" y="41"/>
                  </a:lnTo>
                  <a:lnTo>
                    <a:pt x="62" y="41"/>
                  </a:lnTo>
                  <a:lnTo>
                    <a:pt x="62" y="59"/>
                  </a:lnTo>
                  <a:lnTo>
                    <a:pt x="22" y="59"/>
                  </a:lnTo>
                  <a:lnTo>
                    <a:pt x="22" y="84"/>
                  </a:lnTo>
                  <a:lnTo>
                    <a:pt x="67" y="84"/>
                  </a:lnTo>
                  <a:lnTo>
                    <a:pt x="67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8" name="Freeform 59"/>
            <p:cNvSpPr>
              <a:spLocks/>
            </p:cNvSpPr>
            <p:nvPr userDrawn="1"/>
          </p:nvSpPr>
          <p:spPr bwMode="black">
            <a:xfrm>
              <a:off x="371157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9" name="Freeform 60"/>
            <p:cNvSpPr>
              <a:spLocks/>
            </p:cNvSpPr>
            <p:nvPr userDrawn="1"/>
          </p:nvSpPr>
          <p:spPr bwMode="black">
            <a:xfrm>
              <a:off x="37719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0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0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1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0 w 88"/>
                <a:gd name="T35" fmla="*/ 22 h 132"/>
                <a:gd name="T36" fmla="*/ 30 w 88"/>
                <a:gd name="T37" fmla="*/ 25 h 132"/>
                <a:gd name="T38" fmla="*/ 26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5 w 88"/>
                <a:gd name="T45" fmla="*/ 66 h 132"/>
                <a:gd name="T46" fmla="*/ 88 w 88"/>
                <a:gd name="T47" fmla="*/ 93 h 132"/>
                <a:gd name="T48" fmla="*/ 76 w 88"/>
                <a:gd name="T49" fmla="*/ 121 h 132"/>
                <a:gd name="T50" fmla="*/ 44 w 88"/>
                <a:gd name="T51" fmla="*/ 132 h 132"/>
                <a:gd name="T52" fmla="*/ 7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0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49" y="110"/>
                    <a:pt x="54" y="109"/>
                    <a:pt x="57" y="105"/>
                  </a:cubicBezTo>
                  <a:cubicBezTo>
                    <a:pt x="59" y="103"/>
                    <a:pt x="60" y="99"/>
                    <a:pt x="60" y="95"/>
                  </a:cubicBezTo>
                  <a:cubicBezTo>
                    <a:pt x="60" y="90"/>
                    <a:pt x="58" y="86"/>
                    <a:pt x="54" y="82"/>
                  </a:cubicBezTo>
                  <a:cubicBezTo>
                    <a:pt x="52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1" y="47"/>
                    <a:pt x="1" y="35"/>
                  </a:cubicBezTo>
                  <a:cubicBezTo>
                    <a:pt x="1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49" y="23"/>
                    <a:pt x="45" y="22"/>
                    <a:pt x="40" y="22"/>
                  </a:cubicBezTo>
                  <a:cubicBezTo>
                    <a:pt x="36" y="22"/>
                    <a:pt x="33" y="23"/>
                    <a:pt x="30" y="25"/>
                  </a:cubicBezTo>
                  <a:cubicBezTo>
                    <a:pt x="28" y="27"/>
                    <a:pt x="26" y="30"/>
                    <a:pt x="26" y="35"/>
                  </a:cubicBezTo>
                  <a:cubicBezTo>
                    <a:pt x="26" y="39"/>
                    <a:pt x="28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1" y="57"/>
                    <a:pt x="70" y="61"/>
                    <a:pt x="75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6" y="121"/>
                  </a:cubicBezTo>
                  <a:cubicBezTo>
                    <a:pt x="68" y="128"/>
                    <a:pt x="57" y="132"/>
                    <a:pt x="44" y="132"/>
                  </a:cubicBezTo>
                  <a:cubicBezTo>
                    <a:pt x="27" y="132"/>
                    <a:pt x="15" y="126"/>
                    <a:pt x="7" y="114"/>
                  </a:cubicBezTo>
                  <a:cubicBezTo>
                    <a:pt x="3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0" name="Freeform 61"/>
            <p:cNvSpPr>
              <a:spLocks/>
            </p:cNvSpPr>
            <p:nvPr userDrawn="1"/>
          </p:nvSpPr>
          <p:spPr bwMode="black">
            <a:xfrm>
              <a:off x="3968751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1" name="Freeform 62"/>
            <p:cNvSpPr>
              <a:spLocks noEditPoints="1"/>
            </p:cNvSpPr>
            <p:nvPr userDrawn="1"/>
          </p:nvSpPr>
          <p:spPr bwMode="black">
            <a:xfrm>
              <a:off x="4081463" y="5788025"/>
              <a:ext cx="138113" cy="171450"/>
            </a:xfrm>
            <a:custGeom>
              <a:avLst/>
              <a:gdLst>
                <a:gd name="T0" fmla="*/ 54 w 107"/>
                <a:gd name="T1" fmla="*/ 0 h 132"/>
                <a:gd name="T2" fmla="*/ 90 w 107"/>
                <a:gd name="T3" fmla="*/ 17 h 132"/>
                <a:gd name="T4" fmla="*/ 107 w 107"/>
                <a:gd name="T5" fmla="*/ 66 h 132"/>
                <a:gd name="T6" fmla="*/ 94 w 107"/>
                <a:gd name="T7" fmla="*/ 111 h 132"/>
                <a:gd name="T8" fmla="*/ 76 w 107"/>
                <a:gd name="T9" fmla="*/ 127 h 132"/>
                <a:gd name="T10" fmla="*/ 53 w 107"/>
                <a:gd name="T11" fmla="*/ 132 h 132"/>
                <a:gd name="T12" fmla="*/ 12 w 107"/>
                <a:gd name="T13" fmla="*/ 110 h 132"/>
                <a:gd name="T14" fmla="*/ 0 w 107"/>
                <a:gd name="T15" fmla="*/ 66 h 132"/>
                <a:gd name="T16" fmla="*/ 15 w 107"/>
                <a:gd name="T17" fmla="*/ 17 h 132"/>
                <a:gd name="T18" fmla="*/ 54 w 107"/>
                <a:gd name="T19" fmla="*/ 0 h 132"/>
                <a:gd name="T20" fmla="*/ 53 w 107"/>
                <a:gd name="T21" fmla="*/ 23 h 132"/>
                <a:gd name="T22" fmla="*/ 34 w 107"/>
                <a:gd name="T23" fmla="*/ 35 h 132"/>
                <a:gd name="T24" fmla="*/ 27 w 107"/>
                <a:gd name="T25" fmla="*/ 66 h 132"/>
                <a:gd name="T26" fmla="*/ 34 w 107"/>
                <a:gd name="T27" fmla="*/ 97 h 132"/>
                <a:gd name="T28" fmla="*/ 44 w 107"/>
                <a:gd name="T29" fmla="*/ 106 h 132"/>
                <a:gd name="T30" fmla="*/ 53 w 107"/>
                <a:gd name="T31" fmla="*/ 109 h 132"/>
                <a:gd name="T32" fmla="*/ 67 w 107"/>
                <a:gd name="T33" fmla="*/ 104 h 132"/>
                <a:gd name="T34" fmla="*/ 77 w 107"/>
                <a:gd name="T35" fmla="*/ 87 h 132"/>
                <a:gd name="T36" fmla="*/ 80 w 107"/>
                <a:gd name="T37" fmla="*/ 66 h 132"/>
                <a:gd name="T38" fmla="*/ 73 w 107"/>
                <a:gd name="T39" fmla="*/ 35 h 132"/>
                <a:gd name="T40" fmla="*/ 53 w 107"/>
                <a:gd name="T41" fmla="*/ 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132">
                  <a:moveTo>
                    <a:pt x="54" y="0"/>
                  </a:moveTo>
                  <a:cubicBezTo>
                    <a:pt x="69" y="0"/>
                    <a:pt x="81" y="6"/>
                    <a:pt x="90" y="17"/>
                  </a:cubicBezTo>
                  <a:cubicBezTo>
                    <a:pt x="101" y="29"/>
                    <a:pt x="107" y="45"/>
                    <a:pt x="107" y="66"/>
                  </a:cubicBezTo>
                  <a:cubicBezTo>
                    <a:pt x="107" y="84"/>
                    <a:pt x="103" y="99"/>
                    <a:pt x="94" y="111"/>
                  </a:cubicBezTo>
                  <a:cubicBezTo>
                    <a:pt x="89" y="118"/>
                    <a:pt x="83" y="123"/>
                    <a:pt x="76" y="127"/>
                  </a:cubicBezTo>
                  <a:cubicBezTo>
                    <a:pt x="69" y="130"/>
                    <a:pt x="62" y="132"/>
                    <a:pt x="53" y="132"/>
                  </a:cubicBezTo>
                  <a:cubicBezTo>
                    <a:pt x="36" y="132"/>
                    <a:pt x="22" y="125"/>
                    <a:pt x="12" y="110"/>
                  </a:cubicBezTo>
                  <a:cubicBezTo>
                    <a:pt x="4" y="99"/>
                    <a:pt x="0" y="84"/>
                    <a:pt x="0" y="66"/>
                  </a:cubicBezTo>
                  <a:cubicBezTo>
                    <a:pt x="0" y="46"/>
                    <a:pt x="5" y="29"/>
                    <a:pt x="15" y="17"/>
                  </a:cubicBezTo>
                  <a:cubicBezTo>
                    <a:pt x="25" y="6"/>
                    <a:pt x="38" y="0"/>
                    <a:pt x="54" y="0"/>
                  </a:cubicBezTo>
                  <a:close/>
                  <a:moveTo>
                    <a:pt x="53" y="23"/>
                  </a:moveTo>
                  <a:cubicBezTo>
                    <a:pt x="45" y="23"/>
                    <a:pt x="38" y="27"/>
                    <a:pt x="34" y="35"/>
                  </a:cubicBezTo>
                  <a:cubicBezTo>
                    <a:pt x="29" y="44"/>
                    <a:pt x="27" y="54"/>
                    <a:pt x="27" y="66"/>
                  </a:cubicBezTo>
                  <a:cubicBezTo>
                    <a:pt x="27" y="78"/>
                    <a:pt x="29" y="89"/>
                    <a:pt x="34" y="97"/>
                  </a:cubicBezTo>
                  <a:cubicBezTo>
                    <a:pt x="36" y="101"/>
                    <a:pt x="39" y="104"/>
                    <a:pt x="44" y="106"/>
                  </a:cubicBezTo>
                  <a:cubicBezTo>
                    <a:pt x="47" y="108"/>
                    <a:pt x="50" y="109"/>
                    <a:pt x="53" y="109"/>
                  </a:cubicBezTo>
                  <a:cubicBezTo>
                    <a:pt x="59" y="109"/>
                    <a:pt x="63" y="107"/>
                    <a:pt x="67" y="104"/>
                  </a:cubicBezTo>
                  <a:cubicBezTo>
                    <a:pt x="71" y="100"/>
                    <a:pt x="75" y="94"/>
                    <a:pt x="77" y="87"/>
                  </a:cubicBezTo>
                  <a:cubicBezTo>
                    <a:pt x="79" y="80"/>
                    <a:pt x="80" y="73"/>
                    <a:pt x="80" y="66"/>
                  </a:cubicBezTo>
                  <a:cubicBezTo>
                    <a:pt x="80" y="54"/>
                    <a:pt x="77" y="43"/>
                    <a:pt x="73" y="35"/>
                  </a:cubicBezTo>
                  <a:cubicBezTo>
                    <a:pt x="68" y="27"/>
                    <a:pt x="61" y="23"/>
                    <a:pt x="5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2" name="Freeform 63"/>
            <p:cNvSpPr>
              <a:spLocks noEditPoints="1"/>
            </p:cNvSpPr>
            <p:nvPr userDrawn="1"/>
          </p:nvSpPr>
          <p:spPr bwMode="black">
            <a:xfrm>
              <a:off x="4244976" y="5791200"/>
              <a:ext cx="122238" cy="163513"/>
            </a:xfrm>
            <a:custGeom>
              <a:avLst/>
              <a:gdLst>
                <a:gd name="T0" fmla="*/ 0 w 94"/>
                <a:gd name="T1" fmla="*/ 126 h 126"/>
                <a:gd name="T2" fmla="*/ 0 w 94"/>
                <a:gd name="T3" fmla="*/ 0 h 126"/>
                <a:gd name="T4" fmla="*/ 49 w 94"/>
                <a:gd name="T5" fmla="*/ 0 h 126"/>
                <a:gd name="T6" fmla="*/ 78 w 94"/>
                <a:gd name="T7" fmla="*/ 9 h 126"/>
                <a:gd name="T8" fmla="*/ 90 w 94"/>
                <a:gd name="T9" fmla="*/ 35 h 126"/>
                <a:gd name="T10" fmla="*/ 81 w 94"/>
                <a:gd name="T11" fmla="*/ 59 h 126"/>
                <a:gd name="T12" fmla="*/ 72 w 94"/>
                <a:gd name="T13" fmla="*/ 66 h 126"/>
                <a:gd name="T14" fmla="*/ 84 w 94"/>
                <a:gd name="T15" fmla="*/ 76 h 126"/>
                <a:gd name="T16" fmla="*/ 88 w 94"/>
                <a:gd name="T17" fmla="*/ 89 h 126"/>
                <a:gd name="T18" fmla="*/ 89 w 94"/>
                <a:gd name="T19" fmla="*/ 108 h 126"/>
                <a:gd name="T20" fmla="*/ 91 w 94"/>
                <a:gd name="T21" fmla="*/ 121 h 126"/>
                <a:gd name="T22" fmla="*/ 94 w 94"/>
                <a:gd name="T23" fmla="*/ 126 h 126"/>
                <a:gd name="T24" fmla="*/ 66 w 94"/>
                <a:gd name="T25" fmla="*/ 126 h 126"/>
                <a:gd name="T26" fmla="*/ 64 w 94"/>
                <a:gd name="T27" fmla="*/ 119 h 126"/>
                <a:gd name="T28" fmla="*/ 63 w 94"/>
                <a:gd name="T29" fmla="*/ 102 h 126"/>
                <a:gd name="T30" fmla="*/ 59 w 94"/>
                <a:gd name="T31" fmla="*/ 85 h 126"/>
                <a:gd name="T32" fmla="*/ 51 w 94"/>
                <a:gd name="T33" fmla="*/ 77 h 126"/>
                <a:gd name="T34" fmla="*/ 43 w 94"/>
                <a:gd name="T35" fmla="*/ 76 h 126"/>
                <a:gd name="T36" fmla="*/ 27 w 94"/>
                <a:gd name="T37" fmla="*/ 76 h 126"/>
                <a:gd name="T38" fmla="*/ 27 w 94"/>
                <a:gd name="T39" fmla="*/ 126 h 126"/>
                <a:gd name="T40" fmla="*/ 0 w 94"/>
                <a:gd name="T41" fmla="*/ 126 h 126"/>
                <a:gd name="T42" fmla="*/ 27 w 94"/>
                <a:gd name="T43" fmla="*/ 56 h 126"/>
                <a:gd name="T44" fmla="*/ 42 w 94"/>
                <a:gd name="T45" fmla="*/ 56 h 126"/>
                <a:gd name="T46" fmla="*/ 59 w 94"/>
                <a:gd name="T47" fmla="*/ 51 h 126"/>
                <a:gd name="T48" fmla="*/ 63 w 94"/>
                <a:gd name="T49" fmla="*/ 38 h 126"/>
                <a:gd name="T50" fmla="*/ 56 w 94"/>
                <a:gd name="T51" fmla="*/ 24 h 126"/>
                <a:gd name="T52" fmla="*/ 43 w 94"/>
                <a:gd name="T53" fmla="*/ 22 h 126"/>
                <a:gd name="T54" fmla="*/ 27 w 94"/>
                <a:gd name="T55" fmla="*/ 22 h 126"/>
                <a:gd name="T56" fmla="*/ 27 w 94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0"/>
                    <a:pt x="71" y="3"/>
                    <a:pt x="78" y="9"/>
                  </a:cubicBezTo>
                  <a:cubicBezTo>
                    <a:pt x="86" y="15"/>
                    <a:pt x="90" y="24"/>
                    <a:pt x="90" y="35"/>
                  </a:cubicBezTo>
                  <a:cubicBezTo>
                    <a:pt x="90" y="45"/>
                    <a:pt x="87" y="53"/>
                    <a:pt x="81" y="59"/>
                  </a:cubicBezTo>
                  <a:cubicBezTo>
                    <a:pt x="79" y="62"/>
                    <a:pt x="76" y="64"/>
                    <a:pt x="72" y="66"/>
                  </a:cubicBezTo>
                  <a:cubicBezTo>
                    <a:pt x="77" y="68"/>
                    <a:pt x="81" y="71"/>
                    <a:pt x="84" y="76"/>
                  </a:cubicBezTo>
                  <a:cubicBezTo>
                    <a:pt x="85" y="79"/>
                    <a:pt x="87" y="83"/>
                    <a:pt x="88" y="89"/>
                  </a:cubicBezTo>
                  <a:cubicBezTo>
                    <a:pt x="88" y="91"/>
                    <a:pt x="88" y="97"/>
                    <a:pt x="89" y="108"/>
                  </a:cubicBezTo>
                  <a:cubicBezTo>
                    <a:pt x="90" y="115"/>
                    <a:pt x="90" y="119"/>
                    <a:pt x="91" y="121"/>
                  </a:cubicBezTo>
                  <a:cubicBezTo>
                    <a:pt x="92" y="122"/>
                    <a:pt x="92" y="124"/>
                    <a:pt x="94" y="126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65" y="124"/>
                    <a:pt x="64" y="121"/>
                    <a:pt x="64" y="119"/>
                  </a:cubicBezTo>
                  <a:cubicBezTo>
                    <a:pt x="64" y="117"/>
                    <a:pt x="63" y="112"/>
                    <a:pt x="63" y="102"/>
                  </a:cubicBezTo>
                  <a:cubicBezTo>
                    <a:pt x="62" y="94"/>
                    <a:pt x="61" y="88"/>
                    <a:pt x="59" y="85"/>
                  </a:cubicBezTo>
                  <a:cubicBezTo>
                    <a:pt x="57" y="81"/>
                    <a:pt x="55" y="78"/>
                    <a:pt x="51" y="77"/>
                  </a:cubicBezTo>
                  <a:cubicBezTo>
                    <a:pt x="49" y="77"/>
                    <a:pt x="46" y="76"/>
                    <a:pt x="4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2" y="56"/>
                    <a:pt x="42" y="56"/>
                    <a:pt x="42" y="56"/>
                  </a:cubicBezTo>
                  <a:cubicBezTo>
                    <a:pt x="50" y="56"/>
                    <a:pt x="56" y="54"/>
                    <a:pt x="59" y="51"/>
                  </a:cubicBezTo>
                  <a:cubicBezTo>
                    <a:pt x="61" y="48"/>
                    <a:pt x="63" y="44"/>
                    <a:pt x="63" y="38"/>
                  </a:cubicBezTo>
                  <a:cubicBezTo>
                    <a:pt x="63" y="32"/>
                    <a:pt x="61" y="27"/>
                    <a:pt x="56" y="24"/>
                  </a:cubicBezTo>
                  <a:cubicBezTo>
                    <a:pt x="54" y="23"/>
                    <a:pt x="49" y="22"/>
                    <a:pt x="43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3" name="Freeform 64"/>
            <p:cNvSpPr>
              <a:spLocks/>
            </p:cNvSpPr>
            <p:nvPr userDrawn="1"/>
          </p:nvSpPr>
          <p:spPr bwMode="black">
            <a:xfrm>
              <a:off x="44450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1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1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2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1 w 88"/>
                <a:gd name="T35" fmla="*/ 22 h 132"/>
                <a:gd name="T36" fmla="*/ 31 w 88"/>
                <a:gd name="T37" fmla="*/ 25 h 132"/>
                <a:gd name="T38" fmla="*/ 27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6 w 88"/>
                <a:gd name="T45" fmla="*/ 66 h 132"/>
                <a:gd name="T46" fmla="*/ 88 w 88"/>
                <a:gd name="T47" fmla="*/ 93 h 132"/>
                <a:gd name="T48" fmla="*/ 77 w 88"/>
                <a:gd name="T49" fmla="*/ 121 h 132"/>
                <a:gd name="T50" fmla="*/ 44 w 88"/>
                <a:gd name="T51" fmla="*/ 132 h 132"/>
                <a:gd name="T52" fmla="*/ 8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1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50" y="110"/>
                    <a:pt x="54" y="109"/>
                    <a:pt x="57" y="105"/>
                  </a:cubicBezTo>
                  <a:cubicBezTo>
                    <a:pt x="59" y="103"/>
                    <a:pt x="61" y="99"/>
                    <a:pt x="61" y="95"/>
                  </a:cubicBezTo>
                  <a:cubicBezTo>
                    <a:pt x="61" y="90"/>
                    <a:pt x="59" y="86"/>
                    <a:pt x="54" y="82"/>
                  </a:cubicBezTo>
                  <a:cubicBezTo>
                    <a:pt x="53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2" y="47"/>
                    <a:pt x="2" y="35"/>
                  </a:cubicBezTo>
                  <a:cubicBezTo>
                    <a:pt x="2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50" y="23"/>
                    <a:pt x="46" y="22"/>
                    <a:pt x="41" y="22"/>
                  </a:cubicBezTo>
                  <a:cubicBezTo>
                    <a:pt x="36" y="22"/>
                    <a:pt x="33" y="23"/>
                    <a:pt x="31" y="25"/>
                  </a:cubicBezTo>
                  <a:cubicBezTo>
                    <a:pt x="28" y="27"/>
                    <a:pt x="27" y="30"/>
                    <a:pt x="27" y="35"/>
                  </a:cubicBezTo>
                  <a:cubicBezTo>
                    <a:pt x="27" y="39"/>
                    <a:pt x="29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2" y="57"/>
                    <a:pt x="70" y="61"/>
                    <a:pt x="76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7" y="121"/>
                  </a:cubicBezTo>
                  <a:cubicBezTo>
                    <a:pt x="68" y="128"/>
                    <a:pt x="58" y="132"/>
                    <a:pt x="44" y="132"/>
                  </a:cubicBezTo>
                  <a:cubicBezTo>
                    <a:pt x="28" y="132"/>
                    <a:pt x="16" y="126"/>
                    <a:pt x="8" y="114"/>
                  </a:cubicBezTo>
                  <a:cubicBezTo>
                    <a:pt x="4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4" name="Freeform 65"/>
            <p:cNvSpPr>
              <a:spLocks/>
            </p:cNvSpPr>
            <p:nvPr userDrawn="1"/>
          </p:nvSpPr>
          <p:spPr bwMode="black">
            <a:xfrm>
              <a:off x="4583113" y="5791200"/>
              <a:ext cx="122238" cy="163513"/>
            </a:xfrm>
            <a:custGeom>
              <a:avLst/>
              <a:gdLst>
                <a:gd name="T0" fmla="*/ 0 w 77"/>
                <a:gd name="T1" fmla="*/ 103 h 103"/>
                <a:gd name="T2" fmla="*/ 0 w 77"/>
                <a:gd name="T3" fmla="*/ 0 h 103"/>
                <a:gd name="T4" fmla="*/ 22 w 77"/>
                <a:gd name="T5" fmla="*/ 0 h 103"/>
                <a:gd name="T6" fmla="*/ 22 w 77"/>
                <a:gd name="T7" fmla="*/ 39 h 103"/>
                <a:gd name="T8" fmla="*/ 55 w 77"/>
                <a:gd name="T9" fmla="*/ 39 h 103"/>
                <a:gd name="T10" fmla="*/ 55 w 77"/>
                <a:gd name="T11" fmla="*/ 0 h 103"/>
                <a:gd name="T12" fmla="*/ 77 w 77"/>
                <a:gd name="T13" fmla="*/ 0 h 103"/>
                <a:gd name="T14" fmla="*/ 77 w 77"/>
                <a:gd name="T15" fmla="*/ 103 h 103"/>
                <a:gd name="T16" fmla="*/ 55 w 77"/>
                <a:gd name="T17" fmla="*/ 103 h 103"/>
                <a:gd name="T18" fmla="*/ 55 w 77"/>
                <a:gd name="T19" fmla="*/ 58 h 103"/>
                <a:gd name="T20" fmla="*/ 22 w 77"/>
                <a:gd name="T21" fmla="*/ 58 h 103"/>
                <a:gd name="T22" fmla="*/ 22 w 77"/>
                <a:gd name="T23" fmla="*/ 103 h 103"/>
                <a:gd name="T24" fmla="*/ 0 w 7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39"/>
                  </a:lnTo>
                  <a:lnTo>
                    <a:pt x="55" y="39"/>
                  </a:lnTo>
                  <a:lnTo>
                    <a:pt x="55" y="0"/>
                  </a:lnTo>
                  <a:lnTo>
                    <a:pt x="77" y="0"/>
                  </a:lnTo>
                  <a:lnTo>
                    <a:pt x="77" y="103"/>
                  </a:lnTo>
                  <a:lnTo>
                    <a:pt x="55" y="103"/>
                  </a:lnTo>
                  <a:lnTo>
                    <a:pt x="55" y="58"/>
                  </a:lnTo>
                  <a:lnTo>
                    <a:pt x="22" y="58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5" name="Freeform 66"/>
            <p:cNvSpPr>
              <a:spLocks noEditPoints="1"/>
            </p:cNvSpPr>
            <p:nvPr userDrawn="1"/>
          </p:nvSpPr>
          <p:spPr bwMode="black">
            <a:xfrm>
              <a:off x="4722813" y="5791200"/>
              <a:ext cx="139700" cy="163513"/>
            </a:xfrm>
            <a:custGeom>
              <a:avLst/>
              <a:gdLst>
                <a:gd name="T0" fmla="*/ 33 w 88"/>
                <a:gd name="T1" fmla="*/ 0 h 103"/>
                <a:gd name="T2" fmla="*/ 55 w 88"/>
                <a:gd name="T3" fmla="*/ 0 h 103"/>
                <a:gd name="T4" fmla="*/ 88 w 88"/>
                <a:gd name="T5" fmla="*/ 103 h 103"/>
                <a:gd name="T6" fmla="*/ 65 w 88"/>
                <a:gd name="T7" fmla="*/ 103 h 103"/>
                <a:gd name="T8" fmla="*/ 58 w 88"/>
                <a:gd name="T9" fmla="*/ 80 h 103"/>
                <a:gd name="T10" fmla="*/ 29 w 88"/>
                <a:gd name="T11" fmla="*/ 80 h 103"/>
                <a:gd name="T12" fmla="*/ 23 w 88"/>
                <a:gd name="T13" fmla="*/ 103 h 103"/>
                <a:gd name="T14" fmla="*/ 0 w 88"/>
                <a:gd name="T15" fmla="*/ 103 h 103"/>
                <a:gd name="T16" fmla="*/ 33 w 88"/>
                <a:gd name="T17" fmla="*/ 0 h 103"/>
                <a:gd name="T18" fmla="*/ 34 w 88"/>
                <a:gd name="T19" fmla="*/ 63 h 103"/>
                <a:gd name="T20" fmla="*/ 54 w 88"/>
                <a:gd name="T21" fmla="*/ 63 h 103"/>
                <a:gd name="T22" fmla="*/ 43 w 88"/>
                <a:gd name="T23" fmla="*/ 28 h 103"/>
                <a:gd name="T24" fmla="*/ 34 w 88"/>
                <a:gd name="T25" fmla="*/ 6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03">
                  <a:moveTo>
                    <a:pt x="33" y="0"/>
                  </a:moveTo>
                  <a:lnTo>
                    <a:pt x="55" y="0"/>
                  </a:lnTo>
                  <a:lnTo>
                    <a:pt x="88" y="103"/>
                  </a:lnTo>
                  <a:lnTo>
                    <a:pt x="65" y="103"/>
                  </a:lnTo>
                  <a:lnTo>
                    <a:pt x="58" y="80"/>
                  </a:lnTo>
                  <a:lnTo>
                    <a:pt x="29" y="80"/>
                  </a:lnTo>
                  <a:lnTo>
                    <a:pt x="23" y="103"/>
                  </a:lnTo>
                  <a:lnTo>
                    <a:pt x="0" y="103"/>
                  </a:lnTo>
                  <a:lnTo>
                    <a:pt x="33" y="0"/>
                  </a:lnTo>
                  <a:close/>
                  <a:moveTo>
                    <a:pt x="34" y="63"/>
                  </a:moveTo>
                  <a:lnTo>
                    <a:pt x="54" y="63"/>
                  </a:lnTo>
                  <a:lnTo>
                    <a:pt x="43" y="28"/>
                  </a:lnTo>
                  <a:lnTo>
                    <a:pt x="34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6" name="Freeform 67"/>
            <p:cNvSpPr>
              <a:spLocks noEditPoints="1"/>
            </p:cNvSpPr>
            <p:nvPr userDrawn="1"/>
          </p:nvSpPr>
          <p:spPr bwMode="black">
            <a:xfrm>
              <a:off x="4879976" y="5791200"/>
              <a:ext cx="120650" cy="163513"/>
            </a:xfrm>
            <a:custGeom>
              <a:avLst/>
              <a:gdLst>
                <a:gd name="T0" fmla="*/ 0 w 93"/>
                <a:gd name="T1" fmla="*/ 126 h 126"/>
                <a:gd name="T2" fmla="*/ 0 w 93"/>
                <a:gd name="T3" fmla="*/ 0 h 126"/>
                <a:gd name="T4" fmla="*/ 48 w 93"/>
                <a:gd name="T5" fmla="*/ 0 h 126"/>
                <a:gd name="T6" fmla="*/ 77 w 93"/>
                <a:gd name="T7" fmla="*/ 9 h 126"/>
                <a:gd name="T8" fmla="*/ 89 w 93"/>
                <a:gd name="T9" fmla="*/ 35 h 126"/>
                <a:gd name="T10" fmla="*/ 81 w 93"/>
                <a:gd name="T11" fmla="*/ 59 h 126"/>
                <a:gd name="T12" fmla="*/ 71 w 93"/>
                <a:gd name="T13" fmla="*/ 66 h 126"/>
                <a:gd name="T14" fmla="*/ 83 w 93"/>
                <a:gd name="T15" fmla="*/ 76 h 126"/>
                <a:gd name="T16" fmla="*/ 87 w 93"/>
                <a:gd name="T17" fmla="*/ 89 h 126"/>
                <a:gd name="T18" fmla="*/ 89 w 93"/>
                <a:gd name="T19" fmla="*/ 108 h 126"/>
                <a:gd name="T20" fmla="*/ 91 w 93"/>
                <a:gd name="T21" fmla="*/ 121 h 126"/>
                <a:gd name="T22" fmla="*/ 93 w 93"/>
                <a:gd name="T23" fmla="*/ 126 h 126"/>
                <a:gd name="T24" fmla="*/ 65 w 93"/>
                <a:gd name="T25" fmla="*/ 126 h 126"/>
                <a:gd name="T26" fmla="*/ 63 w 93"/>
                <a:gd name="T27" fmla="*/ 119 h 126"/>
                <a:gd name="T28" fmla="*/ 62 w 93"/>
                <a:gd name="T29" fmla="*/ 102 h 126"/>
                <a:gd name="T30" fmla="*/ 59 w 93"/>
                <a:gd name="T31" fmla="*/ 85 h 126"/>
                <a:gd name="T32" fmla="*/ 50 w 93"/>
                <a:gd name="T33" fmla="*/ 77 h 126"/>
                <a:gd name="T34" fmla="*/ 42 w 93"/>
                <a:gd name="T35" fmla="*/ 76 h 126"/>
                <a:gd name="T36" fmla="*/ 27 w 93"/>
                <a:gd name="T37" fmla="*/ 76 h 126"/>
                <a:gd name="T38" fmla="*/ 27 w 93"/>
                <a:gd name="T39" fmla="*/ 126 h 126"/>
                <a:gd name="T40" fmla="*/ 0 w 93"/>
                <a:gd name="T41" fmla="*/ 126 h 126"/>
                <a:gd name="T42" fmla="*/ 27 w 93"/>
                <a:gd name="T43" fmla="*/ 56 h 126"/>
                <a:gd name="T44" fmla="*/ 41 w 93"/>
                <a:gd name="T45" fmla="*/ 56 h 126"/>
                <a:gd name="T46" fmla="*/ 58 w 93"/>
                <a:gd name="T47" fmla="*/ 51 h 126"/>
                <a:gd name="T48" fmla="*/ 62 w 93"/>
                <a:gd name="T49" fmla="*/ 38 h 126"/>
                <a:gd name="T50" fmla="*/ 56 w 93"/>
                <a:gd name="T51" fmla="*/ 24 h 126"/>
                <a:gd name="T52" fmla="*/ 42 w 93"/>
                <a:gd name="T53" fmla="*/ 22 h 126"/>
                <a:gd name="T54" fmla="*/ 27 w 93"/>
                <a:gd name="T55" fmla="*/ 22 h 126"/>
                <a:gd name="T56" fmla="*/ 27 w 93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1" y="0"/>
                    <a:pt x="70" y="3"/>
                    <a:pt x="77" y="9"/>
                  </a:cubicBezTo>
                  <a:cubicBezTo>
                    <a:pt x="85" y="15"/>
                    <a:pt x="89" y="24"/>
                    <a:pt x="89" y="35"/>
                  </a:cubicBezTo>
                  <a:cubicBezTo>
                    <a:pt x="89" y="45"/>
                    <a:pt x="86" y="53"/>
                    <a:pt x="81" y="59"/>
                  </a:cubicBezTo>
                  <a:cubicBezTo>
                    <a:pt x="78" y="62"/>
                    <a:pt x="75" y="64"/>
                    <a:pt x="71" y="66"/>
                  </a:cubicBezTo>
                  <a:cubicBezTo>
                    <a:pt x="76" y="68"/>
                    <a:pt x="80" y="71"/>
                    <a:pt x="83" y="76"/>
                  </a:cubicBezTo>
                  <a:cubicBezTo>
                    <a:pt x="85" y="79"/>
                    <a:pt x="86" y="83"/>
                    <a:pt x="87" y="89"/>
                  </a:cubicBezTo>
                  <a:cubicBezTo>
                    <a:pt x="87" y="91"/>
                    <a:pt x="88" y="97"/>
                    <a:pt x="89" y="108"/>
                  </a:cubicBezTo>
                  <a:cubicBezTo>
                    <a:pt x="89" y="115"/>
                    <a:pt x="90" y="119"/>
                    <a:pt x="91" y="121"/>
                  </a:cubicBezTo>
                  <a:cubicBezTo>
                    <a:pt x="91" y="122"/>
                    <a:pt x="92" y="124"/>
                    <a:pt x="93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4" y="124"/>
                    <a:pt x="64" y="121"/>
                    <a:pt x="63" y="119"/>
                  </a:cubicBezTo>
                  <a:cubicBezTo>
                    <a:pt x="63" y="117"/>
                    <a:pt x="63" y="112"/>
                    <a:pt x="62" y="102"/>
                  </a:cubicBezTo>
                  <a:cubicBezTo>
                    <a:pt x="61" y="94"/>
                    <a:pt x="60" y="88"/>
                    <a:pt x="59" y="85"/>
                  </a:cubicBezTo>
                  <a:cubicBezTo>
                    <a:pt x="57" y="81"/>
                    <a:pt x="54" y="78"/>
                    <a:pt x="50" y="77"/>
                  </a:cubicBezTo>
                  <a:cubicBezTo>
                    <a:pt x="48" y="77"/>
                    <a:pt x="46" y="76"/>
                    <a:pt x="42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1" y="56"/>
                    <a:pt x="41" y="56"/>
                    <a:pt x="41" y="56"/>
                  </a:cubicBezTo>
                  <a:cubicBezTo>
                    <a:pt x="50" y="56"/>
                    <a:pt x="55" y="54"/>
                    <a:pt x="58" y="51"/>
                  </a:cubicBezTo>
                  <a:cubicBezTo>
                    <a:pt x="61" y="48"/>
                    <a:pt x="62" y="44"/>
                    <a:pt x="62" y="38"/>
                  </a:cubicBezTo>
                  <a:cubicBezTo>
                    <a:pt x="62" y="32"/>
                    <a:pt x="60" y="27"/>
                    <a:pt x="56" y="24"/>
                  </a:cubicBezTo>
                  <a:cubicBezTo>
                    <a:pt x="53" y="23"/>
                    <a:pt x="48" y="22"/>
                    <a:pt x="42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7" name="Freeform 68"/>
            <p:cNvSpPr>
              <a:spLocks/>
            </p:cNvSpPr>
            <p:nvPr userDrawn="1"/>
          </p:nvSpPr>
          <p:spPr bwMode="black">
            <a:xfrm>
              <a:off x="502602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8" name="Freeform 69"/>
            <p:cNvSpPr>
              <a:spLocks/>
            </p:cNvSpPr>
            <p:nvPr userDrawn="1"/>
          </p:nvSpPr>
          <p:spPr bwMode="black">
            <a:xfrm>
              <a:off x="5092701" y="5791200"/>
              <a:ext cx="120650" cy="163513"/>
            </a:xfrm>
            <a:custGeom>
              <a:avLst/>
              <a:gdLst>
                <a:gd name="T0" fmla="*/ 0 w 76"/>
                <a:gd name="T1" fmla="*/ 103 h 103"/>
                <a:gd name="T2" fmla="*/ 0 w 76"/>
                <a:gd name="T3" fmla="*/ 0 h 103"/>
                <a:gd name="T4" fmla="*/ 22 w 76"/>
                <a:gd name="T5" fmla="*/ 0 h 103"/>
                <a:gd name="T6" fmla="*/ 55 w 76"/>
                <a:gd name="T7" fmla="*/ 66 h 103"/>
                <a:gd name="T8" fmla="*/ 55 w 76"/>
                <a:gd name="T9" fmla="*/ 0 h 103"/>
                <a:gd name="T10" fmla="*/ 76 w 76"/>
                <a:gd name="T11" fmla="*/ 0 h 103"/>
                <a:gd name="T12" fmla="*/ 76 w 76"/>
                <a:gd name="T13" fmla="*/ 103 h 103"/>
                <a:gd name="T14" fmla="*/ 54 w 76"/>
                <a:gd name="T15" fmla="*/ 103 h 103"/>
                <a:gd name="T16" fmla="*/ 21 w 76"/>
                <a:gd name="T17" fmla="*/ 37 h 103"/>
                <a:gd name="T18" fmla="*/ 21 w 76"/>
                <a:gd name="T19" fmla="*/ 103 h 103"/>
                <a:gd name="T20" fmla="*/ 0 w 76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55" y="66"/>
                  </a:lnTo>
                  <a:lnTo>
                    <a:pt x="55" y="0"/>
                  </a:lnTo>
                  <a:lnTo>
                    <a:pt x="76" y="0"/>
                  </a:lnTo>
                  <a:lnTo>
                    <a:pt x="76" y="103"/>
                  </a:lnTo>
                  <a:lnTo>
                    <a:pt x="54" y="103"/>
                  </a:lnTo>
                  <a:lnTo>
                    <a:pt x="21" y="37"/>
                  </a:lnTo>
                  <a:lnTo>
                    <a:pt x="21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9" name="Freeform 70"/>
            <p:cNvSpPr>
              <a:spLocks/>
            </p:cNvSpPr>
            <p:nvPr userDrawn="1"/>
          </p:nvSpPr>
          <p:spPr bwMode="black">
            <a:xfrm>
              <a:off x="5237163" y="5788025"/>
              <a:ext cx="133350" cy="171450"/>
            </a:xfrm>
            <a:custGeom>
              <a:avLst/>
              <a:gdLst>
                <a:gd name="T0" fmla="*/ 102 w 102"/>
                <a:gd name="T1" fmla="*/ 129 h 132"/>
                <a:gd name="T2" fmla="*/ 82 w 102"/>
                <a:gd name="T3" fmla="*/ 129 h 132"/>
                <a:gd name="T4" fmla="*/ 82 w 102"/>
                <a:gd name="T5" fmla="*/ 115 h 132"/>
                <a:gd name="T6" fmla="*/ 73 w 102"/>
                <a:gd name="T7" fmla="*/ 124 h 132"/>
                <a:gd name="T8" fmla="*/ 51 w 102"/>
                <a:gd name="T9" fmla="*/ 132 h 132"/>
                <a:gd name="T10" fmla="*/ 14 w 102"/>
                <a:gd name="T11" fmla="*/ 113 h 132"/>
                <a:gd name="T12" fmla="*/ 0 w 102"/>
                <a:gd name="T13" fmla="*/ 67 h 132"/>
                <a:gd name="T14" fmla="*/ 14 w 102"/>
                <a:gd name="T15" fmla="*/ 20 h 132"/>
                <a:gd name="T16" fmla="*/ 54 w 102"/>
                <a:gd name="T17" fmla="*/ 0 h 132"/>
                <a:gd name="T18" fmla="*/ 89 w 102"/>
                <a:gd name="T19" fmla="*/ 16 h 132"/>
                <a:gd name="T20" fmla="*/ 100 w 102"/>
                <a:gd name="T21" fmla="*/ 39 h 132"/>
                <a:gd name="T22" fmla="*/ 100 w 102"/>
                <a:gd name="T23" fmla="*/ 45 h 132"/>
                <a:gd name="T24" fmla="*/ 74 w 102"/>
                <a:gd name="T25" fmla="*/ 45 h 132"/>
                <a:gd name="T26" fmla="*/ 70 w 102"/>
                <a:gd name="T27" fmla="*/ 32 h 132"/>
                <a:gd name="T28" fmla="*/ 53 w 102"/>
                <a:gd name="T29" fmla="*/ 23 h 132"/>
                <a:gd name="T30" fmla="*/ 34 w 102"/>
                <a:gd name="T31" fmla="*/ 35 h 132"/>
                <a:gd name="T32" fmla="*/ 27 w 102"/>
                <a:gd name="T33" fmla="*/ 66 h 132"/>
                <a:gd name="T34" fmla="*/ 35 w 102"/>
                <a:gd name="T35" fmla="*/ 99 h 132"/>
                <a:gd name="T36" fmla="*/ 54 w 102"/>
                <a:gd name="T37" fmla="*/ 109 h 132"/>
                <a:gd name="T38" fmla="*/ 72 w 102"/>
                <a:gd name="T39" fmla="*/ 100 h 132"/>
                <a:gd name="T40" fmla="*/ 77 w 102"/>
                <a:gd name="T41" fmla="*/ 81 h 132"/>
                <a:gd name="T42" fmla="*/ 55 w 102"/>
                <a:gd name="T43" fmla="*/ 81 h 132"/>
                <a:gd name="T44" fmla="*/ 55 w 102"/>
                <a:gd name="T45" fmla="*/ 61 h 132"/>
                <a:gd name="T46" fmla="*/ 102 w 102"/>
                <a:gd name="T47" fmla="*/ 61 h 132"/>
                <a:gd name="T48" fmla="*/ 102 w 102"/>
                <a:gd name="T49" fmla="*/ 1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32">
                  <a:moveTo>
                    <a:pt x="102" y="129"/>
                  </a:moveTo>
                  <a:cubicBezTo>
                    <a:pt x="82" y="129"/>
                    <a:pt x="82" y="129"/>
                    <a:pt x="82" y="129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9" y="119"/>
                    <a:pt x="76" y="122"/>
                    <a:pt x="73" y="124"/>
                  </a:cubicBezTo>
                  <a:cubicBezTo>
                    <a:pt x="67" y="129"/>
                    <a:pt x="59" y="132"/>
                    <a:pt x="51" y="132"/>
                  </a:cubicBezTo>
                  <a:cubicBezTo>
                    <a:pt x="35" y="132"/>
                    <a:pt x="23" y="125"/>
                    <a:pt x="14" y="113"/>
                  </a:cubicBezTo>
                  <a:cubicBezTo>
                    <a:pt x="5" y="101"/>
                    <a:pt x="0" y="85"/>
                    <a:pt x="0" y="67"/>
                  </a:cubicBezTo>
                  <a:cubicBezTo>
                    <a:pt x="0" y="48"/>
                    <a:pt x="5" y="33"/>
                    <a:pt x="14" y="20"/>
                  </a:cubicBezTo>
                  <a:cubicBezTo>
                    <a:pt x="24" y="7"/>
                    <a:pt x="37" y="0"/>
                    <a:pt x="54" y="0"/>
                  </a:cubicBezTo>
                  <a:cubicBezTo>
                    <a:pt x="68" y="0"/>
                    <a:pt x="79" y="5"/>
                    <a:pt x="89" y="16"/>
                  </a:cubicBezTo>
                  <a:cubicBezTo>
                    <a:pt x="94" y="23"/>
                    <a:pt x="98" y="30"/>
                    <a:pt x="100" y="39"/>
                  </a:cubicBezTo>
                  <a:cubicBezTo>
                    <a:pt x="100" y="40"/>
                    <a:pt x="100" y="42"/>
                    <a:pt x="100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3" y="40"/>
                    <a:pt x="72" y="35"/>
                    <a:pt x="70" y="32"/>
                  </a:cubicBezTo>
                  <a:cubicBezTo>
                    <a:pt x="66" y="26"/>
                    <a:pt x="60" y="23"/>
                    <a:pt x="53" y="23"/>
                  </a:cubicBezTo>
                  <a:cubicBezTo>
                    <a:pt x="45" y="23"/>
                    <a:pt x="39" y="27"/>
                    <a:pt x="34" y="35"/>
                  </a:cubicBezTo>
                  <a:cubicBezTo>
                    <a:pt x="30" y="43"/>
                    <a:pt x="27" y="53"/>
                    <a:pt x="27" y="66"/>
                  </a:cubicBezTo>
                  <a:cubicBezTo>
                    <a:pt x="27" y="80"/>
                    <a:pt x="30" y="91"/>
                    <a:pt x="35" y="99"/>
                  </a:cubicBezTo>
                  <a:cubicBezTo>
                    <a:pt x="39" y="106"/>
                    <a:pt x="46" y="109"/>
                    <a:pt x="54" y="109"/>
                  </a:cubicBezTo>
                  <a:cubicBezTo>
                    <a:pt x="62" y="109"/>
                    <a:pt x="68" y="106"/>
                    <a:pt x="72" y="100"/>
                  </a:cubicBezTo>
                  <a:cubicBezTo>
                    <a:pt x="75" y="95"/>
                    <a:pt x="77" y="89"/>
                    <a:pt x="77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02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80" name="Freeform 71"/>
            <p:cNvSpPr>
              <a:spLocks/>
            </p:cNvSpPr>
            <p:nvPr userDrawn="1"/>
          </p:nvSpPr>
          <p:spPr bwMode="black">
            <a:xfrm>
              <a:off x="5400676" y="5919788"/>
              <a:ext cx="36513" cy="34925"/>
            </a:xfrm>
            <a:custGeom>
              <a:avLst/>
              <a:gdLst>
                <a:gd name="T0" fmla="*/ 23 w 23"/>
                <a:gd name="T1" fmla="*/ 0 h 22"/>
                <a:gd name="T2" fmla="*/ 23 w 23"/>
                <a:gd name="T3" fmla="*/ 22 h 22"/>
                <a:gd name="T4" fmla="*/ 0 w 23"/>
                <a:gd name="T5" fmla="*/ 22 h 22"/>
                <a:gd name="T6" fmla="*/ 0 w 23"/>
                <a:gd name="T7" fmla="*/ 0 h 22"/>
                <a:gd name="T8" fmla="*/ 12 w 23"/>
                <a:gd name="T9" fmla="*/ 0 h 22"/>
                <a:gd name="T10" fmla="*/ 23 w 23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2">
                  <a:moveTo>
                    <a:pt x="23" y="0"/>
                  </a:moveTo>
                  <a:lnTo>
                    <a:pt x="23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</p:spTree>
    <p:extLst>
      <p:ext uri="{BB962C8B-B14F-4D97-AF65-F5344CB8AC3E}">
        <p14:creationId xmlns:p14="http://schemas.microsoft.com/office/powerpoint/2010/main" val="45382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vertical">
    <p:bg>
      <p:bgPr>
        <a:blipFill dpi="0" rotWithShape="1">
          <a:blip r:embed="rId3">
            <a:lum/>
          </a:blip>
          <a:srcRect/>
          <a:stretch>
            <a:fillRect l="-40000" r="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/>
          <p:cNvSpPr/>
          <p:nvPr userDrawn="1"/>
        </p:nvSpPr>
        <p:spPr bwMode="white">
          <a:xfrm>
            <a:off x="6095844" y="1"/>
            <a:ext cx="6096157" cy="6858000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/>
        </p:spPr>
        <p:txBody>
          <a:bodyPr lIns="76186" tIns="76186" rIns="76186" bIns="76186" rtlCol="0" anchor="ctr"/>
          <a:lstStyle/>
          <a:p>
            <a:pPr indent="3359" algn="ctr" defTabSz="483862" eaLnBrk="1" fontAlgn="base">
              <a:lnSpc>
                <a:spcPct val="104000"/>
              </a:lnSpc>
              <a:spcBef>
                <a:spcPct val="25000"/>
              </a:spcBef>
              <a:spcAft>
                <a:spcPct val="0"/>
              </a:spcAft>
              <a:buClr>
                <a:srgbClr val="E20074"/>
              </a:buClr>
              <a:buSzPct val="75000"/>
            </a:pPr>
            <a:endParaRPr lang="en-US" sz="1905" dirty="0">
              <a:cs typeface="TeleGrotesk Next" pitchFamily="2" charset="0"/>
            </a:endParaRPr>
          </a:p>
        </p:txBody>
      </p:sp>
      <p:sp>
        <p:nvSpPr>
          <p:cNvPr id="12" name="Titelplatzhalter 1"/>
          <p:cNvSpPr>
            <a:spLocks noGrp="1"/>
          </p:cNvSpPr>
          <p:nvPr>
            <p:ph type="ctrTitle" hasCustomPrompt="1"/>
          </p:nvPr>
        </p:nvSpPr>
        <p:spPr bwMode="black">
          <a:xfrm>
            <a:off x="342681" y="342731"/>
            <a:ext cx="5410482" cy="5144341"/>
          </a:xfrm>
          <a:noFill/>
        </p:spPr>
        <p:txBody>
          <a:bodyPr wrap="square" lIns="0" tIns="0">
            <a:noAutofit/>
          </a:bodyPr>
          <a:lstStyle>
            <a:lvl1pPr>
              <a:defRPr sz="6349" smtClean="0">
                <a:solidFill>
                  <a:schemeClr val="bg1"/>
                </a:solidFill>
                <a:latin typeface="TeleGrotesk Next Ultra" pitchFamily="2" charset="0"/>
                <a:sym typeface="TeleGrotesk Next Ultra" pitchFamily="2" charset="0"/>
              </a:defRPr>
            </a:lvl1pPr>
          </a:lstStyle>
          <a:p>
            <a:r>
              <a:rPr lang="en-US" dirty="0"/>
              <a:t>Content/</a:t>
            </a:r>
            <a:br>
              <a:rPr lang="en-US" dirty="0"/>
            </a:br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2709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ivider Living Magenta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platzhalter 1"/>
          <p:cNvSpPr>
            <a:spLocks noGrp="1"/>
          </p:cNvSpPr>
          <p:nvPr>
            <p:ph type="ctrTitle" hasCustomPrompt="1"/>
          </p:nvPr>
        </p:nvSpPr>
        <p:spPr bwMode="black">
          <a:xfrm>
            <a:off x="342681" y="1676355"/>
            <a:ext cx="11506640" cy="1954328"/>
          </a:xfrm>
          <a:noFill/>
        </p:spPr>
        <p:txBody>
          <a:bodyPr wrap="square" lIns="0" tIns="0">
            <a:spAutoFit/>
          </a:bodyPr>
          <a:lstStyle>
            <a:lvl1pPr>
              <a:defRPr sz="6349" smtClean="0">
                <a:solidFill>
                  <a:schemeClr val="bg1"/>
                </a:solidFill>
                <a:latin typeface="TeleGrotesk Next Ultra" pitchFamily="2" charset="0"/>
                <a:sym typeface="TeleGrotesk Next Ultra" pitchFamily="2" charset="0"/>
              </a:defRPr>
            </a:lvl1pPr>
          </a:lstStyle>
          <a:p>
            <a:r>
              <a:rPr lang="en-US" dirty="0" err="1"/>
              <a:t>TeleGrotesk</a:t>
            </a:r>
            <a:r>
              <a:rPr lang="en-US" dirty="0"/>
              <a:t> next Ultra </a:t>
            </a:r>
            <a:br>
              <a:rPr lang="en-US" dirty="0"/>
            </a:br>
            <a:r>
              <a:rPr lang="en-US" dirty="0"/>
              <a:t>60 (75) 90 PT</a:t>
            </a:r>
          </a:p>
        </p:txBody>
      </p:sp>
    </p:spTree>
    <p:extLst>
      <p:ext uri="{BB962C8B-B14F-4D97-AF65-F5344CB8AC3E}">
        <p14:creationId xmlns:p14="http://schemas.microsoft.com/office/powerpoint/2010/main" val="1553476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Living Magenta vertical">
    <p:bg>
      <p:bgPr>
        <a:blipFill dpi="0" rotWithShape="1">
          <a:blip r:embed="rId3">
            <a:lum/>
          </a:blip>
          <a:srcRect/>
          <a:stretch>
            <a:fillRect l="-40000" r="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/>
          <p:cNvSpPr/>
          <p:nvPr userDrawn="1"/>
        </p:nvSpPr>
        <p:spPr bwMode="gray">
          <a:xfrm>
            <a:off x="6096001" y="0"/>
            <a:ext cx="6095999" cy="6856403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/>
        </p:spPr>
        <p:txBody>
          <a:bodyPr lIns="76186" tIns="76186" rIns="76186" bIns="76186" rtlCol="0" anchor="ctr"/>
          <a:lstStyle/>
          <a:p>
            <a:pPr indent="3359" algn="ctr" defTabSz="483862" eaLnBrk="1" fontAlgn="base">
              <a:lnSpc>
                <a:spcPct val="104000"/>
              </a:lnSpc>
              <a:spcBef>
                <a:spcPct val="25000"/>
              </a:spcBef>
              <a:spcAft>
                <a:spcPct val="0"/>
              </a:spcAft>
              <a:buClr>
                <a:srgbClr val="E20074"/>
              </a:buClr>
              <a:buSzPct val="75000"/>
            </a:pPr>
            <a:endParaRPr lang="en-US" sz="1905" dirty="0">
              <a:cs typeface="TeleGrotesk Next" pitchFamily="2" charset="0"/>
            </a:endParaRPr>
          </a:p>
        </p:txBody>
      </p:sp>
      <p:sp>
        <p:nvSpPr>
          <p:cNvPr id="6" name="Titelplatzhalter 1"/>
          <p:cNvSpPr>
            <a:spLocks noGrp="1"/>
          </p:cNvSpPr>
          <p:nvPr>
            <p:ph type="ctrTitle" hasCustomPrompt="1"/>
          </p:nvPr>
        </p:nvSpPr>
        <p:spPr bwMode="gray">
          <a:xfrm>
            <a:off x="6438681" y="342733"/>
            <a:ext cx="5410640" cy="5487072"/>
          </a:xfrm>
          <a:noFill/>
        </p:spPr>
        <p:txBody>
          <a:bodyPr wrap="square" lIns="0" tIns="0" anchor="ctr">
            <a:noAutofit/>
          </a:bodyPr>
          <a:lstStyle>
            <a:lvl1pPr>
              <a:defRPr sz="4761" baseline="0" smtClean="0">
                <a:solidFill>
                  <a:schemeClr val="tx2"/>
                </a:solidFill>
                <a:latin typeface="TeleGrotesk Next" pitchFamily="2" charset="0"/>
                <a:ea typeface="TeleGrotesk Next" pitchFamily="2" charset="0"/>
                <a:cs typeface="TeleGrotesk Next" pitchFamily="2" charset="0"/>
                <a:sym typeface="TeleGrotesk Next" pitchFamily="2" charset="0"/>
              </a:defRPr>
            </a:lvl1pPr>
          </a:lstStyle>
          <a:p>
            <a:r>
              <a:rPr lang="en-US" dirty="0"/>
              <a:t>01</a:t>
            </a:r>
            <a:br>
              <a:rPr lang="en-US" dirty="0"/>
            </a:br>
            <a:r>
              <a:rPr lang="en-US" dirty="0" err="1"/>
              <a:t>TeleGrotesk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next (45) 60 PT</a:t>
            </a:r>
          </a:p>
        </p:txBody>
      </p:sp>
    </p:spTree>
    <p:extLst>
      <p:ext uri="{BB962C8B-B14F-4D97-AF65-F5344CB8AC3E}">
        <p14:creationId xmlns:p14="http://schemas.microsoft.com/office/powerpoint/2010/main" val="1864473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42838" y="266693"/>
            <a:ext cx="11504128" cy="533386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 dirty="0" err="1"/>
              <a:t>TeleGrotesk</a:t>
            </a:r>
            <a:r>
              <a:rPr lang="en-US" dirty="0"/>
              <a:t> Headline Ultra 28 (32)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 noProof="0" smtClean="0"/>
              <a:pPr fontAlgn="base">
                <a:spcAft>
                  <a:spcPct val="0"/>
                </a:spcAft>
              </a:pPr>
              <a:t>‹#›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– Strictly confidential, Confidential, Internal –     Author/Presentation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3996954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42836" y="266693"/>
            <a:ext cx="11504128" cy="533386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 dirty="0" err="1"/>
              <a:t>TeleGrotesk</a:t>
            </a:r>
            <a:r>
              <a:rPr lang="en-US" dirty="0"/>
              <a:t> Headline Ultra 28 (32)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42837" y="1562454"/>
            <a:ext cx="11504128" cy="426735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buClr>
                <a:schemeClr val="tx1"/>
              </a:buClr>
              <a:defRPr baseline="0"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 noProof="0" smtClean="0"/>
              <a:pPr fontAlgn="base">
                <a:spcAft>
                  <a:spcPct val="0"/>
                </a:spcAft>
              </a:pPr>
              <a:t>‹#›</a:t>
            </a:fld>
            <a:endParaRPr lang="en-US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– Strictly confidential, Confidential, Internal –     Author/Presentation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2884680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ext (2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42837" y="266693"/>
            <a:ext cx="11504128" cy="533386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 dirty="0" err="1"/>
              <a:t>TeleGrotesk</a:t>
            </a:r>
            <a:r>
              <a:rPr lang="en-US" dirty="0"/>
              <a:t> Headline Ultra 28 (32)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42838" y="1562454"/>
            <a:ext cx="5677571" cy="4267350"/>
          </a:xfrm>
        </p:spPr>
        <p:txBody>
          <a:bodyPr/>
          <a:lstStyle>
            <a:lvl1pPr>
              <a:defRPr sz="1905"/>
            </a:lvl1pPr>
            <a:lvl2pPr>
              <a:defRPr sz="1905"/>
            </a:lvl2pPr>
            <a:lvl3pPr>
              <a:buClr>
                <a:schemeClr val="tx1"/>
              </a:buClr>
              <a:defRPr sz="1905"/>
            </a:lvl3pPr>
            <a:lvl4pPr>
              <a:buClr>
                <a:schemeClr val="tx1"/>
              </a:buClr>
              <a:defRPr sz="1905"/>
            </a:lvl4pPr>
            <a:lvl5pPr>
              <a:buClr>
                <a:schemeClr val="tx1"/>
              </a:buCl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71591" y="1562454"/>
            <a:ext cx="5675878" cy="4267350"/>
          </a:xfrm>
        </p:spPr>
        <p:txBody>
          <a:bodyPr/>
          <a:lstStyle>
            <a:lvl1pPr>
              <a:defRPr sz="1905"/>
            </a:lvl1pPr>
            <a:lvl2pPr>
              <a:defRPr sz="1905"/>
            </a:lvl2pPr>
            <a:lvl3pPr>
              <a:buClr>
                <a:schemeClr val="tx1"/>
              </a:buClr>
              <a:defRPr sz="1905"/>
            </a:lvl3pPr>
            <a:lvl4pPr>
              <a:buClr>
                <a:schemeClr val="tx1"/>
              </a:buClr>
              <a:defRPr sz="1905"/>
            </a:lvl4pPr>
            <a:lvl5pPr>
              <a:buClr>
                <a:schemeClr val="tx1"/>
              </a:buCl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 noProof="0" smtClean="0"/>
              <a:pPr fontAlgn="base">
                <a:spcAft>
                  <a:spcPct val="0"/>
                </a:spcAft>
              </a:pPr>
              <a:t>‹#›</a:t>
            </a:fld>
            <a:endParaRPr lang="en-US" noProof="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– Strictly confidential, Confidential, Internal –     Author/Presentation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4176994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42837" y="266693"/>
            <a:ext cx="11504128" cy="533386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 dirty="0" err="1"/>
              <a:t>TeleGrotesk</a:t>
            </a:r>
            <a:r>
              <a:rPr lang="en-US" dirty="0"/>
              <a:t> Headline Ultra 28 (32)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42838" y="1562455"/>
            <a:ext cx="3733128" cy="4267349"/>
          </a:xfrm>
        </p:spPr>
        <p:txBody>
          <a:bodyPr/>
          <a:lstStyle>
            <a:lvl1pPr>
              <a:defRPr sz="1905"/>
            </a:lvl1pPr>
            <a:lvl2pPr>
              <a:defRPr sz="1905"/>
            </a:lvl2pPr>
            <a:lvl3pPr>
              <a:buClr>
                <a:schemeClr val="tx1"/>
              </a:buClr>
              <a:defRPr sz="1905"/>
            </a:lvl3pPr>
            <a:lvl4pPr>
              <a:buClr>
                <a:schemeClr val="tx1"/>
              </a:buClr>
              <a:defRPr sz="1905"/>
            </a:lvl4pPr>
            <a:lvl5pPr>
              <a:buClr>
                <a:schemeClr val="tx1"/>
              </a:buCl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8114341" y="1562455"/>
            <a:ext cx="3733128" cy="4267349"/>
          </a:xfrm>
        </p:spPr>
        <p:txBody>
          <a:bodyPr/>
          <a:lstStyle>
            <a:lvl1pPr>
              <a:defRPr sz="1905"/>
            </a:lvl1pPr>
            <a:lvl2pPr>
              <a:defRPr sz="1905"/>
            </a:lvl2pPr>
            <a:lvl3pPr>
              <a:buClr>
                <a:schemeClr val="tx1"/>
              </a:buClr>
              <a:defRPr sz="1905"/>
            </a:lvl3pPr>
            <a:lvl4pPr>
              <a:buClr>
                <a:schemeClr val="tx1"/>
              </a:buClr>
              <a:defRPr sz="1905"/>
            </a:lvl4pPr>
            <a:lvl5pPr>
              <a:buClr>
                <a:schemeClr val="tx1"/>
              </a:buCl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3" hasCustomPrompt="1"/>
          </p:nvPr>
        </p:nvSpPr>
        <p:spPr>
          <a:xfrm>
            <a:off x="4228589" y="1562456"/>
            <a:ext cx="3733128" cy="426734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 noProof="0" smtClean="0"/>
              <a:pPr fontAlgn="base">
                <a:spcAft>
                  <a:spcPct val="0"/>
                </a:spcAft>
              </a:pPr>
              <a:t>‹#›</a:t>
            </a:fld>
            <a:endParaRPr lang="en-US" noProof="0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/>
              <a:t>– Strictly confidential, Confidential, Internal –     Author/Presentation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1829192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4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42837" y="266693"/>
            <a:ext cx="11504128" cy="533386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 dirty="0" err="1"/>
              <a:t>TeleGrotesk</a:t>
            </a:r>
            <a:r>
              <a:rPr lang="en-US" dirty="0"/>
              <a:t> Headline Ultra 28 (32)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42838" y="1562454"/>
            <a:ext cx="2761753" cy="4267350"/>
          </a:xfrm>
        </p:spPr>
        <p:txBody>
          <a:bodyPr/>
          <a:lstStyle>
            <a:lvl1pPr>
              <a:defRPr sz="1905"/>
            </a:lvl1pPr>
            <a:lvl2pPr>
              <a:defRPr sz="1905"/>
            </a:lvl2pPr>
            <a:lvl3pPr>
              <a:buClr>
                <a:schemeClr val="tx1"/>
              </a:buClr>
              <a:defRPr sz="1905" baseline="0"/>
            </a:lvl3pPr>
            <a:lvl4pPr>
              <a:buClr>
                <a:schemeClr val="tx1"/>
              </a:buClr>
              <a:defRPr sz="1905"/>
            </a:lvl4pPr>
            <a:lvl5pPr>
              <a:buClr>
                <a:schemeClr val="tx1"/>
              </a:buCl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71423" y="1562454"/>
            <a:ext cx="2761753" cy="4267350"/>
          </a:xfrm>
        </p:spPr>
        <p:txBody>
          <a:bodyPr/>
          <a:lstStyle>
            <a:lvl1pPr>
              <a:defRPr sz="1905"/>
            </a:lvl1pPr>
            <a:lvl2pPr>
              <a:defRPr sz="1905"/>
            </a:lvl2pPr>
            <a:lvl3pPr>
              <a:buClr>
                <a:schemeClr val="tx1"/>
              </a:buClr>
              <a:defRPr sz="1905"/>
            </a:lvl3pPr>
            <a:lvl4pPr>
              <a:buClr>
                <a:schemeClr val="tx1"/>
              </a:buClr>
              <a:defRPr sz="1905"/>
            </a:lvl4pPr>
            <a:lvl5pPr>
              <a:buClr>
                <a:schemeClr val="tx1"/>
              </a:buCl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3" hasCustomPrompt="1"/>
          </p:nvPr>
        </p:nvSpPr>
        <p:spPr>
          <a:xfrm>
            <a:off x="3257130" y="1562455"/>
            <a:ext cx="2761753" cy="426735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Inhaltsplatzhalter 3"/>
          <p:cNvSpPr>
            <a:spLocks noGrp="1"/>
          </p:cNvSpPr>
          <p:nvPr>
            <p:ph sz="half" idx="14" hasCustomPrompt="1"/>
          </p:nvPr>
        </p:nvSpPr>
        <p:spPr>
          <a:xfrm>
            <a:off x="9085716" y="1562454"/>
            <a:ext cx="2761753" cy="4267350"/>
          </a:xfrm>
        </p:spPr>
        <p:txBody>
          <a:bodyPr/>
          <a:lstStyle>
            <a:lvl1pPr>
              <a:defRPr sz="1905"/>
            </a:lvl1pPr>
            <a:lvl2pPr>
              <a:defRPr sz="1905"/>
            </a:lvl2pPr>
            <a:lvl3pPr>
              <a:buClr>
                <a:schemeClr val="tx1"/>
              </a:buClr>
              <a:defRPr sz="1905"/>
            </a:lvl3pPr>
            <a:lvl4pPr>
              <a:buClr>
                <a:schemeClr val="tx1"/>
              </a:buClr>
              <a:defRPr sz="1905"/>
            </a:lvl4pPr>
            <a:lvl5pPr>
              <a:buClr>
                <a:schemeClr val="tx1"/>
              </a:buCl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 noProof="0" smtClean="0"/>
              <a:pPr fontAlgn="base">
                <a:spcAft>
                  <a:spcPct val="0"/>
                </a:spcAft>
              </a:pPr>
              <a:t>‹#›</a:t>
            </a:fld>
            <a:endParaRPr lang="en-US" noProof="0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 dirty="0"/>
              <a:t>– Strictly confidential, Confidential, Internal –     Author/Presentation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30706139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Bildplatzhalter 2"/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12192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 noProof="0" smtClean="0"/>
              <a:pPr fontAlgn="base">
                <a:spcAft>
                  <a:spcPct val="0"/>
                </a:spcAft>
              </a:pPr>
              <a:t>‹#›</a:t>
            </a:fld>
            <a:endParaRPr lang="en-US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/>
              <a:t>– Strictly confidential, Confidential, Internal –     Author/Presentation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18082369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Bildplatzhalter 5"/>
          <p:cNvSpPr>
            <a:spLocks noGrp="1"/>
          </p:cNvSpPr>
          <p:nvPr>
            <p:ph type="pic" sz="quarter" idx="13"/>
          </p:nvPr>
        </p:nvSpPr>
        <p:spPr>
          <a:xfrm>
            <a:off x="6171591" y="1"/>
            <a:ext cx="6020409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42838" y="266692"/>
            <a:ext cx="5677572" cy="854646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 dirty="0" err="1"/>
              <a:t>TeleGrotesk</a:t>
            </a:r>
            <a:r>
              <a:rPr lang="en-US" dirty="0"/>
              <a:t> Headline Ultra 28 (32)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42838" y="1562454"/>
            <a:ext cx="5677571" cy="4267350"/>
          </a:xfrm>
        </p:spPr>
        <p:txBody>
          <a:bodyPr anchor="ctr"/>
          <a:lstStyle>
            <a:lvl1pPr>
              <a:defRPr sz="1905" baseline="0"/>
            </a:lvl1pPr>
            <a:lvl2pPr>
              <a:defRPr sz="1905"/>
            </a:lvl2pPr>
            <a:lvl3pPr>
              <a:buClr>
                <a:schemeClr val="tx1"/>
              </a:buClr>
              <a:defRPr sz="1905"/>
            </a:lvl3pPr>
            <a:lvl4pPr>
              <a:buClr>
                <a:schemeClr val="tx1"/>
              </a:buClr>
              <a:defRPr sz="1905"/>
            </a:lvl4pPr>
            <a:lvl5pPr>
              <a:buClr>
                <a:schemeClr val="tx1"/>
              </a:buCl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 noProof="0" smtClean="0"/>
              <a:pPr fontAlgn="base">
                <a:spcAft>
                  <a:spcPct val="0"/>
                </a:spcAft>
              </a:pPr>
              <a:t>‹#›</a:t>
            </a:fld>
            <a:endParaRPr lang="en-US" noProof="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/>
              <a:t>– Strictly confidential, Confidential, Internal –     Author/Presentation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823537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horizontal">
    <p:bg bwMode="ltGray"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4" name="Objek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 userDrawn="1"/>
        </p:nvSpPr>
        <p:spPr bwMode="white">
          <a:xfrm>
            <a:off x="-1" y="3429001"/>
            <a:ext cx="12192001" cy="3428999"/>
          </a:xfrm>
          <a:prstGeom prst="rect">
            <a:avLst/>
          </a:prstGeom>
          <a:solidFill>
            <a:schemeClr val="tx2"/>
          </a:solidFill>
          <a:ln w="19050" algn="ctr">
            <a:noFill/>
            <a:miter lim="800000"/>
            <a:headEnd/>
            <a:tailEnd/>
          </a:ln>
          <a:effectLst/>
        </p:spPr>
        <p:txBody>
          <a:bodyPr lIns="76186" tIns="76186" rIns="76186" bIns="76186" rtlCol="0" anchor="ctr"/>
          <a:lstStyle/>
          <a:p>
            <a:pPr indent="3359" algn="ctr" defTabSz="483862" eaLnBrk="1" fontAlgn="base">
              <a:lnSpc>
                <a:spcPct val="104000"/>
              </a:lnSpc>
              <a:spcBef>
                <a:spcPct val="25000"/>
              </a:spcBef>
              <a:spcAft>
                <a:spcPct val="0"/>
              </a:spcAft>
              <a:buClr>
                <a:srgbClr val="E20074"/>
              </a:buClr>
              <a:buSzPct val="75000"/>
            </a:pPr>
            <a:endParaRPr lang="en-US" sz="1905" dirty="0">
              <a:cs typeface="TeleGrotesk Next" pitchFamily="2" charset="0"/>
            </a:endParaRPr>
          </a:p>
        </p:txBody>
      </p:sp>
      <p:sp>
        <p:nvSpPr>
          <p:cNvPr id="45058" name="Titelplatzhalter 1"/>
          <p:cNvSpPr>
            <a:spLocks noGrp="1"/>
          </p:cNvSpPr>
          <p:nvPr>
            <p:ph type="ctrTitle" hasCustomPrompt="1"/>
          </p:nvPr>
        </p:nvSpPr>
        <p:spPr bwMode="black">
          <a:xfrm>
            <a:off x="342681" y="3428908"/>
            <a:ext cx="11506640" cy="2046661"/>
          </a:xfrm>
          <a:noFill/>
        </p:spPr>
        <p:txBody>
          <a:bodyPr wrap="square" lIns="0" tIns="144000">
            <a:noAutofit/>
          </a:bodyPr>
          <a:lstStyle>
            <a:lvl1pPr>
              <a:defRPr sz="6349" smtClean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err="1"/>
              <a:t>Telegrotesk</a:t>
            </a:r>
            <a:r>
              <a:rPr lang="en-US" dirty="0"/>
              <a:t> next Ultra </a:t>
            </a:r>
            <a:br>
              <a:rPr lang="en-US" dirty="0"/>
            </a:br>
            <a:r>
              <a:rPr lang="en-US" dirty="0"/>
              <a:t>(60) 75 90 PT</a:t>
            </a:r>
          </a:p>
        </p:txBody>
      </p:sp>
      <p:grpSp>
        <p:nvGrpSpPr>
          <p:cNvPr id="7" name="Gruppieren 6"/>
          <p:cNvGrpSpPr/>
          <p:nvPr userDrawn="1"/>
        </p:nvGrpSpPr>
        <p:grpSpPr bwMode="black">
          <a:xfrm>
            <a:off x="342679" y="5833164"/>
            <a:ext cx="1390876" cy="687145"/>
            <a:chOff x="323850" y="5511800"/>
            <a:chExt cx="1314450" cy="649288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black">
            <a:xfrm>
              <a:off x="323850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42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42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black">
            <a:xfrm>
              <a:off x="723900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3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3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1" name="Freeform 7"/>
            <p:cNvSpPr>
              <a:spLocks/>
            </p:cNvSpPr>
            <p:nvPr userDrawn="1"/>
          </p:nvSpPr>
          <p:spPr bwMode="black">
            <a:xfrm>
              <a:off x="1116013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39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39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black">
            <a:xfrm>
              <a:off x="1508125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4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4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black">
            <a:xfrm>
              <a:off x="323850" y="5511800"/>
              <a:ext cx="530225" cy="649288"/>
            </a:xfrm>
            <a:custGeom>
              <a:avLst/>
              <a:gdLst>
                <a:gd name="T0" fmla="*/ 306 w 310"/>
                <a:gd name="T1" fmla="*/ 0 h 378"/>
                <a:gd name="T2" fmla="*/ 4 w 310"/>
                <a:gd name="T3" fmla="*/ 0 h 378"/>
                <a:gd name="T4" fmla="*/ 0 w 310"/>
                <a:gd name="T5" fmla="*/ 133 h 378"/>
                <a:gd name="T6" fmla="*/ 20 w 310"/>
                <a:gd name="T7" fmla="*/ 136 h 378"/>
                <a:gd name="T8" fmla="*/ 51 w 310"/>
                <a:gd name="T9" fmla="*/ 49 h 378"/>
                <a:gd name="T10" fmla="*/ 125 w 310"/>
                <a:gd name="T11" fmla="*/ 18 h 378"/>
                <a:gd name="T12" fmla="*/ 125 w 310"/>
                <a:gd name="T13" fmla="*/ 297 h 378"/>
                <a:gd name="T14" fmla="*/ 114 w 310"/>
                <a:gd name="T15" fmla="*/ 344 h 378"/>
                <a:gd name="T16" fmla="*/ 84 w 310"/>
                <a:gd name="T17" fmla="*/ 356 h 378"/>
                <a:gd name="T18" fmla="*/ 62 w 310"/>
                <a:gd name="T19" fmla="*/ 356 h 378"/>
                <a:gd name="T20" fmla="*/ 62 w 310"/>
                <a:gd name="T21" fmla="*/ 378 h 378"/>
                <a:gd name="T22" fmla="*/ 248 w 310"/>
                <a:gd name="T23" fmla="*/ 378 h 378"/>
                <a:gd name="T24" fmla="*/ 248 w 310"/>
                <a:gd name="T25" fmla="*/ 356 h 378"/>
                <a:gd name="T26" fmla="*/ 227 w 310"/>
                <a:gd name="T27" fmla="*/ 356 h 378"/>
                <a:gd name="T28" fmla="*/ 196 w 310"/>
                <a:gd name="T29" fmla="*/ 344 h 378"/>
                <a:gd name="T30" fmla="*/ 185 w 310"/>
                <a:gd name="T31" fmla="*/ 297 h 378"/>
                <a:gd name="T32" fmla="*/ 185 w 310"/>
                <a:gd name="T33" fmla="*/ 18 h 378"/>
                <a:gd name="T34" fmla="*/ 259 w 310"/>
                <a:gd name="T35" fmla="*/ 49 h 378"/>
                <a:gd name="T36" fmla="*/ 290 w 310"/>
                <a:gd name="T37" fmla="*/ 136 h 378"/>
                <a:gd name="T38" fmla="*/ 310 w 310"/>
                <a:gd name="T39" fmla="*/ 133 h 378"/>
                <a:gd name="T40" fmla="*/ 306 w 310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" h="378">
                  <a:moveTo>
                    <a:pt x="3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24" y="97"/>
                    <a:pt x="34" y="68"/>
                    <a:pt x="51" y="49"/>
                  </a:cubicBezTo>
                  <a:cubicBezTo>
                    <a:pt x="69" y="29"/>
                    <a:pt x="93" y="19"/>
                    <a:pt x="125" y="18"/>
                  </a:cubicBezTo>
                  <a:cubicBezTo>
                    <a:pt x="125" y="297"/>
                    <a:pt x="125" y="297"/>
                    <a:pt x="125" y="297"/>
                  </a:cubicBezTo>
                  <a:cubicBezTo>
                    <a:pt x="125" y="321"/>
                    <a:pt x="122" y="337"/>
                    <a:pt x="114" y="344"/>
                  </a:cubicBezTo>
                  <a:cubicBezTo>
                    <a:pt x="108" y="350"/>
                    <a:pt x="98" y="354"/>
                    <a:pt x="84" y="356"/>
                  </a:cubicBezTo>
                  <a:cubicBezTo>
                    <a:pt x="79" y="356"/>
                    <a:pt x="72" y="356"/>
                    <a:pt x="62" y="356"/>
                  </a:cubicBezTo>
                  <a:cubicBezTo>
                    <a:pt x="62" y="378"/>
                    <a:pt x="62" y="378"/>
                    <a:pt x="62" y="378"/>
                  </a:cubicBezTo>
                  <a:cubicBezTo>
                    <a:pt x="248" y="378"/>
                    <a:pt x="248" y="378"/>
                    <a:pt x="248" y="378"/>
                  </a:cubicBezTo>
                  <a:cubicBezTo>
                    <a:pt x="248" y="356"/>
                    <a:pt x="248" y="356"/>
                    <a:pt x="248" y="356"/>
                  </a:cubicBezTo>
                  <a:cubicBezTo>
                    <a:pt x="238" y="356"/>
                    <a:pt x="231" y="356"/>
                    <a:pt x="227" y="356"/>
                  </a:cubicBezTo>
                  <a:cubicBezTo>
                    <a:pt x="212" y="354"/>
                    <a:pt x="202" y="350"/>
                    <a:pt x="196" y="344"/>
                  </a:cubicBezTo>
                  <a:cubicBezTo>
                    <a:pt x="189" y="337"/>
                    <a:pt x="185" y="321"/>
                    <a:pt x="185" y="29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217" y="19"/>
                    <a:pt x="241" y="29"/>
                    <a:pt x="259" y="49"/>
                  </a:cubicBezTo>
                  <a:cubicBezTo>
                    <a:pt x="276" y="68"/>
                    <a:pt x="286" y="97"/>
                    <a:pt x="290" y="136"/>
                  </a:cubicBezTo>
                  <a:cubicBezTo>
                    <a:pt x="310" y="133"/>
                    <a:pt x="310" y="133"/>
                    <a:pt x="310" y="133"/>
                  </a:cubicBezTo>
                  <a:lnTo>
                    <a:pt x="3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31FF818F-5B37-4549-AE79-8D785FF7B2BA}"/>
              </a:ext>
            </a:extLst>
          </p:cNvPr>
          <p:cNvSpPr txBox="1"/>
          <p:nvPr userDrawn="1"/>
        </p:nvSpPr>
        <p:spPr bwMode="gray">
          <a:xfrm>
            <a:off x="3595271" y="1181630"/>
            <a:ext cx="0" cy="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none" lIns="76186" tIns="38093" rIns="76186" bIns="38093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eaLnBrk="1">
              <a:buNone/>
            </a:pPr>
            <a:endParaRPr lang="en-US" sz="1905" dirty="0"/>
          </a:p>
        </p:txBody>
      </p:sp>
      <p:grpSp>
        <p:nvGrpSpPr>
          <p:cNvPr id="63" name="Gruppieren 62"/>
          <p:cNvGrpSpPr/>
          <p:nvPr userDrawn="1"/>
        </p:nvGrpSpPr>
        <p:grpSpPr bwMode="black">
          <a:xfrm>
            <a:off x="9495918" y="6125495"/>
            <a:ext cx="2353403" cy="181446"/>
            <a:chOff x="3213101" y="5788025"/>
            <a:chExt cx="2224088" cy="171450"/>
          </a:xfrm>
        </p:grpSpPr>
        <p:sp>
          <p:nvSpPr>
            <p:cNvPr id="64" name="Freeform 55"/>
            <p:cNvSpPr>
              <a:spLocks/>
            </p:cNvSpPr>
            <p:nvPr userDrawn="1"/>
          </p:nvSpPr>
          <p:spPr bwMode="black">
            <a:xfrm>
              <a:off x="3213101" y="5791200"/>
              <a:ext cx="100013" cy="163513"/>
            </a:xfrm>
            <a:custGeom>
              <a:avLst/>
              <a:gdLst>
                <a:gd name="T0" fmla="*/ 0 w 63"/>
                <a:gd name="T1" fmla="*/ 103 h 103"/>
                <a:gd name="T2" fmla="*/ 0 w 63"/>
                <a:gd name="T3" fmla="*/ 0 h 103"/>
                <a:gd name="T4" fmla="*/ 22 w 63"/>
                <a:gd name="T5" fmla="*/ 0 h 103"/>
                <a:gd name="T6" fmla="*/ 22 w 63"/>
                <a:gd name="T7" fmla="*/ 84 h 103"/>
                <a:gd name="T8" fmla="*/ 63 w 63"/>
                <a:gd name="T9" fmla="*/ 84 h 103"/>
                <a:gd name="T10" fmla="*/ 63 w 63"/>
                <a:gd name="T11" fmla="*/ 103 h 103"/>
                <a:gd name="T12" fmla="*/ 0 w 63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84"/>
                  </a:lnTo>
                  <a:lnTo>
                    <a:pt x="63" y="84"/>
                  </a:lnTo>
                  <a:lnTo>
                    <a:pt x="63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5" name="Freeform 56"/>
            <p:cNvSpPr>
              <a:spLocks/>
            </p:cNvSpPr>
            <p:nvPr userDrawn="1"/>
          </p:nvSpPr>
          <p:spPr bwMode="black">
            <a:xfrm>
              <a:off x="3333751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0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6" name="Freeform 57"/>
            <p:cNvSpPr>
              <a:spLocks/>
            </p:cNvSpPr>
            <p:nvPr userDrawn="1"/>
          </p:nvSpPr>
          <p:spPr bwMode="black">
            <a:xfrm>
              <a:off x="3400426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7" name="Freeform 58"/>
            <p:cNvSpPr>
              <a:spLocks/>
            </p:cNvSpPr>
            <p:nvPr userDrawn="1"/>
          </p:nvSpPr>
          <p:spPr bwMode="black">
            <a:xfrm>
              <a:off x="3519488" y="5791200"/>
              <a:ext cx="106363" cy="163513"/>
            </a:xfrm>
            <a:custGeom>
              <a:avLst/>
              <a:gdLst>
                <a:gd name="T0" fmla="*/ 0 w 67"/>
                <a:gd name="T1" fmla="*/ 103 h 103"/>
                <a:gd name="T2" fmla="*/ 0 w 67"/>
                <a:gd name="T3" fmla="*/ 0 h 103"/>
                <a:gd name="T4" fmla="*/ 66 w 67"/>
                <a:gd name="T5" fmla="*/ 0 h 103"/>
                <a:gd name="T6" fmla="*/ 66 w 67"/>
                <a:gd name="T7" fmla="*/ 19 h 103"/>
                <a:gd name="T8" fmla="*/ 22 w 67"/>
                <a:gd name="T9" fmla="*/ 19 h 103"/>
                <a:gd name="T10" fmla="*/ 22 w 67"/>
                <a:gd name="T11" fmla="*/ 41 h 103"/>
                <a:gd name="T12" fmla="*/ 62 w 67"/>
                <a:gd name="T13" fmla="*/ 41 h 103"/>
                <a:gd name="T14" fmla="*/ 62 w 67"/>
                <a:gd name="T15" fmla="*/ 59 h 103"/>
                <a:gd name="T16" fmla="*/ 22 w 67"/>
                <a:gd name="T17" fmla="*/ 59 h 103"/>
                <a:gd name="T18" fmla="*/ 22 w 67"/>
                <a:gd name="T19" fmla="*/ 84 h 103"/>
                <a:gd name="T20" fmla="*/ 67 w 67"/>
                <a:gd name="T21" fmla="*/ 84 h 103"/>
                <a:gd name="T22" fmla="*/ 67 w 67"/>
                <a:gd name="T23" fmla="*/ 103 h 103"/>
                <a:gd name="T24" fmla="*/ 0 w 6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03">
                  <a:moveTo>
                    <a:pt x="0" y="103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9"/>
                  </a:lnTo>
                  <a:lnTo>
                    <a:pt x="22" y="19"/>
                  </a:lnTo>
                  <a:lnTo>
                    <a:pt x="22" y="41"/>
                  </a:lnTo>
                  <a:lnTo>
                    <a:pt x="62" y="41"/>
                  </a:lnTo>
                  <a:lnTo>
                    <a:pt x="62" y="59"/>
                  </a:lnTo>
                  <a:lnTo>
                    <a:pt x="22" y="59"/>
                  </a:lnTo>
                  <a:lnTo>
                    <a:pt x="22" y="84"/>
                  </a:lnTo>
                  <a:lnTo>
                    <a:pt x="67" y="84"/>
                  </a:lnTo>
                  <a:lnTo>
                    <a:pt x="67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8" name="Freeform 59"/>
            <p:cNvSpPr>
              <a:spLocks/>
            </p:cNvSpPr>
            <p:nvPr userDrawn="1"/>
          </p:nvSpPr>
          <p:spPr bwMode="black">
            <a:xfrm>
              <a:off x="371157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9" name="Freeform 60"/>
            <p:cNvSpPr>
              <a:spLocks/>
            </p:cNvSpPr>
            <p:nvPr userDrawn="1"/>
          </p:nvSpPr>
          <p:spPr bwMode="black">
            <a:xfrm>
              <a:off x="37719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0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0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1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0 w 88"/>
                <a:gd name="T35" fmla="*/ 22 h 132"/>
                <a:gd name="T36" fmla="*/ 30 w 88"/>
                <a:gd name="T37" fmla="*/ 25 h 132"/>
                <a:gd name="T38" fmla="*/ 26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5 w 88"/>
                <a:gd name="T45" fmla="*/ 66 h 132"/>
                <a:gd name="T46" fmla="*/ 88 w 88"/>
                <a:gd name="T47" fmla="*/ 93 h 132"/>
                <a:gd name="T48" fmla="*/ 76 w 88"/>
                <a:gd name="T49" fmla="*/ 121 h 132"/>
                <a:gd name="T50" fmla="*/ 44 w 88"/>
                <a:gd name="T51" fmla="*/ 132 h 132"/>
                <a:gd name="T52" fmla="*/ 7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0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49" y="110"/>
                    <a:pt x="54" y="109"/>
                    <a:pt x="57" y="105"/>
                  </a:cubicBezTo>
                  <a:cubicBezTo>
                    <a:pt x="59" y="103"/>
                    <a:pt x="60" y="99"/>
                    <a:pt x="60" y="95"/>
                  </a:cubicBezTo>
                  <a:cubicBezTo>
                    <a:pt x="60" y="90"/>
                    <a:pt x="58" y="86"/>
                    <a:pt x="54" y="82"/>
                  </a:cubicBezTo>
                  <a:cubicBezTo>
                    <a:pt x="52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1" y="47"/>
                    <a:pt x="1" y="35"/>
                  </a:cubicBezTo>
                  <a:cubicBezTo>
                    <a:pt x="1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49" y="23"/>
                    <a:pt x="45" y="22"/>
                    <a:pt x="40" y="22"/>
                  </a:cubicBezTo>
                  <a:cubicBezTo>
                    <a:pt x="36" y="22"/>
                    <a:pt x="33" y="23"/>
                    <a:pt x="30" y="25"/>
                  </a:cubicBezTo>
                  <a:cubicBezTo>
                    <a:pt x="28" y="27"/>
                    <a:pt x="26" y="30"/>
                    <a:pt x="26" y="35"/>
                  </a:cubicBezTo>
                  <a:cubicBezTo>
                    <a:pt x="26" y="39"/>
                    <a:pt x="28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1" y="57"/>
                    <a:pt x="70" y="61"/>
                    <a:pt x="75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6" y="121"/>
                  </a:cubicBezTo>
                  <a:cubicBezTo>
                    <a:pt x="68" y="128"/>
                    <a:pt x="57" y="132"/>
                    <a:pt x="44" y="132"/>
                  </a:cubicBezTo>
                  <a:cubicBezTo>
                    <a:pt x="27" y="132"/>
                    <a:pt x="15" y="126"/>
                    <a:pt x="7" y="114"/>
                  </a:cubicBezTo>
                  <a:cubicBezTo>
                    <a:pt x="3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0" name="Freeform 61"/>
            <p:cNvSpPr>
              <a:spLocks/>
            </p:cNvSpPr>
            <p:nvPr userDrawn="1"/>
          </p:nvSpPr>
          <p:spPr bwMode="black">
            <a:xfrm>
              <a:off x="3968751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1" name="Freeform 62"/>
            <p:cNvSpPr>
              <a:spLocks noEditPoints="1"/>
            </p:cNvSpPr>
            <p:nvPr userDrawn="1"/>
          </p:nvSpPr>
          <p:spPr bwMode="black">
            <a:xfrm>
              <a:off x="4081463" y="5788025"/>
              <a:ext cx="138113" cy="171450"/>
            </a:xfrm>
            <a:custGeom>
              <a:avLst/>
              <a:gdLst>
                <a:gd name="T0" fmla="*/ 54 w 107"/>
                <a:gd name="T1" fmla="*/ 0 h 132"/>
                <a:gd name="T2" fmla="*/ 90 w 107"/>
                <a:gd name="T3" fmla="*/ 17 h 132"/>
                <a:gd name="T4" fmla="*/ 107 w 107"/>
                <a:gd name="T5" fmla="*/ 66 h 132"/>
                <a:gd name="T6" fmla="*/ 94 w 107"/>
                <a:gd name="T7" fmla="*/ 111 h 132"/>
                <a:gd name="T8" fmla="*/ 76 w 107"/>
                <a:gd name="T9" fmla="*/ 127 h 132"/>
                <a:gd name="T10" fmla="*/ 53 w 107"/>
                <a:gd name="T11" fmla="*/ 132 h 132"/>
                <a:gd name="T12" fmla="*/ 12 w 107"/>
                <a:gd name="T13" fmla="*/ 110 h 132"/>
                <a:gd name="T14" fmla="*/ 0 w 107"/>
                <a:gd name="T15" fmla="*/ 66 h 132"/>
                <a:gd name="T16" fmla="*/ 15 w 107"/>
                <a:gd name="T17" fmla="*/ 17 h 132"/>
                <a:gd name="T18" fmla="*/ 54 w 107"/>
                <a:gd name="T19" fmla="*/ 0 h 132"/>
                <a:gd name="T20" fmla="*/ 53 w 107"/>
                <a:gd name="T21" fmla="*/ 23 h 132"/>
                <a:gd name="T22" fmla="*/ 34 w 107"/>
                <a:gd name="T23" fmla="*/ 35 h 132"/>
                <a:gd name="T24" fmla="*/ 27 w 107"/>
                <a:gd name="T25" fmla="*/ 66 h 132"/>
                <a:gd name="T26" fmla="*/ 34 w 107"/>
                <a:gd name="T27" fmla="*/ 97 h 132"/>
                <a:gd name="T28" fmla="*/ 44 w 107"/>
                <a:gd name="T29" fmla="*/ 106 h 132"/>
                <a:gd name="T30" fmla="*/ 53 w 107"/>
                <a:gd name="T31" fmla="*/ 109 h 132"/>
                <a:gd name="T32" fmla="*/ 67 w 107"/>
                <a:gd name="T33" fmla="*/ 104 h 132"/>
                <a:gd name="T34" fmla="*/ 77 w 107"/>
                <a:gd name="T35" fmla="*/ 87 h 132"/>
                <a:gd name="T36" fmla="*/ 80 w 107"/>
                <a:gd name="T37" fmla="*/ 66 h 132"/>
                <a:gd name="T38" fmla="*/ 73 w 107"/>
                <a:gd name="T39" fmla="*/ 35 h 132"/>
                <a:gd name="T40" fmla="*/ 53 w 107"/>
                <a:gd name="T41" fmla="*/ 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132">
                  <a:moveTo>
                    <a:pt x="54" y="0"/>
                  </a:moveTo>
                  <a:cubicBezTo>
                    <a:pt x="69" y="0"/>
                    <a:pt x="81" y="6"/>
                    <a:pt x="90" y="17"/>
                  </a:cubicBezTo>
                  <a:cubicBezTo>
                    <a:pt x="101" y="29"/>
                    <a:pt x="107" y="45"/>
                    <a:pt x="107" y="66"/>
                  </a:cubicBezTo>
                  <a:cubicBezTo>
                    <a:pt x="107" y="84"/>
                    <a:pt x="103" y="99"/>
                    <a:pt x="94" y="111"/>
                  </a:cubicBezTo>
                  <a:cubicBezTo>
                    <a:pt x="89" y="118"/>
                    <a:pt x="83" y="123"/>
                    <a:pt x="76" y="127"/>
                  </a:cubicBezTo>
                  <a:cubicBezTo>
                    <a:pt x="69" y="130"/>
                    <a:pt x="62" y="132"/>
                    <a:pt x="53" y="132"/>
                  </a:cubicBezTo>
                  <a:cubicBezTo>
                    <a:pt x="36" y="132"/>
                    <a:pt x="22" y="125"/>
                    <a:pt x="12" y="110"/>
                  </a:cubicBezTo>
                  <a:cubicBezTo>
                    <a:pt x="4" y="99"/>
                    <a:pt x="0" y="84"/>
                    <a:pt x="0" y="66"/>
                  </a:cubicBezTo>
                  <a:cubicBezTo>
                    <a:pt x="0" y="46"/>
                    <a:pt x="5" y="29"/>
                    <a:pt x="15" y="17"/>
                  </a:cubicBezTo>
                  <a:cubicBezTo>
                    <a:pt x="25" y="6"/>
                    <a:pt x="38" y="0"/>
                    <a:pt x="54" y="0"/>
                  </a:cubicBezTo>
                  <a:close/>
                  <a:moveTo>
                    <a:pt x="53" y="23"/>
                  </a:moveTo>
                  <a:cubicBezTo>
                    <a:pt x="45" y="23"/>
                    <a:pt x="38" y="27"/>
                    <a:pt x="34" y="35"/>
                  </a:cubicBezTo>
                  <a:cubicBezTo>
                    <a:pt x="29" y="44"/>
                    <a:pt x="27" y="54"/>
                    <a:pt x="27" y="66"/>
                  </a:cubicBezTo>
                  <a:cubicBezTo>
                    <a:pt x="27" y="78"/>
                    <a:pt x="29" y="89"/>
                    <a:pt x="34" y="97"/>
                  </a:cubicBezTo>
                  <a:cubicBezTo>
                    <a:pt x="36" y="101"/>
                    <a:pt x="39" y="104"/>
                    <a:pt x="44" y="106"/>
                  </a:cubicBezTo>
                  <a:cubicBezTo>
                    <a:pt x="47" y="108"/>
                    <a:pt x="50" y="109"/>
                    <a:pt x="53" y="109"/>
                  </a:cubicBezTo>
                  <a:cubicBezTo>
                    <a:pt x="59" y="109"/>
                    <a:pt x="63" y="107"/>
                    <a:pt x="67" y="104"/>
                  </a:cubicBezTo>
                  <a:cubicBezTo>
                    <a:pt x="71" y="100"/>
                    <a:pt x="75" y="94"/>
                    <a:pt x="77" y="87"/>
                  </a:cubicBezTo>
                  <a:cubicBezTo>
                    <a:pt x="79" y="80"/>
                    <a:pt x="80" y="73"/>
                    <a:pt x="80" y="66"/>
                  </a:cubicBezTo>
                  <a:cubicBezTo>
                    <a:pt x="80" y="54"/>
                    <a:pt x="77" y="43"/>
                    <a:pt x="73" y="35"/>
                  </a:cubicBezTo>
                  <a:cubicBezTo>
                    <a:pt x="68" y="27"/>
                    <a:pt x="61" y="23"/>
                    <a:pt x="5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2" name="Freeform 63"/>
            <p:cNvSpPr>
              <a:spLocks noEditPoints="1"/>
            </p:cNvSpPr>
            <p:nvPr userDrawn="1"/>
          </p:nvSpPr>
          <p:spPr bwMode="black">
            <a:xfrm>
              <a:off x="4244976" y="5791200"/>
              <a:ext cx="122238" cy="163513"/>
            </a:xfrm>
            <a:custGeom>
              <a:avLst/>
              <a:gdLst>
                <a:gd name="T0" fmla="*/ 0 w 94"/>
                <a:gd name="T1" fmla="*/ 126 h 126"/>
                <a:gd name="T2" fmla="*/ 0 w 94"/>
                <a:gd name="T3" fmla="*/ 0 h 126"/>
                <a:gd name="T4" fmla="*/ 49 w 94"/>
                <a:gd name="T5" fmla="*/ 0 h 126"/>
                <a:gd name="T6" fmla="*/ 78 w 94"/>
                <a:gd name="T7" fmla="*/ 9 h 126"/>
                <a:gd name="T8" fmla="*/ 90 w 94"/>
                <a:gd name="T9" fmla="*/ 35 h 126"/>
                <a:gd name="T10" fmla="*/ 81 w 94"/>
                <a:gd name="T11" fmla="*/ 59 h 126"/>
                <a:gd name="T12" fmla="*/ 72 w 94"/>
                <a:gd name="T13" fmla="*/ 66 h 126"/>
                <a:gd name="T14" fmla="*/ 84 w 94"/>
                <a:gd name="T15" fmla="*/ 76 h 126"/>
                <a:gd name="T16" fmla="*/ 88 w 94"/>
                <a:gd name="T17" fmla="*/ 89 h 126"/>
                <a:gd name="T18" fmla="*/ 89 w 94"/>
                <a:gd name="T19" fmla="*/ 108 h 126"/>
                <a:gd name="T20" fmla="*/ 91 w 94"/>
                <a:gd name="T21" fmla="*/ 121 h 126"/>
                <a:gd name="T22" fmla="*/ 94 w 94"/>
                <a:gd name="T23" fmla="*/ 126 h 126"/>
                <a:gd name="T24" fmla="*/ 66 w 94"/>
                <a:gd name="T25" fmla="*/ 126 h 126"/>
                <a:gd name="T26" fmla="*/ 64 w 94"/>
                <a:gd name="T27" fmla="*/ 119 h 126"/>
                <a:gd name="T28" fmla="*/ 63 w 94"/>
                <a:gd name="T29" fmla="*/ 102 h 126"/>
                <a:gd name="T30" fmla="*/ 59 w 94"/>
                <a:gd name="T31" fmla="*/ 85 h 126"/>
                <a:gd name="T32" fmla="*/ 51 w 94"/>
                <a:gd name="T33" fmla="*/ 77 h 126"/>
                <a:gd name="T34" fmla="*/ 43 w 94"/>
                <a:gd name="T35" fmla="*/ 76 h 126"/>
                <a:gd name="T36" fmla="*/ 27 w 94"/>
                <a:gd name="T37" fmla="*/ 76 h 126"/>
                <a:gd name="T38" fmla="*/ 27 w 94"/>
                <a:gd name="T39" fmla="*/ 126 h 126"/>
                <a:gd name="T40" fmla="*/ 0 w 94"/>
                <a:gd name="T41" fmla="*/ 126 h 126"/>
                <a:gd name="T42" fmla="*/ 27 w 94"/>
                <a:gd name="T43" fmla="*/ 56 h 126"/>
                <a:gd name="T44" fmla="*/ 42 w 94"/>
                <a:gd name="T45" fmla="*/ 56 h 126"/>
                <a:gd name="T46" fmla="*/ 59 w 94"/>
                <a:gd name="T47" fmla="*/ 51 h 126"/>
                <a:gd name="T48" fmla="*/ 63 w 94"/>
                <a:gd name="T49" fmla="*/ 38 h 126"/>
                <a:gd name="T50" fmla="*/ 56 w 94"/>
                <a:gd name="T51" fmla="*/ 24 h 126"/>
                <a:gd name="T52" fmla="*/ 43 w 94"/>
                <a:gd name="T53" fmla="*/ 22 h 126"/>
                <a:gd name="T54" fmla="*/ 27 w 94"/>
                <a:gd name="T55" fmla="*/ 22 h 126"/>
                <a:gd name="T56" fmla="*/ 27 w 94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0"/>
                    <a:pt x="71" y="3"/>
                    <a:pt x="78" y="9"/>
                  </a:cubicBezTo>
                  <a:cubicBezTo>
                    <a:pt x="86" y="15"/>
                    <a:pt x="90" y="24"/>
                    <a:pt x="90" y="35"/>
                  </a:cubicBezTo>
                  <a:cubicBezTo>
                    <a:pt x="90" y="45"/>
                    <a:pt x="87" y="53"/>
                    <a:pt x="81" y="59"/>
                  </a:cubicBezTo>
                  <a:cubicBezTo>
                    <a:pt x="79" y="62"/>
                    <a:pt x="76" y="64"/>
                    <a:pt x="72" y="66"/>
                  </a:cubicBezTo>
                  <a:cubicBezTo>
                    <a:pt x="77" y="68"/>
                    <a:pt x="81" y="71"/>
                    <a:pt x="84" y="76"/>
                  </a:cubicBezTo>
                  <a:cubicBezTo>
                    <a:pt x="85" y="79"/>
                    <a:pt x="87" y="83"/>
                    <a:pt x="88" y="89"/>
                  </a:cubicBezTo>
                  <a:cubicBezTo>
                    <a:pt x="88" y="91"/>
                    <a:pt x="88" y="97"/>
                    <a:pt x="89" y="108"/>
                  </a:cubicBezTo>
                  <a:cubicBezTo>
                    <a:pt x="90" y="115"/>
                    <a:pt x="90" y="119"/>
                    <a:pt x="91" y="121"/>
                  </a:cubicBezTo>
                  <a:cubicBezTo>
                    <a:pt x="92" y="122"/>
                    <a:pt x="92" y="124"/>
                    <a:pt x="94" y="126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65" y="124"/>
                    <a:pt x="64" y="121"/>
                    <a:pt x="64" y="119"/>
                  </a:cubicBezTo>
                  <a:cubicBezTo>
                    <a:pt x="64" y="117"/>
                    <a:pt x="63" y="112"/>
                    <a:pt x="63" y="102"/>
                  </a:cubicBezTo>
                  <a:cubicBezTo>
                    <a:pt x="62" y="94"/>
                    <a:pt x="61" y="88"/>
                    <a:pt x="59" y="85"/>
                  </a:cubicBezTo>
                  <a:cubicBezTo>
                    <a:pt x="57" y="81"/>
                    <a:pt x="55" y="78"/>
                    <a:pt x="51" y="77"/>
                  </a:cubicBezTo>
                  <a:cubicBezTo>
                    <a:pt x="49" y="77"/>
                    <a:pt x="46" y="76"/>
                    <a:pt x="4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2" y="56"/>
                    <a:pt x="42" y="56"/>
                    <a:pt x="42" y="56"/>
                  </a:cubicBezTo>
                  <a:cubicBezTo>
                    <a:pt x="50" y="56"/>
                    <a:pt x="56" y="54"/>
                    <a:pt x="59" y="51"/>
                  </a:cubicBezTo>
                  <a:cubicBezTo>
                    <a:pt x="61" y="48"/>
                    <a:pt x="63" y="44"/>
                    <a:pt x="63" y="38"/>
                  </a:cubicBezTo>
                  <a:cubicBezTo>
                    <a:pt x="63" y="32"/>
                    <a:pt x="61" y="27"/>
                    <a:pt x="56" y="24"/>
                  </a:cubicBezTo>
                  <a:cubicBezTo>
                    <a:pt x="54" y="23"/>
                    <a:pt x="49" y="22"/>
                    <a:pt x="43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3" name="Freeform 64"/>
            <p:cNvSpPr>
              <a:spLocks/>
            </p:cNvSpPr>
            <p:nvPr userDrawn="1"/>
          </p:nvSpPr>
          <p:spPr bwMode="black">
            <a:xfrm>
              <a:off x="44450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1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1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2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1 w 88"/>
                <a:gd name="T35" fmla="*/ 22 h 132"/>
                <a:gd name="T36" fmla="*/ 31 w 88"/>
                <a:gd name="T37" fmla="*/ 25 h 132"/>
                <a:gd name="T38" fmla="*/ 27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6 w 88"/>
                <a:gd name="T45" fmla="*/ 66 h 132"/>
                <a:gd name="T46" fmla="*/ 88 w 88"/>
                <a:gd name="T47" fmla="*/ 93 h 132"/>
                <a:gd name="T48" fmla="*/ 77 w 88"/>
                <a:gd name="T49" fmla="*/ 121 h 132"/>
                <a:gd name="T50" fmla="*/ 44 w 88"/>
                <a:gd name="T51" fmla="*/ 132 h 132"/>
                <a:gd name="T52" fmla="*/ 8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1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50" y="110"/>
                    <a:pt x="54" y="109"/>
                    <a:pt x="57" y="105"/>
                  </a:cubicBezTo>
                  <a:cubicBezTo>
                    <a:pt x="59" y="103"/>
                    <a:pt x="61" y="99"/>
                    <a:pt x="61" y="95"/>
                  </a:cubicBezTo>
                  <a:cubicBezTo>
                    <a:pt x="61" y="90"/>
                    <a:pt x="59" y="86"/>
                    <a:pt x="54" y="82"/>
                  </a:cubicBezTo>
                  <a:cubicBezTo>
                    <a:pt x="53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2" y="47"/>
                    <a:pt x="2" y="35"/>
                  </a:cubicBezTo>
                  <a:cubicBezTo>
                    <a:pt x="2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50" y="23"/>
                    <a:pt x="46" y="22"/>
                    <a:pt x="41" y="22"/>
                  </a:cubicBezTo>
                  <a:cubicBezTo>
                    <a:pt x="36" y="22"/>
                    <a:pt x="33" y="23"/>
                    <a:pt x="31" y="25"/>
                  </a:cubicBezTo>
                  <a:cubicBezTo>
                    <a:pt x="28" y="27"/>
                    <a:pt x="27" y="30"/>
                    <a:pt x="27" y="35"/>
                  </a:cubicBezTo>
                  <a:cubicBezTo>
                    <a:pt x="27" y="39"/>
                    <a:pt x="29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2" y="57"/>
                    <a:pt x="70" y="61"/>
                    <a:pt x="76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7" y="121"/>
                  </a:cubicBezTo>
                  <a:cubicBezTo>
                    <a:pt x="68" y="128"/>
                    <a:pt x="58" y="132"/>
                    <a:pt x="44" y="132"/>
                  </a:cubicBezTo>
                  <a:cubicBezTo>
                    <a:pt x="28" y="132"/>
                    <a:pt x="16" y="126"/>
                    <a:pt x="8" y="114"/>
                  </a:cubicBezTo>
                  <a:cubicBezTo>
                    <a:pt x="4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4" name="Freeform 65"/>
            <p:cNvSpPr>
              <a:spLocks/>
            </p:cNvSpPr>
            <p:nvPr userDrawn="1"/>
          </p:nvSpPr>
          <p:spPr bwMode="black">
            <a:xfrm>
              <a:off x="4583113" y="5791200"/>
              <a:ext cx="122238" cy="163513"/>
            </a:xfrm>
            <a:custGeom>
              <a:avLst/>
              <a:gdLst>
                <a:gd name="T0" fmla="*/ 0 w 77"/>
                <a:gd name="T1" fmla="*/ 103 h 103"/>
                <a:gd name="T2" fmla="*/ 0 w 77"/>
                <a:gd name="T3" fmla="*/ 0 h 103"/>
                <a:gd name="T4" fmla="*/ 22 w 77"/>
                <a:gd name="T5" fmla="*/ 0 h 103"/>
                <a:gd name="T6" fmla="*/ 22 w 77"/>
                <a:gd name="T7" fmla="*/ 39 h 103"/>
                <a:gd name="T8" fmla="*/ 55 w 77"/>
                <a:gd name="T9" fmla="*/ 39 h 103"/>
                <a:gd name="T10" fmla="*/ 55 w 77"/>
                <a:gd name="T11" fmla="*/ 0 h 103"/>
                <a:gd name="T12" fmla="*/ 77 w 77"/>
                <a:gd name="T13" fmla="*/ 0 h 103"/>
                <a:gd name="T14" fmla="*/ 77 w 77"/>
                <a:gd name="T15" fmla="*/ 103 h 103"/>
                <a:gd name="T16" fmla="*/ 55 w 77"/>
                <a:gd name="T17" fmla="*/ 103 h 103"/>
                <a:gd name="T18" fmla="*/ 55 w 77"/>
                <a:gd name="T19" fmla="*/ 58 h 103"/>
                <a:gd name="T20" fmla="*/ 22 w 77"/>
                <a:gd name="T21" fmla="*/ 58 h 103"/>
                <a:gd name="T22" fmla="*/ 22 w 77"/>
                <a:gd name="T23" fmla="*/ 103 h 103"/>
                <a:gd name="T24" fmla="*/ 0 w 7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39"/>
                  </a:lnTo>
                  <a:lnTo>
                    <a:pt x="55" y="39"/>
                  </a:lnTo>
                  <a:lnTo>
                    <a:pt x="55" y="0"/>
                  </a:lnTo>
                  <a:lnTo>
                    <a:pt x="77" y="0"/>
                  </a:lnTo>
                  <a:lnTo>
                    <a:pt x="77" y="103"/>
                  </a:lnTo>
                  <a:lnTo>
                    <a:pt x="55" y="103"/>
                  </a:lnTo>
                  <a:lnTo>
                    <a:pt x="55" y="58"/>
                  </a:lnTo>
                  <a:lnTo>
                    <a:pt x="22" y="58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5" name="Freeform 66"/>
            <p:cNvSpPr>
              <a:spLocks noEditPoints="1"/>
            </p:cNvSpPr>
            <p:nvPr userDrawn="1"/>
          </p:nvSpPr>
          <p:spPr bwMode="black">
            <a:xfrm>
              <a:off x="4722813" y="5791200"/>
              <a:ext cx="139700" cy="163513"/>
            </a:xfrm>
            <a:custGeom>
              <a:avLst/>
              <a:gdLst>
                <a:gd name="T0" fmla="*/ 33 w 88"/>
                <a:gd name="T1" fmla="*/ 0 h 103"/>
                <a:gd name="T2" fmla="*/ 55 w 88"/>
                <a:gd name="T3" fmla="*/ 0 h 103"/>
                <a:gd name="T4" fmla="*/ 88 w 88"/>
                <a:gd name="T5" fmla="*/ 103 h 103"/>
                <a:gd name="T6" fmla="*/ 65 w 88"/>
                <a:gd name="T7" fmla="*/ 103 h 103"/>
                <a:gd name="T8" fmla="*/ 58 w 88"/>
                <a:gd name="T9" fmla="*/ 80 h 103"/>
                <a:gd name="T10" fmla="*/ 29 w 88"/>
                <a:gd name="T11" fmla="*/ 80 h 103"/>
                <a:gd name="T12" fmla="*/ 23 w 88"/>
                <a:gd name="T13" fmla="*/ 103 h 103"/>
                <a:gd name="T14" fmla="*/ 0 w 88"/>
                <a:gd name="T15" fmla="*/ 103 h 103"/>
                <a:gd name="T16" fmla="*/ 33 w 88"/>
                <a:gd name="T17" fmla="*/ 0 h 103"/>
                <a:gd name="T18" fmla="*/ 34 w 88"/>
                <a:gd name="T19" fmla="*/ 63 h 103"/>
                <a:gd name="T20" fmla="*/ 54 w 88"/>
                <a:gd name="T21" fmla="*/ 63 h 103"/>
                <a:gd name="T22" fmla="*/ 43 w 88"/>
                <a:gd name="T23" fmla="*/ 28 h 103"/>
                <a:gd name="T24" fmla="*/ 34 w 88"/>
                <a:gd name="T25" fmla="*/ 6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03">
                  <a:moveTo>
                    <a:pt x="33" y="0"/>
                  </a:moveTo>
                  <a:lnTo>
                    <a:pt x="55" y="0"/>
                  </a:lnTo>
                  <a:lnTo>
                    <a:pt x="88" y="103"/>
                  </a:lnTo>
                  <a:lnTo>
                    <a:pt x="65" y="103"/>
                  </a:lnTo>
                  <a:lnTo>
                    <a:pt x="58" y="80"/>
                  </a:lnTo>
                  <a:lnTo>
                    <a:pt x="29" y="80"/>
                  </a:lnTo>
                  <a:lnTo>
                    <a:pt x="23" y="103"/>
                  </a:lnTo>
                  <a:lnTo>
                    <a:pt x="0" y="103"/>
                  </a:lnTo>
                  <a:lnTo>
                    <a:pt x="33" y="0"/>
                  </a:lnTo>
                  <a:close/>
                  <a:moveTo>
                    <a:pt x="34" y="63"/>
                  </a:moveTo>
                  <a:lnTo>
                    <a:pt x="54" y="63"/>
                  </a:lnTo>
                  <a:lnTo>
                    <a:pt x="43" y="28"/>
                  </a:lnTo>
                  <a:lnTo>
                    <a:pt x="34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6" name="Freeform 67"/>
            <p:cNvSpPr>
              <a:spLocks noEditPoints="1"/>
            </p:cNvSpPr>
            <p:nvPr userDrawn="1"/>
          </p:nvSpPr>
          <p:spPr bwMode="black">
            <a:xfrm>
              <a:off x="4879976" y="5791200"/>
              <a:ext cx="120650" cy="163513"/>
            </a:xfrm>
            <a:custGeom>
              <a:avLst/>
              <a:gdLst>
                <a:gd name="T0" fmla="*/ 0 w 93"/>
                <a:gd name="T1" fmla="*/ 126 h 126"/>
                <a:gd name="T2" fmla="*/ 0 w 93"/>
                <a:gd name="T3" fmla="*/ 0 h 126"/>
                <a:gd name="T4" fmla="*/ 48 w 93"/>
                <a:gd name="T5" fmla="*/ 0 h 126"/>
                <a:gd name="T6" fmla="*/ 77 w 93"/>
                <a:gd name="T7" fmla="*/ 9 h 126"/>
                <a:gd name="T8" fmla="*/ 89 w 93"/>
                <a:gd name="T9" fmla="*/ 35 h 126"/>
                <a:gd name="T10" fmla="*/ 81 w 93"/>
                <a:gd name="T11" fmla="*/ 59 h 126"/>
                <a:gd name="T12" fmla="*/ 71 w 93"/>
                <a:gd name="T13" fmla="*/ 66 h 126"/>
                <a:gd name="T14" fmla="*/ 83 w 93"/>
                <a:gd name="T15" fmla="*/ 76 h 126"/>
                <a:gd name="T16" fmla="*/ 87 w 93"/>
                <a:gd name="T17" fmla="*/ 89 h 126"/>
                <a:gd name="T18" fmla="*/ 89 w 93"/>
                <a:gd name="T19" fmla="*/ 108 h 126"/>
                <a:gd name="T20" fmla="*/ 91 w 93"/>
                <a:gd name="T21" fmla="*/ 121 h 126"/>
                <a:gd name="T22" fmla="*/ 93 w 93"/>
                <a:gd name="T23" fmla="*/ 126 h 126"/>
                <a:gd name="T24" fmla="*/ 65 w 93"/>
                <a:gd name="T25" fmla="*/ 126 h 126"/>
                <a:gd name="T26" fmla="*/ 63 w 93"/>
                <a:gd name="T27" fmla="*/ 119 h 126"/>
                <a:gd name="T28" fmla="*/ 62 w 93"/>
                <a:gd name="T29" fmla="*/ 102 h 126"/>
                <a:gd name="T30" fmla="*/ 59 w 93"/>
                <a:gd name="T31" fmla="*/ 85 h 126"/>
                <a:gd name="T32" fmla="*/ 50 w 93"/>
                <a:gd name="T33" fmla="*/ 77 h 126"/>
                <a:gd name="T34" fmla="*/ 42 w 93"/>
                <a:gd name="T35" fmla="*/ 76 h 126"/>
                <a:gd name="T36" fmla="*/ 27 w 93"/>
                <a:gd name="T37" fmla="*/ 76 h 126"/>
                <a:gd name="T38" fmla="*/ 27 w 93"/>
                <a:gd name="T39" fmla="*/ 126 h 126"/>
                <a:gd name="T40" fmla="*/ 0 w 93"/>
                <a:gd name="T41" fmla="*/ 126 h 126"/>
                <a:gd name="T42" fmla="*/ 27 w 93"/>
                <a:gd name="T43" fmla="*/ 56 h 126"/>
                <a:gd name="T44" fmla="*/ 41 w 93"/>
                <a:gd name="T45" fmla="*/ 56 h 126"/>
                <a:gd name="T46" fmla="*/ 58 w 93"/>
                <a:gd name="T47" fmla="*/ 51 h 126"/>
                <a:gd name="T48" fmla="*/ 62 w 93"/>
                <a:gd name="T49" fmla="*/ 38 h 126"/>
                <a:gd name="T50" fmla="*/ 56 w 93"/>
                <a:gd name="T51" fmla="*/ 24 h 126"/>
                <a:gd name="T52" fmla="*/ 42 w 93"/>
                <a:gd name="T53" fmla="*/ 22 h 126"/>
                <a:gd name="T54" fmla="*/ 27 w 93"/>
                <a:gd name="T55" fmla="*/ 22 h 126"/>
                <a:gd name="T56" fmla="*/ 27 w 93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1" y="0"/>
                    <a:pt x="70" y="3"/>
                    <a:pt x="77" y="9"/>
                  </a:cubicBezTo>
                  <a:cubicBezTo>
                    <a:pt x="85" y="15"/>
                    <a:pt x="89" y="24"/>
                    <a:pt x="89" y="35"/>
                  </a:cubicBezTo>
                  <a:cubicBezTo>
                    <a:pt x="89" y="45"/>
                    <a:pt x="86" y="53"/>
                    <a:pt x="81" y="59"/>
                  </a:cubicBezTo>
                  <a:cubicBezTo>
                    <a:pt x="78" y="62"/>
                    <a:pt x="75" y="64"/>
                    <a:pt x="71" y="66"/>
                  </a:cubicBezTo>
                  <a:cubicBezTo>
                    <a:pt x="76" y="68"/>
                    <a:pt x="80" y="71"/>
                    <a:pt x="83" y="76"/>
                  </a:cubicBezTo>
                  <a:cubicBezTo>
                    <a:pt x="85" y="79"/>
                    <a:pt x="86" y="83"/>
                    <a:pt x="87" y="89"/>
                  </a:cubicBezTo>
                  <a:cubicBezTo>
                    <a:pt x="87" y="91"/>
                    <a:pt x="88" y="97"/>
                    <a:pt x="89" y="108"/>
                  </a:cubicBezTo>
                  <a:cubicBezTo>
                    <a:pt x="89" y="115"/>
                    <a:pt x="90" y="119"/>
                    <a:pt x="91" y="121"/>
                  </a:cubicBezTo>
                  <a:cubicBezTo>
                    <a:pt x="91" y="122"/>
                    <a:pt x="92" y="124"/>
                    <a:pt x="93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4" y="124"/>
                    <a:pt x="64" y="121"/>
                    <a:pt x="63" y="119"/>
                  </a:cubicBezTo>
                  <a:cubicBezTo>
                    <a:pt x="63" y="117"/>
                    <a:pt x="63" y="112"/>
                    <a:pt x="62" y="102"/>
                  </a:cubicBezTo>
                  <a:cubicBezTo>
                    <a:pt x="61" y="94"/>
                    <a:pt x="60" y="88"/>
                    <a:pt x="59" y="85"/>
                  </a:cubicBezTo>
                  <a:cubicBezTo>
                    <a:pt x="57" y="81"/>
                    <a:pt x="54" y="78"/>
                    <a:pt x="50" y="77"/>
                  </a:cubicBezTo>
                  <a:cubicBezTo>
                    <a:pt x="48" y="77"/>
                    <a:pt x="46" y="76"/>
                    <a:pt x="42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1" y="56"/>
                    <a:pt x="41" y="56"/>
                    <a:pt x="41" y="56"/>
                  </a:cubicBezTo>
                  <a:cubicBezTo>
                    <a:pt x="50" y="56"/>
                    <a:pt x="55" y="54"/>
                    <a:pt x="58" y="51"/>
                  </a:cubicBezTo>
                  <a:cubicBezTo>
                    <a:pt x="61" y="48"/>
                    <a:pt x="62" y="44"/>
                    <a:pt x="62" y="38"/>
                  </a:cubicBezTo>
                  <a:cubicBezTo>
                    <a:pt x="62" y="32"/>
                    <a:pt x="60" y="27"/>
                    <a:pt x="56" y="24"/>
                  </a:cubicBezTo>
                  <a:cubicBezTo>
                    <a:pt x="53" y="23"/>
                    <a:pt x="48" y="22"/>
                    <a:pt x="42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7" name="Freeform 68"/>
            <p:cNvSpPr>
              <a:spLocks/>
            </p:cNvSpPr>
            <p:nvPr userDrawn="1"/>
          </p:nvSpPr>
          <p:spPr bwMode="black">
            <a:xfrm>
              <a:off x="502602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8" name="Freeform 69"/>
            <p:cNvSpPr>
              <a:spLocks/>
            </p:cNvSpPr>
            <p:nvPr userDrawn="1"/>
          </p:nvSpPr>
          <p:spPr bwMode="black">
            <a:xfrm>
              <a:off x="5092701" y="5791200"/>
              <a:ext cx="120650" cy="163513"/>
            </a:xfrm>
            <a:custGeom>
              <a:avLst/>
              <a:gdLst>
                <a:gd name="T0" fmla="*/ 0 w 76"/>
                <a:gd name="T1" fmla="*/ 103 h 103"/>
                <a:gd name="T2" fmla="*/ 0 w 76"/>
                <a:gd name="T3" fmla="*/ 0 h 103"/>
                <a:gd name="T4" fmla="*/ 22 w 76"/>
                <a:gd name="T5" fmla="*/ 0 h 103"/>
                <a:gd name="T6" fmla="*/ 55 w 76"/>
                <a:gd name="T7" fmla="*/ 66 h 103"/>
                <a:gd name="T8" fmla="*/ 55 w 76"/>
                <a:gd name="T9" fmla="*/ 0 h 103"/>
                <a:gd name="T10" fmla="*/ 76 w 76"/>
                <a:gd name="T11" fmla="*/ 0 h 103"/>
                <a:gd name="T12" fmla="*/ 76 w 76"/>
                <a:gd name="T13" fmla="*/ 103 h 103"/>
                <a:gd name="T14" fmla="*/ 54 w 76"/>
                <a:gd name="T15" fmla="*/ 103 h 103"/>
                <a:gd name="T16" fmla="*/ 21 w 76"/>
                <a:gd name="T17" fmla="*/ 37 h 103"/>
                <a:gd name="T18" fmla="*/ 21 w 76"/>
                <a:gd name="T19" fmla="*/ 103 h 103"/>
                <a:gd name="T20" fmla="*/ 0 w 76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55" y="66"/>
                  </a:lnTo>
                  <a:lnTo>
                    <a:pt x="55" y="0"/>
                  </a:lnTo>
                  <a:lnTo>
                    <a:pt x="76" y="0"/>
                  </a:lnTo>
                  <a:lnTo>
                    <a:pt x="76" y="103"/>
                  </a:lnTo>
                  <a:lnTo>
                    <a:pt x="54" y="103"/>
                  </a:lnTo>
                  <a:lnTo>
                    <a:pt x="21" y="37"/>
                  </a:lnTo>
                  <a:lnTo>
                    <a:pt x="21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9" name="Freeform 70"/>
            <p:cNvSpPr>
              <a:spLocks/>
            </p:cNvSpPr>
            <p:nvPr userDrawn="1"/>
          </p:nvSpPr>
          <p:spPr bwMode="black">
            <a:xfrm>
              <a:off x="5237163" y="5788025"/>
              <a:ext cx="133350" cy="171450"/>
            </a:xfrm>
            <a:custGeom>
              <a:avLst/>
              <a:gdLst>
                <a:gd name="T0" fmla="*/ 102 w 102"/>
                <a:gd name="T1" fmla="*/ 129 h 132"/>
                <a:gd name="T2" fmla="*/ 82 w 102"/>
                <a:gd name="T3" fmla="*/ 129 h 132"/>
                <a:gd name="T4" fmla="*/ 82 w 102"/>
                <a:gd name="T5" fmla="*/ 115 h 132"/>
                <a:gd name="T6" fmla="*/ 73 w 102"/>
                <a:gd name="T7" fmla="*/ 124 h 132"/>
                <a:gd name="T8" fmla="*/ 51 w 102"/>
                <a:gd name="T9" fmla="*/ 132 h 132"/>
                <a:gd name="T10" fmla="*/ 14 w 102"/>
                <a:gd name="T11" fmla="*/ 113 h 132"/>
                <a:gd name="T12" fmla="*/ 0 w 102"/>
                <a:gd name="T13" fmla="*/ 67 h 132"/>
                <a:gd name="T14" fmla="*/ 14 w 102"/>
                <a:gd name="T15" fmla="*/ 20 h 132"/>
                <a:gd name="T16" fmla="*/ 54 w 102"/>
                <a:gd name="T17" fmla="*/ 0 h 132"/>
                <a:gd name="T18" fmla="*/ 89 w 102"/>
                <a:gd name="T19" fmla="*/ 16 h 132"/>
                <a:gd name="T20" fmla="*/ 100 w 102"/>
                <a:gd name="T21" fmla="*/ 39 h 132"/>
                <a:gd name="T22" fmla="*/ 100 w 102"/>
                <a:gd name="T23" fmla="*/ 45 h 132"/>
                <a:gd name="T24" fmla="*/ 74 w 102"/>
                <a:gd name="T25" fmla="*/ 45 h 132"/>
                <a:gd name="T26" fmla="*/ 70 w 102"/>
                <a:gd name="T27" fmla="*/ 32 h 132"/>
                <a:gd name="T28" fmla="*/ 53 w 102"/>
                <a:gd name="T29" fmla="*/ 23 h 132"/>
                <a:gd name="T30" fmla="*/ 34 w 102"/>
                <a:gd name="T31" fmla="*/ 35 h 132"/>
                <a:gd name="T32" fmla="*/ 27 w 102"/>
                <a:gd name="T33" fmla="*/ 66 h 132"/>
                <a:gd name="T34" fmla="*/ 35 w 102"/>
                <a:gd name="T35" fmla="*/ 99 h 132"/>
                <a:gd name="T36" fmla="*/ 54 w 102"/>
                <a:gd name="T37" fmla="*/ 109 h 132"/>
                <a:gd name="T38" fmla="*/ 72 w 102"/>
                <a:gd name="T39" fmla="*/ 100 h 132"/>
                <a:gd name="T40" fmla="*/ 77 w 102"/>
                <a:gd name="T41" fmla="*/ 81 h 132"/>
                <a:gd name="T42" fmla="*/ 55 w 102"/>
                <a:gd name="T43" fmla="*/ 81 h 132"/>
                <a:gd name="T44" fmla="*/ 55 w 102"/>
                <a:gd name="T45" fmla="*/ 61 h 132"/>
                <a:gd name="T46" fmla="*/ 102 w 102"/>
                <a:gd name="T47" fmla="*/ 61 h 132"/>
                <a:gd name="T48" fmla="*/ 102 w 102"/>
                <a:gd name="T49" fmla="*/ 1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32">
                  <a:moveTo>
                    <a:pt x="102" y="129"/>
                  </a:moveTo>
                  <a:cubicBezTo>
                    <a:pt x="82" y="129"/>
                    <a:pt x="82" y="129"/>
                    <a:pt x="82" y="129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9" y="119"/>
                    <a:pt x="76" y="122"/>
                    <a:pt x="73" y="124"/>
                  </a:cubicBezTo>
                  <a:cubicBezTo>
                    <a:pt x="67" y="129"/>
                    <a:pt x="59" y="132"/>
                    <a:pt x="51" y="132"/>
                  </a:cubicBezTo>
                  <a:cubicBezTo>
                    <a:pt x="35" y="132"/>
                    <a:pt x="23" y="125"/>
                    <a:pt x="14" y="113"/>
                  </a:cubicBezTo>
                  <a:cubicBezTo>
                    <a:pt x="5" y="101"/>
                    <a:pt x="0" y="85"/>
                    <a:pt x="0" y="67"/>
                  </a:cubicBezTo>
                  <a:cubicBezTo>
                    <a:pt x="0" y="48"/>
                    <a:pt x="5" y="33"/>
                    <a:pt x="14" y="20"/>
                  </a:cubicBezTo>
                  <a:cubicBezTo>
                    <a:pt x="24" y="7"/>
                    <a:pt x="37" y="0"/>
                    <a:pt x="54" y="0"/>
                  </a:cubicBezTo>
                  <a:cubicBezTo>
                    <a:pt x="68" y="0"/>
                    <a:pt x="79" y="5"/>
                    <a:pt x="89" y="16"/>
                  </a:cubicBezTo>
                  <a:cubicBezTo>
                    <a:pt x="94" y="23"/>
                    <a:pt x="98" y="30"/>
                    <a:pt x="100" y="39"/>
                  </a:cubicBezTo>
                  <a:cubicBezTo>
                    <a:pt x="100" y="40"/>
                    <a:pt x="100" y="42"/>
                    <a:pt x="100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3" y="40"/>
                    <a:pt x="72" y="35"/>
                    <a:pt x="70" y="32"/>
                  </a:cubicBezTo>
                  <a:cubicBezTo>
                    <a:pt x="66" y="26"/>
                    <a:pt x="60" y="23"/>
                    <a:pt x="53" y="23"/>
                  </a:cubicBezTo>
                  <a:cubicBezTo>
                    <a:pt x="45" y="23"/>
                    <a:pt x="39" y="27"/>
                    <a:pt x="34" y="35"/>
                  </a:cubicBezTo>
                  <a:cubicBezTo>
                    <a:pt x="30" y="43"/>
                    <a:pt x="27" y="53"/>
                    <a:pt x="27" y="66"/>
                  </a:cubicBezTo>
                  <a:cubicBezTo>
                    <a:pt x="27" y="80"/>
                    <a:pt x="30" y="91"/>
                    <a:pt x="35" y="99"/>
                  </a:cubicBezTo>
                  <a:cubicBezTo>
                    <a:pt x="39" y="106"/>
                    <a:pt x="46" y="109"/>
                    <a:pt x="54" y="109"/>
                  </a:cubicBezTo>
                  <a:cubicBezTo>
                    <a:pt x="62" y="109"/>
                    <a:pt x="68" y="106"/>
                    <a:pt x="72" y="100"/>
                  </a:cubicBezTo>
                  <a:cubicBezTo>
                    <a:pt x="75" y="95"/>
                    <a:pt x="77" y="89"/>
                    <a:pt x="77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02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80" name="Freeform 71"/>
            <p:cNvSpPr>
              <a:spLocks/>
            </p:cNvSpPr>
            <p:nvPr userDrawn="1"/>
          </p:nvSpPr>
          <p:spPr bwMode="black">
            <a:xfrm>
              <a:off x="5400676" y="5919788"/>
              <a:ext cx="36513" cy="34925"/>
            </a:xfrm>
            <a:custGeom>
              <a:avLst/>
              <a:gdLst>
                <a:gd name="T0" fmla="*/ 23 w 23"/>
                <a:gd name="T1" fmla="*/ 0 h 22"/>
                <a:gd name="T2" fmla="*/ 23 w 23"/>
                <a:gd name="T3" fmla="*/ 22 h 22"/>
                <a:gd name="T4" fmla="*/ 0 w 23"/>
                <a:gd name="T5" fmla="*/ 22 h 22"/>
                <a:gd name="T6" fmla="*/ 0 w 23"/>
                <a:gd name="T7" fmla="*/ 0 h 22"/>
                <a:gd name="T8" fmla="*/ 12 w 23"/>
                <a:gd name="T9" fmla="*/ 0 h 22"/>
                <a:gd name="T10" fmla="*/ 23 w 23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2">
                  <a:moveTo>
                    <a:pt x="23" y="0"/>
                  </a:moveTo>
                  <a:lnTo>
                    <a:pt x="23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</p:spTree>
    <p:extLst>
      <p:ext uri="{BB962C8B-B14F-4D97-AF65-F5344CB8AC3E}">
        <p14:creationId xmlns:p14="http://schemas.microsoft.com/office/powerpoint/2010/main" val="293138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171749" y="266692"/>
            <a:ext cx="5677572" cy="854646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en-US" dirty="0" err="1"/>
              <a:t>TeleGrotesk</a:t>
            </a:r>
            <a:r>
              <a:rPr lang="en-US" dirty="0"/>
              <a:t> Headline Ultra 28 (32) 40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6171750" y="1562454"/>
            <a:ext cx="5677571" cy="4267350"/>
          </a:xfrm>
        </p:spPr>
        <p:txBody>
          <a:bodyPr anchor="ctr"/>
          <a:lstStyle>
            <a:lvl1pPr>
              <a:defRPr sz="1905"/>
            </a:lvl1pPr>
            <a:lvl2pPr>
              <a:defRPr sz="1905"/>
            </a:lvl2pPr>
            <a:lvl3pPr>
              <a:buClr>
                <a:schemeClr val="tx1"/>
              </a:buClr>
              <a:defRPr sz="1905" baseline="0"/>
            </a:lvl3pPr>
            <a:lvl4pPr>
              <a:buClr>
                <a:schemeClr val="tx1"/>
              </a:buClr>
              <a:defRPr sz="1905"/>
            </a:lvl4pPr>
            <a:lvl5pPr>
              <a:buClr>
                <a:schemeClr val="tx1"/>
              </a:buCl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6020409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 noProof="0" smtClean="0"/>
              <a:pPr fontAlgn="base">
                <a:spcAft>
                  <a:spcPct val="0"/>
                </a:spcAft>
              </a:pPr>
              <a:t>‹#›</a:t>
            </a:fld>
            <a:endParaRPr lang="en-US" noProof="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/>
              <a:t>– Strictly confidential, Confidential, Internal –     Author/Presentation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7988542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 noProof="0" smtClean="0"/>
              <a:pPr fontAlgn="base">
                <a:spcAft>
                  <a:spcPct val="0"/>
                </a:spcAft>
              </a:pPr>
              <a:t>‹#›</a:t>
            </a:fld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noProof="0" dirty="0"/>
              <a:t>– Strictly confidential, Confidential, Internal –     Author/Presentation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36818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shaded boxes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el 3"/>
          <p:cNvSpPr>
            <a:spLocks/>
          </p:cNvSpPr>
          <p:nvPr userDrawn="1"/>
        </p:nvSpPr>
        <p:spPr bwMode="invGray">
          <a:xfrm>
            <a:off x="342838" y="3119977"/>
            <a:ext cx="11504128" cy="2367095"/>
          </a:xfrm>
          <a:prstGeom prst="rect">
            <a:avLst/>
          </a:prstGeom>
          <a:solidFill>
            <a:srgbClr val="E20074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lIns="152373" tIns="76186" rIns="152373" bIns="76186"/>
          <a:lstStyle/>
          <a:p>
            <a:pPr defTabSz="609744" eaLnBrk="1" fontAlgn="base">
              <a:lnSpc>
                <a:spcPts val="4232"/>
              </a:lnSpc>
              <a:spcBef>
                <a:spcPct val="0"/>
              </a:spcBef>
              <a:spcAft>
                <a:spcPct val="0"/>
              </a:spcAft>
            </a:pPr>
            <a:endParaRPr lang="en-US" sz="4232" dirty="0">
              <a:solidFill>
                <a:srgbClr val="E20074"/>
              </a:solidFill>
              <a:latin typeface="TeleGrotesk Next Ultra" pitchFamily="2" charset="0"/>
              <a:cs typeface="TeleGrotesk Next" pitchFamily="2" charset="0"/>
              <a:sym typeface="TeleGrotesk Next Ultra" pitchFamily="2" charset="0"/>
            </a:endParaRPr>
          </a:p>
        </p:txBody>
      </p:sp>
      <p:sp>
        <p:nvSpPr>
          <p:cNvPr id="13" name="Titel 3"/>
          <p:cNvSpPr>
            <a:spLocks/>
          </p:cNvSpPr>
          <p:nvPr userDrawn="1"/>
        </p:nvSpPr>
        <p:spPr bwMode="invGray">
          <a:xfrm>
            <a:off x="342839" y="1949356"/>
            <a:ext cx="11021775" cy="3537717"/>
          </a:xfrm>
          <a:prstGeom prst="rect">
            <a:avLst/>
          </a:prstGeom>
          <a:solidFill>
            <a:srgbClr val="E20074">
              <a:alpha val="70000"/>
            </a:srgbClr>
          </a:solidFill>
          <a:ln w="9525">
            <a:noFill/>
            <a:miter lim="800000"/>
            <a:headEnd/>
            <a:tailEnd/>
          </a:ln>
        </p:spPr>
        <p:txBody>
          <a:bodyPr lIns="152373" tIns="76186" rIns="152373" bIns="76186"/>
          <a:lstStyle/>
          <a:p>
            <a:pPr defTabSz="609744" eaLnBrk="1" fontAlgn="base">
              <a:lnSpc>
                <a:spcPts val="4232"/>
              </a:lnSpc>
              <a:spcBef>
                <a:spcPct val="0"/>
              </a:spcBef>
              <a:spcAft>
                <a:spcPct val="0"/>
              </a:spcAft>
            </a:pPr>
            <a:endParaRPr lang="en-US" sz="4232" noProof="0" dirty="0">
              <a:solidFill>
                <a:srgbClr val="E20074"/>
              </a:solidFill>
              <a:latin typeface="TeleGrotesk Next Ultra" pitchFamily="2" charset="0"/>
              <a:cs typeface="TeleGrotesk Next" pitchFamily="2" charset="0"/>
              <a:sym typeface="TeleGrotesk Next Ultra" pitchFamily="2" charset="0"/>
            </a:endParaRPr>
          </a:p>
        </p:txBody>
      </p:sp>
      <p:sp>
        <p:nvSpPr>
          <p:cNvPr id="45058" name="Titelplatzhalter 1"/>
          <p:cNvSpPr>
            <a:spLocks noGrp="1"/>
          </p:cNvSpPr>
          <p:nvPr>
            <p:ph type="ctrTitle" hasCustomPrompt="1"/>
          </p:nvPr>
        </p:nvSpPr>
        <p:spPr bwMode="ltGray">
          <a:xfrm>
            <a:off x="342838" y="2278811"/>
            <a:ext cx="10284938" cy="3208261"/>
          </a:xfrm>
          <a:solidFill>
            <a:schemeClr val="tx2"/>
          </a:solidFill>
        </p:spPr>
        <p:txBody>
          <a:bodyPr lIns="144000">
            <a:noAutofit/>
          </a:bodyPr>
          <a:lstStyle>
            <a:lvl1pPr>
              <a:defRPr sz="5079" baseline="0" smtClean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z="5079" dirty="0"/>
              <a:t>TELEGROTESK next ULTRA </a:t>
            </a:r>
            <a:br>
              <a:rPr lang="en-US" sz="5079" dirty="0"/>
            </a:br>
            <a:r>
              <a:rPr lang="en-US" sz="5079" dirty="0"/>
              <a:t>40 (48) 60 </a:t>
            </a:r>
            <a:r>
              <a:rPr lang="en-US" sz="5079" dirty="0" err="1"/>
              <a:t>pt</a:t>
            </a:r>
            <a:endParaRPr lang="en-US" dirty="0"/>
          </a:p>
        </p:txBody>
      </p:sp>
      <p:sp>
        <p:nvSpPr>
          <p:cNvPr id="45059" name="Textplatzhalter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42680" y="4800470"/>
            <a:ext cx="10285096" cy="390866"/>
          </a:xfrm>
        </p:spPr>
        <p:txBody>
          <a:bodyPr wrap="square" lIns="144000">
            <a:spAutoFit/>
          </a:bodyPr>
          <a:lstStyle>
            <a:lvl1pPr>
              <a:spcBef>
                <a:spcPts val="0"/>
              </a:spcBef>
              <a:defRPr sz="2539" b="0" smtClean="0">
                <a:solidFill>
                  <a:schemeClr val="bg1"/>
                </a:solidFill>
                <a:latin typeface="TeleGrotesk Next" pitchFamily="2" charset="0"/>
                <a:sym typeface="TeleGrotesk Next" pitchFamily="2" charset="0"/>
              </a:defRPr>
            </a:lvl1pPr>
          </a:lstStyle>
          <a:p>
            <a:pPr lvl="0"/>
            <a:r>
              <a:rPr lang="en-US" noProof="0" dirty="0"/>
              <a:t>Sub-heading: </a:t>
            </a:r>
            <a:r>
              <a:rPr lang="en-US" noProof="0" dirty="0" err="1"/>
              <a:t>TeleGrotesk</a:t>
            </a:r>
            <a:r>
              <a:rPr lang="en-US" noProof="0" dirty="0"/>
              <a:t> Next 24 </a:t>
            </a:r>
            <a:r>
              <a:rPr lang="en-US" noProof="0" dirty="0" err="1"/>
              <a:t>pt</a:t>
            </a:r>
            <a:endParaRPr lang="en-US" noProof="0" dirty="0"/>
          </a:p>
        </p:txBody>
      </p:sp>
      <p:grpSp>
        <p:nvGrpSpPr>
          <p:cNvPr id="45079" name="Gruppieren 45078"/>
          <p:cNvGrpSpPr/>
          <p:nvPr userDrawn="1"/>
        </p:nvGrpSpPr>
        <p:grpSpPr>
          <a:xfrm>
            <a:off x="342680" y="6004531"/>
            <a:ext cx="1044837" cy="514098"/>
            <a:chOff x="323850" y="5673725"/>
            <a:chExt cx="987425" cy="485775"/>
          </a:xfrm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23850" y="5897563"/>
              <a:ext cx="98425" cy="96838"/>
            </a:xfrm>
            <a:custGeom>
              <a:avLst/>
              <a:gdLst>
                <a:gd name="T0" fmla="*/ 0 w 62"/>
                <a:gd name="T1" fmla="*/ 61 h 61"/>
                <a:gd name="T2" fmla="*/ 0 w 62"/>
                <a:gd name="T3" fmla="*/ 0 h 61"/>
                <a:gd name="T4" fmla="*/ 33 w 62"/>
                <a:gd name="T5" fmla="*/ 0 h 61"/>
                <a:gd name="T6" fmla="*/ 62 w 62"/>
                <a:gd name="T7" fmla="*/ 0 h 61"/>
                <a:gd name="T8" fmla="*/ 62 w 62"/>
                <a:gd name="T9" fmla="*/ 61 h 61"/>
                <a:gd name="T10" fmla="*/ 0 w 62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1">
                  <a:moveTo>
                    <a:pt x="0" y="61"/>
                  </a:moveTo>
                  <a:lnTo>
                    <a:pt x="0" y="0"/>
                  </a:lnTo>
                  <a:lnTo>
                    <a:pt x="33" y="0"/>
                  </a:lnTo>
                  <a:lnTo>
                    <a:pt x="62" y="0"/>
                  </a:lnTo>
                  <a:lnTo>
                    <a:pt x="62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623888" y="5897563"/>
              <a:ext cx="98425" cy="96838"/>
            </a:xfrm>
            <a:custGeom>
              <a:avLst/>
              <a:gdLst>
                <a:gd name="T0" fmla="*/ 0 w 62"/>
                <a:gd name="T1" fmla="*/ 61 h 61"/>
                <a:gd name="T2" fmla="*/ 0 w 62"/>
                <a:gd name="T3" fmla="*/ 0 h 61"/>
                <a:gd name="T4" fmla="*/ 30 w 62"/>
                <a:gd name="T5" fmla="*/ 0 h 61"/>
                <a:gd name="T6" fmla="*/ 62 w 62"/>
                <a:gd name="T7" fmla="*/ 0 h 61"/>
                <a:gd name="T8" fmla="*/ 62 w 62"/>
                <a:gd name="T9" fmla="*/ 61 h 61"/>
                <a:gd name="T10" fmla="*/ 0 w 62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1">
                  <a:moveTo>
                    <a:pt x="0" y="61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2" y="0"/>
                  </a:lnTo>
                  <a:lnTo>
                    <a:pt x="62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919163" y="5897563"/>
              <a:ext cx="96838" cy="96838"/>
            </a:xfrm>
            <a:custGeom>
              <a:avLst/>
              <a:gdLst>
                <a:gd name="T0" fmla="*/ 0 w 61"/>
                <a:gd name="T1" fmla="*/ 61 h 61"/>
                <a:gd name="T2" fmla="*/ 0 w 61"/>
                <a:gd name="T3" fmla="*/ 0 h 61"/>
                <a:gd name="T4" fmla="*/ 31 w 61"/>
                <a:gd name="T5" fmla="*/ 0 h 61"/>
                <a:gd name="T6" fmla="*/ 61 w 61"/>
                <a:gd name="T7" fmla="*/ 0 h 61"/>
                <a:gd name="T8" fmla="*/ 61 w 61"/>
                <a:gd name="T9" fmla="*/ 61 h 61"/>
                <a:gd name="T10" fmla="*/ 0 w 61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1">
                  <a:moveTo>
                    <a:pt x="0" y="61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61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1212850" y="5897563"/>
              <a:ext cx="98425" cy="96838"/>
            </a:xfrm>
            <a:custGeom>
              <a:avLst/>
              <a:gdLst>
                <a:gd name="T0" fmla="*/ 0 w 62"/>
                <a:gd name="T1" fmla="*/ 61 h 61"/>
                <a:gd name="T2" fmla="*/ 0 w 62"/>
                <a:gd name="T3" fmla="*/ 0 h 61"/>
                <a:gd name="T4" fmla="*/ 30 w 62"/>
                <a:gd name="T5" fmla="*/ 0 h 61"/>
                <a:gd name="T6" fmla="*/ 62 w 62"/>
                <a:gd name="T7" fmla="*/ 0 h 61"/>
                <a:gd name="T8" fmla="*/ 62 w 62"/>
                <a:gd name="T9" fmla="*/ 61 h 61"/>
                <a:gd name="T10" fmla="*/ 0 w 62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1">
                  <a:moveTo>
                    <a:pt x="0" y="61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2" y="0"/>
                  </a:lnTo>
                  <a:lnTo>
                    <a:pt x="62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323850" y="5673725"/>
              <a:ext cx="398463" cy="485775"/>
            </a:xfrm>
            <a:custGeom>
              <a:avLst/>
              <a:gdLst>
                <a:gd name="T0" fmla="*/ 402 w 407"/>
                <a:gd name="T1" fmla="*/ 0 h 496"/>
                <a:gd name="T2" fmla="*/ 5 w 407"/>
                <a:gd name="T3" fmla="*/ 0 h 496"/>
                <a:gd name="T4" fmla="*/ 0 w 407"/>
                <a:gd name="T5" fmla="*/ 175 h 496"/>
                <a:gd name="T6" fmla="*/ 26 w 407"/>
                <a:gd name="T7" fmla="*/ 179 h 496"/>
                <a:gd name="T8" fmla="*/ 67 w 407"/>
                <a:gd name="T9" fmla="*/ 64 h 496"/>
                <a:gd name="T10" fmla="*/ 164 w 407"/>
                <a:gd name="T11" fmla="*/ 23 h 496"/>
                <a:gd name="T12" fmla="*/ 164 w 407"/>
                <a:gd name="T13" fmla="*/ 390 h 496"/>
                <a:gd name="T14" fmla="*/ 150 w 407"/>
                <a:gd name="T15" fmla="*/ 452 h 496"/>
                <a:gd name="T16" fmla="*/ 110 w 407"/>
                <a:gd name="T17" fmla="*/ 467 h 496"/>
                <a:gd name="T18" fmla="*/ 81 w 407"/>
                <a:gd name="T19" fmla="*/ 468 h 496"/>
                <a:gd name="T20" fmla="*/ 81 w 407"/>
                <a:gd name="T21" fmla="*/ 496 h 496"/>
                <a:gd name="T22" fmla="*/ 326 w 407"/>
                <a:gd name="T23" fmla="*/ 496 h 496"/>
                <a:gd name="T24" fmla="*/ 326 w 407"/>
                <a:gd name="T25" fmla="*/ 468 h 496"/>
                <a:gd name="T26" fmla="*/ 297 w 407"/>
                <a:gd name="T27" fmla="*/ 467 h 496"/>
                <a:gd name="T28" fmla="*/ 257 w 407"/>
                <a:gd name="T29" fmla="*/ 452 h 496"/>
                <a:gd name="T30" fmla="*/ 243 w 407"/>
                <a:gd name="T31" fmla="*/ 390 h 496"/>
                <a:gd name="T32" fmla="*/ 243 w 407"/>
                <a:gd name="T33" fmla="*/ 23 h 496"/>
                <a:gd name="T34" fmla="*/ 340 w 407"/>
                <a:gd name="T35" fmla="*/ 64 h 496"/>
                <a:gd name="T36" fmla="*/ 381 w 407"/>
                <a:gd name="T37" fmla="*/ 179 h 496"/>
                <a:gd name="T38" fmla="*/ 407 w 407"/>
                <a:gd name="T39" fmla="*/ 175 h 496"/>
                <a:gd name="T40" fmla="*/ 402 w 407"/>
                <a:gd name="T41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7" h="496">
                  <a:moveTo>
                    <a:pt x="40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31" y="128"/>
                    <a:pt x="45" y="89"/>
                    <a:pt x="67" y="64"/>
                  </a:cubicBezTo>
                  <a:cubicBezTo>
                    <a:pt x="90" y="38"/>
                    <a:pt x="122" y="25"/>
                    <a:pt x="164" y="23"/>
                  </a:cubicBezTo>
                  <a:cubicBezTo>
                    <a:pt x="164" y="390"/>
                    <a:pt x="164" y="390"/>
                    <a:pt x="164" y="390"/>
                  </a:cubicBezTo>
                  <a:cubicBezTo>
                    <a:pt x="164" y="422"/>
                    <a:pt x="159" y="442"/>
                    <a:pt x="150" y="452"/>
                  </a:cubicBezTo>
                  <a:cubicBezTo>
                    <a:pt x="142" y="460"/>
                    <a:pt x="129" y="465"/>
                    <a:pt x="110" y="467"/>
                  </a:cubicBezTo>
                  <a:cubicBezTo>
                    <a:pt x="104" y="467"/>
                    <a:pt x="95" y="468"/>
                    <a:pt x="81" y="468"/>
                  </a:cubicBezTo>
                  <a:cubicBezTo>
                    <a:pt x="81" y="496"/>
                    <a:pt x="81" y="496"/>
                    <a:pt x="81" y="496"/>
                  </a:cubicBezTo>
                  <a:cubicBezTo>
                    <a:pt x="326" y="496"/>
                    <a:pt x="326" y="496"/>
                    <a:pt x="326" y="496"/>
                  </a:cubicBezTo>
                  <a:cubicBezTo>
                    <a:pt x="326" y="468"/>
                    <a:pt x="326" y="468"/>
                    <a:pt x="326" y="468"/>
                  </a:cubicBezTo>
                  <a:cubicBezTo>
                    <a:pt x="312" y="468"/>
                    <a:pt x="303" y="467"/>
                    <a:pt x="297" y="467"/>
                  </a:cubicBezTo>
                  <a:cubicBezTo>
                    <a:pt x="278" y="465"/>
                    <a:pt x="265" y="460"/>
                    <a:pt x="257" y="452"/>
                  </a:cubicBezTo>
                  <a:cubicBezTo>
                    <a:pt x="248" y="442"/>
                    <a:pt x="243" y="422"/>
                    <a:pt x="243" y="390"/>
                  </a:cubicBezTo>
                  <a:cubicBezTo>
                    <a:pt x="243" y="23"/>
                    <a:pt x="243" y="23"/>
                    <a:pt x="243" y="23"/>
                  </a:cubicBezTo>
                  <a:cubicBezTo>
                    <a:pt x="284" y="25"/>
                    <a:pt x="317" y="38"/>
                    <a:pt x="340" y="64"/>
                  </a:cubicBezTo>
                  <a:cubicBezTo>
                    <a:pt x="362" y="89"/>
                    <a:pt x="376" y="128"/>
                    <a:pt x="381" y="179"/>
                  </a:cubicBezTo>
                  <a:cubicBezTo>
                    <a:pt x="407" y="175"/>
                    <a:pt x="407" y="175"/>
                    <a:pt x="407" y="175"/>
                  </a:cubicBezTo>
                  <a:lnTo>
                    <a:pt x="402" y="0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  <p:grpSp>
        <p:nvGrpSpPr>
          <p:cNvPr id="45078" name="Gruppieren 45077"/>
          <p:cNvGrpSpPr/>
          <p:nvPr userDrawn="1"/>
        </p:nvGrpSpPr>
        <p:grpSpPr>
          <a:xfrm>
            <a:off x="10070411" y="6224619"/>
            <a:ext cx="1777231" cy="136085"/>
            <a:chOff x="9517063" y="5881688"/>
            <a:chExt cx="1679576" cy="128588"/>
          </a:xfrm>
        </p:grpSpPr>
        <p:sp>
          <p:nvSpPr>
            <p:cNvPr id="45061" name="Freeform 35"/>
            <p:cNvSpPr>
              <a:spLocks/>
            </p:cNvSpPr>
            <p:nvPr userDrawn="1"/>
          </p:nvSpPr>
          <p:spPr bwMode="auto">
            <a:xfrm>
              <a:off x="9517063" y="5884863"/>
              <a:ext cx="76200" cy="122238"/>
            </a:xfrm>
            <a:custGeom>
              <a:avLst/>
              <a:gdLst>
                <a:gd name="T0" fmla="*/ 0 w 48"/>
                <a:gd name="T1" fmla="*/ 77 h 77"/>
                <a:gd name="T2" fmla="*/ 0 w 48"/>
                <a:gd name="T3" fmla="*/ 0 h 77"/>
                <a:gd name="T4" fmla="*/ 17 w 48"/>
                <a:gd name="T5" fmla="*/ 0 h 77"/>
                <a:gd name="T6" fmla="*/ 17 w 48"/>
                <a:gd name="T7" fmla="*/ 63 h 77"/>
                <a:gd name="T8" fmla="*/ 48 w 48"/>
                <a:gd name="T9" fmla="*/ 63 h 77"/>
                <a:gd name="T10" fmla="*/ 48 w 48"/>
                <a:gd name="T11" fmla="*/ 77 h 77"/>
                <a:gd name="T12" fmla="*/ 0 w 48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77">
                  <a:moveTo>
                    <a:pt x="0" y="77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63"/>
                  </a:lnTo>
                  <a:lnTo>
                    <a:pt x="48" y="63"/>
                  </a:lnTo>
                  <a:lnTo>
                    <a:pt x="48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62" name="Freeform 36"/>
            <p:cNvSpPr>
              <a:spLocks/>
            </p:cNvSpPr>
            <p:nvPr userDrawn="1"/>
          </p:nvSpPr>
          <p:spPr bwMode="auto">
            <a:xfrm>
              <a:off x="9609138" y="5884863"/>
              <a:ext cx="25400" cy="122238"/>
            </a:xfrm>
            <a:custGeom>
              <a:avLst/>
              <a:gdLst>
                <a:gd name="T0" fmla="*/ 0 w 16"/>
                <a:gd name="T1" fmla="*/ 77 h 77"/>
                <a:gd name="T2" fmla="*/ 0 w 16"/>
                <a:gd name="T3" fmla="*/ 0 h 77"/>
                <a:gd name="T4" fmla="*/ 8 w 16"/>
                <a:gd name="T5" fmla="*/ 0 h 77"/>
                <a:gd name="T6" fmla="*/ 16 w 16"/>
                <a:gd name="T7" fmla="*/ 0 h 77"/>
                <a:gd name="T8" fmla="*/ 16 w 16"/>
                <a:gd name="T9" fmla="*/ 77 h 77"/>
                <a:gd name="T10" fmla="*/ 0 w 1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77">
                  <a:moveTo>
                    <a:pt x="0" y="77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63" name="Freeform 37"/>
            <p:cNvSpPr>
              <a:spLocks/>
            </p:cNvSpPr>
            <p:nvPr userDrawn="1"/>
          </p:nvSpPr>
          <p:spPr bwMode="auto">
            <a:xfrm>
              <a:off x="9658351" y="5884863"/>
              <a:ext cx="74613" cy="122238"/>
            </a:xfrm>
            <a:custGeom>
              <a:avLst/>
              <a:gdLst>
                <a:gd name="T0" fmla="*/ 0 w 47"/>
                <a:gd name="T1" fmla="*/ 77 h 77"/>
                <a:gd name="T2" fmla="*/ 0 w 47"/>
                <a:gd name="T3" fmla="*/ 0 h 77"/>
                <a:gd name="T4" fmla="*/ 47 w 47"/>
                <a:gd name="T5" fmla="*/ 0 h 77"/>
                <a:gd name="T6" fmla="*/ 47 w 47"/>
                <a:gd name="T7" fmla="*/ 14 h 77"/>
                <a:gd name="T8" fmla="*/ 17 w 47"/>
                <a:gd name="T9" fmla="*/ 14 h 77"/>
                <a:gd name="T10" fmla="*/ 17 w 47"/>
                <a:gd name="T11" fmla="*/ 32 h 77"/>
                <a:gd name="T12" fmla="*/ 43 w 47"/>
                <a:gd name="T13" fmla="*/ 32 h 77"/>
                <a:gd name="T14" fmla="*/ 43 w 47"/>
                <a:gd name="T15" fmla="*/ 45 h 77"/>
                <a:gd name="T16" fmla="*/ 17 w 47"/>
                <a:gd name="T17" fmla="*/ 45 h 77"/>
                <a:gd name="T18" fmla="*/ 17 w 47"/>
                <a:gd name="T19" fmla="*/ 77 h 77"/>
                <a:gd name="T20" fmla="*/ 0 w 47"/>
                <a:gd name="T2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77">
                  <a:moveTo>
                    <a:pt x="0" y="77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4"/>
                  </a:lnTo>
                  <a:lnTo>
                    <a:pt x="17" y="14"/>
                  </a:lnTo>
                  <a:lnTo>
                    <a:pt x="17" y="32"/>
                  </a:lnTo>
                  <a:lnTo>
                    <a:pt x="43" y="32"/>
                  </a:lnTo>
                  <a:lnTo>
                    <a:pt x="43" y="45"/>
                  </a:lnTo>
                  <a:lnTo>
                    <a:pt x="17" y="45"/>
                  </a:lnTo>
                  <a:lnTo>
                    <a:pt x="17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64" name="Freeform 38"/>
            <p:cNvSpPr>
              <a:spLocks/>
            </p:cNvSpPr>
            <p:nvPr userDrawn="1"/>
          </p:nvSpPr>
          <p:spPr bwMode="auto">
            <a:xfrm>
              <a:off x="9748838" y="5884863"/>
              <a:ext cx="79375" cy="122238"/>
            </a:xfrm>
            <a:custGeom>
              <a:avLst/>
              <a:gdLst>
                <a:gd name="T0" fmla="*/ 0 w 50"/>
                <a:gd name="T1" fmla="*/ 77 h 77"/>
                <a:gd name="T2" fmla="*/ 0 w 50"/>
                <a:gd name="T3" fmla="*/ 0 h 77"/>
                <a:gd name="T4" fmla="*/ 50 w 50"/>
                <a:gd name="T5" fmla="*/ 0 h 77"/>
                <a:gd name="T6" fmla="*/ 50 w 50"/>
                <a:gd name="T7" fmla="*/ 14 h 77"/>
                <a:gd name="T8" fmla="*/ 17 w 50"/>
                <a:gd name="T9" fmla="*/ 14 h 77"/>
                <a:gd name="T10" fmla="*/ 17 w 50"/>
                <a:gd name="T11" fmla="*/ 31 h 77"/>
                <a:gd name="T12" fmla="*/ 47 w 50"/>
                <a:gd name="T13" fmla="*/ 31 h 77"/>
                <a:gd name="T14" fmla="*/ 47 w 50"/>
                <a:gd name="T15" fmla="*/ 44 h 77"/>
                <a:gd name="T16" fmla="*/ 17 w 50"/>
                <a:gd name="T17" fmla="*/ 44 h 77"/>
                <a:gd name="T18" fmla="*/ 17 w 50"/>
                <a:gd name="T19" fmla="*/ 63 h 77"/>
                <a:gd name="T20" fmla="*/ 50 w 50"/>
                <a:gd name="T21" fmla="*/ 63 h 77"/>
                <a:gd name="T22" fmla="*/ 50 w 50"/>
                <a:gd name="T23" fmla="*/ 77 h 77"/>
                <a:gd name="T24" fmla="*/ 0 w 5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77">
                  <a:moveTo>
                    <a:pt x="0" y="77"/>
                  </a:moveTo>
                  <a:lnTo>
                    <a:pt x="0" y="0"/>
                  </a:lnTo>
                  <a:lnTo>
                    <a:pt x="50" y="0"/>
                  </a:lnTo>
                  <a:lnTo>
                    <a:pt x="50" y="14"/>
                  </a:lnTo>
                  <a:lnTo>
                    <a:pt x="17" y="14"/>
                  </a:lnTo>
                  <a:lnTo>
                    <a:pt x="17" y="31"/>
                  </a:lnTo>
                  <a:lnTo>
                    <a:pt x="47" y="31"/>
                  </a:lnTo>
                  <a:lnTo>
                    <a:pt x="47" y="44"/>
                  </a:lnTo>
                  <a:lnTo>
                    <a:pt x="17" y="44"/>
                  </a:lnTo>
                  <a:lnTo>
                    <a:pt x="17" y="63"/>
                  </a:lnTo>
                  <a:lnTo>
                    <a:pt x="50" y="63"/>
                  </a:lnTo>
                  <a:lnTo>
                    <a:pt x="50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65" name="Freeform 39"/>
            <p:cNvSpPr>
              <a:spLocks/>
            </p:cNvSpPr>
            <p:nvPr userDrawn="1"/>
          </p:nvSpPr>
          <p:spPr bwMode="auto">
            <a:xfrm>
              <a:off x="9894888" y="5884863"/>
              <a:ext cx="25400" cy="122238"/>
            </a:xfrm>
            <a:custGeom>
              <a:avLst/>
              <a:gdLst>
                <a:gd name="T0" fmla="*/ 0 w 16"/>
                <a:gd name="T1" fmla="*/ 77 h 77"/>
                <a:gd name="T2" fmla="*/ 0 w 16"/>
                <a:gd name="T3" fmla="*/ 0 h 77"/>
                <a:gd name="T4" fmla="*/ 8 w 16"/>
                <a:gd name="T5" fmla="*/ 0 h 77"/>
                <a:gd name="T6" fmla="*/ 16 w 16"/>
                <a:gd name="T7" fmla="*/ 0 h 77"/>
                <a:gd name="T8" fmla="*/ 16 w 16"/>
                <a:gd name="T9" fmla="*/ 77 h 77"/>
                <a:gd name="T10" fmla="*/ 0 w 1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77">
                  <a:moveTo>
                    <a:pt x="0" y="77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66" name="Freeform 40"/>
            <p:cNvSpPr>
              <a:spLocks/>
            </p:cNvSpPr>
            <p:nvPr userDrawn="1"/>
          </p:nvSpPr>
          <p:spPr bwMode="auto">
            <a:xfrm>
              <a:off x="9939338" y="5881688"/>
              <a:ext cx="85725" cy="128588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0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0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1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0 w 88"/>
                <a:gd name="T35" fmla="*/ 22 h 132"/>
                <a:gd name="T36" fmla="*/ 30 w 88"/>
                <a:gd name="T37" fmla="*/ 25 h 132"/>
                <a:gd name="T38" fmla="*/ 26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5 w 88"/>
                <a:gd name="T45" fmla="*/ 66 h 132"/>
                <a:gd name="T46" fmla="*/ 88 w 88"/>
                <a:gd name="T47" fmla="*/ 93 h 132"/>
                <a:gd name="T48" fmla="*/ 76 w 88"/>
                <a:gd name="T49" fmla="*/ 121 h 132"/>
                <a:gd name="T50" fmla="*/ 44 w 88"/>
                <a:gd name="T51" fmla="*/ 132 h 132"/>
                <a:gd name="T52" fmla="*/ 7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0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49" y="110"/>
                    <a:pt x="54" y="109"/>
                    <a:pt x="57" y="105"/>
                  </a:cubicBezTo>
                  <a:cubicBezTo>
                    <a:pt x="59" y="103"/>
                    <a:pt x="60" y="99"/>
                    <a:pt x="60" y="95"/>
                  </a:cubicBezTo>
                  <a:cubicBezTo>
                    <a:pt x="60" y="90"/>
                    <a:pt x="58" y="86"/>
                    <a:pt x="54" y="82"/>
                  </a:cubicBezTo>
                  <a:cubicBezTo>
                    <a:pt x="52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1" y="47"/>
                    <a:pt x="1" y="35"/>
                  </a:cubicBezTo>
                  <a:cubicBezTo>
                    <a:pt x="1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49" y="23"/>
                    <a:pt x="45" y="22"/>
                    <a:pt x="40" y="22"/>
                  </a:cubicBezTo>
                  <a:cubicBezTo>
                    <a:pt x="36" y="22"/>
                    <a:pt x="33" y="23"/>
                    <a:pt x="30" y="25"/>
                  </a:cubicBezTo>
                  <a:cubicBezTo>
                    <a:pt x="28" y="27"/>
                    <a:pt x="26" y="30"/>
                    <a:pt x="26" y="35"/>
                  </a:cubicBezTo>
                  <a:cubicBezTo>
                    <a:pt x="26" y="39"/>
                    <a:pt x="28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1" y="57"/>
                    <a:pt x="70" y="61"/>
                    <a:pt x="75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6" y="121"/>
                  </a:cubicBezTo>
                  <a:cubicBezTo>
                    <a:pt x="68" y="128"/>
                    <a:pt x="57" y="132"/>
                    <a:pt x="44" y="132"/>
                  </a:cubicBezTo>
                  <a:cubicBezTo>
                    <a:pt x="27" y="132"/>
                    <a:pt x="15" y="126"/>
                    <a:pt x="7" y="114"/>
                  </a:cubicBezTo>
                  <a:cubicBezTo>
                    <a:pt x="3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67" name="Freeform 41"/>
            <p:cNvSpPr>
              <a:spLocks/>
            </p:cNvSpPr>
            <p:nvPr userDrawn="1"/>
          </p:nvSpPr>
          <p:spPr bwMode="auto">
            <a:xfrm>
              <a:off x="10088563" y="5884863"/>
              <a:ext cx="74613" cy="122238"/>
            </a:xfrm>
            <a:custGeom>
              <a:avLst/>
              <a:gdLst>
                <a:gd name="T0" fmla="*/ 0 w 47"/>
                <a:gd name="T1" fmla="*/ 77 h 77"/>
                <a:gd name="T2" fmla="*/ 0 w 47"/>
                <a:gd name="T3" fmla="*/ 0 h 77"/>
                <a:gd name="T4" fmla="*/ 47 w 47"/>
                <a:gd name="T5" fmla="*/ 0 h 77"/>
                <a:gd name="T6" fmla="*/ 47 w 47"/>
                <a:gd name="T7" fmla="*/ 14 h 77"/>
                <a:gd name="T8" fmla="*/ 16 w 47"/>
                <a:gd name="T9" fmla="*/ 14 h 77"/>
                <a:gd name="T10" fmla="*/ 16 w 47"/>
                <a:gd name="T11" fmla="*/ 32 h 77"/>
                <a:gd name="T12" fmla="*/ 43 w 47"/>
                <a:gd name="T13" fmla="*/ 32 h 77"/>
                <a:gd name="T14" fmla="*/ 43 w 47"/>
                <a:gd name="T15" fmla="*/ 45 h 77"/>
                <a:gd name="T16" fmla="*/ 16 w 47"/>
                <a:gd name="T17" fmla="*/ 45 h 77"/>
                <a:gd name="T18" fmla="*/ 16 w 47"/>
                <a:gd name="T19" fmla="*/ 77 h 77"/>
                <a:gd name="T20" fmla="*/ 0 w 47"/>
                <a:gd name="T2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77">
                  <a:moveTo>
                    <a:pt x="0" y="77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4"/>
                  </a:lnTo>
                  <a:lnTo>
                    <a:pt x="16" y="14"/>
                  </a:lnTo>
                  <a:lnTo>
                    <a:pt x="16" y="32"/>
                  </a:lnTo>
                  <a:lnTo>
                    <a:pt x="43" y="32"/>
                  </a:lnTo>
                  <a:lnTo>
                    <a:pt x="43" y="45"/>
                  </a:lnTo>
                  <a:lnTo>
                    <a:pt x="16" y="45"/>
                  </a:lnTo>
                  <a:lnTo>
                    <a:pt x="16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68" name="Freeform 42"/>
            <p:cNvSpPr>
              <a:spLocks noEditPoints="1"/>
            </p:cNvSpPr>
            <p:nvPr userDrawn="1"/>
          </p:nvSpPr>
          <p:spPr bwMode="auto">
            <a:xfrm>
              <a:off x="10172701" y="5881688"/>
              <a:ext cx="104775" cy="128588"/>
            </a:xfrm>
            <a:custGeom>
              <a:avLst/>
              <a:gdLst>
                <a:gd name="T0" fmla="*/ 54 w 107"/>
                <a:gd name="T1" fmla="*/ 0 h 132"/>
                <a:gd name="T2" fmla="*/ 90 w 107"/>
                <a:gd name="T3" fmla="*/ 17 h 132"/>
                <a:gd name="T4" fmla="*/ 107 w 107"/>
                <a:gd name="T5" fmla="*/ 66 h 132"/>
                <a:gd name="T6" fmla="*/ 94 w 107"/>
                <a:gd name="T7" fmla="*/ 111 h 132"/>
                <a:gd name="T8" fmla="*/ 76 w 107"/>
                <a:gd name="T9" fmla="*/ 127 h 132"/>
                <a:gd name="T10" fmla="*/ 53 w 107"/>
                <a:gd name="T11" fmla="*/ 132 h 132"/>
                <a:gd name="T12" fmla="*/ 12 w 107"/>
                <a:gd name="T13" fmla="*/ 110 h 132"/>
                <a:gd name="T14" fmla="*/ 0 w 107"/>
                <a:gd name="T15" fmla="*/ 66 h 132"/>
                <a:gd name="T16" fmla="*/ 15 w 107"/>
                <a:gd name="T17" fmla="*/ 17 h 132"/>
                <a:gd name="T18" fmla="*/ 54 w 107"/>
                <a:gd name="T19" fmla="*/ 0 h 132"/>
                <a:gd name="T20" fmla="*/ 53 w 107"/>
                <a:gd name="T21" fmla="*/ 23 h 132"/>
                <a:gd name="T22" fmla="*/ 34 w 107"/>
                <a:gd name="T23" fmla="*/ 35 h 132"/>
                <a:gd name="T24" fmla="*/ 27 w 107"/>
                <a:gd name="T25" fmla="*/ 66 h 132"/>
                <a:gd name="T26" fmla="*/ 34 w 107"/>
                <a:gd name="T27" fmla="*/ 97 h 132"/>
                <a:gd name="T28" fmla="*/ 44 w 107"/>
                <a:gd name="T29" fmla="*/ 106 h 132"/>
                <a:gd name="T30" fmla="*/ 53 w 107"/>
                <a:gd name="T31" fmla="*/ 109 h 132"/>
                <a:gd name="T32" fmla="*/ 67 w 107"/>
                <a:gd name="T33" fmla="*/ 104 h 132"/>
                <a:gd name="T34" fmla="*/ 77 w 107"/>
                <a:gd name="T35" fmla="*/ 87 h 132"/>
                <a:gd name="T36" fmla="*/ 80 w 107"/>
                <a:gd name="T37" fmla="*/ 66 h 132"/>
                <a:gd name="T38" fmla="*/ 73 w 107"/>
                <a:gd name="T39" fmla="*/ 35 h 132"/>
                <a:gd name="T40" fmla="*/ 53 w 107"/>
                <a:gd name="T41" fmla="*/ 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132">
                  <a:moveTo>
                    <a:pt x="54" y="0"/>
                  </a:moveTo>
                  <a:cubicBezTo>
                    <a:pt x="69" y="0"/>
                    <a:pt x="81" y="6"/>
                    <a:pt x="90" y="17"/>
                  </a:cubicBezTo>
                  <a:cubicBezTo>
                    <a:pt x="101" y="29"/>
                    <a:pt x="107" y="45"/>
                    <a:pt x="107" y="66"/>
                  </a:cubicBezTo>
                  <a:cubicBezTo>
                    <a:pt x="107" y="84"/>
                    <a:pt x="103" y="99"/>
                    <a:pt x="94" y="111"/>
                  </a:cubicBezTo>
                  <a:cubicBezTo>
                    <a:pt x="89" y="118"/>
                    <a:pt x="83" y="123"/>
                    <a:pt x="76" y="127"/>
                  </a:cubicBezTo>
                  <a:cubicBezTo>
                    <a:pt x="69" y="130"/>
                    <a:pt x="62" y="132"/>
                    <a:pt x="53" y="132"/>
                  </a:cubicBezTo>
                  <a:cubicBezTo>
                    <a:pt x="36" y="132"/>
                    <a:pt x="22" y="125"/>
                    <a:pt x="12" y="110"/>
                  </a:cubicBezTo>
                  <a:cubicBezTo>
                    <a:pt x="4" y="99"/>
                    <a:pt x="0" y="84"/>
                    <a:pt x="0" y="66"/>
                  </a:cubicBezTo>
                  <a:cubicBezTo>
                    <a:pt x="0" y="46"/>
                    <a:pt x="5" y="29"/>
                    <a:pt x="15" y="17"/>
                  </a:cubicBezTo>
                  <a:cubicBezTo>
                    <a:pt x="25" y="6"/>
                    <a:pt x="38" y="0"/>
                    <a:pt x="54" y="0"/>
                  </a:cubicBezTo>
                  <a:close/>
                  <a:moveTo>
                    <a:pt x="53" y="23"/>
                  </a:moveTo>
                  <a:cubicBezTo>
                    <a:pt x="45" y="23"/>
                    <a:pt x="38" y="27"/>
                    <a:pt x="34" y="35"/>
                  </a:cubicBezTo>
                  <a:cubicBezTo>
                    <a:pt x="29" y="44"/>
                    <a:pt x="27" y="54"/>
                    <a:pt x="27" y="66"/>
                  </a:cubicBezTo>
                  <a:cubicBezTo>
                    <a:pt x="27" y="78"/>
                    <a:pt x="29" y="89"/>
                    <a:pt x="34" y="97"/>
                  </a:cubicBezTo>
                  <a:cubicBezTo>
                    <a:pt x="36" y="101"/>
                    <a:pt x="39" y="104"/>
                    <a:pt x="44" y="106"/>
                  </a:cubicBezTo>
                  <a:cubicBezTo>
                    <a:pt x="47" y="108"/>
                    <a:pt x="50" y="109"/>
                    <a:pt x="53" y="109"/>
                  </a:cubicBezTo>
                  <a:cubicBezTo>
                    <a:pt x="59" y="109"/>
                    <a:pt x="63" y="107"/>
                    <a:pt x="67" y="104"/>
                  </a:cubicBezTo>
                  <a:cubicBezTo>
                    <a:pt x="71" y="100"/>
                    <a:pt x="75" y="94"/>
                    <a:pt x="77" y="87"/>
                  </a:cubicBezTo>
                  <a:cubicBezTo>
                    <a:pt x="79" y="80"/>
                    <a:pt x="80" y="73"/>
                    <a:pt x="80" y="66"/>
                  </a:cubicBezTo>
                  <a:cubicBezTo>
                    <a:pt x="80" y="54"/>
                    <a:pt x="77" y="43"/>
                    <a:pt x="73" y="35"/>
                  </a:cubicBezTo>
                  <a:cubicBezTo>
                    <a:pt x="68" y="27"/>
                    <a:pt x="61" y="23"/>
                    <a:pt x="53" y="23"/>
                  </a:cubicBez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69" name="Freeform 43"/>
            <p:cNvSpPr>
              <a:spLocks noEditPoints="1"/>
            </p:cNvSpPr>
            <p:nvPr userDrawn="1"/>
          </p:nvSpPr>
          <p:spPr bwMode="auto">
            <a:xfrm>
              <a:off x="10296526" y="5884863"/>
              <a:ext cx="92075" cy="122238"/>
            </a:xfrm>
            <a:custGeom>
              <a:avLst/>
              <a:gdLst>
                <a:gd name="T0" fmla="*/ 0 w 94"/>
                <a:gd name="T1" fmla="*/ 126 h 126"/>
                <a:gd name="T2" fmla="*/ 0 w 94"/>
                <a:gd name="T3" fmla="*/ 0 h 126"/>
                <a:gd name="T4" fmla="*/ 49 w 94"/>
                <a:gd name="T5" fmla="*/ 0 h 126"/>
                <a:gd name="T6" fmla="*/ 78 w 94"/>
                <a:gd name="T7" fmla="*/ 9 h 126"/>
                <a:gd name="T8" fmla="*/ 90 w 94"/>
                <a:gd name="T9" fmla="*/ 35 h 126"/>
                <a:gd name="T10" fmla="*/ 81 w 94"/>
                <a:gd name="T11" fmla="*/ 59 h 126"/>
                <a:gd name="T12" fmla="*/ 72 w 94"/>
                <a:gd name="T13" fmla="*/ 66 h 126"/>
                <a:gd name="T14" fmla="*/ 84 w 94"/>
                <a:gd name="T15" fmla="*/ 76 h 126"/>
                <a:gd name="T16" fmla="*/ 88 w 94"/>
                <a:gd name="T17" fmla="*/ 89 h 126"/>
                <a:gd name="T18" fmla="*/ 89 w 94"/>
                <a:gd name="T19" fmla="*/ 108 h 126"/>
                <a:gd name="T20" fmla="*/ 91 w 94"/>
                <a:gd name="T21" fmla="*/ 121 h 126"/>
                <a:gd name="T22" fmla="*/ 94 w 94"/>
                <a:gd name="T23" fmla="*/ 126 h 126"/>
                <a:gd name="T24" fmla="*/ 66 w 94"/>
                <a:gd name="T25" fmla="*/ 126 h 126"/>
                <a:gd name="T26" fmla="*/ 64 w 94"/>
                <a:gd name="T27" fmla="*/ 119 h 126"/>
                <a:gd name="T28" fmla="*/ 63 w 94"/>
                <a:gd name="T29" fmla="*/ 102 h 126"/>
                <a:gd name="T30" fmla="*/ 59 w 94"/>
                <a:gd name="T31" fmla="*/ 85 h 126"/>
                <a:gd name="T32" fmla="*/ 51 w 94"/>
                <a:gd name="T33" fmla="*/ 77 h 126"/>
                <a:gd name="T34" fmla="*/ 43 w 94"/>
                <a:gd name="T35" fmla="*/ 76 h 126"/>
                <a:gd name="T36" fmla="*/ 27 w 94"/>
                <a:gd name="T37" fmla="*/ 76 h 126"/>
                <a:gd name="T38" fmla="*/ 27 w 94"/>
                <a:gd name="T39" fmla="*/ 126 h 126"/>
                <a:gd name="T40" fmla="*/ 0 w 94"/>
                <a:gd name="T41" fmla="*/ 126 h 126"/>
                <a:gd name="T42" fmla="*/ 27 w 94"/>
                <a:gd name="T43" fmla="*/ 56 h 126"/>
                <a:gd name="T44" fmla="*/ 42 w 94"/>
                <a:gd name="T45" fmla="*/ 56 h 126"/>
                <a:gd name="T46" fmla="*/ 59 w 94"/>
                <a:gd name="T47" fmla="*/ 51 h 126"/>
                <a:gd name="T48" fmla="*/ 63 w 94"/>
                <a:gd name="T49" fmla="*/ 38 h 126"/>
                <a:gd name="T50" fmla="*/ 56 w 94"/>
                <a:gd name="T51" fmla="*/ 24 h 126"/>
                <a:gd name="T52" fmla="*/ 43 w 94"/>
                <a:gd name="T53" fmla="*/ 22 h 126"/>
                <a:gd name="T54" fmla="*/ 27 w 94"/>
                <a:gd name="T55" fmla="*/ 22 h 126"/>
                <a:gd name="T56" fmla="*/ 27 w 94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0"/>
                    <a:pt x="71" y="3"/>
                    <a:pt x="78" y="9"/>
                  </a:cubicBezTo>
                  <a:cubicBezTo>
                    <a:pt x="86" y="15"/>
                    <a:pt x="90" y="24"/>
                    <a:pt x="90" y="35"/>
                  </a:cubicBezTo>
                  <a:cubicBezTo>
                    <a:pt x="90" y="45"/>
                    <a:pt x="87" y="53"/>
                    <a:pt x="81" y="59"/>
                  </a:cubicBezTo>
                  <a:cubicBezTo>
                    <a:pt x="79" y="62"/>
                    <a:pt x="76" y="64"/>
                    <a:pt x="72" y="66"/>
                  </a:cubicBezTo>
                  <a:cubicBezTo>
                    <a:pt x="77" y="68"/>
                    <a:pt x="81" y="71"/>
                    <a:pt x="84" y="76"/>
                  </a:cubicBezTo>
                  <a:cubicBezTo>
                    <a:pt x="85" y="79"/>
                    <a:pt x="87" y="83"/>
                    <a:pt x="88" y="89"/>
                  </a:cubicBezTo>
                  <a:cubicBezTo>
                    <a:pt x="88" y="91"/>
                    <a:pt x="88" y="97"/>
                    <a:pt x="89" y="108"/>
                  </a:cubicBezTo>
                  <a:cubicBezTo>
                    <a:pt x="90" y="115"/>
                    <a:pt x="90" y="119"/>
                    <a:pt x="91" y="121"/>
                  </a:cubicBezTo>
                  <a:cubicBezTo>
                    <a:pt x="92" y="122"/>
                    <a:pt x="92" y="124"/>
                    <a:pt x="94" y="126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65" y="124"/>
                    <a:pt x="64" y="121"/>
                    <a:pt x="64" y="119"/>
                  </a:cubicBezTo>
                  <a:cubicBezTo>
                    <a:pt x="64" y="117"/>
                    <a:pt x="63" y="112"/>
                    <a:pt x="63" y="102"/>
                  </a:cubicBezTo>
                  <a:cubicBezTo>
                    <a:pt x="62" y="94"/>
                    <a:pt x="61" y="88"/>
                    <a:pt x="59" y="85"/>
                  </a:cubicBezTo>
                  <a:cubicBezTo>
                    <a:pt x="57" y="81"/>
                    <a:pt x="55" y="78"/>
                    <a:pt x="51" y="77"/>
                  </a:cubicBezTo>
                  <a:cubicBezTo>
                    <a:pt x="49" y="77"/>
                    <a:pt x="46" y="76"/>
                    <a:pt x="4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2" y="56"/>
                    <a:pt x="42" y="56"/>
                    <a:pt x="42" y="56"/>
                  </a:cubicBezTo>
                  <a:cubicBezTo>
                    <a:pt x="50" y="56"/>
                    <a:pt x="56" y="54"/>
                    <a:pt x="59" y="51"/>
                  </a:cubicBezTo>
                  <a:cubicBezTo>
                    <a:pt x="61" y="48"/>
                    <a:pt x="63" y="44"/>
                    <a:pt x="63" y="38"/>
                  </a:cubicBezTo>
                  <a:cubicBezTo>
                    <a:pt x="63" y="32"/>
                    <a:pt x="61" y="27"/>
                    <a:pt x="56" y="24"/>
                  </a:cubicBezTo>
                  <a:cubicBezTo>
                    <a:pt x="54" y="23"/>
                    <a:pt x="49" y="22"/>
                    <a:pt x="43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70" name="Freeform 44"/>
            <p:cNvSpPr>
              <a:spLocks/>
            </p:cNvSpPr>
            <p:nvPr userDrawn="1"/>
          </p:nvSpPr>
          <p:spPr bwMode="auto">
            <a:xfrm>
              <a:off x="10448926" y="5881688"/>
              <a:ext cx="85725" cy="128588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1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1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2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1 w 88"/>
                <a:gd name="T35" fmla="*/ 22 h 132"/>
                <a:gd name="T36" fmla="*/ 31 w 88"/>
                <a:gd name="T37" fmla="*/ 25 h 132"/>
                <a:gd name="T38" fmla="*/ 27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6 w 88"/>
                <a:gd name="T45" fmla="*/ 66 h 132"/>
                <a:gd name="T46" fmla="*/ 88 w 88"/>
                <a:gd name="T47" fmla="*/ 93 h 132"/>
                <a:gd name="T48" fmla="*/ 77 w 88"/>
                <a:gd name="T49" fmla="*/ 121 h 132"/>
                <a:gd name="T50" fmla="*/ 44 w 88"/>
                <a:gd name="T51" fmla="*/ 132 h 132"/>
                <a:gd name="T52" fmla="*/ 8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1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50" y="110"/>
                    <a:pt x="54" y="109"/>
                    <a:pt x="57" y="105"/>
                  </a:cubicBezTo>
                  <a:cubicBezTo>
                    <a:pt x="59" y="103"/>
                    <a:pt x="61" y="99"/>
                    <a:pt x="61" y="95"/>
                  </a:cubicBezTo>
                  <a:cubicBezTo>
                    <a:pt x="61" y="90"/>
                    <a:pt x="59" y="86"/>
                    <a:pt x="54" y="82"/>
                  </a:cubicBezTo>
                  <a:cubicBezTo>
                    <a:pt x="53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2" y="47"/>
                    <a:pt x="2" y="35"/>
                  </a:cubicBezTo>
                  <a:cubicBezTo>
                    <a:pt x="2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50" y="23"/>
                    <a:pt x="46" y="22"/>
                    <a:pt x="41" y="22"/>
                  </a:cubicBezTo>
                  <a:cubicBezTo>
                    <a:pt x="36" y="22"/>
                    <a:pt x="33" y="23"/>
                    <a:pt x="31" y="25"/>
                  </a:cubicBezTo>
                  <a:cubicBezTo>
                    <a:pt x="28" y="27"/>
                    <a:pt x="27" y="30"/>
                    <a:pt x="27" y="35"/>
                  </a:cubicBezTo>
                  <a:cubicBezTo>
                    <a:pt x="27" y="39"/>
                    <a:pt x="29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2" y="57"/>
                    <a:pt x="70" y="61"/>
                    <a:pt x="76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7" y="121"/>
                  </a:cubicBezTo>
                  <a:cubicBezTo>
                    <a:pt x="68" y="128"/>
                    <a:pt x="58" y="132"/>
                    <a:pt x="44" y="132"/>
                  </a:cubicBezTo>
                  <a:cubicBezTo>
                    <a:pt x="28" y="132"/>
                    <a:pt x="16" y="126"/>
                    <a:pt x="8" y="114"/>
                  </a:cubicBezTo>
                  <a:cubicBezTo>
                    <a:pt x="4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71" name="Freeform 45"/>
            <p:cNvSpPr>
              <a:spLocks/>
            </p:cNvSpPr>
            <p:nvPr userDrawn="1"/>
          </p:nvSpPr>
          <p:spPr bwMode="auto">
            <a:xfrm>
              <a:off x="10552113" y="5884863"/>
              <a:ext cx="92075" cy="122238"/>
            </a:xfrm>
            <a:custGeom>
              <a:avLst/>
              <a:gdLst>
                <a:gd name="T0" fmla="*/ 0 w 58"/>
                <a:gd name="T1" fmla="*/ 77 h 77"/>
                <a:gd name="T2" fmla="*/ 0 w 58"/>
                <a:gd name="T3" fmla="*/ 0 h 77"/>
                <a:gd name="T4" fmla="*/ 17 w 58"/>
                <a:gd name="T5" fmla="*/ 0 h 77"/>
                <a:gd name="T6" fmla="*/ 17 w 58"/>
                <a:gd name="T7" fmla="*/ 29 h 77"/>
                <a:gd name="T8" fmla="*/ 41 w 58"/>
                <a:gd name="T9" fmla="*/ 29 h 77"/>
                <a:gd name="T10" fmla="*/ 41 w 58"/>
                <a:gd name="T11" fmla="*/ 0 h 77"/>
                <a:gd name="T12" fmla="*/ 58 w 58"/>
                <a:gd name="T13" fmla="*/ 0 h 77"/>
                <a:gd name="T14" fmla="*/ 58 w 58"/>
                <a:gd name="T15" fmla="*/ 77 h 77"/>
                <a:gd name="T16" fmla="*/ 41 w 58"/>
                <a:gd name="T17" fmla="*/ 77 h 77"/>
                <a:gd name="T18" fmla="*/ 41 w 58"/>
                <a:gd name="T19" fmla="*/ 43 h 77"/>
                <a:gd name="T20" fmla="*/ 17 w 58"/>
                <a:gd name="T21" fmla="*/ 43 h 77"/>
                <a:gd name="T22" fmla="*/ 17 w 58"/>
                <a:gd name="T23" fmla="*/ 77 h 77"/>
                <a:gd name="T24" fmla="*/ 0 w 58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77">
                  <a:moveTo>
                    <a:pt x="0" y="77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29"/>
                  </a:lnTo>
                  <a:lnTo>
                    <a:pt x="41" y="29"/>
                  </a:lnTo>
                  <a:lnTo>
                    <a:pt x="41" y="0"/>
                  </a:lnTo>
                  <a:lnTo>
                    <a:pt x="58" y="0"/>
                  </a:lnTo>
                  <a:lnTo>
                    <a:pt x="58" y="77"/>
                  </a:lnTo>
                  <a:lnTo>
                    <a:pt x="41" y="77"/>
                  </a:lnTo>
                  <a:lnTo>
                    <a:pt x="41" y="43"/>
                  </a:lnTo>
                  <a:lnTo>
                    <a:pt x="17" y="43"/>
                  </a:lnTo>
                  <a:lnTo>
                    <a:pt x="17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72" name="Freeform 46"/>
            <p:cNvSpPr>
              <a:spLocks noEditPoints="1"/>
            </p:cNvSpPr>
            <p:nvPr userDrawn="1"/>
          </p:nvSpPr>
          <p:spPr bwMode="auto">
            <a:xfrm>
              <a:off x="10656888" y="5884863"/>
              <a:ext cx="104775" cy="122238"/>
            </a:xfrm>
            <a:custGeom>
              <a:avLst/>
              <a:gdLst>
                <a:gd name="T0" fmla="*/ 25 w 66"/>
                <a:gd name="T1" fmla="*/ 0 h 77"/>
                <a:gd name="T2" fmla="*/ 42 w 66"/>
                <a:gd name="T3" fmla="*/ 0 h 77"/>
                <a:gd name="T4" fmla="*/ 66 w 66"/>
                <a:gd name="T5" fmla="*/ 77 h 77"/>
                <a:gd name="T6" fmla="*/ 49 w 66"/>
                <a:gd name="T7" fmla="*/ 77 h 77"/>
                <a:gd name="T8" fmla="*/ 44 w 66"/>
                <a:gd name="T9" fmla="*/ 60 h 77"/>
                <a:gd name="T10" fmla="*/ 22 w 66"/>
                <a:gd name="T11" fmla="*/ 60 h 77"/>
                <a:gd name="T12" fmla="*/ 18 w 66"/>
                <a:gd name="T13" fmla="*/ 77 h 77"/>
                <a:gd name="T14" fmla="*/ 0 w 66"/>
                <a:gd name="T15" fmla="*/ 77 h 77"/>
                <a:gd name="T16" fmla="*/ 25 w 66"/>
                <a:gd name="T17" fmla="*/ 0 h 77"/>
                <a:gd name="T18" fmla="*/ 26 w 66"/>
                <a:gd name="T19" fmla="*/ 47 h 77"/>
                <a:gd name="T20" fmla="*/ 41 w 66"/>
                <a:gd name="T21" fmla="*/ 47 h 77"/>
                <a:gd name="T22" fmla="*/ 33 w 66"/>
                <a:gd name="T23" fmla="*/ 21 h 77"/>
                <a:gd name="T24" fmla="*/ 26 w 66"/>
                <a:gd name="T25" fmla="*/ 4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77">
                  <a:moveTo>
                    <a:pt x="25" y="0"/>
                  </a:moveTo>
                  <a:lnTo>
                    <a:pt x="42" y="0"/>
                  </a:lnTo>
                  <a:lnTo>
                    <a:pt x="66" y="77"/>
                  </a:lnTo>
                  <a:lnTo>
                    <a:pt x="49" y="77"/>
                  </a:lnTo>
                  <a:lnTo>
                    <a:pt x="44" y="60"/>
                  </a:lnTo>
                  <a:lnTo>
                    <a:pt x="22" y="60"/>
                  </a:lnTo>
                  <a:lnTo>
                    <a:pt x="18" y="77"/>
                  </a:lnTo>
                  <a:lnTo>
                    <a:pt x="0" y="77"/>
                  </a:lnTo>
                  <a:lnTo>
                    <a:pt x="25" y="0"/>
                  </a:lnTo>
                  <a:close/>
                  <a:moveTo>
                    <a:pt x="26" y="47"/>
                  </a:moveTo>
                  <a:lnTo>
                    <a:pt x="41" y="47"/>
                  </a:lnTo>
                  <a:lnTo>
                    <a:pt x="33" y="21"/>
                  </a:lnTo>
                  <a:lnTo>
                    <a:pt x="26" y="4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73" name="Freeform 47"/>
            <p:cNvSpPr>
              <a:spLocks noEditPoints="1"/>
            </p:cNvSpPr>
            <p:nvPr userDrawn="1"/>
          </p:nvSpPr>
          <p:spPr bwMode="auto">
            <a:xfrm>
              <a:off x="10775951" y="5884863"/>
              <a:ext cx="90488" cy="122238"/>
            </a:xfrm>
            <a:custGeom>
              <a:avLst/>
              <a:gdLst>
                <a:gd name="T0" fmla="*/ 0 w 93"/>
                <a:gd name="T1" fmla="*/ 126 h 126"/>
                <a:gd name="T2" fmla="*/ 0 w 93"/>
                <a:gd name="T3" fmla="*/ 0 h 126"/>
                <a:gd name="T4" fmla="*/ 48 w 93"/>
                <a:gd name="T5" fmla="*/ 0 h 126"/>
                <a:gd name="T6" fmla="*/ 77 w 93"/>
                <a:gd name="T7" fmla="*/ 9 h 126"/>
                <a:gd name="T8" fmla="*/ 89 w 93"/>
                <a:gd name="T9" fmla="*/ 35 h 126"/>
                <a:gd name="T10" fmla="*/ 81 w 93"/>
                <a:gd name="T11" fmla="*/ 59 h 126"/>
                <a:gd name="T12" fmla="*/ 71 w 93"/>
                <a:gd name="T13" fmla="*/ 66 h 126"/>
                <a:gd name="T14" fmla="*/ 83 w 93"/>
                <a:gd name="T15" fmla="*/ 76 h 126"/>
                <a:gd name="T16" fmla="*/ 87 w 93"/>
                <a:gd name="T17" fmla="*/ 89 h 126"/>
                <a:gd name="T18" fmla="*/ 89 w 93"/>
                <a:gd name="T19" fmla="*/ 108 h 126"/>
                <a:gd name="T20" fmla="*/ 91 w 93"/>
                <a:gd name="T21" fmla="*/ 121 h 126"/>
                <a:gd name="T22" fmla="*/ 93 w 93"/>
                <a:gd name="T23" fmla="*/ 126 h 126"/>
                <a:gd name="T24" fmla="*/ 65 w 93"/>
                <a:gd name="T25" fmla="*/ 126 h 126"/>
                <a:gd name="T26" fmla="*/ 63 w 93"/>
                <a:gd name="T27" fmla="*/ 119 h 126"/>
                <a:gd name="T28" fmla="*/ 62 w 93"/>
                <a:gd name="T29" fmla="*/ 102 h 126"/>
                <a:gd name="T30" fmla="*/ 59 w 93"/>
                <a:gd name="T31" fmla="*/ 85 h 126"/>
                <a:gd name="T32" fmla="*/ 50 w 93"/>
                <a:gd name="T33" fmla="*/ 77 h 126"/>
                <a:gd name="T34" fmla="*/ 42 w 93"/>
                <a:gd name="T35" fmla="*/ 76 h 126"/>
                <a:gd name="T36" fmla="*/ 27 w 93"/>
                <a:gd name="T37" fmla="*/ 76 h 126"/>
                <a:gd name="T38" fmla="*/ 27 w 93"/>
                <a:gd name="T39" fmla="*/ 126 h 126"/>
                <a:gd name="T40" fmla="*/ 0 w 93"/>
                <a:gd name="T41" fmla="*/ 126 h 126"/>
                <a:gd name="T42" fmla="*/ 27 w 93"/>
                <a:gd name="T43" fmla="*/ 56 h 126"/>
                <a:gd name="T44" fmla="*/ 41 w 93"/>
                <a:gd name="T45" fmla="*/ 56 h 126"/>
                <a:gd name="T46" fmla="*/ 58 w 93"/>
                <a:gd name="T47" fmla="*/ 51 h 126"/>
                <a:gd name="T48" fmla="*/ 62 w 93"/>
                <a:gd name="T49" fmla="*/ 38 h 126"/>
                <a:gd name="T50" fmla="*/ 56 w 93"/>
                <a:gd name="T51" fmla="*/ 24 h 126"/>
                <a:gd name="T52" fmla="*/ 42 w 93"/>
                <a:gd name="T53" fmla="*/ 22 h 126"/>
                <a:gd name="T54" fmla="*/ 27 w 93"/>
                <a:gd name="T55" fmla="*/ 22 h 126"/>
                <a:gd name="T56" fmla="*/ 27 w 93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1" y="0"/>
                    <a:pt x="70" y="3"/>
                    <a:pt x="77" y="9"/>
                  </a:cubicBezTo>
                  <a:cubicBezTo>
                    <a:pt x="85" y="15"/>
                    <a:pt x="89" y="24"/>
                    <a:pt x="89" y="35"/>
                  </a:cubicBezTo>
                  <a:cubicBezTo>
                    <a:pt x="89" y="45"/>
                    <a:pt x="86" y="53"/>
                    <a:pt x="81" y="59"/>
                  </a:cubicBezTo>
                  <a:cubicBezTo>
                    <a:pt x="78" y="62"/>
                    <a:pt x="75" y="64"/>
                    <a:pt x="71" y="66"/>
                  </a:cubicBezTo>
                  <a:cubicBezTo>
                    <a:pt x="76" y="68"/>
                    <a:pt x="80" y="71"/>
                    <a:pt x="83" y="76"/>
                  </a:cubicBezTo>
                  <a:cubicBezTo>
                    <a:pt x="85" y="79"/>
                    <a:pt x="86" y="83"/>
                    <a:pt x="87" y="89"/>
                  </a:cubicBezTo>
                  <a:cubicBezTo>
                    <a:pt x="87" y="91"/>
                    <a:pt x="88" y="97"/>
                    <a:pt x="89" y="108"/>
                  </a:cubicBezTo>
                  <a:cubicBezTo>
                    <a:pt x="89" y="115"/>
                    <a:pt x="90" y="119"/>
                    <a:pt x="91" y="121"/>
                  </a:cubicBezTo>
                  <a:cubicBezTo>
                    <a:pt x="91" y="122"/>
                    <a:pt x="92" y="124"/>
                    <a:pt x="93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4" y="124"/>
                    <a:pt x="64" y="121"/>
                    <a:pt x="63" y="119"/>
                  </a:cubicBezTo>
                  <a:cubicBezTo>
                    <a:pt x="63" y="117"/>
                    <a:pt x="63" y="112"/>
                    <a:pt x="62" y="102"/>
                  </a:cubicBezTo>
                  <a:cubicBezTo>
                    <a:pt x="61" y="94"/>
                    <a:pt x="60" y="88"/>
                    <a:pt x="59" y="85"/>
                  </a:cubicBezTo>
                  <a:cubicBezTo>
                    <a:pt x="57" y="81"/>
                    <a:pt x="54" y="78"/>
                    <a:pt x="50" y="77"/>
                  </a:cubicBezTo>
                  <a:cubicBezTo>
                    <a:pt x="48" y="77"/>
                    <a:pt x="46" y="76"/>
                    <a:pt x="42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1" y="56"/>
                    <a:pt x="41" y="56"/>
                    <a:pt x="41" y="56"/>
                  </a:cubicBezTo>
                  <a:cubicBezTo>
                    <a:pt x="50" y="56"/>
                    <a:pt x="55" y="54"/>
                    <a:pt x="58" y="51"/>
                  </a:cubicBezTo>
                  <a:cubicBezTo>
                    <a:pt x="61" y="48"/>
                    <a:pt x="62" y="44"/>
                    <a:pt x="62" y="38"/>
                  </a:cubicBezTo>
                  <a:cubicBezTo>
                    <a:pt x="62" y="32"/>
                    <a:pt x="60" y="27"/>
                    <a:pt x="56" y="24"/>
                  </a:cubicBezTo>
                  <a:cubicBezTo>
                    <a:pt x="53" y="23"/>
                    <a:pt x="48" y="22"/>
                    <a:pt x="42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74" name="Freeform 48"/>
            <p:cNvSpPr>
              <a:spLocks/>
            </p:cNvSpPr>
            <p:nvPr userDrawn="1"/>
          </p:nvSpPr>
          <p:spPr bwMode="auto">
            <a:xfrm>
              <a:off x="10887076" y="5884863"/>
              <a:ext cx="25400" cy="122238"/>
            </a:xfrm>
            <a:custGeom>
              <a:avLst/>
              <a:gdLst>
                <a:gd name="T0" fmla="*/ 0 w 16"/>
                <a:gd name="T1" fmla="*/ 77 h 77"/>
                <a:gd name="T2" fmla="*/ 0 w 16"/>
                <a:gd name="T3" fmla="*/ 0 h 77"/>
                <a:gd name="T4" fmla="*/ 8 w 16"/>
                <a:gd name="T5" fmla="*/ 0 h 77"/>
                <a:gd name="T6" fmla="*/ 16 w 16"/>
                <a:gd name="T7" fmla="*/ 0 h 77"/>
                <a:gd name="T8" fmla="*/ 16 w 16"/>
                <a:gd name="T9" fmla="*/ 77 h 77"/>
                <a:gd name="T10" fmla="*/ 0 w 1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77">
                  <a:moveTo>
                    <a:pt x="0" y="77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75" name="Freeform 49"/>
            <p:cNvSpPr>
              <a:spLocks/>
            </p:cNvSpPr>
            <p:nvPr userDrawn="1"/>
          </p:nvSpPr>
          <p:spPr bwMode="auto">
            <a:xfrm>
              <a:off x="10936288" y="5884863"/>
              <a:ext cx="90488" cy="122238"/>
            </a:xfrm>
            <a:custGeom>
              <a:avLst/>
              <a:gdLst>
                <a:gd name="T0" fmla="*/ 0 w 57"/>
                <a:gd name="T1" fmla="*/ 77 h 77"/>
                <a:gd name="T2" fmla="*/ 0 w 57"/>
                <a:gd name="T3" fmla="*/ 0 h 77"/>
                <a:gd name="T4" fmla="*/ 17 w 57"/>
                <a:gd name="T5" fmla="*/ 0 h 77"/>
                <a:gd name="T6" fmla="*/ 41 w 57"/>
                <a:gd name="T7" fmla="*/ 50 h 77"/>
                <a:gd name="T8" fmla="*/ 41 w 57"/>
                <a:gd name="T9" fmla="*/ 0 h 77"/>
                <a:gd name="T10" fmla="*/ 57 w 57"/>
                <a:gd name="T11" fmla="*/ 0 h 77"/>
                <a:gd name="T12" fmla="*/ 57 w 57"/>
                <a:gd name="T13" fmla="*/ 77 h 77"/>
                <a:gd name="T14" fmla="*/ 41 w 57"/>
                <a:gd name="T15" fmla="*/ 77 h 77"/>
                <a:gd name="T16" fmla="*/ 16 w 57"/>
                <a:gd name="T17" fmla="*/ 27 h 77"/>
                <a:gd name="T18" fmla="*/ 16 w 57"/>
                <a:gd name="T19" fmla="*/ 77 h 77"/>
                <a:gd name="T20" fmla="*/ 0 w 57"/>
                <a:gd name="T2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77">
                  <a:moveTo>
                    <a:pt x="0" y="77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41" y="50"/>
                  </a:lnTo>
                  <a:lnTo>
                    <a:pt x="41" y="0"/>
                  </a:lnTo>
                  <a:lnTo>
                    <a:pt x="57" y="0"/>
                  </a:lnTo>
                  <a:lnTo>
                    <a:pt x="57" y="77"/>
                  </a:lnTo>
                  <a:lnTo>
                    <a:pt x="41" y="77"/>
                  </a:lnTo>
                  <a:lnTo>
                    <a:pt x="16" y="27"/>
                  </a:lnTo>
                  <a:lnTo>
                    <a:pt x="16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76" name="Freeform 50"/>
            <p:cNvSpPr>
              <a:spLocks/>
            </p:cNvSpPr>
            <p:nvPr userDrawn="1"/>
          </p:nvSpPr>
          <p:spPr bwMode="auto">
            <a:xfrm>
              <a:off x="11045826" y="5881688"/>
              <a:ext cx="100013" cy="128588"/>
            </a:xfrm>
            <a:custGeom>
              <a:avLst/>
              <a:gdLst>
                <a:gd name="T0" fmla="*/ 102 w 102"/>
                <a:gd name="T1" fmla="*/ 129 h 132"/>
                <a:gd name="T2" fmla="*/ 82 w 102"/>
                <a:gd name="T3" fmla="*/ 129 h 132"/>
                <a:gd name="T4" fmla="*/ 82 w 102"/>
                <a:gd name="T5" fmla="*/ 115 h 132"/>
                <a:gd name="T6" fmla="*/ 73 w 102"/>
                <a:gd name="T7" fmla="*/ 124 h 132"/>
                <a:gd name="T8" fmla="*/ 51 w 102"/>
                <a:gd name="T9" fmla="*/ 132 h 132"/>
                <a:gd name="T10" fmla="*/ 14 w 102"/>
                <a:gd name="T11" fmla="*/ 113 h 132"/>
                <a:gd name="T12" fmla="*/ 0 w 102"/>
                <a:gd name="T13" fmla="*/ 67 h 132"/>
                <a:gd name="T14" fmla="*/ 14 w 102"/>
                <a:gd name="T15" fmla="*/ 20 h 132"/>
                <a:gd name="T16" fmla="*/ 54 w 102"/>
                <a:gd name="T17" fmla="*/ 0 h 132"/>
                <a:gd name="T18" fmla="*/ 89 w 102"/>
                <a:gd name="T19" fmla="*/ 16 h 132"/>
                <a:gd name="T20" fmla="*/ 100 w 102"/>
                <a:gd name="T21" fmla="*/ 39 h 132"/>
                <a:gd name="T22" fmla="*/ 100 w 102"/>
                <a:gd name="T23" fmla="*/ 45 h 132"/>
                <a:gd name="T24" fmla="*/ 74 w 102"/>
                <a:gd name="T25" fmla="*/ 45 h 132"/>
                <a:gd name="T26" fmla="*/ 70 w 102"/>
                <a:gd name="T27" fmla="*/ 32 h 132"/>
                <a:gd name="T28" fmla="*/ 53 w 102"/>
                <a:gd name="T29" fmla="*/ 23 h 132"/>
                <a:gd name="T30" fmla="*/ 34 w 102"/>
                <a:gd name="T31" fmla="*/ 35 h 132"/>
                <a:gd name="T32" fmla="*/ 27 w 102"/>
                <a:gd name="T33" fmla="*/ 66 h 132"/>
                <a:gd name="T34" fmla="*/ 35 w 102"/>
                <a:gd name="T35" fmla="*/ 99 h 132"/>
                <a:gd name="T36" fmla="*/ 54 w 102"/>
                <a:gd name="T37" fmla="*/ 109 h 132"/>
                <a:gd name="T38" fmla="*/ 72 w 102"/>
                <a:gd name="T39" fmla="*/ 100 h 132"/>
                <a:gd name="T40" fmla="*/ 77 w 102"/>
                <a:gd name="T41" fmla="*/ 81 h 132"/>
                <a:gd name="T42" fmla="*/ 55 w 102"/>
                <a:gd name="T43" fmla="*/ 81 h 132"/>
                <a:gd name="T44" fmla="*/ 55 w 102"/>
                <a:gd name="T45" fmla="*/ 61 h 132"/>
                <a:gd name="T46" fmla="*/ 102 w 102"/>
                <a:gd name="T47" fmla="*/ 61 h 132"/>
                <a:gd name="T48" fmla="*/ 102 w 102"/>
                <a:gd name="T49" fmla="*/ 1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32">
                  <a:moveTo>
                    <a:pt x="102" y="129"/>
                  </a:moveTo>
                  <a:cubicBezTo>
                    <a:pt x="82" y="129"/>
                    <a:pt x="82" y="129"/>
                    <a:pt x="82" y="129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9" y="119"/>
                    <a:pt x="76" y="122"/>
                    <a:pt x="73" y="124"/>
                  </a:cubicBezTo>
                  <a:cubicBezTo>
                    <a:pt x="67" y="129"/>
                    <a:pt x="59" y="132"/>
                    <a:pt x="51" y="132"/>
                  </a:cubicBezTo>
                  <a:cubicBezTo>
                    <a:pt x="35" y="132"/>
                    <a:pt x="23" y="125"/>
                    <a:pt x="14" y="113"/>
                  </a:cubicBezTo>
                  <a:cubicBezTo>
                    <a:pt x="5" y="101"/>
                    <a:pt x="0" y="85"/>
                    <a:pt x="0" y="67"/>
                  </a:cubicBezTo>
                  <a:cubicBezTo>
                    <a:pt x="0" y="48"/>
                    <a:pt x="5" y="33"/>
                    <a:pt x="14" y="20"/>
                  </a:cubicBezTo>
                  <a:cubicBezTo>
                    <a:pt x="24" y="7"/>
                    <a:pt x="37" y="0"/>
                    <a:pt x="54" y="0"/>
                  </a:cubicBezTo>
                  <a:cubicBezTo>
                    <a:pt x="68" y="0"/>
                    <a:pt x="79" y="5"/>
                    <a:pt x="89" y="16"/>
                  </a:cubicBezTo>
                  <a:cubicBezTo>
                    <a:pt x="94" y="23"/>
                    <a:pt x="98" y="30"/>
                    <a:pt x="100" y="39"/>
                  </a:cubicBezTo>
                  <a:cubicBezTo>
                    <a:pt x="100" y="40"/>
                    <a:pt x="100" y="42"/>
                    <a:pt x="100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3" y="40"/>
                    <a:pt x="72" y="35"/>
                    <a:pt x="70" y="32"/>
                  </a:cubicBezTo>
                  <a:cubicBezTo>
                    <a:pt x="66" y="26"/>
                    <a:pt x="60" y="23"/>
                    <a:pt x="53" y="23"/>
                  </a:cubicBezTo>
                  <a:cubicBezTo>
                    <a:pt x="45" y="23"/>
                    <a:pt x="39" y="27"/>
                    <a:pt x="34" y="35"/>
                  </a:cubicBezTo>
                  <a:cubicBezTo>
                    <a:pt x="30" y="43"/>
                    <a:pt x="27" y="53"/>
                    <a:pt x="27" y="66"/>
                  </a:cubicBezTo>
                  <a:cubicBezTo>
                    <a:pt x="27" y="80"/>
                    <a:pt x="30" y="91"/>
                    <a:pt x="35" y="99"/>
                  </a:cubicBezTo>
                  <a:cubicBezTo>
                    <a:pt x="39" y="106"/>
                    <a:pt x="46" y="109"/>
                    <a:pt x="54" y="109"/>
                  </a:cubicBezTo>
                  <a:cubicBezTo>
                    <a:pt x="62" y="109"/>
                    <a:pt x="68" y="106"/>
                    <a:pt x="72" y="100"/>
                  </a:cubicBezTo>
                  <a:cubicBezTo>
                    <a:pt x="75" y="95"/>
                    <a:pt x="77" y="89"/>
                    <a:pt x="77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02" y="129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077" name="Freeform 51"/>
            <p:cNvSpPr>
              <a:spLocks/>
            </p:cNvSpPr>
            <p:nvPr userDrawn="1"/>
          </p:nvSpPr>
          <p:spPr bwMode="auto">
            <a:xfrm>
              <a:off x="11169651" y="5981700"/>
              <a:ext cx="26988" cy="25400"/>
            </a:xfrm>
            <a:custGeom>
              <a:avLst/>
              <a:gdLst>
                <a:gd name="T0" fmla="*/ 17 w 17"/>
                <a:gd name="T1" fmla="*/ 0 h 16"/>
                <a:gd name="T2" fmla="*/ 17 w 17"/>
                <a:gd name="T3" fmla="*/ 16 h 16"/>
                <a:gd name="T4" fmla="*/ 0 w 17"/>
                <a:gd name="T5" fmla="*/ 16 h 16"/>
                <a:gd name="T6" fmla="*/ 0 w 17"/>
                <a:gd name="T7" fmla="*/ 0 h 16"/>
                <a:gd name="T8" fmla="*/ 9 w 17"/>
                <a:gd name="T9" fmla="*/ 0 h 16"/>
                <a:gd name="T10" fmla="*/ 17 w 17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</p:spTree>
    <p:extLst>
      <p:ext uri="{BB962C8B-B14F-4D97-AF65-F5344CB8AC3E}">
        <p14:creationId xmlns:p14="http://schemas.microsoft.com/office/powerpoint/2010/main" val="31107752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Grafik 11" descr="TKOM_39L_Grillen_7475.jpg"/>
          <p:cNvPicPr>
            <a:picLocks noChangeAspect="1"/>
          </p:cNvPicPr>
          <p:nvPr userDrawn="1"/>
        </p:nvPicPr>
        <p:blipFill>
          <a:blip r:embed="rId5"/>
          <a:srcRect b="58195"/>
          <a:stretch>
            <a:fillRect/>
          </a:stretch>
        </p:blipFill>
        <p:spPr bwMode="hidden">
          <a:xfrm>
            <a:off x="342678" y="342891"/>
            <a:ext cx="11504128" cy="3208987"/>
          </a:xfrm>
          <a:prstGeom prst="rect">
            <a:avLst/>
          </a:prstGeom>
        </p:spPr>
      </p:pic>
      <p:pic>
        <p:nvPicPr>
          <p:cNvPr id="10" name="Picture 27" descr="magenta_flaeche_70"/>
          <p:cNvPicPr>
            <a:picLocks noChangeArrowheads="1"/>
          </p:cNvPicPr>
          <p:nvPr userDrawn="1"/>
        </p:nvPicPr>
        <p:blipFill>
          <a:blip r:embed="rId6" cstate="print"/>
          <a:srcRect r="11" b="-468"/>
          <a:stretch>
            <a:fillRect/>
          </a:stretch>
        </p:blipFill>
        <p:spPr bwMode="ltGray">
          <a:xfrm>
            <a:off x="342679" y="3066340"/>
            <a:ext cx="11504128" cy="485538"/>
          </a:xfrm>
          <a:prstGeom prst="rect">
            <a:avLst/>
          </a:prstGeom>
          <a:noFill/>
        </p:spPr>
      </p:pic>
      <p:sp>
        <p:nvSpPr>
          <p:cNvPr id="45058" name="Titelplatzhalter 1"/>
          <p:cNvSpPr>
            <a:spLocks noGrp="1"/>
          </p:cNvSpPr>
          <p:nvPr userDrawn="1">
            <p:ph type="ctrTitle" hasCustomPrompt="1"/>
          </p:nvPr>
        </p:nvSpPr>
        <p:spPr bwMode="ltGray">
          <a:xfrm>
            <a:off x="342679" y="3390591"/>
            <a:ext cx="11504128" cy="2096481"/>
          </a:xfrm>
          <a:solidFill>
            <a:schemeClr val="tx2"/>
          </a:solidFill>
        </p:spPr>
        <p:txBody>
          <a:bodyPr lIns="143990">
            <a:noAutofit/>
          </a:bodyPr>
          <a:lstStyle>
            <a:lvl1pPr>
              <a:defRPr sz="4232" smtClean="0">
                <a:solidFill>
                  <a:schemeClr val="bg1"/>
                </a:solidFill>
                <a:latin typeface="TeleGrotesk Next Ultra" pitchFamily="2" charset="0"/>
                <a:cs typeface="TeleGrotesk Next Ultra" pitchFamily="2" charset="0"/>
                <a:sym typeface="TeleGrotesk Next Ultra" pitchFamily="2" charset="0"/>
              </a:defRPr>
            </a:lvl1pPr>
          </a:lstStyle>
          <a:p>
            <a:r>
              <a:rPr lang="en-US" dirty="0" err="1"/>
              <a:t>TeleGrotesk</a:t>
            </a:r>
            <a:r>
              <a:rPr lang="en-US" dirty="0"/>
              <a:t> next Ultra </a:t>
            </a:r>
            <a:br>
              <a:rPr lang="en-US" dirty="0"/>
            </a:br>
            <a:r>
              <a:rPr lang="en-US" dirty="0"/>
              <a:t>(40) 48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45059" name="Textplatzhalter 2"/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342680" y="4800470"/>
            <a:ext cx="11501603" cy="390866"/>
          </a:xfrm>
        </p:spPr>
        <p:txBody>
          <a:bodyPr lIns="143990">
            <a:spAutoFit/>
          </a:bodyPr>
          <a:lstStyle>
            <a:lvl1pPr marL="0" marR="0" indent="0" algn="l" defTabSz="60970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None/>
              <a:tabLst/>
              <a:defRPr sz="2539" b="0" smtClean="0">
                <a:solidFill>
                  <a:schemeClr val="bg1"/>
                </a:solidFill>
                <a:latin typeface="TeleGrotesk Next" pitchFamily="2" charset="0"/>
                <a:sym typeface="TeleGrotesk Next" pitchFamily="2" charset="0"/>
              </a:defRPr>
            </a:lvl1pPr>
          </a:lstStyle>
          <a:p>
            <a:r>
              <a:rPr lang="en-US" dirty="0"/>
              <a:t>Sub-heading: </a:t>
            </a:r>
            <a:r>
              <a:rPr lang="en-US" dirty="0" err="1"/>
              <a:t>TeleGrotesk</a:t>
            </a:r>
            <a:r>
              <a:rPr lang="en-US" dirty="0"/>
              <a:t> Next 24 </a:t>
            </a:r>
            <a:r>
              <a:rPr lang="en-US" dirty="0" err="1"/>
              <a:t>pt</a:t>
            </a:r>
            <a:endParaRPr lang="en-US" dirty="0"/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342680" y="6004531"/>
            <a:ext cx="1044837" cy="514098"/>
            <a:chOff x="323850" y="5673725"/>
            <a:chExt cx="987425" cy="485775"/>
          </a:xfrm>
        </p:grpSpPr>
        <p:sp>
          <p:nvSpPr>
            <p:cNvPr id="13" name="Freeform 5"/>
            <p:cNvSpPr>
              <a:spLocks/>
            </p:cNvSpPr>
            <p:nvPr userDrawn="1"/>
          </p:nvSpPr>
          <p:spPr bwMode="auto">
            <a:xfrm>
              <a:off x="323850" y="5897563"/>
              <a:ext cx="98425" cy="96838"/>
            </a:xfrm>
            <a:custGeom>
              <a:avLst/>
              <a:gdLst>
                <a:gd name="T0" fmla="*/ 0 w 62"/>
                <a:gd name="T1" fmla="*/ 61 h 61"/>
                <a:gd name="T2" fmla="*/ 0 w 62"/>
                <a:gd name="T3" fmla="*/ 0 h 61"/>
                <a:gd name="T4" fmla="*/ 33 w 62"/>
                <a:gd name="T5" fmla="*/ 0 h 61"/>
                <a:gd name="T6" fmla="*/ 62 w 62"/>
                <a:gd name="T7" fmla="*/ 0 h 61"/>
                <a:gd name="T8" fmla="*/ 62 w 62"/>
                <a:gd name="T9" fmla="*/ 61 h 61"/>
                <a:gd name="T10" fmla="*/ 0 w 62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1">
                  <a:moveTo>
                    <a:pt x="0" y="61"/>
                  </a:moveTo>
                  <a:lnTo>
                    <a:pt x="0" y="0"/>
                  </a:lnTo>
                  <a:lnTo>
                    <a:pt x="33" y="0"/>
                  </a:lnTo>
                  <a:lnTo>
                    <a:pt x="62" y="0"/>
                  </a:lnTo>
                  <a:lnTo>
                    <a:pt x="62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623888" y="5897563"/>
              <a:ext cx="98425" cy="96838"/>
            </a:xfrm>
            <a:custGeom>
              <a:avLst/>
              <a:gdLst>
                <a:gd name="T0" fmla="*/ 0 w 62"/>
                <a:gd name="T1" fmla="*/ 61 h 61"/>
                <a:gd name="T2" fmla="*/ 0 w 62"/>
                <a:gd name="T3" fmla="*/ 0 h 61"/>
                <a:gd name="T4" fmla="*/ 30 w 62"/>
                <a:gd name="T5" fmla="*/ 0 h 61"/>
                <a:gd name="T6" fmla="*/ 62 w 62"/>
                <a:gd name="T7" fmla="*/ 0 h 61"/>
                <a:gd name="T8" fmla="*/ 62 w 62"/>
                <a:gd name="T9" fmla="*/ 61 h 61"/>
                <a:gd name="T10" fmla="*/ 0 w 62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1">
                  <a:moveTo>
                    <a:pt x="0" y="61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2" y="0"/>
                  </a:lnTo>
                  <a:lnTo>
                    <a:pt x="62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919163" y="5897563"/>
              <a:ext cx="96838" cy="96838"/>
            </a:xfrm>
            <a:custGeom>
              <a:avLst/>
              <a:gdLst>
                <a:gd name="T0" fmla="*/ 0 w 61"/>
                <a:gd name="T1" fmla="*/ 61 h 61"/>
                <a:gd name="T2" fmla="*/ 0 w 61"/>
                <a:gd name="T3" fmla="*/ 0 h 61"/>
                <a:gd name="T4" fmla="*/ 31 w 61"/>
                <a:gd name="T5" fmla="*/ 0 h 61"/>
                <a:gd name="T6" fmla="*/ 61 w 61"/>
                <a:gd name="T7" fmla="*/ 0 h 61"/>
                <a:gd name="T8" fmla="*/ 61 w 61"/>
                <a:gd name="T9" fmla="*/ 61 h 61"/>
                <a:gd name="T10" fmla="*/ 0 w 61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1">
                  <a:moveTo>
                    <a:pt x="0" y="61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61" y="0"/>
                  </a:lnTo>
                  <a:lnTo>
                    <a:pt x="61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6" name="Freeform 8"/>
            <p:cNvSpPr>
              <a:spLocks/>
            </p:cNvSpPr>
            <p:nvPr userDrawn="1"/>
          </p:nvSpPr>
          <p:spPr bwMode="auto">
            <a:xfrm>
              <a:off x="1212850" y="5897563"/>
              <a:ext cx="98425" cy="96838"/>
            </a:xfrm>
            <a:custGeom>
              <a:avLst/>
              <a:gdLst>
                <a:gd name="T0" fmla="*/ 0 w 62"/>
                <a:gd name="T1" fmla="*/ 61 h 61"/>
                <a:gd name="T2" fmla="*/ 0 w 62"/>
                <a:gd name="T3" fmla="*/ 0 h 61"/>
                <a:gd name="T4" fmla="*/ 30 w 62"/>
                <a:gd name="T5" fmla="*/ 0 h 61"/>
                <a:gd name="T6" fmla="*/ 62 w 62"/>
                <a:gd name="T7" fmla="*/ 0 h 61"/>
                <a:gd name="T8" fmla="*/ 62 w 62"/>
                <a:gd name="T9" fmla="*/ 61 h 61"/>
                <a:gd name="T10" fmla="*/ 0 w 62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1">
                  <a:moveTo>
                    <a:pt x="0" y="61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62" y="0"/>
                  </a:lnTo>
                  <a:lnTo>
                    <a:pt x="62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7" name="Freeform 9"/>
            <p:cNvSpPr>
              <a:spLocks/>
            </p:cNvSpPr>
            <p:nvPr userDrawn="1"/>
          </p:nvSpPr>
          <p:spPr bwMode="auto">
            <a:xfrm>
              <a:off x="323850" y="5673725"/>
              <a:ext cx="398463" cy="485775"/>
            </a:xfrm>
            <a:custGeom>
              <a:avLst/>
              <a:gdLst>
                <a:gd name="T0" fmla="*/ 402 w 407"/>
                <a:gd name="T1" fmla="*/ 0 h 496"/>
                <a:gd name="T2" fmla="*/ 5 w 407"/>
                <a:gd name="T3" fmla="*/ 0 h 496"/>
                <a:gd name="T4" fmla="*/ 0 w 407"/>
                <a:gd name="T5" fmla="*/ 175 h 496"/>
                <a:gd name="T6" fmla="*/ 26 w 407"/>
                <a:gd name="T7" fmla="*/ 179 h 496"/>
                <a:gd name="T8" fmla="*/ 67 w 407"/>
                <a:gd name="T9" fmla="*/ 64 h 496"/>
                <a:gd name="T10" fmla="*/ 164 w 407"/>
                <a:gd name="T11" fmla="*/ 23 h 496"/>
                <a:gd name="T12" fmla="*/ 164 w 407"/>
                <a:gd name="T13" fmla="*/ 390 h 496"/>
                <a:gd name="T14" fmla="*/ 150 w 407"/>
                <a:gd name="T15" fmla="*/ 452 h 496"/>
                <a:gd name="T16" fmla="*/ 110 w 407"/>
                <a:gd name="T17" fmla="*/ 467 h 496"/>
                <a:gd name="T18" fmla="*/ 81 w 407"/>
                <a:gd name="T19" fmla="*/ 468 h 496"/>
                <a:gd name="T20" fmla="*/ 81 w 407"/>
                <a:gd name="T21" fmla="*/ 496 h 496"/>
                <a:gd name="T22" fmla="*/ 326 w 407"/>
                <a:gd name="T23" fmla="*/ 496 h 496"/>
                <a:gd name="T24" fmla="*/ 326 w 407"/>
                <a:gd name="T25" fmla="*/ 468 h 496"/>
                <a:gd name="T26" fmla="*/ 297 w 407"/>
                <a:gd name="T27" fmla="*/ 467 h 496"/>
                <a:gd name="T28" fmla="*/ 257 w 407"/>
                <a:gd name="T29" fmla="*/ 452 h 496"/>
                <a:gd name="T30" fmla="*/ 243 w 407"/>
                <a:gd name="T31" fmla="*/ 390 h 496"/>
                <a:gd name="T32" fmla="*/ 243 w 407"/>
                <a:gd name="T33" fmla="*/ 23 h 496"/>
                <a:gd name="T34" fmla="*/ 340 w 407"/>
                <a:gd name="T35" fmla="*/ 64 h 496"/>
                <a:gd name="T36" fmla="*/ 381 w 407"/>
                <a:gd name="T37" fmla="*/ 179 h 496"/>
                <a:gd name="T38" fmla="*/ 407 w 407"/>
                <a:gd name="T39" fmla="*/ 175 h 496"/>
                <a:gd name="T40" fmla="*/ 402 w 407"/>
                <a:gd name="T41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7" h="496">
                  <a:moveTo>
                    <a:pt x="40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31" y="128"/>
                    <a:pt x="45" y="89"/>
                    <a:pt x="67" y="64"/>
                  </a:cubicBezTo>
                  <a:cubicBezTo>
                    <a:pt x="90" y="38"/>
                    <a:pt x="122" y="25"/>
                    <a:pt x="164" y="23"/>
                  </a:cubicBezTo>
                  <a:cubicBezTo>
                    <a:pt x="164" y="390"/>
                    <a:pt x="164" y="390"/>
                    <a:pt x="164" y="390"/>
                  </a:cubicBezTo>
                  <a:cubicBezTo>
                    <a:pt x="164" y="422"/>
                    <a:pt x="159" y="442"/>
                    <a:pt x="150" y="452"/>
                  </a:cubicBezTo>
                  <a:cubicBezTo>
                    <a:pt x="142" y="460"/>
                    <a:pt x="129" y="465"/>
                    <a:pt x="110" y="467"/>
                  </a:cubicBezTo>
                  <a:cubicBezTo>
                    <a:pt x="104" y="467"/>
                    <a:pt x="95" y="468"/>
                    <a:pt x="81" y="468"/>
                  </a:cubicBezTo>
                  <a:cubicBezTo>
                    <a:pt x="81" y="496"/>
                    <a:pt x="81" y="496"/>
                    <a:pt x="81" y="496"/>
                  </a:cubicBezTo>
                  <a:cubicBezTo>
                    <a:pt x="326" y="496"/>
                    <a:pt x="326" y="496"/>
                    <a:pt x="326" y="496"/>
                  </a:cubicBezTo>
                  <a:cubicBezTo>
                    <a:pt x="326" y="468"/>
                    <a:pt x="326" y="468"/>
                    <a:pt x="326" y="468"/>
                  </a:cubicBezTo>
                  <a:cubicBezTo>
                    <a:pt x="312" y="468"/>
                    <a:pt x="303" y="467"/>
                    <a:pt x="297" y="467"/>
                  </a:cubicBezTo>
                  <a:cubicBezTo>
                    <a:pt x="278" y="465"/>
                    <a:pt x="265" y="460"/>
                    <a:pt x="257" y="452"/>
                  </a:cubicBezTo>
                  <a:cubicBezTo>
                    <a:pt x="248" y="442"/>
                    <a:pt x="243" y="422"/>
                    <a:pt x="243" y="390"/>
                  </a:cubicBezTo>
                  <a:cubicBezTo>
                    <a:pt x="243" y="23"/>
                    <a:pt x="243" y="23"/>
                    <a:pt x="243" y="23"/>
                  </a:cubicBezTo>
                  <a:cubicBezTo>
                    <a:pt x="284" y="25"/>
                    <a:pt x="317" y="38"/>
                    <a:pt x="340" y="64"/>
                  </a:cubicBezTo>
                  <a:cubicBezTo>
                    <a:pt x="362" y="89"/>
                    <a:pt x="376" y="128"/>
                    <a:pt x="381" y="179"/>
                  </a:cubicBezTo>
                  <a:cubicBezTo>
                    <a:pt x="407" y="175"/>
                    <a:pt x="407" y="175"/>
                    <a:pt x="407" y="175"/>
                  </a:cubicBezTo>
                  <a:lnTo>
                    <a:pt x="402" y="0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  <p:grpSp>
        <p:nvGrpSpPr>
          <p:cNvPr id="18" name="Gruppieren 17"/>
          <p:cNvGrpSpPr/>
          <p:nvPr userDrawn="1"/>
        </p:nvGrpSpPr>
        <p:grpSpPr>
          <a:xfrm>
            <a:off x="10070411" y="6224619"/>
            <a:ext cx="1777231" cy="136085"/>
            <a:chOff x="9517063" y="5881688"/>
            <a:chExt cx="1679576" cy="128588"/>
          </a:xfrm>
        </p:grpSpPr>
        <p:sp>
          <p:nvSpPr>
            <p:cNvPr id="19" name="Freeform 35"/>
            <p:cNvSpPr>
              <a:spLocks/>
            </p:cNvSpPr>
            <p:nvPr userDrawn="1"/>
          </p:nvSpPr>
          <p:spPr bwMode="auto">
            <a:xfrm>
              <a:off x="9517063" y="5884863"/>
              <a:ext cx="76200" cy="122238"/>
            </a:xfrm>
            <a:custGeom>
              <a:avLst/>
              <a:gdLst>
                <a:gd name="T0" fmla="*/ 0 w 48"/>
                <a:gd name="T1" fmla="*/ 77 h 77"/>
                <a:gd name="T2" fmla="*/ 0 w 48"/>
                <a:gd name="T3" fmla="*/ 0 h 77"/>
                <a:gd name="T4" fmla="*/ 17 w 48"/>
                <a:gd name="T5" fmla="*/ 0 h 77"/>
                <a:gd name="T6" fmla="*/ 17 w 48"/>
                <a:gd name="T7" fmla="*/ 63 h 77"/>
                <a:gd name="T8" fmla="*/ 48 w 48"/>
                <a:gd name="T9" fmla="*/ 63 h 77"/>
                <a:gd name="T10" fmla="*/ 48 w 48"/>
                <a:gd name="T11" fmla="*/ 77 h 77"/>
                <a:gd name="T12" fmla="*/ 0 w 48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77">
                  <a:moveTo>
                    <a:pt x="0" y="77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63"/>
                  </a:lnTo>
                  <a:lnTo>
                    <a:pt x="48" y="63"/>
                  </a:lnTo>
                  <a:lnTo>
                    <a:pt x="48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20" name="Freeform 36"/>
            <p:cNvSpPr>
              <a:spLocks/>
            </p:cNvSpPr>
            <p:nvPr userDrawn="1"/>
          </p:nvSpPr>
          <p:spPr bwMode="auto">
            <a:xfrm>
              <a:off x="9609138" y="5884863"/>
              <a:ext cx="25400" cy="122238"/>
            </a:xfrm>
            <a:custGeom>
              <a:avLst/>
              <a:gdLst>
                <a:gd name="T0" fmla="*/ 0 w 16"/>
                <a:gd name="T1" fmla="*/ 77 h 77"/>
                <a:gd name="T2" fmla="*/ 0 w 16"/>
                <a:gd name="T3" fmla="*/ 0 h 77"/>
                <a:gd name="T4" fmla="*/ 8 w 16"/>
                <a:gd name="T5" fmla="*/ 0 h 77"/>
                <a:gd name="T6" fmla="*/ 16 w 16"/>
                <a:gd name="T7" fmla="*/ 0 h 77"/>
                <a:gd name="T8" fmla="*/ 16 w 16"/>
                <a:gd name="T9" fmla="*/ 77 h 77"/>
                <a:gd name="T10" fmla="*/ 0 w 1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77">
                  <a:moveTo>
                    <a:pt x="0" y="77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21" name="Freeform 37"/>
            <p:cNvSpPr>
              <a:spLocks/>
            </p:cNvSpPr>
            <p:nvPr userDrawn="1"/>
          </p:nvSpPr>
          <p:spPr bwMode="auto">
            <a:xfrm>
              <a:off x="9658351" y="5884863"/>
              <a:ext cx="74613" cy="122238"/>
            </a:xfrm>
            <a:custGeom>
              <a:avLst/>
              <a:gdLst>
                <a:gd name="T0" fmla="*/ 0 w 47"/>
                <a:gd name="T1" fmla="*/ 77 h 77"/>
                <a:gd name="T2" fmla="*/ 0 w 47"/>
                <a:gd name="T3" fmla="*/ 0 h 77"/>
                <a:gd name="T4" fmla="*/ 47 w 47"/>
                <a:gd name="T5" fmla="*/ 0 h 77"/>
                <a:gd name="T6" fmla="*/ 47 w 47"/>
                <a:gd name="T7" fmla="*/ 14 h 77"/>
                <a:gd name="T8" fmla="*/ 17 w 47"/>
                <a:gd name="T9" fmla="*/ 14 h 77"/>
                <a:gd name="T10" fmla="*/ 17 w 47"/>
                <a:gd name="T11" fmla="*/ 32 h 77"/>
                <a:gd name="T12" fmla="*/ 43 w 47"/>
                <a:gd name="T13" fmla="*/ 32 h 77"/>
                <a:gd name="T14" fmla="*/ 43 w 47"/>
                <a:gd name="T15" fmla="*/ 45 h 77"/>
                <a:gd name="T16" fmla="*/ 17 w 47"/>
                <a:gd name="T17" fmla="*/ 45 h 77"/>
                <a:gd name="T18" fmla="*/ 17 w 47"/>
                <a:gd name="T19" fmla="*/ 77 h 77"/>
                <a:gd name="T20" fmla="*/ 0 w 47"/>
                <a:gd name="T2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77">
                  <a:moveTo>
                    <a:pt x="0" y="77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4"/>
                  </a:lnTo>
                  <a:lnTo>
                    <a:pt x="17" y="14"/>
                  </a:lnTo>
                  <a:lnTo>
                    <a:pt x="17" y="32"/>
                  </a:lnTo>
                  <a:lnTo>
                    <a:pt x="43" y="32"/>
                  </a:lnTo>
                  <a:lnTo>
                    <a:pt x="43" y="45"/>
                  </a:lnTo>
                  <a:lnTo>
                    <a:pt x="17" y="45"/>
                  </a:lnTo>
                  <a:lnTo>
                    <a:pt x="17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22" name="Freeform 38"/>
            <p:cNvSpPr>
              <a:spLocks/>
            </p:cNvSpPr>
            <p:nvPr userDrawn="1"/>
          </p:nvSpPr>
          <p:spPr bwMode="auto">
            <a:xfrm>
              <a:off x="9748838" y="5884863"/>
              <a:ext cx="79375" cy="122238"/>
            </a:xfrm>
            <a:custGeom>
              <a:avLst/>
              <a:gdLst>
                <a:gd name="T0" fmla="*/ 0 w 50"/>
                <a:gd name="T1" fmla="*/ 77 h 77"/>
                <a:gd name="T2" fmla="*/ 0 w 50"/>
                <a:gd name="T3" fmla="*/ 0 h 77"/>
                <a:gd name="T4" fmla="*/ 50 w 50"/>
                <a:gd name="T5" fmla="*/ 0 h 77"/>
                <a:gd name="T6" fmla="*/ 50 w 50"/>
                <a:gd name="T7" fmla="*/ 14 h 77"/>
                <a:gd name="T8" fmla="*/ 17 w 50"/>
                <a:gd name="T9" fmla="*/ 14 h 77"/>
                <a:gd name="T10" fmla="*/ 17 w 50"/>
                <a:gd name="T11" fmla="*/ 31 h 77"/>
                <a:gd name="T12" fmla="*/ 47 w 50"/>
                <a:gd name="T13" fmla="*/ 31 h 77"/>
                <a:gd name="T14" fmla="*/ 47 w 50"/>
                <a:gd name="T15" fmla="*/ 44 h 77"/>
                <a:gd name="T16" fmla="*/ 17 w 50"/>
                <a:gd name="T17" fmla="*/ 44 h 77"/>
                <a:gd name="T18" fmla="*/ 17 w 50"/>
                <a:gd name="T19" fmla="*/ 63 h 77"/>
                <a:gd name="T20" fmla="*/ 50 w 50"/>
                <a:gd name="T21" fmla="*/ 63 h 77"/>
                <a:gd name="T22" fmla="*/ 50 w 50"/>
                <a:gd name="T23" fmla="*/ 77 h 77"/>
                <a:gd name="T24" fmla="*/ 0 w 5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77">
                  <a:moveTo>
                    <a:pt x="0" y="77"/>
                  </a:moveTo>
                  <a:lnTo>
                    <a:pt x="0" y="0"/>
                  </a:lnTo>
                  <a:lnTo>
                    <a:pt x="50" y="0"/>
                  </a:lnTo>
                  <a:lnTo>
                    <a:pt x="50" y="14"/>
                  </a:lnTo>
                  <a:lnTo>
                    <a:pt x="17" y="14"/>
                  </a:lnTo>
                  <a:lnTo>
                    <a:pt x="17" y="31"/>
                  </a:lnTo>
                  <a:lnTo>
                    <a:pt x="47" y="31"/>
                  </a:lnTo>
                  <a:lnTo>
                    <a:pt x="47" y="44"/>
                  </a:lnTo>
                  <a:lnTo>
                    <a:pt x="17" y="44"/>
                  </a:lnTo>
                  <a:lnTo>
                    <a:pt x="17" y="63"/>
                  </a:lnTo>
                  <a:lnTo>
                    <a:pt x="50" y="63"/>
                  </a:lnTo>
                  <a:lnTo>
                    <a:pt x="50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23" name="Freeform 39"/>
            <p:cNvSpPr>
              <a:spLocks/>
            </p:cNvSpPr>
            <p:nvPr userDrawn="1"/>
          </p:nvSpPr>
          <p:spPr bwMode="auto">
            <a:xfrm>
              <a:off x="9894888" y="5884863"/>
              <a:ext cx="25400" cy="122238"/>
            </a:xfrm>
            <a:custGeom>
              <a:avLst/>
              <a:gdLst>
                <a:gd name="T0" fmla="*/ 0 w 16"/>
                <a:gd name="T1" fmla="*/ 77 h 77"/>
                <a:gd name="T2" fmla="*/ 0 w 16"/>
                <a:gd name="T3" fmla="*/ 0 h 77"/>
                <a:gd name="T4" fmla="*/ 8 w 16"/>
                <a:gd name="T5" fmla="*/ 0 h 77"/>
                <a:gd name="T6" fmla="*/ 16 w 16"/>
                <a:gd name="T7" fmla="*/ 0 h 77"/>
                <a:gd name="T8" fmla="*/ 16 w 16"/>
                <a:gd name="T9" fmla="*/ 77 h 77"/>
                <a:gd name="T10" fmla="*/ 0 w 1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77">
                  <a:moveTo>
                    <a:pt x="0" y="77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24" name="Freeform 40"/>
            <p:cNvSpPr>
              <a:spLocks/>
            </p:cNvSpPr>
            <p:nvPr userDrawn="1"/>
          </p:nvSpPr>
          <p:spPr bwMode="auto">
            <a:xfrm>
              <a:off x="9939338" y="5881688"/>
              <a:ext cx="85725" cy="128588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0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0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1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0 w 88"/>
                <a:gd name="T35" fmla="*/ 22 h 132"/>
                <a:gd name="T36" fmla="*/ 30 w 88"/>
                <a:gd name="T37" fmla="*/ 25 h 132"/>
                <a:gd name="T38" fmla="*/ 26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5 w 88"/>
                <a:gd name="T45" fmla="*/ 66 h 132"/>
                <a:gd name="T46" fmla="*/ 88 w 88"/>
                <a:gd name="T47" fmla="*/ 93 h 132"/>
                <a:gd name="T48" fmla="*/ 76 w 88"/>
                <a:gd name="T49" fmla="*/ 121 h 132"/>
                <a:gd name="T50" fmla="*/ 44 w 88"/>
                <a:gd name="T51" fmla="*/ 132 h 132"/>
                <a:gd name="T52" fmla="*/ 7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0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49" y="110"/>
                    <a:pt x="54" y="109"/>
                    <a:pt x="57" y="105"/>
                  </a:cubicBezTo>
                  <a:cubicBezTo>
                    <a:pt x="59" y="103"/>
                    <a:pt x="60" y="99"/>
                    <a:pt x="60" y="95"/>
                  </a:cubicBezTo>
                  <a:cubicBezTo>
                    <a:pt x="60" y="90"/>
                    <a:pt x="58" y="86"/>
                    <a:pt x="54" y="82"/>
                  </a:cubicBezTo>
                  <a:cubicBezTo>
                    <a:pt x="52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1" y="47"/>
                    <a:pt x="1" y="35"/>
                  </a:cubicBezTo>
                  <a:cubicBezTo>
                    <a:pt x="1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49" y="23"/>
                    <a:pt x="45" y="22"/>
                    <a:pt x="40" y="22"/>
                  </a:cubicBezTo>
                  <a:cubicBezTo>
                    <a:pt x="36" y="22"/>
                    <a:pt x="33" y="23"/>
                    <a:pt x="30" y="25"/>
                  </a:cubicBezTo>
                  <a:cubicBezTo>
                    <a:pt x="28" y="27"/>
                    <a:pt x="26" y="30"/>
                    <a:pt x="26" y="35"/>
                  </a:cubicBezTo>
                  <a:cubicBezTo>
                    <a:pt x="26" y="39"/>
                    <a:pt x="28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1" y="57"/>
                    <a:pt x="70" y="61"/>
                    <a:pt x="75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6" y="121"/>
                  </a:cubicBezTo>
                  <a:cubicBezTo>
                    <a:pt x="68" y="128"/>
                    <a:pt x="57" y="132"/>
                    <a:pt x="44" y="132"/>
                  </a:cubicBezTo>
                  <a:cubicBezTo>
                    <a:pt x="27" y="132"/>
                    <a:pt x="15" y="126"/>
                    <a:pt x="7" y="114"/>
                  </a:cubicBezTo>
                  <a:cubicBezTo>
                    <a:pt x="3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25" name="Freeform 41"/>
            <p:cNvSpPr>
              <a:spLocks/>
            </p:cNvSpPr>
            <p:nvPr userDrawn="1"/>
          </p:nvSpPr>
          <p:spPr bwMode="auto">
            <a:xfrm>
              <a:off x="10088563" y="5884863"/>
              <a:ext cx="74613" cy="122238"/>
            </a:xfrm>
            <a:custGeom>
              <a:avLst/>
              <a:gdLst>
                <a:gd name="T0" fmla="*/ 0 w 47"/>
                <a:gd name="T1" fmla="*/ 77 h 77"/>
                <a:gd name="T2" fmla="*/ 0 w 47"/>
                <a:gd name="T3" fmla="*/ 0 h 77"/>
                <a:gd name="T4" fmla="*/ 47 w 47"/>
                <a:gd name="T5" fmla="*/ 0 h 77"/>
                <a:gd name="T6" fmla="*/ 47 w 47"/>
                <a:gd name="T7" fmla="*/ 14 h 77"/>
                <a:gd name="T8" fmla="*/ 16 w 47"/>
                <a:gd name="T9" fmla="*/ 14 h 77"/>
                <a:gd name="T10" fmla="*/ 16 w 47"/>
                <a:gd name="T11" fmla="*/ 32 h 77"/>
                <a:gd name="T12" fmla="*/ 43 w 47"/>
                <a:gd name="T13" fmla="*/ 32 h 77"/>
                <a:gd name="T14" fmla="*/ 43 w 47"/>
                <a:gd name="T15" fmla="*/ 45 h 77"/>
                <a:gd name="T16" fmla="*/ 16 w 47"/>
                <a:gd name="T17" fmla="*/ 45 h 77"/>
                <a:gd name="T18" fmla="*/ 16 w 47"/>
                <a:gd name="T19" fmla="*/ 77 h 77"/>
                <a:gd name="T20" fmla="*/ 0 w 47"/>
                <a:gd name="T2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77">
                  <a:moveTo>
                    <a:pt x="0" y="77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4"/>
                  </a:lnTo>
                  <a:lnTo>
                    <a:pt x="16" y="14"/>
                  </a:lnTo>
                  <a:lnTo>
                    <a:pt x="16" y="32"/>
                  </a:lnTo>
                  <a:lnTo>
                    <a:pt x="43" y="32"/>
                  </a:lnTo>
                  <a:lnTo>
                    <a:pt x="43" y="45"/>
                  </a:lnTo>
                  <a:lnTo>
                    <a:pt x="16" y="45"/>
                  </a:lnTo>
                  <a:lnTo>
                    <a:pt x="16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26" name="Freeform 42"/>
            <p:cNvSpPr>
              <a:spLocks noEditPoints="1"/>
            </p:cNvSpPr>
            <p:nvPr userDrawn="1"/>
          </p:nvSpPr>
          <p:spPr bwMode="auto">
            <a:xfrm>
              <a:off x="10172701" y="5881688"/>
              <a:ext cx="104775" cy="128588"/>
            </a:xfrm>
            <a:custGeom>
              <a:avLst/>
              <a:gdLst>
                <a:gd name="T0" fmla="*/ 54 w 107"/>
                <a:gd name="T1" fmla="*/ 0 h 132"/>
                <a:gd name="T2" fmla="*/ 90 w 107"/>
                <a:gd name="T3" fmla="*/ 17 h 132"/>
                <a:gd name="T4" fmla="*/ 107 w 107"/>
                <a:gd name="T5" fmla="*/ 66 h 132"/>
                <a:gd name="T6" fmla="*/ 94 w 107"/>
                <a:gd name="T7" fmla="*/ 111 h 132"/>
                <a:gd name="T8" fmla="*/ 76 w 107"/>
                <a:gd name="T9" fmla="*/ 127 h 132"/>
                <a:gd name="T10" fmla="*/ 53 w 107"/>
                <a:gd name="T11" fmla="*/ 132 h 132"/>
                <a:gd name="T12" fmla="*/ 12 w 107"/>
                <a:gd name="T13" fmla="*/ 110 h 132"/>
                <a:gd name="T14" fmla="*/ 0 w 107"/>
                <a:gd name="T15" fmla="*/ 66 h 132"/>
                <a:gd name="T16" fmla="*/ 15 w 107"/>
                <a:gd name="T17" fmla="*/ 17 h 132"/>
                <a:gd name="T18" fmla="*/ 54 w 107"/>
                <a:gd name="T19" fmla="*/ 0 h 132"/>
                <a:gd name="T20" fmla="*/ 53 w 107"/>
                <a:gd name="T21" fmla="*/ 23 h 132"/>
                <a:gd name="T22" fmla="*/ 34 w 107"/>
                <a:gd name="T23" fmla="*/ 35 h 132"/>
                <a:gd name="T24" fmla="*/ 27 w 107"/>
                <a:gd name="T25" fmla="*/ 66 h 132"/>
                <a:gd name="T26" fmla="*/ 34 w 107"/>
                <a:gd name="T27" fmla="*/ 97 h 132"/>
                <a:gd name="T28" fmla="*/ 44 w 107"/>
                <a:gd name="T29" fmla="*/ 106 h 132"/>
                <a:gd name="T30" fmla="*/ 53 w 107"/>
                <a:gd name="T31" fmla="*/ 109 h 132"/>
                <a:gd name="T32" fmla="*/ 67 w 107"/>
                <a:gd name="T33" fmla="*/ 104 h 132"/>
                <a:gd name="T34" fmla="*/ 77 w 107"/>
                <a:gd name="T35" fmla="*/ 87 h 132"/>
                <a:gd name="T36" fmla="*/ 80 w 107"/>
                <a:gd name="T37" fmla="*/ 66 h 132"/>
                <a:gd name="T38" fmla="*/ 73 w 107"/>
                <a:gd name="T39" fmla="*/ 35 h 132"/>
                <a:gd name="T40" fmla="*/ 53 w 107"/>
                <a:gd name="T41" fmla="*/ 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132">
                  <a:moveTo>
                    <a:pt x="54" y="0"/>
                  </a:moveTo>
                  <a:cubicBezTo>
                    <a:pt x="69" y="0"/>
                    <a:pt x="81" y="6"/>
                    <a:pt x="90" y="17"/>
                  </a:cubicBezTo>
                  <a:cubicBezTo>
                    <a:pt x="101" y="29"/>
                    <a:pt x="107" y="45"/>
                    <a:pt x="107" y="66"/>
                  </a:cubicBezTo>
                  <a:cubicBezTo>
                    <a:pt x="107" y="84"/>
                    <a:pt x="103" y="99"/>
                    <a:pt x="94" y="111"/>
                  </a:cubicBezTo>
                  <a:cubicBezTo>
                    <a:pt x="89" y="118"/>
                    <a:pt x="83" y="123"/>
                    <a:pt x="76" y="127"/>
                  </a:cubicBezTo>
                  <a:cubicBezTo>
                    <a:pt x="69" y="130"/>
                    <a:pt x="62" y="132"/>
                    <a:pt x="53" y="132"/>
                  </a:cubicBezTo>
                  <a:cubicBezTo>
                    <a:pt x="36" y="132"/>
                    <a:pt x="22" y="125"/>
                    <a:pt x="12" y="110"/>
                  </a:cubicBezTo>
                  <a:cubicBezTo>
                    <a:pt x="4" y="99"/>
                    <a:pt x="0" y="84"/>
                    <a:pt x="0" y="66"/>
                  </a:cubicBezTo>
                  <a:cubicBezTo>
                    <a:pt x="0" y="46"/>
                    <a:pt x="5" y="29"/>
                    <a:pt x="15" y="17"/>
                  </a:cubicBezTo>
                  <a:cubicBezTo>
                    <a:pt x="25" y="6"/>
                    <a:pt x="38" y="0"/>
                    <a:pt x="54" y="0"/>
                  </a:cubicBezTo>
                  <a:close/>
                  <a:moveTo>
                    <a:pt x="53" y="23"/>
                  </a:moveTo>
                  <a:cubicBezTo>
                    <a:pt x="45" y="23"/>
                    <a:pt x="38" y="27"/>
                    <a:pt x="34" y="35"/>
                  </a:cubicBezTo>
                  <a:cubicBezTo>
                    <a:pt x="29" y="44"/>
                    <a:pt x="27" y="54"/>
                    <a:pt x="27" y="66"/>
                  </a:cubicBezTo>
                  <a:cubicBezTo>
                    <a:pt x="27" y="78"/>
                    <a:pt x="29" y="89"/>
                    <a:pt x="34" y="97"/>
                  </a:cubicBezTo>
                  <a:cubicBezTo>
                    <a:pt x="36" y="101"/>
                    <a:pt x="39" y="104"/>
                    <a:pt x="44" y="106"/>
                  </a:cubicBezTo>
                  <a:cubicBezTo>
                    <a:pt x="47" y="108"/>
                    <a:pt x="50" y="109"/>
                    <a:pt x="53" y="109"/>
                  </a:cubicBezTo>
                  <a:cubicBezTo>
                    <a:pt x="59" y="109"/>
                    <a:pt x="63" y="107"/>
                    <a:pt x="67" y="104"/>
                  </a:cubicBezTo>
                  <a:cubicBezTo>
                    <a:pt x="71" y="100"/>
                    <a:pt x="75" y="94"/>
                    <a:pt x="77" y="87"/>
                  </a:cubicBezTo>
                  <a:cubicBezTo>
                    <a:pt x="79" y="80"/>
                    <a:pt x="80" y="73"/>
                    <a:pt x="80" y="66"/>
                  </a:cubicBezTo>
                  <a:cubicBezTo>
                    <a:pt x="80" y="54"/>
                    <a:pt x="77" y="43"/>
                    <a:pt x="73" y="35"/>
                  </a:cubicBezTo>
                  <a:cubicBezTo>
                    <a:pt x="68" y="27"/>
                    <a:pt x="61" y="23"/>
                    <a:pt x="53" y="23"/>
                  </a:cubicBez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27" name="Freeform 43"/>
            <p:cNvSpPr>
              <a:spLocks noEditPoints="1"/>
            </p:cNvSpPr>
            <p:nvPr userDrawn="1"/>
          </p:nvSpPr>
          <p:spPr bwMode="auto">
            <a:xfrm>
              <a:off x="10296526" y="5884863"/>
              <a:ext cx="92075" cy="122238"/>
            </a:xfrm>
            <a:custGeom>
              <a:avLst/>
              <a:gdLst>
                <a:gd name="T0" fmla="*/ 0 w 94"/>
                <a:gd name="T1" fmla="*/ 126 h 126"/>
                <a:gd name="T2" fmla="*/ 0 w 94"/>
                <a:gd name="T3" fmla="*/ 0 h 126"/>
                <a:gd name="T4" fmla="*/ 49 w 94"/>
                <a:gd name="T5" fmla="*/ 0 h 126"/>
                <a:gd name="T6" fmla="*/ 78 w 94"/>
                <a:gd name="T7" fmla="*/ 9 h 126"/>
                <a:gd name="T8" fmla="*/ 90 w 94"/>
                <a:gd name="T9" fmla="*/ 35 h 126"/>
                <a:gd name="T10" fmla="*/ 81 w 94"/>
                <a:gd name="T11" fmla="*/ 59 h 126"/>
                <a:gd name="T12" fmla="*/ 72 w 94"/>
                <a:gd name="T13" fmla="*/ 66 h 126"/>
                <a:gd name="T14" fmla="*/ 84 w 94"/>
                <a:gd name="T15" fmla="*/ 76 h 126"/>
                <a:gd name="T16" fmla="*/ 88 w 94"/>
                <a:gd name="T17" fmla="*/ 89 h 126"/>
                <a:gd name="T18" fmla="*/ 89 w 94"/>
                <a:gd name="T19" fmla="*/ 108 h 126"/>
                <a:gd name="T20" fmla="*/ 91 w 94"/>
                <a:gd name="T21" fmla="*/ 121 h 126"/>
                <a:gd name="T22" fmla="*/ 94 w 94"/>
                <a:gd name="T23" fmla="*/ 126 h 126"/>
                <a:gd name="T24" fmla="*/ 66 w 94"/>
                <a:gd name="T25" fmla="*/ 126 h 126"/>
                <a:gd name="T26" fmla="*/ 64 w 94"/>
                <a:gd name="T27" fmla="*/ 119 h 126"/>
                <a:gd name="T28" fmla="*/ 63 w 94"/>
                <a:gd name="T29" fmla="*/ 102 h 126"/>
                <a:gd name="T30" fmla="*/ 59 w 94"/>
                <a:gd name="T31" fmla="*/ 85 h 126"/>
                <a:gd name="T32" fmla="*/ 51 w 94"/>
                <a:gd name="T33" fmla="*/ 77 h 126"/>
                <a:gd name="T34" fmla="*/ 43 w 94"/>
                <a:gd name="T35" fmla="*/ 76 h 126"/>
                <a:gd name="T36" fmla="*/ 27 w 94"/>
                <a:gd name="T37" fmla="*/ 76 h 126"/>
                <a:gd name="T38" fmla="*/ 27 w 94"/>
                <a:gd name="T39" fmla="*/ 126 h 126"/>
                <a:gd name="T40" fmla="*/ 0 w 94"/>
                <a:gd name="T41" fmla="*/ 126 h 126"/>
                <a:gd name="T42" fmla="*/ 27 w 94"/>
                <a:gd name="T43" fmla="*/ 56 h 126"/>
                <a:gd name="T44" fmla="*/ 42 w 94"/>
                <a:gd name="T45" fmla="*/ 56 h 126"/>
                <a:gd name="T46" fmla="*/ 59 w 94"/>
                <a:gd name="T47" fmla="*/ 51 h 126"/>
                <a:gd name="T48" fmla="*/ 63 w 94"/>
                <a:gd name="T49" fmla="*/ 38 h 126"/>
                <a:gd name="T50" fmla="*/ 56 w 94"/>
                <a:gd name="T51" fmla="*/ 24 h 126"/>
                <a:gd name="T52" fmla="*/ 43 w 94"/>
                <a:gd name="T53" fmla="*/ 22 h 126"/>
                <a:gd name="T54" fmla="*/ 27 w 94"/>
                <a:gd name="T55" fmla="*/ 22 h 126"/>
                <a:gd name="T56" fmla="*/ 27 w 94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0"/>
                    <a:pt x="71" y="3"/>
                    <a:pt x="78" y="9"/>
                  </a:cubicBezTo>
                  <a:cubicBezTo>
                    <a:pt x="86" y="15"/>
                    <a:pt x="90" y="24"/>
                    <a:pt x="90" y="35"/>
                  </a:cubicBezTo>
                  <a:cubicBezTo>
                    <a:pt x="90" y="45"/>
                    <a:pt x="87" y="53"/>
                    <a:pt x="81" y="59"/>
                  </a:cubicBezTo>
                  <a:cubicBezTo>
                    <a:pt x="79" y="62"/>
                    <a:pt x="76" y="64"/>
                    <a:pt x="72" y="66"/>
                  </a:cubicBezTo>
                  <a:cubicBezTo>
                    <a:pt x="77" y="68"/>
                    <a:pt x="81" y="71"/>
                    <a:pt x="84" y="76"/>
                  </a:cubicBezTo>
                  <a:cubicBezTo>
                    <a:pt x="85" y="79"/>
                    <a:pt x="87" y="83"/>
                    <a:pt x="88" y="89"/>
                  </a:cubicBezTo>
                  <a:cubicBezTo>
                    <a:pt x="88" y="91"/>
                    <a:pt x="88" y="97"/>
                    <a:pt x="89" y="108"/>
                  </a:cubicBezTo>
                  <a:cubicBezTo>
                    <a:pt x="90" y="115"/>
                    <a:pt x="90" y="119"/>
                    <a:pt x="91" y="121"/>
                  </a:cubicBezTo>
                  <a:cubicBezTo>
                    <a:pt x="92" y="122"/>
                    <a:pt x="92" y="124"/>
                    <a:pt x="94" y="126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65" y="124"/>
                    <a:pt x="64" y="121"/>
                    <a:pt x="64" y="119"/>
                  </a:cubicBezTo>
                  <a:cubicBezTo>
                    <a:pt x="64" y="117"/>
                    <a:pt x="63" y="112"/>
                    <a:pt x="63" y="102"/>
                  </a:cubicBezTo>
                  <a:cubicBezTo>
                    <a:pt x="62" y="94"/>
                    <a:pt x="61" y="88"/>
                    <a:pt x="59" y="85"/>
                  </a:cubicBezTo>
                  <a:cubicBezTo>
                    <a:pt x="57" y="81"/>
                    <a:pt x="55" y="78"/>
                    <a:pt x="51" y="77"/>
                  </a:cubicBezTo>
                  <a:cubicBezTo>
                    <a:pt x="49" y="77"/>
                    <a:pt x="46" y="76"/>
                    <a:pt x="4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2" y="56"/>
                    <a:pt x="42" y="56"/>
                    <a:pt x="42" y="56"/>
                  </a:cubicBezTo>
                  <a:cubicBezTo>
                    <a:pt x="50" y="56"/>
                    <a:pt x="56" y="54"/>
                    <a:pt x="59" y="51"/>
                  </a:cubicBezTo>
                  <a:cubicBezTo>
                    <a:pt x="61" y="48"/>
                    <a:pt x="63" y="44"/>
                    <a:pt x="63" y="38"/>
                  </a:cubicBezTo>
                  <a:cubicBezTo>
                    <a:pt x="63" y="32"/>
                    <a:pt x="61" y="27"/>
                    <a:pt x="56" y="24"/>
                  </a:cubicBezTo>
                  <a:cubicBezTo>
                    <a:pt x="54" y="23"/>
                    <a:pt x="49" y="22"/>
                    <a:pt x="43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28" name="Freeform 44"/>
            <p:cNvSpPr>
              <a:spLocks/>
            </p:cNvSpPr>
            <p:nvPr userDrawn="1"/>
          </p:nvSpPr>
          <p:spPr bwMode="auto">
            <a:xfrm>
              <a:off x="10448926" y="5881688"/>
              <a:ext cx="85725" cy="128588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1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1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2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1 w 88"/>
                <a:gd name="T35" fmla="*/ 22 h 132"/>
                <a:gd name="T36" fmla="*/ 31 w 88"/>
                <a:gd name="T37" fmla="*/ 25 h 132"/>
                <a:gd name="T38" fmla="*/ 27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6 w 88"/>
                <a:gd name="T45" fmla="*/ 66 h 132"/>
                <a:gd name="T46" fmla="*/ 88 w 88"/>
                <a:gd name="T47" fmla="*/ 93 h 132"/>
                <a:gd name="T48" fmla="*/ 77 w 88"/>
                <a:gd name="T49" fmla="*/ 121 h 132"/>
                <a:gd name="T50" fmla="*/ 44 w 88"/>
                <a:gd name="T51" fmla="*/ 132 h 132"/>
                <a:gd name="T52" fmla="*/ 8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1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50" y="110"/>
                    <a:pt x="54" y="109"/>
                    <a:pt x="57" y="105"/>
                  </a:cubicBezTo>
                  <a:cubicBezTo>
                    <a:pt x="59" y="103"/>
                    <a:pt x="61" y="99"/>
                    <a:pt x="61" y="95"/>
                  </a:cubicBezTo>
                  <a:cubicBezTo>
                    <a:pt x="61" y="90"/>
                    <a:pt x="59" y="86"/>
                    <a:pt x="54" y="82"/>
                  </a:cubicBezTo>
                  <a:cubicBezTo>
                    <a:pt x="53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2" y="47"/>
                    <a:pt x="2" y="35"/>
                  </a:cubicBezTo>
                  <a:cubicBezTo>
                    <a:pt x="2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50" y="23"/>
                    <a:pt x="46" y="22"/>
                    <a:pt x="41" y="22"/>
                  </a:cubicBezTo>
                  <a:cubicBezTo>
                    <a:pt x="36" y="22"/>
                    <a:pt x="33" y="23"/>
                    <a:pt x="31" y="25"/>
                  </a:cubicBezTo>
                  <a:cubicBezTo>
                    <a:pt x="28" y="27"/>
                    <a:pt x="27" y="30"/>
                    <a:pt x="27" y="35"/>
                  </a:cubicBezTo>
                  <a:cubicBezTo>
                    <a:pt x="27" y="39"/>
                    <a:pt x="29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2" y="57"/>
                    <a:pt x="70" y="61"/>
                    <a:pt x="76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7" y="121"/>
                  </a:cubicBezTo>
                  <a:cubicBezTo>
                    <a:pt x="68" y="128"/>
                    <a:pt x="58" y="132"/>
                    <a:pt x="44" y="132"/>
                  </a:cubicBezTo>
                  <a:cubicBezTo>
                    <a:pt x="28" y="132"/>
                    <a:pt x="16" y="126"/>
                    <a:pt x="8" y="114"/>
                  </a:cubicBezTo>
                  <a:cubicBezTo>
                    <a:pt x="4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29" name="Freeform 45"/>
            <p:cNvSpPr>
              <a:spLocks/>
            </p:cNvSpPr>
            <p:nvPr userDrawn="1"/>
          </p:nvSpPr>
          <p:spPr bwMode="auto">
            <a:xfrm>
              <a:off x="10552113" y="5884863"/>
              <a:ext cx="92075" cy="122238"/>
            </a:xfrm>
            <a:custGeom>
              <a:avLst/>
              <a:gdLst>
                <a:gd name="T0" fmla="*/ 0 w 58"/>
                <a:gd name="T1" fmla="*/ 77 h 77"/>
                <a:gd name="T2" fmla="*/ 0 w 58"/>
                <a:gd name="T3" fmla="*/ 0 h 77"/>
                <a:gd name="T4" fmla="*/ 17 w 58"/>
                <a:gd name="T5" fmla="*/ 0 h 77"/>
                <a:gd name="T6" fmla="*/ 17 w 58"/>
                <a:gd name="T7" fmla="*/ 29 h 77"/>
                <a:gd name="T8" fmla="*/ 41 w 58"/>
                <a:gd name="T9" fmla="*/ 29 h 77"/>
                <a:gd name="T10" fmla="*/ 41 w 58"/>
                <a:gd name="T11" fmla="*/ 0 h 77"/>
                <a:gd name="T12" fmla="*/ 58 w 58"/>
                <a:gd name="T13" fmla="*/ 0 h 77"/>
                <a:gd name="T14" fmla="*/ 58 w 58"/>
                <a:gd name="T15" fmla="*/ 77 h 77"/>
                <a:gd name="T16" fmla="*/ 41 w 58"/>
                <a:gd name="T17" fmla="*/ 77 h 77"/>
                <a:gd name="T18" fmla="*/ 41 w 58"/>
                <a:gd name="T19" fmla="*/ 43 h 77"/>
                <a:gd name="T20" fmla="*/ 17 w 58"/>
                <a:gd name="T21" fmla="*/ 43 h 77"/>
                <a:gd name="T22" fmla="*/ 17 w 58"/>
                <a:gd name="T23" fmla="*/ 77 h 77"/>
                <a:gd name="T24" fmla="*/ 0 w 58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77">
                  <a:moveTo>
                    <a:pt x="0" y="77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7" y="29"/>
                  </a:lnTo>
                  <a:lnTo>
                    <a:pt x="41" y="29"/>
                  </a:lnTo>
                  <a:lnTo>
                    <a:pt x="41" y="0"/>
                  </a:lnTo>
                  <a:lnTo>
                    <a:pt x="58" y="0"/>
                  </a:lnTo>
                  <a:lnTo>
                    <a:pt x="58" y="77"/>
                  </a:lnTo>
                  <a:lnTo>
                    <a:pt x="41" y="77"/>
                  </a:lnTo>
                  <a:lnTo>
                    <a:pt x="41" y="43"/>
                  </a:lnTo>
                  <a:lnTo>
                    <a:pt x="17" y="43"/>
                  </a:lnTo>
                  <a:lnTo>
                    <a:pt x="17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0" name="Freeform 46"/>
            <p:cNvSpPr>
              <a:spLocks noEditPoints="1"/>
            </p:cNvSpPr>
            <p:nvPr userDrawn="1"/>
          </p:nvSpPr>
          <p:spPr bwMode="auto">
            <a:xfrm>
              <a:off x="10656888" y="5884863"/>
              <a:ext cx="104775" cy="122238"/>
            </a:xfrm>
            <a:custGeom>
              <a:avLst/>
              <a:gdLst>
                <a:gd name="T0" fmla="*/ 25 w 66"/>
                <a:gd name="T1" fmla="*/ 0 h 77"/>
                <a:gd name="T2" fmla="*/ 42 w 66"/>
                <a:gd name="T3" fmla="*/ 0 h 77"/>
                <a:gd name="T4" fmla="*/ 66 w 66"/>
                <a:gd name="T5" fmla="*/ 77 h 77"/>
                <a:gd name="T6" fmla="*/ 49 w 66"/>
                <a:gd name="T7" fmla="*/ 77 h 77"/>
                <a:gd name="T8" fmla="*/ 44 w 66"/>
                <a:gd name="T9" fmla="*/ 60 h 77"/>
                <a:gd name="T10" fmla="*/ 22 w 66"/>
                <a:gd name="T11" fmla="*/ 60 h 77"/>
                <a:gd name="T12" fmla="*/ 18 w 66"/>
                <a:gd name="T13" fmla="*/ 77 h 77"/>
                <a:gd name="T14" fmla="*/ 0 w 66"/>
                <a:gd name="T15" fmla="*/ 77 h 77"/>
                <a:gd name="T16" fmla="*/ 25 w 66"/>
                <a:gd name="T17" fmla="*/ 0 h 77"/>
                <a:gd name="T18" fmla="*/ 26 w 66"/>
                <a:gd name="T19" fmla="*/ 47 h 77"/>
                <a:gd name="T20" fmla="*/ 41 w 66"/>
                <a:gd name="T21" fmla="*/ 47 h 77"/>
                <a:gd name="T22" fmla="*/ 33 w 66"/>
                <a:gd name="T23" fmla="*/ 21 h 77"/>
                <a:gd name="T24" fmla="*/ 26 w 66"/>
                <a:gd name="T25" fmla="*/ 4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77">
                  <a:moveTo>
                    <a:pt x="25" y="0"/>
                  </a:moveTo>
                  <a:lnTo>
                    <a:pt x="42" y="0"/>
                  </a:lnTo>
                  <a:lnTo>
                    <a:pt x="66" y="77"/>
                  </a:lnTo>
                  <a:lnTo>
                    <a:pt x="49" y="77"/>
                  </a:lnTo>
                  <a:lnTo>
                    <a:pt x="44" y="60"/>
                  </a:lnTo>
                  <a:lnTo>
                    <a:pt x="22" y="60"/>
                  </a:lnTo>
                  <a:lnTo>
                    <a:pt x="18" y="77"/>
                  </a:lnTo>
                  <a:lnTo>
                    <a:pt x="0" y="77"/>
                  </a:lnTo>
                  <a:lnTo>
                    <a:pt x="25" y="0"/>
                  </a:lnTo>
                  <a:close/>
                  <a:moveTo>
                    <a:pt x="26" y="47"/>
                  </a:moveTo>
                  <a:lnTo>
                    <a:pt x="41" y="47"/>
                  </a:lnTo>
                  <a:lnTo>
                    <a:pt x="33" y="21"/>
                  </a:lnTo>
                  <a:lnTo>
                    <a:pt x="26" y="4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1" name="Freeform 47"/>
            <p:cNvSpPr>
              <a:spLocks noEditPoints="1"/>
            </p:cNvSpPr>
            <p:nvPr userDrawn="1"/>
          </p:nvSpPr>
          <p:spPr bwMode="auto">
            <a:xfrm>
              <a:off x="10775951" y="5884863"/>
              <a:ext cx="90488" cy="122238"/>
            </a:xfrm>
            <a:custGeom>
              <a:avLst/>
              <a:gdLst>
                <a:gd name="T0" fmla="*/ 0 w 93"/>
                <a:gd name="T1" fmla="*/ 126 h 126"/>
                <a:gd name="T2" fmla="*/ 0 w 93"/>
                <a:gd name="T3" fmla="*/ 0 h 126"/>
                <a:gd name="T4" fmla="*/ 48 w 93"/>
                <a:gd name="T5" fmla="*/ 0 h 126"/>
                <a:gd name="T6" fmla="*/ 77 w 93"/>
                <a:gd name="T7" fmla="*/ 9 h 126"/>
                <a:gd name="T8" fmla="*/ 89 w 93"/>
                <a:gd name="T9" fmla="*/ 35 h 126"/>
                <a:gd name="T10" fmla="*/ 81 w 93"/>
                <a:gd name="T11" fmla="*/ 59 h 126"/>
                <a:gd name="T12" fmla="*/ 71 w 93"/>
                <a:gd name="T13" fmla="*/ 66 h 126"/>
                <a:gd name="T14" fmla="*/ 83 w 93"/>
                <a:gd name="T15" fmla="*/ 76 h 126"/>
                <a:gd name="T16" fmla="*/ 87 w 93"/>
                <a:gd name="T17" fmla="*/ 89 h 126"/>
                <a:gd name="T18" fmla="*/ 89 w 93"/>
                <a:gd name="T19" fmla="*/ 108 h 126"/>
                <a:gd name="T20" fmla="*/ 91 w 93"/>
                <a:gd name="T21" fmla="*/ 121 h 126"/>
                <a:gd name="T22" fmla="*/ 93 w 93"/>
                <a:gd name="T23" fmla="*/ 126 h 126"/>
                <a:gd name="T24" fmla="*/ 65 w 93"/>
                <a:gd name="T25" fmla="*/ 126 h 126"/>
                <a:gd name="T26" fmla="*/ 63 w 93"/>
                <a:gd name="T27" fmla="*/ 119 h 126"/>
                <a:gd name="T28" fmla="*/ 62 w 93"/>
                <a:gd name="T29" fmla="*/ 102 h 126"/>
                <a:gd name="T30" fmla="*/ 59 w 93"/>
                <a:gd name="T31" fmla="*/ 85 h 126"/>
                <a:gd name="T32" fmla="*/ 50 w 93"/>
                <a:gd name="T33" fmla="*/ 77 h 126"/>
                <a:gd name="T34" fmla="*/ 42 w 93"/>
                <a:gd name="T35" fmla="*/ 76 h 126"/>
                <a:gd name="T36" fmla="*/ 27 w 93"/>
                <a:gd name="T37" fmla="*/ 76 h 126"/>
                <a:gd name="T38" fmla="*/ 27 w 93"/>
                <a:gd name="T39" fmla="*/ 126 h 126"/>
                <a:gd name="T40" fmla="*/ 0 w 93"/>
                <a:gd name="T41" fmla="*/ 126 h 126"/>
                <a:gd name="T42" fmla="*/ 27 w 93"/>
                <a:gd name="T43" fmla="*/ 56 h 126"/>
                <a:gd name="T44" fmla="*/ 41 w 93"/>
                <a:gd name="T45" fmla="*/ 56 h 126"/>
                <a:gd name="T46" fmla="*/ 58 w 93"/>
                <a:gd name="T47" fmla="*/ 51 h 126"/>
                <a:gd name="T48" fmla="*/ 62 w 93"/>
                <a:gd name="T49" fmla="*/ 38 h 126"/>
                <a:gd name="T50" fmla="*/ 56 w 93"/>
                <a:gd name="T51" fmla="*/ 24 h 126"/>
                <a:gd name="T52" fmla="*/ 42 w 93"/>
                <a:gd name="T53" fmla="*/ 22 h 126"/>
                <a:gd name="T54" fmla="*/ 27 w 93"/>
                <a:gd name="T55" fmla="*/ 22 h 126"/>
                <a:gd name="T56" fmla="*/ 27 w 93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1" y="0"/>
                    <a:pt x="70" y="3"/>
                    <a:pt x="77" y="9"/>
                  </a:cubicBezTo>
                  <a:cubicBezTo>
                    <a:pt x="85" y="15"/>
                    <a:pt x="89" y="24"/>
                    <a:pt x="89" y="35"/>
                  </a:cubicBezTo>
                  <a:cubicBezTo>
                    <a:pt x="89" y="45"/>
                    <a:pt x="86" y="53"/>
                    <a:pt x="81" y="59"/>
                  </a:cubicBezTo>
                  <a:cubicBezTo>
                    <a:pt x="78" y="62"/>
                    <a:pt x="75" y="64"/>
                    <a:pt x="71" y="66"/>
                  </a:cubicBezTo>
                  <a:cubicBezTo>
                    <a:pt x="76" y="68"/>
                    <a:pt x="80" y="71"/>
                    <a:pt x="83" y="76"/>
                  </a:cubicBezTo>
                  <a:cubicBezTo>
                    <a:pt x="85" y="79"/>
                    <a:pt x="86" y="83"/>
                    <a:pt x="87" y="89"/>
                  </a:cubicBezTo>
                  <a:cubicBezTo>
                    <a:pt x="87" y="91"/>
                    <a:pt x="88" y="97"/>
                    <a:pt x="89" y="108"/>
                  </a:cubicBezTo>
                  <a:cubicBezTo>
                    <a:pt x="89" y="115"/>
                    <a:pt x="90" y="119"/>
                    <a:pt x="91" y="121"/>
                  </a:cubicBezTo>
                  <a:cubicBezTo>
                    <a:pt x="91" y="122"/>
                    <a:pt x="92" y="124"/>
                    <a:pt x="93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4" y="124"/>
                    <a:pt x="64" y="121"/>
                    <a:pt x="63" y="119"/>
                  </a:cubicBezTo>
                  <a:cubicBezTo>
                    <a:pt x="63" y="117"/>
                    <a:pt x="63" y="112"/>
                    <a:pt x="62" y="102"/>
                  </a:cubicBezTo>
                  <a:cubicBezTo>
                    <a:pt x="61" y="94"/>
                    <a:pt x="60" y="88"/>
                    <a:pt x="59" y="85"/>
                  </a:cubicBezTo>
                  <a:cubicBezTo>
                    <a:pt x="57" y="81"/>
                    <a:pt x="54" y="78"/>
                    <a:pt x="50" y="77"/>
                  </a:cubicBezTo>
                  <a:cubicBezTo>
                    <a:pt x="48" y="77"/>
                    <a:pt x="46" y="76"/>
                    <a:pt x="42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1" y="56"/>
                    <a:pt x="41" y="56"/>
                    <a:pt x="41" y="56"/>
                  </a:cubicBezTo>
                  <a:cubicBezTo>
                    <a:pt x="50" y="56"/>
                    <a:pt x="55" y="54"/>
                    <a:pt x="58" y="51"/>
                  </a:cubicBezTo>
                  <a:cubicBezTo>
                    <a:pt x="61" y="48"/>
                    <a:pt x="62" y="44"/>
                    <a:pt x="62" y="38"/>
                  </a:cubicBezTo>
                  <a:cubicBezTo>
                    <a:pt x="62" y="32"/>
                    <a:pt x="60" y="27"/>
                    <a:pt x="56" y="24"/>
                  </a:cubicBezTo>
                  <a:cubicBezTo>
                    <a:pt x="53" y="23"/>
                    <a:pt x="48" y="22"/>
                    <a:pt x="42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2" name="Freeform 48"/>
            <p:cNvSpPr>
              <a:spLocks/>
            </p:cNvSpPr>
            <p:nvPr userDrawn="1"/>
          </p:nvSpPr>
          <p:spPr bwMode="auto">
            <a:xfrm>
              <a:off x="10887076" y="5884863"/>
              <a:ext cx="25400" cy="122238"/>
            </a:xfrm>
            <a:custGeom>
              <a:avLst/>
              <a:gdLst>
                <a:gd name="T0" fmla="*/ 0 w 16"/>
                <a:gd name="T1" fmla="*/ 77 h 77"/>
                <a:gd name="T2" fmla="*/ 0 w 16"/>
                <a:gd name="T3" fmla="*/ 0 h 77"/>
                <a:gd name="T4" fmla="*/ 8 w 16"/>
                <a:gd name="T5" fmla="*/ 0 h 77"/>
                <a:gd name="T6" fmla="*/ 16 w 16"/>
                <a:gd name="T7" fmla="*/ 0 h 77"/>
                <a:gd name="T8" fmla="*/ 16 w 16"/>
                <a:gd name="T9" fmla="*/ 77 h 77"/>
                <a:gd name="T10" fmla="*/ 0 w 1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77">
                  <a:moveTo>
                    <a:pt x="0" y="77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3" name="Freeform 49"/>
            <p:cNvSpPr>
              <a:spLocks/>
            </p:cNvSpPr>
            <p:nvPr userDrawn="1"/>
          </p:nvSpPr>
          <p:spPr bwMode="auto">
            <a:xfrm>
              <a:off x="10936288" y="5884863"/>
              <a:ext cx="90488" cy="122238"/>
            </a:xfrm>
            <a:custGeom>
              <a:avLst/>
              <a:gdLst>
                <a:gd name="T0" fmla="*/ 0 w 57"/>
                <a:gd name="T1" fmla="*/ 77 h 77"/>
                <a:gd name="T2" fmla="*/ 0 w 57"/>
                <a:gd name="T3" fmla="*/ 0 h 77"/>
                <a:gd name="T4" fmla="*/ 17 w 57"/>
                <a:gd name="T5" fmla="*/ 0 h 77"/>
                <a:gd name="T6" fmla="*/ 41 w 57"/>
                <a:gd name="T7" fmla="*/ 50 h 77"/>
                <a:gd name="T8" fmla="*/ 41 w 57"/>
                <a:gd name="T9" fmla="*/ 0 h 77"/>
                <a:gd name="T10" fmla="*/ 57 w 57"/>
                <a:gd name="T11" fmla="*/ 0 h 77"/>
                <a:gd name="T12" fmla="*/ 57 w 57"/>
                <a:gd name="T13" fmla="*/ 77 h 77"/>
                <a:gd name="T14" fmla="*/ 41 w 57"/>
                <a:gd name="T15" fmla="*/ 77 h 77"/>
                <a:gd name="T16" fmla="*/ 16 w 57"/>
                <a:gd name="T17" fmla="*/ 27 h 77"/>
                <a:gd name="T18" fmla="*/ 16 w 57"/>
                <a:gd name="T19" fmla="*/ 77 h 77"/>
                <a:gd name="T20" fmla="*/ 0 w 57"/>
                <a:gd name="T2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77">
                  <a:moveTo>
                    <a:pt x="0" y="77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41" y="50"/>
                  </a:lnTo>
                  <a:lnTo>
                    <a:pt x="41" y="0"/>
                  </a:lnTo>
                  <a:lnTo>
                    <a:pt x="57" y="0"/>
                  </a:lnTo>
                  <a:lnTo>
                    <a:pt x="57" y="77"/>
                  </a:lnTo>
                  <a:lnTo>
                    <a:pt x="41" y="77"/>
                  </a:lnTo>
                  <a:lnTo>
                    <a:pt x="16" y="27"/>
                  </a:lnTo>
                  <a:lnTo>
                    <a:pt x="16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4" name="Freeform 50"/>
            <p:cNvSpPr>
              <a:spLocks/>
            </p:cNvSpPr>
            <p:nvPr userDrawn="1"/>
          </p:nvSpPr>
          <p:spPr bwMode="auto">
            <a:xfrm>
              <a:off x="11045826" y="5881688"/>
              <a:ext cx="100013" cy="128588"/>
            </a:xfrm>
            <a:custGeom>
              <a:avLst/>
              <a:gdLst>
                <a:gd name="T0" fmla="*/ 102 w 102"/>
                <a:gd name="T1" fmla="*/ 129 h 132"/>
                <a:gd name="T2" fmla="*/ 82 w 102"/>
                <a:gd name="T3" fmla="*/ 129 h 132"/>
                <a:gd name="T4" fmla="*/ 82 w 102"/>
                <a:gd name="T5" fmla="*/ 115 h 132"/>
                <a:gd name="T6" fmla="*/ 73 w 102"/>
                <a:gd name="T7" fmla="*/ 124 h 132"/>
                <a:gd name="T8" fmla="*/ 51 w 102"/>
                <a:gd name="T9" fmla="*/ 132 h 132"/>
                <a:gd name="T10" fmla="*/ 14 w 102"/>
                <a:gd name="T11" fmla="*/ 113 h 132"/>
                <a:gd name="T12" fmla="*/ 0 w 102"/>
                <a:gd name="T13" fmla="*/ 67 h 132"/>
                <a:gd name="T14" fmla="*/ 14 w 102"/>
                <a:gd name="T15" fmla="*/ 20 h 132"/>
                <a:gd name="T16" fmla="*/ 54 w 102"/>
                <a:gd name="T17" fmla="*/ 0 h 132"/>
                <a:gd name="T18" fmla="*/ 89 w 102"/>
                <a:gd name="T19" fmla="*/ 16 h 132"/>
                <a:gd name="T20" fmla="*/ 100 w 102"/>
                <a:gd name="T21" fmla="*/ 39 h 132"/>
                <a:gd name="T22" fmla="*/ 100 w 102"/>
                <a:gd name="T23" fmla="*/ 45 h 132"/>
                <a:gd name="T24" fmla="*/ 74 w 102"/>
                <a:gd name="T25" fmla="*/ 45 h 132"/>
                <a:gd name="T26" fmla="*/ 70 w 102"/>
                <a:gd name="T27" fmla="*/ 32 h 132"/>
                <a:gd name="T28" fmla="*/ 53 w 102"/>
                <a:gd name="T29" fmla="*/ 23 h 132"/>
                <a:gd name="T30" fmla="*/ 34 w 102"/>
                <a:gd name="T31" fmla="*/ 35 h 132"/>
                <a:gd name="T32" fmla="*/ 27 w 102"/>
                <a:gd name="T33" fmla="*/ 66 h 132"/>
                <a:gd name="T34" fmla="*/ 35 w 102"/>
                <a:gd name="T35" fmla="*/ 99 h 132"/>
                <a:gd name="T36" fmla="*/ 54 w 102"/>
                <a:gd name="T37" fmla="*/ 109 h 132"/>
                <a:gd name="T38" fmla="*/ 72 w 102"/>
                <a:gd name="T39" fmla="*/ 100 h 132"/>
                <a:gd name="T40" fmla="*/ 77 w 102"/>
                <a:gd name="T41" fmla="*/ 81 h 132"/>
                <a:gd name="T42" fmla="*/ 55 w 102"/>
                <a:gd name="T43" fmla="*/ 81 h 132"/>
                <a:gd name="T44" fmla="*/ 55 w 102"/>
                <a:gd name="T45" fmla="*/ 61 h 132"/>
                <a:gd name="T46" fmla="*/ 102 w 102"/>
                <a:gd name="T47" fmla="*/ 61 h 132"/>
                <a:gd name="T48" fmla="*/ 102 w 102"/>
                <a:gd name="T49" fmla="*/ 1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32">
                  <a:moveTo>
                    <a:pt x="102" y="129"/>
                  </a:moveTo>
                  <a:cubicBezTo>
                    <a:pt x="82" y="129"/>
                    <a:pt x="82" y="129"/>
                    <a:pt x="82" y="129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9" y="119"/>
                    <a:pt x="76" y="122"/>
                    <a:pt x="73" y="124"/>
                  </a:cubicBezTo>
                  <a:cubicBezTo>
                    <a:pt x="67" y="129"/>
                    <a:pt x="59" y="132"/>
                    <a:pt x="51" y="132"/>
                  </a:cubicBezTo>
                  <a:cubicBezTo>
                    <a:pt x="35" y="132"/>
                    <a:pt x="23" y="125"/>
                    <a:pt x="14" y="113"/>
                  </a:cubicBezTo>
                  <a:cubicBezTo>
                    <a:pt x="5" y="101"/>
                    <a:pt x="0" y="85"/>
                    <a:pt x="0" y="67"/>
                  </a:cubicBezTo>
                  <a:cubicBezTo>
                    <a:pt x="0" y="48"/>
                    <a:pt x="5" y="33"/>
                    <a:pt x="14" y="20"/>
                  </a:cubicBezTo>
                  <a:cubicBezTo>
                    <a:pt x="24" y="7"/>
                    <a:pt x="37" y="0"/>
                    <a:pt x="54" y="0"/>
                  </a:cubicBezTo>
                  <a:cubicBezTo>
                    <a:pt x="68" y="0"/>
                    <a:pt x="79" y="5"/>
                    <a:pt x="89" y="16"/>
                  </a:cubicBezTo>
                  <a:cubicBezTo>
                    <a:pt x="94" y="23"/>
                    <a:pt x="98" y="30"/>
                    <a:pt x="100" y="39"/>
                  </a:cubicBezTo>
                  <a:cubicBezTo>
                    <a:pt x="100" y="40"/>
                    <a:pt x="100" y="42"/>
                    <a:pt x="100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3" y="40"/>
                    <a:pt x="72" y="35"/>
                    <a:pt x="70" y="32"/>
                  </a:cubicBezTo>
                  <a:cubicBezTo>
                    <a:pt x="66" y="26"/>
                    <a:pt x="60" y="23"/>
                    <a:pt x="53" y="23"/>
                  </a:cubicBezTo>
                  <a:cubicBezTo>
                    <a:pt x="45" y="23"/>
                    <a:pt x="39" y="27"/>
                    <a:pt x="34" y="35"/>
                  </a:cubicBezTo>
                  <a:cubicBezTo>
                    <a:pt x="30" y="43"/>
                    <a:pt x="27" y="53"/>
                    <a:pt x="27" y="66"/>
                  </a:cubicBezTo>
                  <a:cubicBezTo>
                    <a:pt x="27" y="80"/>
                    <a:pt x="30" y="91"/>
                    <a:pt x="35" y="99"/>
                  </a:cubicBezTo>
                  <a:cubicBezTo>
                    <a:pt x="39" y="106"/>
                    <a:pt x="46" y="109"/>
                    <a:pt x="54" y="109"/>
                  </a:cubicBezTo>
                  <a:cubicBezTo>
                    <a:pt x="62" y="109"/>
                    <a:pt x="68" y="106"/>
                    <a:pt x="72" y="100"/>
                  </a:cubicBezTo>
                  <a:cubicBezTo>
                    <a:pt x="75" y="95"/>
                    <a:pt x="77" y="89"/>
                    <a:pt x="77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02" y="129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5" name="Freeform 51"/>
            <p:cNvSpPr>
              <a:spLocks/>
            </p:cNvSpPr>
            <p:nvPr userDrawn="1"/>
          </p:nvSpPr>
          <p:spPr bwMode="auto">
            <a:xfrm>
              <a:off x="11169651" y="5981700"/>
              <a:ext cx="26988" cy="25400"/>
            </a:xfrm>
            <a:custGeom>
              <a:avLst/>
              <a:gdLst>
                <a:gd name="T0" fmla="*/ 17 w 17"/>
                <a:gd name="T1" fmla="*/ 0 h 16"/>
                <a:gd name="T2" fmla="*/ 17 w 17"/>
                <a:gd name="T3" fmla="*/ 16 h 16"/>
                <a:gd name="T4" fmla="*/ 0 w 17"/>
                <a:gd name="T5" fmla="*/ 16 h 16"/>
                <a:gd name="T6" fmla="*/ 0 w 17"/>
                <a:gd name="T7" fmla="*/ 0 h 16"/>
                <a:gd name="T8" fmla="*/ 9 w 17"/>
                <a:gd name="T9" fmla="*/ 0 h 16"/>
                <a:gd name="T10" fmla="*/ 17 w 17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6">
                  <a:moveTo>
                    <a:pt x="17" y="0"/>
                  </a:moveTo>
                  <a:lnTo>
                    <a:pt x="17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20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</p:spTree>
    <p:extLst>
      <p:ext uri="{BB962C8B-B14F-4D97-AF65-F5344CB8AC3E}">
        <p14:creationId xmlns:p14="http://schemas.microsoft.com/office/powerpoint/2010/main" val="34019403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out (2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4" name="Objekt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21"/>
          <p:cNvSpPr/>
          <p:nvPr userDrawn="1"/>
        </p:nvSpPr>
        <p:spPr bwMode="gray">
          <a:xfrm>
            <a:off x="1" y="5960852"/>
            <a:ext cx="11535198" cy="7610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750" tIns="48375" rIns="96750" bIns="48375" anchor="ctr"/>
          <a:lstStyle/>
          <a:p>
            <a:pPr algn="ctr" defTabSz="483733" eaLnBrk="1">
              <a:lnSpc>
                <a:spcPct val="90000"/>
              </a:lnSpc>
              <a:spcBef>
                <a:spcPct val="50000"/>
              </a:spcBef>
              <a:buClr>
                <a:srgbClr val="E20074"/>
              </a:buClr>
              <a:buSzPct val="75000"/>
              <a:buFont typeface="Wingdings" pitchFamily="2" charset="2"/>
              <a:buNone/>
              <a:defRPr/>
            </a:pPr>
            <a:endParaRPr lang="en-US" sz="1905" dirty="0">
              <a:solidFill>
                <a:srgbClr val="00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42837" y="266693"/>
            <a:ext cx="11504128" cy="533386"/>
          </a:xfrm>
        </p:spPr>
        <p:txBody>
          <a:bodyPr/>
          <a:lstStyle>
            <a:lvl1pPr marL="0" indent="0">
              <a:defRPr sz="2539"/>
            </a:lvl1pPr>
          </a:lstStyle>
          <a:p>
            <a:r>
              <a:rPr lang="en-US" dirty="0" err="1"/>
              <a:t>TeleGrotesk</a:t>
            </a:r>
            <a:r>
              <a:rPr lang="en-US" dirty="0"/>
              <a:t> Headline Ultra (24) 28 32 pt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42679" y="1562454"/>
            <a:ext cx="5676710" cy="4610082"/>
          </a:xfrm>
        </p:spPr>
        <p:txBody>
          <a:bodyPr/>
          <a:lstStyle>
            <a:lvl1pPr>
              <a:defRPr sz="1481"/>
            </a:lvl1pPr>
            <a:lvl2pPr>
              <a:defRPr sz="1481"/>
            </a:lvl2pPr>
            <a:lvl3pPr marL="191490" indent="-190458">
              <a:buClr>
                <a:schemeClr val="tx1"/>
              </a:buClr>
              <a:defRPr sz="1481"/>
            </a:lvl3pPr>
            <a:lvl4pPr marL="380916" indent="-190458">
              <a:buClr>
                <a:schemeClr val="tx1"/>
              </a:buClr>
              <a:defRPr sz="1481"/>
            </a:lvl4pPr>
            <a:lvl5pPr marL="0" indent="0">
              <a:spcBef>
                <a:spcPts val="846"/>
              </a:spcBef>
              <a:spcAft>
                <a:spcPts val="846"/>
              </a:spcAft>
              <a:buClr>
                <a:schemeClr val="tx1"/>
              </a:buClr>
              <a:buNone/>
              <a:defRPr sz="1481" b="1">
                <a:solidFill>
                  <a:schemeClr val="tx2"/>
                </a:solidFill>
                <a:latin typeface="+mn-lt"/>
              </a:defRPr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Quotations/lead-in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half" idx="13" hasCustomPrompt="1"/>
          </p:nvPr>
        </p:nvSpPr>
        <p:spPr>
          <a:xfrm>
            <a:off x="6170930" y="1562454"/>
            <a:ext cx="5676710" cy="461008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z="1481" dirty="0" smtClean="0"/>
            </a:lvl1pPr>
            <a:lvl2pPr>
              <a:defRPr lang="de-DE" sz="1481" dirty="0" smtClean="0"/>
            </a:lvl2pPr>
            <a:lvl3pPr marL="191490" indent="-190458">
              <a:defRPr lang="de-DE" sz="1481" dirty="0" smtClean="0"/>
            </a:lvl3pPr>
            <a:lvl4pPr marL="380916" indent="-190458">
              <a:defRPr lang="de-DE" sz="1481" dirty="0" smtClean="0"/>
            </a:lvl4pPr>
            <a:lvl5pPr>
              <a:defRPr lang="en-US" sz="1481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marL="0" lvl="4" indent="0" algn="l" defTabSz="609705" rtl="0" eaLnBrk="1" fontAlgn="base" hangingPunct="1">
              <a:lnSpc>
                <a:spcPct val="100000"/>
              </a:lnSpc>
              <a:spcBef>
                <a:spcPts val="846"/>
              </a:spcBef>
              <a:spcAft>
                <a:spcPts val="846"/>
              </a:spcAft>
              <a:buClr>
                <a:schemeClr val="tx1"/>
              </a:buClr>
              <a:buSzPct val="70000"/>
              <a:buFont typeface="Wingdings 2" panose="05020102010507070707" pitchFamily="18" charset="2"/>
              <a:buNone/>
            </a:pPr>
            <a:r>
              <a:rPr lang="en-US" dirty="0"/>
              <a:t>Quotations/lead-in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 noProof="0" smtClean="0"/>
              <a:pPr fontAlgn="base">
                <a:spcAft>
                  <a:spcPct val="0"/>
                </a:spcAft>
              </a:pPr>
              <a:t>‹#›</a:t>
            </a:fld>
            <a:endParaRPr lang="en-US" noProof="0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/>
              <a:t>– Strictly confidential, Confidential, Internal –     Author/Presentation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36625832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out (3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21"/>
          <p:cNvSpPr/>
          <p:nvPr userDrawn="1"/>
        </p:nvSpPr>
        <p:spPr bwMode="gray">
          <a:xfrm>
            <a:off x="1" y="5960852"/>
            <a:ext cx="11535198" cy="7610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750" tIns="48375" rIns="96750" bIns="48375" anchor="ctr"/>
          <a:lstStyle/>
          <a:p>
            <a:pPr algn="ctr" defTabSz="483733" eaLnBrk="1">
              <a:lnSpc>
                <a:spcPct val="90000"/>
              </a:lnSpc>
              <a:spcBef>
                <a:spcPct val="50000"/>
              </a:spcBef>
              <a:buClr>
                <a:srgbClr val="E20074"/>
              </a:buClr>
              <a:buSzPct val="75000"/>
              <a:buFont typeface="Wingdings" pitchFamily="2" charset="2"/>
              <a:buNone/>
              <a:defRPr/>
            </a:pPr>
            <a:endParaRPr lang="en-US" sz="1905" dirty="0">
              <a:solidFill>
                <a:srgbClr val="00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42837" y="266693"/>
            <a:ext cx="11504128" cy="533386"/>
          </a:xfrm>
        </p:spPr>
        <p:txBody>
          <a:bodyPr/>
          <a:lstStyle>
            <a:lvl1pPr marL="0" indent="0">
              <a:defRPr sz="2539"/>
            </a:lvl1pPr>
          </a:lstStyle>
          <a:p>
            <a:r>
              <a:rPr lang="en-US" dirty="0" err="1"/>
              <a:t>TeleGrotesk</a:t>
            </a:r>
            <a:r>
              <a:rPr lang="en-US" dirty="0"/>
              <a:t> Headline Ultra (24) 28 32 pt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42679" y="1562454"/>
            <a:ext cx="3733128" cy="4610082"/>
          </a:xfrm>
        </p:spPr>
        <p:txBody>
          <a:bodyPr/>
          <a:lstStyle>
            <a:lvl1pPr>
              <a:defRPr sz="1481"/>
            </a:lvl1pPr>
            <a:lvl2pPr>
              <a:defRPr sz="1481"/>
            </a:lvl2pPr>
            <a:lvl3pPr marL="191490" indent="-190458">
              <a:buClr>
                <a:schemeClr val="tx1"/>
              </a:buClr>
              <a:defRPr sz="1481"/>
            </a:lvl3pPr>
            <a:lvl4pPr marL="380916" indent="-190458">
              <a:buClr>
                <a:schemeClr val="tx1"/>
              </a:buClr>
              <a:defRPr sz="1481"/>
            </a:lvl4pPr>
            <a:lvl5pPr marL="0" indent="0">
              <a:spcBef>
                <a:spcPts val="846"/>
              </a:spcBef>
              <a:spcAft>
                <a:spcPts val="846"/>
              </a:spcAft>
              <a:buClr>
                <a:schemeClr val="tx1"/>
              </a:buClr>
              <a:buNone/>
              <a:defRPr lang="en-US" sz="1481" b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marL="0" lvl="4" indent="0" algn="l" defTabSz="609705" rtl="0" eaLnBrk="1" fontAlgn="base" hangingPunct="1">
              <a:lnSpc>
                <a:spcPct val="100000"/>
              </a:lnSpc>
              <a:spcBef>
                <a:spcPts val="846"/>
              </a:spcBef>
              <a:spcAft>
                <a:spcPts val="846"/>
              </a:spcAft>
              <a:buClr>
                <a:schemeClr val="tx1"/>
              </a:buClr>
              <a:buSzPct val="70000"/>
              <a:buFont typeface="Wingdings 2" panose="05020102010507070707" pitchFamily="18" charset="2"/>
              <a:buNone/>
            </a:pPr>
            <a:r>
              <a:rPr lang="en-US" dirty="0"/>
              <a:t>Quotations/lead-in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228510" y="1562454"/>
            <a:ext cx="3733128" cy="461008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z="1481" dirty="0" smtClean="0"/>
            </a:lvl1pPr>
            <a:lvl2pPr>
              <a:defRPr lang="de-DE" sz="1481" dirty="0" smtClean="0"/>
            </a:lvl2pPr>
            <a:lvl3pPr marL="191490" indent="-190458">
              <a:defRPr lang="de-DE" sz="1481" dirty="0" smtClean="0"/>
            </a:lvl3pPr>
            <a:lvl4pPr marL="380916" indent="-190458">
              <a:defRPr lang="de-DE" sz="1481" dirty="0" smtClean="0"/>
            </a:lvl4pPr>
            <a:lvl5pPr>
              <a:defRPr lang="en-US" sz="1481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marL="0" lvl="4" indent="0" algn="l" defTabSz="609705" rtl="0" eaLnBrk="1" fontAlgn="base" hangingPunct="1">
              <a:lnSpc>
                <a:spcPct val="100000"/>
              </a:lnSpc>
              <a:spcBef>
                <a:spcPts val="846"/>
              </a:spcBef>
              <a:spcAft>
                <a:spcPts val="846"/>
              </a:spcAft>
              <a:buClr>
                <a:schemeClr val="tx1"/>
              </a:buClr>
              <a:buSzPct val="70000"/>
              <a:buFont typeface="Wingdings 2" panose="05020102010507070707" pitchFamily="18" charset="2"/>
              <a:buNone/>
            </a:pPr>
            <a:r>
              <a:rPr lang="en-US" dirty="0"/>
              <a:t>Quotations/lead-in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half" idx="13" hasCustomPrompt="1"/>
          </p:nvPr>
        </p:nvSpPr>
        <p:spPr>
          <a:xfrm>
            <a:off x="8114341" y="1562454"/>
            <a:ext cx="3733128" cy="461008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z="1481" dirty="0" smtClean="0"/>
            </a:lvl1pPr>
            <a:lvl2pPr>
              <a:defRPr lang="de-DE" sz="1481" dirty="0" smtClean="0"/>
            </a:lvl2pPr>
            <a:lvl3pPr marL="191490" indent="-190458">
              <a:defRPr lang="de-DE" sz="1481" dirty="0" smtClean="0"/>
            </a:lvl3pPr>
            <a:lvl4pPr marL="380916" indent="-190458">
              <a:defRPr lang="de-DE" sz="1481" dirty="0" smtClean="0"/>
            </a:lvl4pPr>
            <a:lvl5pPr>
              <a:defRPr lang="en-US" sz="1481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marL="0" lvl="4" indent="0" algn="l" defTabSz="609705" rtl="0" eaLnBrk="1" fontAlgn="base" hangingPunct="1">
              <a:lnSpc>
                <a:spcPct val="100000"/>
              </a:lnSpc>
              <a:spcBef>
                <a:spcPts val="846"/>
              </a:spcBef>
              <a:spcAft>
                <a:spcPts val="846"/>
              </a:spcAft>
              <a:buClr>
                <a:schemeClr val="tx1"/>
              </a:buClr>
              <a:buSzPct val="70000"/>
              <a:buFont typeface="Wingdings 2" panose="05020102010507070707" pitchFamily="18" charset="2"/>
              <a:buNone/>
            </a:pPr>
            <a:r>
              <a:rPr lang="en-US" dirty="0"/>
              <a:t>Quotations/lead-in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 noProof="0" smtClean="0"/>
              <a:pPr fontAlgn="base">
                <a:spcAft>
                  <a:spcPct val="0"/>
                </a:spcAft>
              </a:pPr>
              <a:t>‹#›</a:t>
            </a:fld>
            <a:endParaRPr lang="en-US" noProof="0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/>
              <a:t>– Strictly confidential, Confidential, Internal –     Author/Presentation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4176961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ndout (4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21"/>
          <p:cNvSpPr/>
          <p:nvPr userDrawn="1"/>
        </p:nvSpPr>
        <p:spPr bwMode="gray">
          <a:xfrm>
            <a:off x="1" y="5960852"/>
            <a:ext cx="11535198" cy="7610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750" tIns="48375" rIns="96750" bIns="48375" anchor="ctr"/>
          <a:lstStyle/>
          <a:p>
            <a:pPr algn="ctr" defTabSz="483733" eaLnBrk="1">
              <a:lnSpc>
                <a:spcPct val="90000"/>
              </a:lnSpc>
              <a:spcBef>
                <a:spcPct val="50000"/>
              </a:spcBef>
              <a:buClr>
                <a:srgbClr val="E20074"/>
              </a:buClr>
              <a:buSzPct val="75000"/>
              <a:buFont typeface="Wingdings" pitchFamily="2" charset="2"/>
              <a:buNone/>
              <a:defRPr/>
            </a:pPr>
            <a:endParaRPr lang="en-US" sz="1905" dirty="0">
              <a:solidFill>
                <a:srgbClr val="00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42837" y="266693"/>
            <a:ext cx="11504128" cy="533386"/>
          </a:xfrm>
        </p:spPr>
        <p:txBody>
          <a:bodyPr/>
          <a:lstStyle>
            <a:lvl1pPr marL="0" indent="0">
              <a:defRPr sz="2539"/>
            </a:lvl1pPr>
          </a:lstStyle>
          <a:p>
            <a:r>
              <a:rPr lang="en-US" dirty="0" err="1"/>
              <a:t>TeleGrotesk</a:t>
            </a:r>
            <a:r>
              <a:rPr lang="en-US" dirty="0"/>
              <a:t> Headline Ultra (24) 28 32 pt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42679" y="1562454"/>
            <a:ext cx="2761753" cy="4610082"/>
          </a:xfrm>
        </p:spPr>
        <p:txBody>
          <a:bodyPr/>
          <a:lstStyle>
            <a:lvl1pPr>
              <a:defRPr sz="1481"/>
            </a:lvl1pPr>
            <a:lvl2pPr>
              <a:defRPr sz="1481"/>
            </a:lvl2pPr>
            <a:lvl3pPr marL="191490" indent="-190458">
              <a:buClr>
                <a:schemeClr val="tx1"/>
              </a:buClr>
              <a:defRPr sz="1481"/>
            </a:lvl3pPr>
            <a:lvl4pPr marL="380916" indent="-190458">
              <a:buClr>
                <a:schemeClr val="tx1"/>
              </a:buClr>
              <a:defRPr sz="1481"/>
            </a:lvl4pPr>
            <a:lvl5pPr marL="0" indent="0">
              <a:spcBef>
                <a:spcPts val="846"/>
              </a:spcBef>
              <a:spcAft>
                <a:spcPts val="846"/>
              </a:spcAft>
              <a:buClr>
                <a:schemeClr val="tx1"/>
              </a:buClr>
              <a:buNone/>
              <a:defRPr lang="en-US" sz="1481" b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marL="0" lvl="4" indent="0" algn="l" defTabSz="609705" rtl="0" eaLnBrk="1" fontAlgn="base" hangingPunct="1">
              <a:lnSpc>
                <a:spcPct val="100000"/>
              </a:lnSpc>
              <a:spcBef>
                <a:spcPts val="846"/>
              </a:spcBef>
              <a:spcAft>
                <a:spcPts val="846"/>
              </a:spcAft>
              <a:buClr>
                <a:schemeClr val="tx1"/>
              </a:buClr>
              <a:buSzPct val="70000"/>
              <a:buFont typeface="Wingdings 2" panose="05020102010507070707" pitchFamily="18" charset="2"/>
              <a:buNone/>
            </a:pPr>
            <a:r>
              <a:rPr lang="en-US" dirty="0"/>
              <a:t>Quotations/lead-in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256978" y="1562454"/>
            <a:ext cx="2761753" cy="461008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z="1481" dirty="0" smtClean="0"/>
            </a:lvl1pPr>
            <a:lvl2pPr>
              <a:defRPr lang="de-DE" sz="1481" dirty="0" smtClean="0"/>
            </a:lvl2pPr>
            <a:lvl3pPr marL="191490" indent="-190458">
              <a:defRPr lang="de-DE" sz="1481" dirty="0" smtClean="0"/>
            </a:lvl3pPr>
            <a:lvl4pPr marL="380916" indent="-190458">
              <a:defRPr lang="de-DE" sz="1481" dirty="0" smtClean="0"/>
            </a:lvl4pPr>
            <a:lvl5pPr>
              <a:defRPr lang="en-US" sz="1481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marL="0" lvl="4" indent="0" algn="l" defTabSz="609705" rtl="0" eaLnBrk="1" fontAlgn="base" hangingPunct="1">
              <a:lnSpc>
                <a:spcPct val="100000"/>
              </a:lnSpc>
              <a:spcBef>
                <a:spcPts val="846"/>
              </a:spcBef>
              <a:spcAft>
                <a:spcPts val="846"/>
              </a:spcAft>
              <a:buClr>
                <a:schemeClr val="tx1"/>
              </a:buClr>
              <a:buSzPct val="70000"/>
              <a:buFont typeface="Wingdings 2" panose="05020102010507070707" pitchFamily="18" charset="2"/>
              <a:buNone/>
            </a:pPr>
            <a:r>
              <a:rPr lang="en-US" dirty="0"/>
              <a:t>Quotations/lead-in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half" idx="13" hasCustomPrompt="1"/>
          </p:nvPr>
        </p:nvSpPr>
        <p:spPr>
          <a:xfrm>
            <a:off x="6170931" y="1562454"/>
            <a:ext cx="2761753" cy="461008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z="1481" dirty="0" smtClean="0"/>
            </a:lvl1pPr>
            <a:lvl2pPr>
              <a:defRPr lang="de-DE" sz="1481" dirty="0" smtClean="0"/>
            </a:lvl2pPr>
            <a:lvl3pPr marL="191490" indent="-190458">
              <a:defRPr lang="de-DE" sz="1481" dirty="0" smtClean="0"/>
            </a:lvl3pPr>
            <a:lvl4pPr marL="380916" indent="-190458">
              <a:defRPr lang="de-DE" sz="1481" dirty="0" smtClean="0"/>
            </a:lvl4pPr>
            <a:lvl5pPr>
              <a:defRPr lang="en-US" sz="1481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marL="0" lvl="4" indent="0" algn="l" defTabSz="609705" rtl="0" eaLnBrk="1" fontAlgn="base" hangingPunct="1">
              <a:lnSpc>
                <a:spcPct val="100000"/>
              </a:lnSpc>
              <a:spcBef>
                <a:spcPts val="846"/>
              </a:spcBef>
              <a:spcAft>
                <a:spcPts val="846"/>
              </a:spcAft>
              <a:buClr>
                <a:schemeClr val="tx1"/>
              </a:buClr>
              <a:buSzPct val="70000"/>
              <a:buFont typeface="Wingdings 2" panose="05020102010507070707" pitchFamily="18" charset="2"/>
              <a:buNone/>
            </a:pPr>
            <a:r>
              <a:rPr lang="en-US" dirty="0"/>
              <a:t>Quotations/lead-in</a:t>
            </a:r>
          </a:p>
        </p:txBody>
      </p:sp>
      <p:sp>
        <p:nvSpPr>
          <p:cNvPr id="10" name="Inhaltsplatzhalter 3"/>
          <p:cNvSpPr>
            <a:spLocks noGrp="1"/>
          </p:cNvSpPr>
          <p:nvPr>
            <p:ph sz="half" idx="14" hasCustomPrompt="1"/>
          </p:nvPr>
        </p:nvSpPr>
        <p:spPr>
          <a:xfrm>
            <a:off x="9085888" y="1562454"/>
            <a:ext cx="2761753" cy="461008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z="1481" baseline="0" dirty="0" smtClean="0"/>
            </a:lvl1pPr>
            <a:lvl2pPr>
              <a:defRPr lang="de-DE" sz="1481" dirty="0" smtClean="0"/>
            </a:lvl2pPr>
            <a:lvl3pPr marL="191490" indent="-190458">
              <a:defRPr lang="de-DE" sz="1481" dirty="0" smtClean="0"/>
            </a:lvl3pPr>
            <a:lvl4pPr marL="380916" indent="-190458">
              <a:defRPr lang="de-DE" sz="1481" dirty="0" smtClean="0"/>
            </a:lvl4pPr>
            <a:lvl5pPr>
              <a:defRPr lang="en-US" sz="1481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>
              <a:buClr>
                <a:schemeClr val="tx1"/>
              </a:buClr>
            </a:pPr>
            <a:r>
              <a:rPr lang="en-US" dirty="0"/>
              <a:t>Third level</a:t>
            </a:r>
          </a:p>
          <a:p>
            <a:pPr lvl="3">
              <a:buClr>
                <a:schemeClr val="tx1"/>
              </a:buClr>
            </a:pPr>
            <a:r>
              <a:rPr lang="en-US" dirty="0"/>
              <a:t>Fourth level</a:t>
            </a:r>
          </a:p>
          <a:p>
            <a:pPr marL="0" lvl="4" indent="0" algn="l" defTabSz="609705" rtl="0" eaLnBrk="1" fontAlgn="base" hangingPunct="1">
              <a:lnSpc>
                <a:spcPct val="100000"/>
              </a:lnSpc>
              <a:spcBef>
                <a:spcPts val="846"/>
              </a:spcBef>
              <a:spcAft>
                <a:spcPts val="846"/>
              </a:spcAft>
              <a:buClr>
                <a:schemeClr val="tx1"/>
              </a:buClr>
              <a:buSzPct val="70000"/>
              <a:buFont typeface="Wingdings 2" panose="05020102010507070707" pitchFamily="18" charset="2"/>
              <a:buNone/>
            </a:pPr>
            <a:r>
              <a:rPr lang="en-US" dirty="0"/>
              <a:t>Quotations/lead-in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noProof="0" dirty="0" err="1"/>
              <a:t>dd.mm.yyyy</a:t>
            </a:r>
            <a:endParaRPr lang="en-US" noProof="0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 noProof="0" smtClean="0"/>
              <a:pPr fontAlgn="base">
                <a:spcAft>
                  <a:spcPct val="0"/>
                </a:spcAft>
              </a:pPr>
              <a:t>‹#›</a:t>
            </a:fld>
            <a:endParaRPr lang="en-US" noProof="0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 dirty="0"/>
              <a:t>– Strictly confidential, Confidential, Internal –     Author/Presentation Topic</a:t>
            </a:r>
          </a:p>
        </p:txBody>
      </p:sp>
    </p:spTree>
    <p:extLst>
      <p:ext uri="{BB962C8B-B14F-4D97-AF65-F5344CB8AC3E}">
        <p14:creationId xmlns:p14="http://schemas.microsoft.com/office/powerpoint/2010/main" val="1491063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Mountain_blur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42838" y="266693"/>
            <a:ext cx="11504128" cy="533386"/>
          </a:xfrm>
        </p:spPr>
        <p:txBody>
          <a:bodyPr/>
          <a:lstStyle>
            <a:lvl1pPr marL="0" indent="0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err="1"/>
              <a:t>TeleGrotesk</a:t>
            </a:r>
            <a:r>
              <a:rPr lang="en-US" noProof="0" dirty="0"/>
              <a:t> Headline Ultra 28 (32) 40 </a:t>
            </a:r>
            <a:r>
              <a:rPr lang="en-US" noProof="0" dirty="0" err="1"/>
              <a:t>pt</a:t>
            </a:r>
            <a:endParaRPr lang="en-US" noProof="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B90DC4D-445F-4743-B776-6EDD42D13F8D}" type="datetime1">
              <a:rPr lang="en-US" noProof="0" smtClean="0"/>
              <a:t>9/8/2021</a:t>
            </a:fld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778BED-4F8F-4606-8DC9-6E6D9390CC01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– Internal –</a:t>
            </a:r>
            <a:endParaRPr lang="en-US" noProof="0" dirty="0"/>
          </a:p>
        </p:txBody>
      </p:sp>
      <p:pic>
        <p:nvPicPr>
          <p:cNvPr id="11" name="Picture 9">
            <a:extLst>
              <a:ext uri="{FF2B5EF4-FFF2-40B4-BE49-F238E27FC236}">
                <a16:creationId xmlns:a16="http://schemas.microsoft.com/office/drawing/2014/main" id="{03F61712-1CC7-4384-958F-64D1DA98E1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37" y="6173024"/>
            <a:ext cx="2590097" cy="34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67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vertical left">
    <p:bg bwMode="ltGray"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5" name="Objek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/>
          <p:cNvSpPr/>
          <p:nvPr userDrawn="1"/>
        </p:nvSpPr>
        <p:spPr bwMode="white">
          <a:xfrm>
            <a:off x="0" y="1"/>
            <a:ext cx="6096001" cy="6858000"/>
          </a:xfrm>
          <a:prstGeom prst="rect">
            <a:avLst/>
          </a:prstGeom>
          <a:solidFill>
            <a:schemeClr val="tx2"/>
          </a:solidFill>
          <a:ln w="19050" algn="ctr">
            <a:noFill/>
            <a:miter lim="800000"/>
            <a:headEnd/>
            <a:tailEnd/>
          </a:ln>
          <a:effectLst/>
        </p:spPr>
        <p:txBody>
          <a:bodyPr lIns="76186" tIns="76186" rIns="76186" bIns="76186" rtlCol="0" anchor="ctr"/>
          <a:lstStyle/>
          <a:p>
            <a:pPr indent="3359" algn="ctr" defTabSz="483862" eaLnBrk="1" fontAlgn="base">
              <a:lnSpc>
                <a:spcPct val="104000"/>
              </a:lnSpc>
              <a:spcBef>
                <a:spcPct val="25000"/>
              </a:spcBef>
              <a:spcAft>
                <a:spcPct val="0"/>
              </a:spcAft>
              <a:buClr>
                <a:srgbClr val="E20074"/>
              </a:buClr>
              <a:buSzPct val="75000"/>
            </a:pPr>
            <a:endParaRPr lang="en-US" sz="1905" dirty="0">
              <a:cs typeface="TeleGrotesk Next" pitchFamily="2" charset="0"/>
            </a:endParaRPr>
          </a:p>
        </p:txBody>
      </p:sp>
      <p:sp>
        <p:nvSpPr>
          <p:cNvPr id="6" name="Titelplatzhalter 1"/>
          <p:cNvSpPr>
            <a:spLocks noGrp="1"/>
          </p:cNvSpPr>
          <p:nvPr>
            <p:ph type="ctrTitle" hasCustomPrompt="1"/>
          </p:nvPr>
        </p:nvSpPr>
        <p:spPr bwMode="black">
          <a:xfrm>
            <a:off x="342681" y="342733"/>
            <a:ext cx="5410640" cy="2608795"/>
          </a:xfrm>
          <a:noFill/>
        </p:spPr>
        <p:txBody>
          <a:bodyPr wrap="square" lIns="0" tIns="0">
            <a:noAutofit/>
          </a:bodyPr>
          <a:lstStyle>
            <a:lvl1pPr>
              <a:defRPr sz="6349" smtClean="0">
                <a:solidFill>
                  <a:schemeClr val="bg1"/>
                </a:solidFill>
                <a:latin typeface="TeleGrotesk Next Ultra" pitchFamily="2" charset="0"/>
                <a:sym typeface="TeleGrotesk Next Ultra" pitchFamily="2" charset="0"/>
              </a:defRPr>
            </a:lvl1pPr>
          </a:lstStyle>
          <a:p>
            <a:r>
              <a:rPr lang="en-US" dirty="0"/>
              <a:t>next Ultra</a:t>
            </a:r>
            <a:br>
              <a:rPr lang="en-US" dirty="0"/>
            </a:br>
            <a:r>
              <a:rPr lang="en-US" dirty="0"/>
              <a:t>(60) 75 90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342680" y="3429000"/>
            <a:ext cx="5410641" cy="10668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>
                <a:solidFill>
                  <a:schemeClr val="bg1"/>
                </a:solidFill>
              </a:defRPr>
            </a:lvl1pPr>
            <a:lvl2pPr>
              <a:defRPr lang="de-DE" smtClean="0">
                <a:solidFill>
                  <a:schemeClr val="bg1"/>
                </a:solidFill>
              </a:defRPr>
            </a:lvl2pPr>
            <a:lvl3pPr>
              <a:defRPr lang="de-DE" smtClean="0">
                <a:solidFill>
                  <a:schemeClr val="bg1"/>
                </a:solidFill>
              </a:defRPr>
            </a:lvl3pPr>
            <a:lvl4pPr>
              <a:defRPr lang="de-DE" smtClean="0">
                <a:solidFill>
                  <a:schemeClr val="bg1"/>
                </a:solidFill>
              </a:defRPr>
            </a:lvl4pPr>
            <a:lvl5pPr>
              <a:defRPr lang="de-DE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 </a:t>
            </a:r>
            <a:r>
              <a:rPr lang="en-US" dirty="0" err="1"/>
              <a:t>TeleGrotesk</a:t>
            </a:r>
            <a:r>
              <a:rPr lang="en-US" dirty="0"/>
              <a:t> Next bold18 </a:t>
            </a:r>
            <a:r>
              <a:rPr lang="en-US" dirty="0" err="1"/>
              <a:t>pt</a:t>
            </a:r>
            <a:endParaRPr lang="en-US" dirty="0"/>
          </a:p>
        </p:txBody>
      </p:sp>
      <p:grpSp>
        <p:nvGrpSpPr>
          <p:cNvPr id="36" name="Gruppieren 35"/>
          <p:cNvGrpSpPr/>
          <p:nvPr userDrawn="1"/>
        </p:nvGrpSpPr>
        <p:grpSpPr bwMode="black">
          <a:xfrm>
            <a:off x="342679" y="5833164"/>
            <a:ext cx="1390876" cy="687145"/>
            <a:chOff x="323850" y="5511800"/>
            <a:chExt cx="1314450" cy="649288"/>
          </a:xfrm>
        </p:grpSpPr>
        <p:sp>
          <p:nvSpPr>
            <p:cNvPr id="8" name="Freeform 26"/>
            <p:cNvSpPr>
              <a:spLocks/>
            </p:cNvSpPr>
            <p:nvPr userDrawn="1"/>
          </p:nvSpPr>
          <p:spPr bwMode="black">
            <a:xfrm>
              <a:off x="323850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42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42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9" name="Freeform 27"/>
            <p:cNvSpPr>
              <a:spLocks/>
            </p:cNvSpPr>
            <p:nvPr userDrawn="1"/>
          </p:nvSpPr>
          <p:spPr bwMode="black">
            <a:xfrm>
              <a:off x="723900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3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3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0" name="Freeform 28"/>
            <p:cNvSpPr>
              <a:spLocks/>
            </p:cNvSpPr>
            <p:nvPr userDrawn="1"/>
          </p:nvSpPr>
          <p:spPr bwMode="black">
            <a:xfrm>
              <a:off x="1116013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39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39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1" name="Freeform 29"/>
            <p:cNvSpPr>
              <a:spLocks/>
            </p:cNvSpPr>
            <p:nvPr userDrawn="1"/>
          </p:nvSpPr>
          <p:spPr bwMode="black">
            <a:xfrm>
              <a:off x="1508125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4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4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2" name="Freeform 30"/>
            <p:cNvSpPr>
              <a:spLocks/>
            </p:cNvSpPr>
            <p:nvPr userDrawn="1"/>
          </p:nvSpPr>
          <p:spPr bwMode="black">
            <a:xfrm>
              <a:off x="323850" y="5511800"/>
              <a:ext cx="530225" cy="649288"/>
            </a:xfrm>
            <a:custGeom>
              <a:avLst/>
              <a:gdLst>
                <a:gd name="T0" fmla="*/ 306 w 310"/>
                <a:gd name="T1" fmla="*/ 0 h 378"/>
                <a:gd name="T2" fmla="*/ 4 w 310"/>
                <a:gd name="T3" fmla="*/ 0 h 378"/>
                <a:gd name="T4" fmla="*/ 0 w 310"/>
                <a:gd name="T5" fmla="*/ 133 h 378"/>
                <a:gd name="T6" fmla="*/ 20 w 310"/>
                <a:gd name="T7" fmla="*/ 136 h 378"/>
                <a:gd name="T8" fmla="*/ 51 w 310"/>
                <a:gd name="T9" fmla="*/ 49 h 378"/>
                <a:gd name="T10" fmla="*/ 125 w 310"/>
                <a:gd name="T11" fmla="*/ 18 h 378"/>
                <a:gd name="T12" fmla="*/ 125 w 310"/>
                <a:gd name="T13" fmla="*/ 297 h 378"/>
                <a:gd name="T14" fmla="*/ 114 w 310"/>
                <a:gd name="T15" fmla="*/ 344 h 378"/>
                <a:gd name="T16" fmla="*/ 84 w 310"/>
                <a:gd name="T17" fmla="*/ 356 h 378"/>
                <a:gd name="T18" fmla="*/ 62 w 310"/>
                <a:gd name="T19" fmla="*/ 356 h 378"/>
                <a:gd name="T20" fmla="*/ 62 w 310"/>
                <a:gd name="T21" fmla="*/ 378 h 378"/>
                <a:gd name="T22" fmla="*/ 248 w 310"/>
                <a:gd name="T23" fmla="*/ 378 h 378"/>
                <a:gd name="T24" fmla="*/ 248 w 310"/>
                <a:gd name="T25" fmla="*/ 356 h 378"/>
                <a:gd name="T26" fmla="*/ 227 w 310"/>
                <a:gd name="T27" fmla="*/ 356 h 378"/>
                <a:gd name="T28" fmla="*/ 196 w 310"/>
                <a:gd name="T29" fmla="*/ 344 h 378"/>
                <a:gd name="T30" fmla="*/ 185 w 310"/>
                <a:gd name="T31" fmla="*/ 297 h 378"/>
                <a:gd name="T32" fmla="*/ 185 w 310"/>
                <a:gd name="T33" fmla="*/ 18 h 378"/>
                <a:gd name="T34" fmla="*/ 259 w 310"/>
                <a:gd name="T35" fmla="*/ 49 h 378"/>
                <a:gd name="T36" fmla="*/ 290 w 310"/>
                <a:gd name="T37" fmla="*/ 136 h 378"/>
                <a:gd name="T38" fmla="*/ 310 w 310"/>
                <a:gd name="T39" fmla="*/ 133 h 378"/>
                <a:gd name="T40" fmla="*/ 306 w 310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" h="378">
                  <a:moveTo>
                    <a:pt x="3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24" y="97"/>
                    <a:pt x="34" y="68"/>
                    <a:pt x="51" y="49"/>
                  </a:cubicBezTo>
                  <a:cubicBezTo>
                    <a:pt x="69" y="29"/>
                    <a:pt x="93" y="19"/>
                    <a:pt x="125" y="18"/>
                  </a:cubicBezTo>
                  <a:cubicBezTo>
                    <a:pt x="125" y="297"/>
                    <a:pt x="125" y="297"/>
                    <a:pt x="125" y="297"/>
                  </a:cubicBezTo>
                  <a:cubicBezTo>
                    <a:pt x="125" y="321"/>
                    <a:pt x="122" y="337"/>
                    <a:pt x="114" y="344"/>
                  </a:cubicBezTo>
                  <a:cubicBezTo>
                    <a:pt x="108" y="350"/>
                    <a:pt x="98" y="354"/>
                    <a:pt x="84" y="356"/>
                  </a:cubicBezTo>
                  <a:cubicBezTo>
                    <a:pt x="79" y="356"/>
                    <a:pt x="72" y="356"/>
                    <a:pt x="62" y="356"/>
                  </a:cubicBezTo>
                  <a:cubicBezTo>
                    <a:pt x="62" y="378"/>
                    <a:pt x="62" y="378"/>
                    <a:pt x="62" y="378"/>
                  </a:cubicBezTo>
                  <a:cubicBezTo>
                    <a:pt x="248" y="378"/>
                    <a:pt x="248" y="378"/>
                    <a:pt x="248" y="378"/>
                  </a:cubicBezTo>
                  <a:cubicBezTo>
                    <a:pt x="248" y="356"/>
                    <a:pt x="248" y="356"/>
                    <a:pt x="248" y="356"/>
                  </a:cubicBezTo>
                  <a:cubicBezTo>
                    <a:pt x="238" y="356"/>
                    <a:pt x="231" y="356"/>
                    <a:pt x="227" y="356"/>
                  </a:cubicBezTo>
                  <a:cubicBezTo>
                    <a:pt x="212" y="354"/>
                    <a:pt x="202" y="350"/>
                    <a:pt x="196" y="344"/>
                  </a:cubicBezTo>
                  <a:cubicBezTo>
                    <a:pt x="189" y="337"/>
                    <a:pt x="185" y="321"/>
                    <a:pt x="185" y="29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217" y="19"/>
                    <a:pt x="241" y="29"/>
                    <a:pt x="259" y="49"/>
                  </a:cubicBezTo>
                  <a:cubicBezTo>
                    <a:pt x="276" y="68"/>
                    <a:pt x="286" y="97"/>
                    <a:pt x="290" y="136"/>
                  </a:cubicBezTo>
                  <a:cubicBezTo>
                    <a:pt x="310" y="133"/>
                    <a:pt x="310" y="133"/>
                    <a:pt x="310" y="133"/>
                  </a:cubicBezTo>
                  <a:lnTo>
                    <a:pt x="3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  <p:grpSp>
        <p:nvGrpSpPr>
          <p:cNvPr id="34" name="Gruppieren 33"/>
          <p:cNvGrpSpPr/>
          <p:nvPr userDrawn="1"/>
        </p:nvGrpSpPr>
        <p:grpSpPr bwMode="black">
          <a:xfrm>
            <a:off x="3399919" y="6125495"/>
            <a:ext cx="2353403" cy="181446"/>
            <a:chOff x="3213101" y="5788025"/>
            <a:chExt cx="2224088" cy="171450"/>
          </a:xfrm>
        </p:grpSpPr>
        <p:sp>
          <p:nvSpPr>
            <p:cNvPr id="35" name="Freeform 55"/>
            <p:cNvSpPr>
              <a:spLocks/>
            </p:cNvSpPr>
            <p:nvPr userDrawn="1"/>
          </p:nvSpPr>
          <p:spPr bwMode="black">
            <a:xfrm>
              <a:off x="3213101" y="5791200"/>
              <a:ext cx="100013" cy="163513"/>
            </a:xfrm>
            <a:custGeom>
              <a:avLst/>
              <a:gdLst>
                <a:gd name="T0" fmla="*/ 0 w 63"/>
                <a:gd name="T1" fmla="*/ 103 h 103"/>
                <a:gd name="T2" fmla="*/ 0 w 63"/>
                <a:gd name="T3" fmla="*/ 0 h 103"/>
                <a:gd name="T4" fmla="*/ 22 w 63"/>
                <a:gd name="T5" fmla="*/ 0 h 103"/>
                <a:gd name="T6" fmla="*/ 22 w 63"/>
                <a:gd name="T7" fmla="*/ 84 h 103"/>
                <a:gd name="T8" fmla="*/ 63 w 63"/>
                <a:gd name="T9" fmla="*/ 84 h 103"/>
                <a:gd name="T10" fmla="*/ 63 w 63"/>
                <a:gd name="T11" fmla="*/ 103 h 103"/>
                <a:gd name="T12" fmla="*/ 0 w 63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84"/>
                  </a:lnTo>
                  <a:lnTo>
                    <a:pt x="63" y="84"/>
                  </a:lnTo>
                  <a:lnTo>
                    <a:pt x="63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7" name="Freeform 56"/>
            <p:cNvSpPr>
              <a:spLocks/>
            </p:cNvSpPr>
            <p:nvPr userDrawn="1"/>
          </p:nvSpPr>
          <p:spPr bwMode="black">
            <a:xfrm>
              <a:off x="3333751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0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8" name="Freeform 57"/>
            <p:cNvSpPr>
              <a:spLocks/>
            </p:cNvSpPr>
            <p:nvPr userDrawn="1"/>
          </p:nvSpPr>
          <p:spPr bwMode="black">
            <a:xfrm>
              <a:off x="3400426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9" name="Freeform 58"/>
            <p:cNvSpPr>
              <a:spLocks/>
            </p:cNvSpPr>
            <p:nvPr userDrawn="1"/>
          </p:nvSpPr>
          <p:spPr bwMode="black">
            <a:xfrm>
              <a:off x="3519488" y="5791200"/>
              <a:ext cx="106363" cy="163513"/>
            </a:xfrm>
            <a:custGeom>
              <a:avLst/>
              <a:gdLst>
                <a:gd name="T0" fmla="*/ 0 w 67"/>
                <a:gd name="T1" fmla="*/ 103 h 103"/>
                <a:gd name="T2" fmla="*/ 0 w 67"/>
                <a:gd name="T3" fmla="*/ 0 h 103"/>
                <a:gd name="T4" fmla="*/ 66 w 67"/>
                <a:gd name="T5" fmla="*/ 0 h 103"/>
                <a:gd name="T6" fmla="*/ 66 w 67"/>
                <a:gd name="T7" fmla="*/ 19 h 103"/>
                <a:gd name="T8" fmla="*/ 22 w 67"/>
                <a:gd name="T9" fmla="*/ 19 h 103"/>
                <a:gd name="T10" fmla="*/ 22 w 67"/>
                <a:gd name="T11" fmla="*/ 41 h 103"/>
                <a:gd name="T12" fmla="*/ 62 w 67"/>
                <a:gd name="T13" fmla="*/ 41 h 103"/>
                <a:gd name="T14" fmla="*/ 62 w 67"/>
                <a:gd name="T15" fmla="*/ 59 h 103"/>
                <a:gd name="T16" fmla="*/ 22 w 67"/>
                <a:gd name="T17" fmla="*/ 59 h 103"/>
                <a:gd name="T18" fmla="*/ 22 w 67"/>
                <a:gd name="T19" fmla="*/ 84 h 103"/>
                <a:gd name="T20" fmla="*/ 67 w 67"/>
                <a:gd name="T21" fmla="*/ 84 h 103"/>
                <a:gd name="T22" fmla="*/ 67 w 67"/>
                <a:gd name="T23" fmla="*/ 103 h 103"/>
                <a:gd name="T24" fmla="*/ 0 w 6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03">
                  <a:moveTo>
                    <a:pt x="0" y="103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9"/>
                  </a:lnTo>
                  <a:lnTo>
                    <a:pt x="22" y="19"/>
                  </a:lnTo>
                  <a:lnTo>
                    <a:pt x="22" y="41"/>
                  </a:lnTo>
                  <a:lnTo>
                    <a:pt x="62" y="41"/>
                  </a:lnTo>
                  <a:lnTo>
                    <a:pt x="62" y="59"/>
                  </a:lnTo>
                  <a:lnTo>
                    <a:pt x="22" y="59"/>
                  </a:lnTo>
                  <a:lnTo>
                    <a:pt x="22" y="84"/>
                  </a:lnTo>
                  <a:lnTo>
                    <a:pt x="67" y="84"/>
                  </a:lnTo>
                  <a:lnTo>
                    <a:pt x="67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0" name="Freeform 59"/>
            <p:cNvSpPr>
              <a:spLocks/>
            </p:cNvSpPr>
            <p:nvPr userDrawn="1"/>
          </p:nvSpPr>
          <p:spPr bwMode="black">
            <a:xfrm>
              <a:off x="371157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1" name="Freeform 60"/>
            <p:cNvSpPr>
              <a:spLocks/>
            </p:cNvSpPr>
            <p:nvPr userDrawn="1"/>
          </p:nvSpPr>
          <p:spPr bwMode="black">
            <a:xfrm>
              <a:off x="37719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0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0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1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0 w 88"/>
                <a:gd name="T35" fmla="*/ 22 h 132"/>
                <a:gd name="T36" fmla="*/ 30 w 88"/>
                <a:gd name="T37" fmla="*/ 25 h 132"/>
                <a:gd name="T38" fmla="*/ 26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5 w 88"/>
                <a:gd name="T45" fmla="*/ 66 h 132"/>
                <a:gd name="T46" fmla="*/ 88 w 88"/>
                <a:gd name="T47" fmla="*/ 93 h 132"/>
                <a:gd name="T48" fmla="*/ 76 w 88"/>
                <a:gd name="T49" fmla="*/ 121 h 132"/>
                <a:gd name="T50" fmla="*/ 44 w 88"/>
                <a:gd name="T51" fmla="*/ 132 h 132"/>
                <a:gd name="T52" fmla="*/ 7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0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49" y="110"/>
                    <a:pt x="54" y="109"/>
                    <a:pt x="57" y="105"/>
                  </a:cubicBezTo>
                  <a:cubicBezTo>
                    <a:pt x="59" y="103"/>
                    <a:pt x="60" y="99"/>
                    <a:pt x="60" y="95"/>
                  </a:cubicBezTo>
                  <a:cubicBezTo>
                    <a:pt x="60" y="90"/>
                    <a:pt x="58" y="86"/>
                    <a:pt x="54" y="82"/>
                  </a:cubicBezTo>
                  <a:cubicBezTo>
                    <a:pt x="52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1" y="47"/>
                    <a:pt x="1" y="35"/>
                  </a:cubicBezTo>
                  <a:cubicBezTo>
                    <a:pt x="1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49" y="23"/>
                    <a:pt x="45" y="22"/>
                    <a:pt x="40" y="22"/>
                  </a:cubicBezTo>
                  <a:cubicBezTo>
                    <a:pt x="36" y="22"/>
                    <a:pt x="33" y="23"/>
                    <a:pt x="30" y="25"/>
                  </a:cubicBezTo>
                  <a:cubicBezTo>
                    <a:pt x="28" y="27"/>
                    <a:pt x="26" y="30"/>
                    <a:pt x="26" y="35"/>
                  </a:cubicBezTo>
                  <a:cubicBezTo>
                    <a:pt x="26" y="39"/>
                    <a:pt x="28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1" y="57"/>
                    <a:pt x="70" y="61"/>
                    <a:pt x="75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6" y="121"/>
                  </a:cubicBezTo>
                  <a:cubicBezTo>
                    <a:pt x="68" y="128"/>
                    <a:pt x="57" y="132"/>
                    <a:pt x="44" y="132"/>
                  </a:cubicBezTo>
                  <a:cubicBezTo>
                    <a:pt x="27" y="132"/>
                    <a:pt x="15" y="126"/>
                    <a:pt x="7" y="114"/>
                  </a:cubicBezTo>
                  <a:cubicBezTo>
                    <a:pt x="3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2" name="Freeform 61"/>
            <p:cNvSpPr>
              <a:spLocks/>
            </p:cNvSpPr>
            <p:nvPr userDrawn="1"/>
          </p:nvSpPr>
          <p:spPr bwMode="black">
            <a:xfrm>
              <a:off x="3968751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3" name="Freeform 62"/>
            <p:cNvSpPr>
              <a:spLocks noEditPoints="1"/>
            </p:cNvSpPr>
            <p:nvPr userDrawn="1"/>
          </p:nvSpPr>
          <p:spPr bwMode="black">
            <a:xfrm>
              <a:off x="4081463" y="5788025"/>
              <a:ext cx="138113" cy="171450"/>
            </a:xfrm>
            <a:custGeom>
              <a:avLst/>
              <a:gdLst>
                <a:gd name="T0" fmla="*/ 54 w 107"/>
                <a:gd name="T1" fmla="*/ 0 h 132"/>
                <a:gd name="T2" fmla="*/ 90 w 107"/>
                <a:gd name="T3" fmla="*/ 17 h 132"/>
                <a:gd name="T4" fmla="*/ 107 w 107"/>
                <a:gd name="T5" fmla="*/ 66 h 132"/>
                <a:gd name="T6" fmla="*/ 94 w 107"/>
                <a:gd name="T7" fmla="*/ 111 h 132"/>
                <a:gd name="T8" fmla="*/ 76 w 107"/>
                <a:gd name="T9" fmla="*/ 127 h 132"/>
                <a:gd name="T10" fmla="*/ 53 w 107"/>
                <a:gd name="T11" fmla="*/ 132 h 132"/>
                <a:gd name="T12" fmla="*/ 12 w 107"/>
                <a:gd name="T13" fmla="*/ 110 h 132"/>
                <a:gd name="T14" fmla="*/ 0 w 107"/>
                <a:gd name="T15" fmla="*/ 66 h 132"/>
                <a:gd name="T16" fmla="*/ 15 w 107"/>
                <a:gd name="T17" fmla="*/ 17 h 132"/>
                <a:gd name="T18" fmla="*/ 54 w 107"/>
                <a:gd name="T19" fmla="*/ 0 h 132"/>
                <a:gd name="T20" fmla="*/ 53 w 107"/>
                <a:gd name="T21" fmla="*/ 23 h 132"/>
                <a:gd name="T22" fmla="*/ 34 w 107"/>
                <a:gd name="T23" fmla="*/ 35 h 132"/>
                <a:gd name="T24" fmla="*/ 27 w 107"/>
                <a:gd name="T25" fmla="*/ 66 h 132"/>
                <a:gd name="T26" fmla="*/ 34 w 107"/>
                <a:gd name="T27" fmla="*/ 97 h 132"/>
                <a:gd name="T28" fmla="*/ 44 w 107"/>
                <a:gd name="T29" fmla="*/ 106 h 132"/>
                <a:gd name="T30" fmla="*/ 53 w 107"/>
                <a:gd name="T31" fmla="*/ 109 h 132"/>
                <a:gd name="T32" fmla="*/ 67 w 107"/>
                <a:gd name="T33" fmla="*/ 104 h 132"/>
                <a:gd name="T34" fmla="*/ 77 w 107"/>
                <a:gd name="T35" fmla="*/ 87 h 132"/>
                <a:gd name="T36" fmla="*/ 80 w 107"/>
                <a:gd name="T37" fmla="*/ 66 h 132"/>
                <a:gd name="T38" fmla="*/ 73 w 107"/>
                <a:gd name="T39" fmla="*/ 35 h 132"/>
                <a:gd name="T40" fmla="*/ 53 w 107"/>
                <a:gd name="T41" fmla="*/ 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132">
                  <a:moveTo>
                    <a:pt x="54" y="0"/>
                  </a:moveTo>
                  <a:cubicBezTo>
                    <a:pt x="69" y="0"/>
                    <a:pt x="81" y="6"/>
                    <a:pt x="90" y="17"/>
                  </a:cubicBezTo>
                  <a:cubicBezTo>
                    <a:pt x="101" y="29"/>
                    <a:pt x="107" y="45"/>
                    <a:pt x="107" y="66"/>
                  </a:cubicBezTo>
                  <a:cubicBezTo>
                    <a:pt x="107" y="84"/>
                    <a:pt x="103" y="99"/>
                    <a:pt x="94" y="111"/>
                  </a:cubicBezTo>
                  <a:cubicBezTo>
                    <a:pt x="89" y="118"/>
                    <a:pt x="83" y="123"/>
                    <a:pt x="76" y="127"/>
                  </a:cubicBezTo>
                  <a:cubicBezTo>
                    <a:pt x="69" y="130"/>
                    <a:pt x="62" y="132"/>
                    <a:pt x="53" y="132"/>
                  </a:cubicBezTo>
                  <a:cubicBezTo>
                    <a:pt x="36" y="132"/>
                    <a:pt x="22" y="125"/>
                    <a:pt x="12" y="110"/>
                  </a:cubicBezTo>
                  <a:cubicBezTo>
                    <a:pt x="4" y="99"/>
                    <a:pt x="0" y="84"/>
                    <a:pt x="0" y="66"/>
                  </a:cubicBezTo>
                  <a:cubicBezTo>
                    <a:pt x="0" y="46"/>
                    <a:pt x="5" y="29"/>
                    <a:pt x="15" y="17"/>
                  </a:cubicBezTo>
                  <a:cubicBezTo>
                    <a:pt x="25" y="6"/>
                    <a:pt x="38" y="0"/>
                    <a:pt x="54" y="0"/>
                  </a:cubicBezTo>
                  <a:close/>
                  <a:moveTo>
                    <a:pt x="53" y="23"/>
                  </a:moveTo>
                  <a:cubicBezTo>
                    <a:pt x="45" y="23"/>
                    <a:pt x="38" y="27"/>
                    <a:pt x="34" y="35"/>
                  </a:cubicBezTo>
                  <a:cubicBezTo>
                    <a:pt x="29" y="44"/>
                    <a:pt x="27" y="54"/>
                    <a:pt x="27" y="66"/>
                  </a:cubicBezTo>
                  <a:cubicBezTo>
                    <a:pt x="27" y="78"/>
                    <a:pt x="29" y="89"/>
                    <a:pt x="34" y="97"/>
                  </a:cubicBezTo>
                  <a:cubicBezTo>
                    <a:pt x="36" y="101"/>
                    <a:pt x="39" y="104"/>
                    <a:pt x="44" y="106"/>
                  </a:cubicBezTo>
                  <a:cubicBezTo>
                    <a:pt x="47" y="108"/>
                    <a:pt x="50" y="109"/>
                    <a:pt x="53" y="109"/>
                  </a:cubicBezTo>
                  <a:cubicBezTo>
                    <a:pt x="59" y="109"/>
                    <a:pt x="63" y="107"/>
                    <a:pt x="67" y="104"/>
                  </a:cubicBezTo>
                  <a:cubicBezTo>
                    <a:pt x="71" y="100"/>
                    <a:pt x="75" y="94"/>
                    <a:pt x="77" y="87"/>
                  </a:cubicBezTo>
                  <a:cubicBezTo>
                    <a:pt x="79" y="80"/>
                    <a:pt x="80" y="73"/>
                    <a:pt x="80" y="66"/>
                  </a:cubicBezTo>
                  <a:cubicBezTo>
                    <a:pt x="80" y="54"/>
                    <a:pt x="77" y="43"/>
                    <a:pt x="73" y="35"/>
                  </a:cubicBezTo>
                  <a:cubicBezTo>
                    <a:pt x="68" y="27"/>
                    <a:pt x="61" y="23"/>
                    <a:pt x="5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6" name="Freeform 63"/>
            <p:cNvSpPr>
              <a:spLocks noEditPoints="1"/>
            </p:cNvSpPr>
            <p:nvPr userDrawn="1"/>
          </p:nvSpPr>
          <p:spPr bwMode="black">
            <a:xfrm>
              <a:off x="4244976" y="5791200"/>
              <a:ext cx="122238" cy="163513"/>
            </a:xfrm>
            <a:custGeom>
              <a:avLst/>
              <a:gdLst>
                <a:gd name="T0" fmla="*/ 0 w 94"/>
                <a:gd name="T1" fmla="*/ 126 h 126"/>
                <a:gd name="T2" fmla="*/ 0 w 94"/>
                <a:gd name="T3" fmla="*/ 0 h 126"/>
                <a:gd name="T4" fmla="*/ 49 w 94"/>
                <a:gd name="T5" fmla="*/ 0 h 126"/>
                <a:gd name="T6" fmla="*/ 78 w 94"/>
                <a:gd name="T7" fmla="*/ 9 h 126"/>
                <a:gd name="T8" fmla="*/ 90 w 94"/>
                <a:gd name="T9" fmla="*/ 35 h 126"/>
                <a:gd name="T10" fmla="*/ 81 w 94"/>
                <a:gd name="T11" fmla="*/ 59 h 126"/>
                <a:gd name="T12" fmla="*/ 72 w 94"/>
                <a:gd name="T13" fmla="*/ 66 h 126"/>
                <a:gd name="T14" fmla="*/ 84 w 94"/>
                <a:gd name="T15" fmla="*/ 76 h 126"/>
                <a:gd name="T16" fmla="*/ 88 w 94"/>
                <a:gd name="T17" fmla="*/ 89 h 126"/>
                <a:gd name="T18" fmla="*/ 89 w 94"/>
                <a:gd name="T19" fmla="*/ 108 h 126"/>
                <a:gd name="T20" fmla="*/ 91 w 94"/>
                <a:gd name="T21" fmla="*/ 121 h 126"/>
                <a:gd name="T22" fmla="*/ 94 w 94"/>
                <a:gd name="T23" fmla="*/ 126 h 126"/>
                <a:gd name="T24" fmla="*/ 66 w 94"/>
                <a:gd name="T25" fmla="*/ 126 h 126"/>
                <a:gd name="T26" fmla="*/ 64 w 94"/>
                <a:gd name="T27" fmla="*/ 119 h 126"/>
                <a:gd name="T28" fmla="*/ 63 w 94"/>
                <a:gd name="T29" fmla="*/ 102 h 126"/>
                <a:gd name="T30" fmla="*/ 59 w 94"/>
                <a:gd name="T31" fmla="*/ 85 h 126"/>
                <a:gd name="T32" fmla="*/ 51 w 94"/>
                <a:gd name="T33" fmla="*/ 77 h 126"/>
                <a:gd name="T34" fmla="*/ 43 w 94"/>
                <a:gd name="T35" fmla="*/ 76 h 126"/>
                <a:gd name="T36" fmla="*/ 27 w 94"/>
                <a:gd name="T37" fmla="*/ 76 h 126"/>
                <a:gd name="T38" fmla="*/ 27 w 94"/>
                <a:gd name="T39" fmla="*/ 126 h 126"/>
                <a:gd name="T40" fmla="*/ 0 w 94"/>
                <a:gd name="T41" fmla="*/ 126 h 126"/>
                <a:gd name="T42" fmla="*/ 27 w 94"/>
                <a:gd name="T43" fmla="*/ 56 h 126"/>
                <a:gd name="T44" fmla="*/ 42 w 94"/>
                <a:gd name="T45" fmla="*/ 56 h 126"/>
                <a:gd name="T46" fmla="*/ 59 w 94"/>
                <a:gd name="T47" fmla="*/ 51 h 126"/>
                <a:gd name="T48" fmla="*/ 63 w 94"/>
                <a:gd name="T49" fmla="*/ 38 h 126"/>
                <a:gd name="T50" fmla="*/ 56 w 94"/>
                <a:gd name="T51" fmla="*/ 24 h 126"/>
                <a:gd name="T52" fmla="*/ 43 w 94"/>
                <a:gd name="T53" fmla="*/ 22 h 126"/>
                <a:gd name="T54" fmla="*/ 27 w 94"/>
                <a:gd name="T55" fmla="*/ 22 h 126"/>
                <a:gd name="T56" fmla="*/ 27 w 94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0"/>
                    <a:pt x="71" y="3"/>
                    <a:pt x="78" y="9"/>
                  </a:cubicBezTo>
                  <a:cubicBezTo>
                    <a:pt x="86" y="15"/>
                    <a:pt x="90" y="24"/>
                    <a:pt x="90" y="35"/>
                  </a:cubicBezTo>
                  <a:cubicBezTo>
                    <a:pt x="90" y="45"/>
                    <a:pt x="87" y="53"/>
                    <a:pt x="81" y="59"/>
                  </a:cubicBezTo>
                  <a:cubicBezTo>
                    <a:pt x="79" y="62"/>
                    <a:pt x="76" y="64"/>
                    <a:pt x="72" y="66"/>
                  </a:cubicBezTo>
                  <a:cubicBezTo>
                    <a:pt x="77" y="68"/>
                    <a:pt x="81" y="71"/>
                    <a:pt x="84" y="76"/>
                  </a:cubicBezTo>
                  <a:cubicBezTo>
                    <a:pt x="85" y="79"/>
                    <a:pt x="87" y="83"/>
                    <a:pt x="88" y="89"/>
                  </a:cubicBezTo>
                  <a:cubicBezTo>
                    <a:pt x="88" y="91"/>
                    <a:pt x="88" y="97"/>
                    <a:pt x="89" y="108"/>
                  </a:cubicBezTo>
                  <a:cubicBezTo>
                    <a:pt x="90" y="115"/>
                    <a:pt x="90" y="119"/>
                    <a:pt x="91" y="121"/>
                  </a:cubicBezTo>
                  <a:cubicBezTo>
                    <a:pt x="92" y="122"/>
                    <a:pt x="92" y="124"/>
                    <a:pt x="94" y="126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65" y="124"/>
                    <a:pt x="64" y="121"/>
                    <a:pt x="64" y="119"/>
                  </a:cubicBezTo>
                  <a:cubicBezTo>
                    <a:pt x="64" y="117"/>
                    <a:pt x="63" y="112"/>
                    <a:pt x="63" y="102"/>
                  </a:cubicBezTo>
                  <a:cubicBezTo>
                    <a:pt x="62" y="94"/>
                    <a:pt x="61" y="88"/>
                    <a:pt x="59" y="85"/>
                  </a:cubicBezTo>
                  <a:cubicBezTo>
                    <a:pt x="57" y="81"/>
                    <a:pt x="55" y="78"/>
                    <a:pt x="51" y="77"/>
                  </a:cubicBezTo>
                  <a:cubicBezTo>
                    <a:pt x="49" y="77"/>
                    <a:pt x="46" y="76"/>
                    <a:pt x="4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2" y="56"/>
                    <a:pt x="42" y="56"/>
                    <a:pt x="42" y="56"/>
                  </a:cubicBezTo>
                  <a:cubicBezTo>
                    <a:pt x="50" y="56"/>
                    <a:pt x="56" y="54"/>
                    <a:pt x="59" y="51"/>
                  </a:cubicBezTo>
                  <a:cubicBezTo>
                    <a:pt x="61" y="48"/>
                    <a:pt x="63" y="44"/>
                    <a:pt x="63" y="38"/>
                  </a:cubicBezTo>
                  <a:cubicBezTo>
                    <a:pt x="63" y="32"/>
                    <a:pt x="61" y="27"/>
                    <a:pt x="56" y="24"/>
                  </a:cubicBezTo>
                  <a:cubicBezTo>
                    <a:pt x="54" y="23"/>
                    <a:pt x="49" y="22"/>
                    <a:pt x="43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7" name="Freeform 64"/>
            <p:cNvSpPr>
              <a:spLocks/>
            </p:cNvSpPr>
            <p:nvPr userDrawn="1"/>
          </p:nvSpPr>
          <p:spPr bwMode="black">
            <a:xfrm>
              <a:off x="44450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1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1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2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1 w 88"/>
                <a:gd name="T35" fmla="*/ 22 h 132"/>
                <a:gd name="T36" fmla="*/ 31 w 88"/>
                <a:gd name="T37" fmla="*/ 25 h 132"/>
                <a:gd name="T38" fmla="*/ 27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6 w 88"/>
                <a:gd name="T45" fmla="*/ 66 h 132"/>
                <a:gd name="T46" fmla="*/ 88 w 88"/>
                <a:gd name="T47" fmla="*/ 93 h 132"/>
                <a:gd name="T48" fmla="*/ 77 w 88"/>
                <a:gd name="T49" fmla="*/ 121 h 132"/>
                <a:gd name="T50" fmla="*/ 44 w 88"/>
                <a:gd name="T51" fmla="*/ 132 h 132"/>
                <a:gd name="T52" fmla="*/ 8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1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50" y="110"/>
                    <a:pt x="54" y="109"/>
                    <a:pt x="57" y="105"/>
                  </a:cubicBezTo>
                  <a:cubicBezTo>
                    <a:pt x="59" y="103"/>
                    <a:pt x="61" y="99"/>
                    <a:pt x="61" y="95"/>
                  </a:cubicBezTo>
                  <a:cubicBezTo>
                    <a:pt x="61" y="90"/>
                    <a:pt x="59" y="86"/>
                    <a:pt x="54" y="82"/>
                  </a:cubicBezTo>
                  <a:cubicBezTo>
                    <a:pt x="53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2" y="47"/>
                    <a:pt x="2" y="35"/>
                  </a:cubicBezTo>
                  <a:cubicBezTo>
                    <a:pt x="2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50" y="23"/>
                    <a:pt x="46" y="22"/>
                    <a:pt x="41" y="22"/>
                  </a:cubicBezTo>
                  <a:cubicBezTo>
                    <a:pt x="36" y="22"/>
                    <a:pt x="33" y="23"/>
                    <a:pt x="31" y="25"/>
                  </a:cubicBezTo>
                  <a:cubicBezTo>
                    <a:pt x="28" y="27"/>
                    <a:pt x="27" y="30"/>
                    <a:pt x="27" y="35"/>
                  </a:cubicBezTo>
                  <a:cubicBezTo>
                    <a:pt x="27" y="39"/>
                    <a:pt x="29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2" y="57"/>
                    <a:pt x="70" y="61"/>
                    <a:pt x="76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7" y="121"/>
                  </a:cubicBezTo>
                  <a:cubicBezTo>
                    <a:pt x="68" y="128"/>
                    <a:pt x="58" y="132"/>
                    <a:pt x="44" y="132"/>
                  </a:cubicBezTo>
                  <a:cubicBezTo>
                    <a:pt x="28" y="132"/>
                    <a:pt x="16" y="126"/>
                    <a:pt x="8" y="114"/>
                  </a:cubicBezTo>
                  <a:cubicBezTo>
                    <a:pt x="4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8" name="Freeform 65"/>
            <p:cNvSpPr>
              <a:spLocks/>
            </p:cNvSpPr>
            <p:nvPr userDrawn="1"/>
          </p:nvSpPr>
          <p:spPr bwMode="black">
            <a:xfrm>
              <a:off x="4583113" y="5791200"/>
              <a:ext cx="122238" cy="163513"/>
            </a:xfrm>
            <a:custGeom>
              <a:avLst/>
              <a:gdLst>
                <a:gd name="T0" fmla="*/ 0 w 77"/>
                <a:gd name="T1" fmla="*/ 103 h 103"/>
                <a:gd name="T2" fmla="*/ 0 w 77"/>
                <a:gd name="T3" fmla="*/ 0 h 103"/>
                <a:gd name="T4" fmla="*/ 22 w 77"/>
                <a:gd name="T5" fmla="*/ 0 h 103"/>
                <a:gd name="T6" fmla="*/ 22 w 77"/>
                <a:gd name="T7" fmla="*/ 39 h 103"/>
                <a:gd name="T8" fmla="*/ 55 w 77"/>
                <a:gd name="T9" fmla="*/ 39 h 103"/>
                <a:gd name="T10" fmla="*/ 55 w 77"/>
                <a:gd name="T11" fmla="*/ 0 h 103"/>
                <a:gd name="T12" fmla="*/ 77 w 77"/>
                <a:gd name="T13" fmla="*/ 0 h 103"/>
                <a:gd name="T14" fmla="*/ 77 w 77"/>
                <a:gd name="T15" fmla="*/ 103 h 103"/>
                <a:gd name="T16" fmla="*/ 55 w 77"/>
                <a:gd name="T17" fmla="*/ 103 h 103"/>
                <a:gd name="T18" fmla="*/ 55 w 77"/>
                <a:gd name="T19" fmla="*/ 58 h 103"/>
                <a:gd name="T20" fmla="*/ 22 w 77"/>
                <a:gd name="T21" fmla="*/ 58 h 103"/>
                <a:gd name="T22" fmla="*/ 22 w 77"/>
                <a:gd name="T23" fmla="*/ 103 h 103"/>
                <a:gd name="T24" fmla="*/ 0 w 7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39"/>
                  </a:lnTo>
                  <a:lnTo>
                    <a:pt x="55" y="39"/>
                  </a:lnTo>
                  <a:lnTo>
                    <a:pt x="55" y="0"/>
                  </a:lnTo>
                  <a:lnTo>
                    <a:pt x="77" y="0"/>
                  </a:lnTo>
                  <a:lnTo>
                    <a:pt x="77" y="103"/>
                  </a:lnTo>
                  <a:lnTo>
                    <a:pt x="55" y="103"/>
                  </a:lnTo>
                  <a:lnTo>
                    <a:pt x="55" y="58"/>
                  </a:lnTo>
                  <a:lnTo>
                    <a:pt x="22" y="58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9" name="Freeform 66"/>
            <p:cNvSpPr>
              <a:spLocks noEditPoints="1"/>
            </p:cNvSpPr>
            <p:nvPr userDrawn="1"/>
          </p:nvSpPr>
          <p:spPr bwMode="black">
            <a:xfrm>
              <a:off x="4722813" y="5791200"/>
              <a:ext cx="139700" cy="163513"/>
            </a:xfrm>
            <a:custGeom>
              <a:avLst/>
              <a:gdLst>
                <a:gd name="T0" fmla="*/ 33 w 88"/>
                <a:gd name="T1" fmla="*/ 0 h 103"/>
                <a:gd name="T2" fmla="*/ 55 w 88"/>
                <a:gd name="T3" fmla="*/ 0 h 103"/>
                <a:gd name="T4" fmla="*/ 88 w 88"/>
                <a:gd name="T5" fmla="*/ 103 h 103"/>
                <a:gd name="T6" fmla="*/ 65 w 88"/>
                <a:gd name="T7" fmla="*/ 103 h 103"/>
                <a:gd name="T8" fmla="*/ 58 w 88"/>
                <a:gd name="T9" fmla="*/ 80 h 103"/>
                <a:gd name="T10" fmla="*/ 29 w 88"/>
                <a:gd name="T11" fmla="*/ 80 h 103"/>
                <a:gd name="T12" fmla="*/ 23 w 88"/>
                <a:gd name="T13" fmla="*/ 103 h 103"/>
                <a:gd name="T14" fmla="*/ 0 w 88"/>
                <a:gd name="T15" fmla="*/ 103 h 103"/>
                <a:gd name="T16" fmla="*/ 33 w 88"/>
                <a:gd name="T17" fmla="*/ 0 h 103"/>
                <a:gd name="T18" fmla="*/ 34 w 88"/>
                <a:gd name="T19" fmla="*/ 63 h 103"/>
                <a:gd name="T20" fmla="*/ 54 w 88"/>
                <a:gd name="T21" fmla="*/ 63 h 103"/>
                <a:gd name="T22" fmla="*/ 43 w 88"/>
                <a:gd name="T23" fmla="*/ 28 h 103"/>
                <a:gd name="T24" fmla="*/ 34 w 88"/>
                <a:gd name="T25" fmla="*/ 6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03">
                  <a:moveTo>
                    <a:pt x="33" y="0"/>
                  </a:moveTo>
                  <a:lnTo>
                    <a:pt x="55" y="0"/>
                  </a:lnTo>
                  <a:lnTo>
                    <a:pt x="88" y="103"/>
                  </a:lnTo>
                  <a:lnTo>
                    <a:pt x="65" y="103"/>
                  </a:lnTo>
                  <a:lnTo>
                    <a:pt x="58" y="80"/>
                  </a:lnTo>
                  <a:lnTo>
                    <a:pt x="29" y="80"/>
                  </a:lnTo>
                  <a:lnTo>
                    <a:pt x="23" y="103"/>
                  </a:lnTo>
                  <a:lnTo>
                    <a:pt x="0" y="103"/>
                  </a:lnTo>
                  <a:lnTo>
                    <a:pt x="33" y="0"/>
                  </a:lnTo>
                  <a:close/>
                  <a:moveTo>
                    <a:pt x="34" y="63"/>
                  </a:moveTo>
                  <a:lnTo>
                    <a:pt x="54" y="63"/>
                  </a:lnTo>
                  <a:lnTo>
                    <a:pt x="43" y="28"/>
                  </a:lnTo>
                  <a:lnTo>
                    <a:pt x="34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0" name="Freeform 67"/>
            <p:cNvSpPr>
              <a:spLocks noEditPoints="1"/>
            </p:cNvSpPr>
            <p:nvPr userDrawn="1"/>
          </p:nvSpPr>
          <p:spPr bwMode="black">
            <a:xfrm>
              <a:off x="4879976" y="5791200"/>
              <a:ext cx="120650" cy="163513"/>
            </a:xfrm>
            <a:custGeom>
              <a:avLst/>
              <a:gdLst>
                <a:gd name="T0" fmla="*/ 0 w 93"/>
                <a:gd name="T1" fmla="*/ 126 h 126"/>
                <a:gd name="T2" fmla="*/ 0 w 93"/>
                <a:gd name="T3" fmla="*/ 0 h 126"/>
                <a:gd name="T4" fmla="*/ 48 w 93"/>
                <a:gd name="T5" fmla="*/ 0 h 126"/>
                <a:gd name="T6" fmla="*/ 77 w 93"/>
                <a:gd name="T7" fmla="*/ 9 h 126"/>
                <a:gd name="T8" fmla="*/ 89 w 93"/>
                <a:gd name="T9" fmla="*/ 35 h 126"/>
                <a:gd name="T10" fmla="*/ 81 w 93"/>
                <a:gd name="T11" fmla="*/ 59 h 126"/>
                <a:gd name="T12" fmla="*/ 71 w 93"/>
                <a:gd name="T13" fmla="*/ 66 h 126"/>
                <a:gd name="T14" fmla="*/ 83 w 93"/>
                <a:gd name="T15" fmla="*/ 76 h 126"/>
                <a:gd name="T16" fmla="*/ 87 w 93"/>
                <a:gd name="T17" fmla="*/ 89 h 126"/>
                <a:gd name="T18" fmla="*/ 89 w 93"/>
                <a:gd name="T19" fmla="*/ 108 h 126"/>
                <a:gd name="T20" fmla="*/ 91 w 93"/>
                <a:gd name="T21" fmla="*/ 121 h 126"/>
                <a:gd name="T22" fmla="*/ 93 w 93"/>
                <a:gd name="T23" fmla="*/ 126 h 126"/>
                <a:gd name="T24" fmla="*/ 65 w 93"/>
                <a:gd name="T25" fmla="*/ 126 h 126"/>
                <a:gd name="T26" fmla="*/ 63 w 93"/>
                <a:gd name="T27" fmla="*/ 119 h 126"/>
                <a:gd name="T28" fmla="*/ 62 w 93"/>
                <a:gd name="T29" fmla="*/ 102 h 126"/>
                <a:gd name="T30" fmla="*/ 59 w 93"/>
                <a:gd name="T31" fmla="*/ 85 h 126"/>
                <a:gd name="T32" fmla="*/ 50 w 93"/>
                <a:gd name="T33" fmla="*/ 77 h 126"/>
                <a:gd name="T34" fmla="*/ 42 w 93"/>
                <a:gd name="T35" fmla="*/ 76 h 126"/>
                <a:gd name="T36" fmla="*/ 27 w 93"/>
                <a:gd name="T37" fmla="*/ 76 h 126"/>
                <a:gd name="T38" fmla="*/ 27 w 93"/>
                <a:gd name="T39" fmla="*/ 126 h 126"/>
                <a:gd name="T40" fmla="*/ 0 w 93"/>
                <a:gd name="T41" fmla="*/ 126 h 126"/>
                <a:gd name="T42" fmla="*/ 27 w 93"/>
                <a:gd name="T43" fmla="*/ 56 h 126"/>
                <a:gd name="T44" fmla="*/ 41 w 93"/>
                <a:gd name="T45" fmla="*/ 56 h 126"/>
                <a:gd name="T46" fmla="*/ 58 w 93"/>
                <a:gd name="T47" fmla="*/ 51 h 126"/>
                <a:gd name="T48" fmla="*/ 62 w 93"/>
                <a:gd name="T49" fmla="*/ 38 h 126"/>
                <a:gd name="T50" fmla="*/ 56 w 93"/>
                <a:gd name="T51" fmla="*/ 24 h 126"/>
                <a:gd name="T52" fmla="*/ 42 w 93"/>
                <a:gd name="T53" fmla="*/ 22 h 126"/>
                <a:gd name="T54" fmla="*/ 27 w 93"/>
                <a:gd name="T55" fmla="*/ 22 h 126"/>
                <a:gd name="T56" fmla="*/ 27 w 93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1" y="0"/>
                    <a:pt x="70" y="3"/>
                    <a:pt x="77" y="9"/>
                  </a:cubicBezTo>
                  <a:cubicBezTo>
                    <a:pt x="85" y="15"/>
                    <a:pt x="89" y="24"/>
                    <a:pt x="89" y="35"/>
                  </a:cubicBezTo>
                  <a:cubicBezTo>
                    <a:pt x="89" y="45"/>
                    <a:pt x="86" y="53"/>
                    <a:pt x="81" y="59"/>
                  </a:cubicBezTo>
                  <a:cubicBezTo>
                    <a:pt x="78" y="62"/>
                    <a:pt x="75" y="64"/>
                    <a:pt x="71" y="66"/>
                  </a:cubicBezTo>
                  <a:cubicBezTo>
                    <a:pt x="76" y="68"/>
                    <a:pt x="80" y="71"/>
                    <a:pt x="83" y="76"/>
                  </a:cubicBezTo>
                  <a:cubicBezTo>
                    <a:pt x="85" y="79"/>
                    <a:pt x="86" y="83"/>
                    <a:pt x="87" y="89"/>
                  </a:cubicBezTo>
                  <a:cubicBezTo>
                    <a:pt x="87" y="91"/>
                    <a:pt x="88" y="97"/>
                    <a:pt x="89" y="108"/>
                  </a:cubicBezTo>
                  <a:cubicBezTo>
                    <a:pt x="89" y="115"/>
                    <a:pt x="90" y="119"/>
                    <a:pt x="91" y="121"/>
                  </a:cubicBezTo>
                  <a:cubicBezTo>
                    <a:pt x="91" y="122"/>
                    <a:pt x="92" y="124"/>
                    <a:pt x="93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4" y="124"/>
                    <a:pt x="64" y="121"/>
                    <a:pt x="63" y="119"/>
                  </a:cubicBezTo>
                  <a:cubicBezTo>
                    <a:pt x="63" y="117"/>
                    <a:pt x="63" y="112"/>
                    <a:pt x="62" y="102"/>
                  </a:cubicBezTo>
                  <a:cubicBezTo>
                    <a:pt x="61" y="94"/>
                    <a:pt x="60" y="88"/>
                    <a:pt x="59" y="85"/>
                  </a:cubicBezTo>
                  <a:cubicBezTo>
                    <a:pt x="57" y="81"/>
                    <a:pt x="54" y="78"/>
                    <a:pt x="50" y="77"/>
                  </a:cubicBezTo>
                  <a:cubicBezTo>
                    <a:pt x="48" y="77"/>
                    <a:pt x="46" y="76"/>
                    <a:pt x="42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1" y="56"/>
                    <a:pt x="41" y="56"/>
                    <a:pt x="41" y="56"/>
                  </a:cubicBezTo>
                  <a:cubicBezTo>
                    <a:pt x="50" y="56"/>
                    <a:pt x="55" y="54"/>
                    <a:pt x="58" y="51"/>
                  </a:cubicBezTo>
                  <a:cubicBezTo>
                    <a:pt x="61" y="48"/>
                    <a:pt x="62" y="44"/>
                    <a:pt x="62" y="38"/>
                  </a:cubicBezTo>
                  <a:cubicBezTo>
                    <a:pt x="62" y="32"/>
                    <a:pt x="60" y="27"/>
                    <a:pt x="56" y="24"/>
                  </a:cubicBezTo>
                  <a:cubicBezTo>
                    <a:pt x="53" y="23"/>
                    <a:pt x="48" y="22"/>
                    <a:pt x="42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1" name="Freeform 68"/>
            <p:cNvSpPr>
              <a:spLocks/>
            </p:cNvSpPr>
            <p:nvPr userDrawn="1"/>
          </p:nvSpPr>
          <p:spPr bwMode="black">
            <a:xfrm>
              <a:off x="502602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2" name="Freeform 69"/>
            <p:cNvSpPr>
              <a:spLocks/>
            </p:cNvSpPr>
            <p:nvPr userDrawn="1"/>
          </p:nvSpPr>
          <p:spPr bwMode="black">
            <a:xfrm>
              <a:off x="5092701" y="5791200"/>
              <a:ext cx="120650" cy="163513"/>
            </a:xfrm>
            <a:custGeom>
              <a:avLst/>
              <a:gdLst>
                <a:gd name="T0" fmla="*/ 0 w 76"/>
                <a:gd name="T1" fmla="*/ 103 h 103"/>
                <a:gd name="T2" fmla="*/ 0 w 76"/>
                <a:gd name="T3" fmla="*/ 0 h 103"/>
                <a:gd name="T4" fmla="*/ 22 w 76"/>
                <a:gd name="T5" fmla="*/ 0 h 103"/>
                <a:gd name="T6" fmla="*/ 55 w 76"/>
                <a:gd name="T7" fmla="*/ 66 h 103"/>
                <a:gd name="T8" fmla="*/ 55 w 76"/>
                <a:gd name="T9" fmla="*/ 0 h 103"/>
                <a:gd name="T10" fmla="*/ 76 w 76"/>
                <a:gd name="T11" fmla="*/ 0 h 103"/>
                <a:gd name="T12" fmla="*/ 76 w 76"/>
                <a:gd name="T13" fmla="*/ 103 h 103"/>
                <a:gd name="T14" fmla="*/ 54 w 76"/>
                <a:gd name="T15" fmla="*/ 103 h 103"/>
                <a:gd name="T16" fmla="*/ 21 w 76"/>
                <a:gd name="T17" fmla="*/ 37 h 103"/>
                <a:gd name="T18" fmla="*/ 21 w 76"/>
                <a:gd name="T19" fmla="*/ 103 h 103"/>
                <a:gd name="T20" fmla="*/ 0 w 76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55" y="66"/>
                  </a:lnTo>
                  <a:lnTo>
                    <a:pt x="55" y="0"/>
                  </a:lnTo>
                  <a:lnTo>
                    <a:pt x="76" y="0"/>
                  </a:lnTo>
                  <a:lnTo>
                    <a:pt x="76" y="103"/>
                  </a:lnTo>
                  <a:lnTo>
                    <a:pt x="54" y="103"/>
                  </a:lnTo>
                  <a:lnTo>
                    <a:pt x="21" y="37"/>
                  </a:lnTo>
                  <a:lnTo>
                    <a:pt x="21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3" name="Freeform 70"/>
            <p:cNvSpPr>
              <a:spLocks/>
            </p:cNvSpPr>
            <p:nvPr userDrawn="1"/>
          </p:nvSpPr>
          <p:spPr bwMode="black">
            <a:xfrm>
              <a:off x="5237163" y="5788025"/>
              <a:ext cx="133350" cy="171450"/>
            </a:xfrm>
            <a:custGeom>
              <a:avLst/>
              <a:gdLst>
                <a:gd name="T0" fmla="*/ 102 w 102"/>
                <a:gd name="T1" fmla="*/ 129 h 132"/>
                <a:gd name="T2" fmla="*/ 82 w 102"/>
                <a:gd name="T3" fmla="*/ 129 h 132"/>
                <a:gd name="T4" fmla="*/ 82 w 102"/>
                <a:gd name="T5" fmla="*/ 115 h 132"/>
                <a:gd name="T6" fmla="*/ 73 w 102"/>
                <a:gd name="T7" fmla="*/ 124 h 132"/>
                <a:gd name="T8" fmla="*/ 51 w 102"/>
                <a:gd name="T9" fmla="*/ 132 h 132"/>
                <a:gd name="T10" fmla="*/ 14 w 102"/>
                <a:gd name="T11" fmla="*/ 113 h 132"/>
                <a:gd name="T12" fmla="*/ 0 w 102"/>
                <a:gd name="T13" fmla="*/ 67 h 132"/>
                <a:gd name="T14" fmla="*/ 14 w 102"/>
                <a:gd name="T15" fmla="*/ 20 h 132"/>
                <a:gd name="T16" fmla="*/ 54 w 102"/>
                <a:gd name="T17" fmla="*/ 0 h 132"/>
                <a:gd name="T18" fmla="*/ 89 w 102"/>
                <a:gd name="T19" fmla="*/ 16 h 132"/>
                <a:gd name="T20" fmla="*/ 100 w 102"/>
                <a:gd name="T21" fmla="*/ 39 h 132"/>
                <a:gd name="T22" fmla="*/ 100 w 102"/>
                <a:gd name="T23" fmla="*/ 45 h 132"/>
                <a:gd name="T24" fmla="*/ 74 w 102"/>
                <a:gd name="T25" fmla="*/ 45 h 132"/>
                <a:gd name="T26" fmla="*/ 70 w 102"/>
                <a:gd name="T27" fmla="*/ 32 h 132"/>
                <a:gd name="T28" fmla="*/ 53 w 102"/>
                <a:gd name="T29" fmla="*/ 23 h 132"/>
                <a:gd name="T30" fmla="*/ 34 w 102"/>
                <a:gd name="T31" fmla="*/ 35 h 132"/>
                <a:gd name="T32" fmla="*/ 27 w 102"/>
                <a:gd name="T33" fmla="*/ 66 h 132"/>
                <a:gd name="T34" fmla="*/ 35 w 102"/>
                <a:gd name="T35" fmla="*/ 99 h 132"/>
                <a:gd name="T36" fmla="*/ 54 w 102"/>
                <a:gd name="T37" fmla="*/ 109 h 132"/>
                <a:gd name="T38" fmla="*/ 72 w 102"/>
                <a:gd name="T39" fmla="*/ 100 h 132"/>
                <a:gd name="T40" fmla="*/ 77 w 102"/>
                <a:gd name="T41" fmla="*/ 81 h 132"/>
                <a:gd name="T42" fmla="*/ 55 w 102"/>
                <a:gd name="T43" fmla="*/ 81 h 132"/>
                <a:gd name="T44" fmla="*/ 55 w 102"/>
                <a:gd name="T45" fmla="*/ 61 h 132"/>
                <a:gd name="T46" fmla="*/ 102 w 102"/>
                <a:gd name="T47" fmla="*/ 61 h 132"/>
                <a:gd name="T48" fmla="*/ 102 w 102"/>
                <a:gd name="T49" fmla="*/ 1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32">
                  <a:moveTo>
                    <a:pt x="102" y="129"/>
                  </a:moveTo>
                  <a:cubicBezTo>
                    <a:pt x="82" y="129"/>
                    <a:pt x="82" y="129"/>
                    <a:pt x="82" y="129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9" y="119"/>
                    <a:pt x="76" y="122"/>
                    <a:pt x="73" y="124"/>
                  </a:cubicBezTo>
                  <a:cubicBezTo>
                    <a:pt x="67" y="129"/>
                    <a:pt x="59" y="132"/>
                    <a:pt x="51" y="132"/>
                  </a:cubicBezTo>
                  <a:cubicBezTo>
                    <a:pt x="35" y="132"/>
                    <a:pt x="23" y="125"/>
                    <a:pt x="14" y="113"/>
                  </a:cubicBezTo>
                  <a:cubicBezTo>
                    <a:pt x="5" y="101"/>
                    <a:pt x="0" y="85"/>
                    <a:pt x="0" y="67"/>
                  </a:cubicBezTo>
                  <a:cubicBezTo>
                    <a:pt x="0" y="48"/>
                    <a:pt x="5" y="33"/>
                    <a:pt x="14" y="20"/>
                  </a:cubicBezTo>
                  <a:cubicBezTo>
                    <a:pt x="24" y="7"/>
                    <a:pt x="37" y="0"/>
                    <a:pt x="54" y="0"/>
                  </a:cubicBezTo>
                  <a:cubicBezTo>
                    <a:pt x="68" y="0"/>
                    <a:pt x="79" y="5"/>
                    <a:pt x="89" y="16"/>
                  </a:cubicBezTo>
                  <a:cubicBezTo>
                    <a:pt x="94" y="23"/>
                    <a:pt x="98" y="30"/>
                    <a:pt x="100" y="39"/>
                  </a:cubicBezTo>
                  <a:cubicBezTo>
                    <a:pt x="100" y="40"/>
                    <a:pt x="100" y="42"/>
                    <a:pt x="100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3" y="40"/>
                    <a:pt x="72" y="35"/>
                    <a:pt x="70" y="32"/>
                  </a:cubicBezTo>
                  <a:cubicBezTo>
                    <a:pt x="66" y="26"/>
                    <a:pt x="60" y="23"/>
                    <a:pt x="53" y="23"/>
                  </a:cubicBezTo>
                  <a:cubicBezTo>
                    <a:pt x="45" y="23"/>
                    <a:pt x="39" y="27"/>
                    <a:pt x="34" y="35"/>
                  </a:cubicBezTo>
                  <a:cubicBezTo>
                    <a:pt x="30" y="43"/>
                    <a:pt x="27" y="53"/>
                    <a:pt x="27" y="66"/>
                  </a:cubicBezTo>
                  <a:cubicBezTo>
                    <a:pt x="27" y="80"/>
                    <a:pt x="30" y="91"/>
                    <a:pt x="35" y="99"/>
                  </a:cubicBezTo>
                  <a:cubicBezTo>
                    <a:pt x="39" y="106"/>
                    <a:pt x="46" y="109"/>
                    <a:pt x="54" y="109"/>
                  </a:cubicBezTo>
                  <a:cubicBezTo>
                    <a:pt x="62" y="109"/>
                    <a:pt x="68" y="106"/>
                    <a:pt x="72" y="100"/>
                  </a:cubicBezTo>
                  <a:cubicBezTo>
                    <a:pt x="75" y="95"/>
                    <a:pt x="77" y="89"/>
                    <a:pt x="77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02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4" name="Freeform 71"/>
            <p:cNvSpPr>
              <a:spLocks/>
            </p:cNvSpPr>
            <p:nvPr userDrawn="1"/>
          </p:nvSpPr>
          <p:spPr bwMode="black">
            <a:xfrm>
              <a:off x="5400676" y="5919788"/>
              <a:ext cx="36513" cy="34925"/>
            </a:xfrm>
            <a:custGeom>
              <a:avLst/>
              <a:gdLst>
                <a:gd name="T0" fmla="*/ 23 w 23"/>
                <a:gd name="T1" fmla="*/ 0 h 22"/>
                <a:gd name="T2" fmla="*/ 23 w 23"/>
                <a:gd name="T3" fmla="*/ 22 h 22"/>
                <a:gd name="T4" fmla="*/ 0 w 23"/>
                <a:gd name="T5" fmla="*/ 22 h 22"/>
                <a:gd name="T6" fmla="*/ 0 w 23"/>
                <a:gd name="T7" fmla="*/ 0 h 22"/>
                <a:gd name="T8" fmla="*/ 12 w 23"/>
                <a:gd name="T9" fmla="*/ 0 h 22"/>
                <a:gd name="T10" fmla="*/ 23 w 23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2">
                  <a:moveTo>
                    <a:pt x="23" y="0"/>
                  </a:moveTo>
                  <a:lnTo>
                    <a:pt x="23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</p:spTree>
    <p:extLst>
      <p:ext uri="{BB962C8B-B14F-4D97-AF65-F5344CB8AC3E}">
        <p14:creationId xmlns:p14="http://schemas.microsoft.com/office/powerpoint/2010/main" val="381081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vertical right">
    <p:bg bwMode="ltGray"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 userDrawn="1"/>
        </p:nvSpPr>
        <p:spPr bwMode="white">
          <a:xfrm>
            <a:off x="6097679" y="1"/>
            <a:ext cx="6096001" cy="6858000"/>
          </a:xfrm>
          <a:prstGeom prst="rect">
            <a:avLst/>
          </a:prstGeom>
          <a:solidFill>
            <a:schemeClr val="tx2"/>
          </a:solidFill>
          <a:ln w="19050" algn="ctr">
            <a:noFill/>
            <a:miter lim="800000"/>
            <a:headEnd/>
            <a:tailEnd/>
          </a:ln>
          <a:effectLst/>
        </p:spPr>
        <p:txBody>
          <a:bodyPr lIns="76186" tIns="76186" rIns="76186" bIns="76186" rtlCol="0" anchor="ctr"/>
          <a:lstStyle/>
          <a:p>
            <a:pPr indent="3359" algn="ctr" defTabSz="483862" eaLnBrk="1" fontAlgn="base">
              <a:lnSpc>
                <a:spcPct val="104000"/>
              </a:lnSpc>
              <a:spcBef>
                <a:spcPct val="25000"/>
              </a:spcBef>
              <a:spcAft>
                <a:spcPct val="0"/>
              </a:spcAft>
              <a:buClr>
                <a:srgbClr val="E20074"/>
              </a:buClr>
              <a:buSzPct val="75000"/>
            </a:pPr>
            <a:endParaRPr lang="en-US" sz="1905" dirty="0">
              <a:cs typeface="TeleGrotesk Next" pitchFamily="2" charset="0"/>
            </a:endParaRPr>
          </a:p>
        </p:txBody>
      </p:sp>
      <p:sp>
        <p:nvSpPr>
          <p:cNvPr id="6" name="Titelplatzhalter 1"/>
          <p:cNvSpPr>
            <a:spLocks noGrp="1"/>
          </p:cNvSpPr>
          <p:nvPr>
            <p:ph type="ctrTitle" hasCustomPrompt="1"/>
          </p:nvPr>
        </p:nvSpPr>
        <p:spPr bwMode="black">
          <a:xfrm>
            <a:off x="6440360" y="342732"/>
            <a:ext cx="5410640" cy="2638343"/>
          </a:xfrm>
          <a:noFill/>
        </p:spPr>
        <p:txBody>
          <a:bodyPr wrap="square" lIns="0" tIns="0">
            <a:noAutofit/>
          </a:bodyPr>
          <a:lstStyle>
            <a:lvl1pPr>
              <a:defRPr sz="6349" smtClean="0">
                <a:solidFill>
                  <a:schemeClr val="bg1"/>
                </a:solidFill>
                <a:latin typeface="TeleGrotesk Next Ultra" pitchFamily="2" charset="0"/>
                <a:sym typeface="TeleGrotesk Next Ultra" pitchFamily="2" charset="0"/>
              </a:defRPr>
            </a:lvl1pPr>
          </a:lstStyle>
          <a:p>
            <a:r>
              <a:rPr lang="en-US" dirty="0"/>
              <a:t>next Ultra </a:t>
            </a:r>
            <a:br>
              <a:rPr lang="en-US" dirty="0"/>
            </a:br>
            <a:r>
              <a:rPr lang="en-US" dirty="0"/>
              <a:t>(60) 75 90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6440359" y="3429000"/>
            <a:ext cx="5410641" cy="10668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>
                <a:solidFill>
                  <a:schemeClr val="bg1"/>
                </a:solidFill>
              </a:defRPr>
            </a:lvl1pPr>
            <a:lvl2pPr>
              <a:defRPr lang="de-DE" smtClean="0">
                <a:solidFill>
                  <a:schemeClr val="bg1"/>
                </a:solidFill>
              </a:defRPr>
            </a:lvl2pPr>
            <a:lvl3pPr>
              <a:defRPr lang="de-DE" smtClean="0">
                <a:solidFill>
                  <a:schemeClr val="bg1"/>
                </a:solidFill>
              </a:defRPr>
            </a:lvl3pPr>
            <a:lvl4pPr>
              <a:defRPr lang="de-DE" smtClean="0">
                <a:solidFill>
                  <a:schemeClr val="bg1"/>
                </a:solidFill>
              </a:defRPr>
            </a:lvl4pPr>
            <a:lvl5pPr>
              <a:defRPr lang="de-DE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 </a:t>
            </a:r>
            <a:r>
              <a:rPr lang="en-US" dirty="0" err="1"/>
              <a:t>TeleGrotesk</a:t>
            </a:r>
            <a:r>
              <a:rPr lang="en-US" dirty="0"/>
              <a:t> Next bold 18 </a:t>
            </a:r>
            <a:r>
              <a:rPr lang="en-US" dirty="0" err="1"/>
              <a:t>pt</a:t>
            </a:r>
            <a:endParaRPr lang="en-US" dirty="0"/>
          </a:p>
        </p:txBody>
      </p:sp>
      <p:grpSp>
        <p:nvGrpSpPr>
          <p:cNvPr id="38" name="Gruppieren 37"/>
          <p:cNvGrpSpPr/>
          <p:nvPr userDrawn="1"/>
        </p:nvGrpSpPr>
        <p:grpSpPr bwMode="black">
          <a:xfrm>
            <a:off x="6440359" y="5833164"/>
            <a:ext cx="1390876" cy="687145"/>
            <a:chOff x="323850" y="5511800"/>
            <a:chExt cx="1314450" cy="649288"/>
          </a:xfrm>
        </p:grpSpPr>
        <p:sp>
          <p:nvSpPr>
            <p:cNvPr id="39" name="Freeform 26"/>
            <p:cNvSpPr>
              <a:spLocks/>
            </p:cNvSpPr>
            <p:nvPr userDrawn="1"/>
          </p:nvSpPr>
          <p:spPr bwMode="black">
            <a:xfrm>
              <a:off x="323850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42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42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0" name="Freeform 27"/>
            <p:cNvSpPr>
              <a:spLocks/>
            </p:cNvSpPr>
            <p:nvPr userDrawn="1"/>
          </p:nvSpPr>
          <p:spPr bwMode="black">
            <a:xfrm>
              <a:off x="723900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3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3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1" name="Freeform 28"/>
            <p:cNvSpPr>
              <a:spLocks/>
            </p:cNvSpPr>
            <p:nvPr userDrawn="1"/>
          </p:nvSpPr>
          <p:spPr bwMode="black">
            <a:xfrm>
              <a:off x="1116013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39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39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2" name="Freeform 29"/>
            <p:cNvSpPr>
              <a:spLocks/>
            </p:cNvSpPr>
            <p:nvPr userDrawn="1"/>
          </p:nvSpPr>
          <p:spPr bwMode="black">
            <a:xfrm>
              <a:off x="1508125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4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4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3" name="Freeform 30"/>
            <p:cNvSpPr>
              <a:spLocks/>
            </p:cNvSpPr>
            <p:nvPr userDrawn="1"/>
          </p:nvSpPr>
          <p:spPr bwMode="black">
            <a:xfrm>
              <a:off x="323850" y="5511800"/>
              <a:ext cx="530225" cy="649288"/>
            </a:xfrm>
            <a:custGeom>
              <a:avLst/>
              <a:gdLst>
                <a:gd name="T0" fmla="*/ 306 w 310"/>
                <a:gd name="T1" fmla="*/ 0 h 378"/>
                <a:gd name="T2" fmla="*/ 4 w 310"/>
                <a:gd name="T3" fmla="*/ 0 h 378"/>
                <a:gd name="T4" fmla="*/ 0 w 310"/>
                <a:gd name="T5" fmla="*/ 133 h 378"/>
                <a:gd name="T6" fmla="*/ 20 w 310"/>
                <a:gd name="T7" fmla="*/ 136 h 378"/>
                <a:gd name="T8" fmla="*/ 51 w 310"/>
                <a:gd name="T9" fmla="*/ 49 h 378"/>
                <a:gd name="T10" fmla="*/ 125 w 310"/>
                <a:gd name="T11" fmla="*/ 18 h 378"/>
                <a:gd name="T12" fmla="*/ 125 w 310"/>
                <a:gd name="T13" fmla="*/ 297 h 378"/>
                <a:gd name="T14" fmla="*/ 114 w 310"/>
                <a:gd name="T15" fmla="*/ 344 h 378"/>
                <a:gd name="T16" fmla="*/ 84 w 310"/>
                <a:gd name="T17" fmla="*/ 356 h 378"/>
                <a:gd name="T18" fmla="*/ 62 w 310"/>
                <a:gd name="T19" fmla="*/ 356 h 378"/>
                <a:gd name="T20" fmla="*/ 62 w 310"/>
                <a:gd name="T21" fmla="*/ 378 h 378"/>
                <a:gd name="T22" fmla="*/ 248 w 310"/>
                <a:gd name="T23" fmla="*/ 378 h 378"/>
                <a:gd name="T24" fmla="*/ 248 w 310"/>
                <a:gd name="T25" fmla="*/ 356 h 378"/>
                <a:gd name="T26" fmla="*/ 227 w 310"/>
                <a:gd name="T27" fmla="*/ 356 h 378"/>
                <a:gd name="T28" fmla="*/ 196 w 310"/>
                <a:gd name="T29" fmla="*/ 344 h 378"/>
                <a:gd name="T30" fmla="*/ 185 w 310"/>
                <a:gd name="T31" fmla="*/ 297 h 378"/>
                <a:gd name="T32" fmla="*/ 185 w 310"/>
                <a:gd name="T33" fmla="*/ 18 h 378"/>
                <a:gd name="T34" fmla="*/ 259 w 310"/>
                <a:gd name="T35" fmla="*/ 49 h 378"/>
                <a:gd name="T36" fmla="*/ 290 w 310"/>
                <a:gd name="T37" fmla="*/ 136 h 378"/>
                <a:gd name="T38" fmla="*/ 310 w 310"/>
                <a:gd name="T39" fmla="*/ 133 h 378"/>
                <a:gd name="T40" fmla="*/ 306 w 310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" h="378">
                  <a:moveTo>
                    <a:pt x="3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24" y="97"/>
                    <a:pt x="34" y="68"/>
                    <a:pt x="51" y="49"/>
                  </a:cubicBezTo>
                  <a:cubicBezTo>
                    <a:pt x="69" y="29"/>
                    <a:pt x="93" y="19"/>
                    <a:pt x="125" y="18"/>
                  </a:cubicBezTo>
                  <a:cubicBezTo>
                    <a:pt x="125" y="297"/>
                    <a:pt x="125" y="297"/>
                    <a:pt x="125" y="297"/>
                  </a:cubicBezTo>
                  <a:cubicBezTo>
                    <a:pt x="125" y="321"/>
                    <a:pt x="122" y="337"/>
                    <a:pt x="114" y="344"/>
                  </a:cubicBezTo>
                  <a:cubicBezTo>
                    <a:pt x="108" y="350"/>
                    <a:pt x="98" y="354"/>
                    <a:pt x="84" y="356"/>
                  </a:cubicBezTo>
                  <a:cubicBezTo>
                    <a:pt x="79" y="356"/>
                    <a:pt x="72" y="356"/>
                    <a:pt x="62" y="356"/>
                  </a:cubicBezTo>
                  <a:cubicBezTo>
                    <a:pt x="62" y="378"/>
                    <a:pt x="62" y="378"/>
                    <a:pt x="62" y="378"/>
                  </a:cubicBezTo>
                  <a:cubicBezTo>
                    <a:pt x="248" y="378"/>
                    <a:pt x="248" y="378"/>
                    <a:pt x="248" y="378"/>
                  </a:cubicBezTo>
                  <a:cubicBezTo>
                    <a:pt x="248" y="356"/>
                    <a:pt x="248" y="356"/>
                    <a:pt x="248" y="356"/>
                  </a:cubicBezTo>
                  <a:cubicBezTo>
                    <a:pt x="238" y="356"/>
                    <a:pt x="231" y="356"/>
                    <a:pt x="227" y="356"/>
                  </a:cubicBezTo>
                  <a:cubicBezTo>
                    <a:pt x="212" y="354"/>
                    <a:pt x="202" y="350"/>
                    <a:pt x="196" y="344"/>
                  </a:cubicBezTo>
                  <a:cubicBezTo>
                    <a:pt x="189" y="337"/>
                    <a:pt x="185" y="321"/>
                    <a:pt x="185" y="29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217" y="19"/>
                    <a:pt x="241" y="29"/>
                    <a:pt x="259" y="49"/>
                  </a:cubicBezTo>
                  <a:cubicBezTo>
                    <a:pt x="276" y="68"/>
                    <a:pt x="286" y="97"/>
                    <a:pt x="290" y="136"/>
                  </a:cubicBezTo>
                  <a:cubicBezTo>
                    <a:pt x="310" y="133"/>
                    <a:pt x="310" y="133"/>
                    <a:pt x="310" y="133"/>
                  </a:cubicBezTo>
                  <a:lnTo>
                    <a:pt x="3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  <p:grpSp>
        <p:nvGrpSpPr>
          <p:cNvPr id="34" name="Gruppieren 33"/>
          <p:cNvGrpSpPr/>
          <p:nvPr userDrawn="1"/>
        </p:nvGrpSpPr>
        <p:grpSpPr bwMode="black">
          <a:xfrm>
            <a:off x="9495918" y="6125495"/>
            <a:ext cx="2353403" cy="181446"/>
            <a:chOff x="3213101" y="5788025"/>
            <a:chExt cx="2224088" cy="171450"/>
          </a:xfrm>
        </p:grpSpPr>
        <p:sp>
          <p:nvSpPr>
            <p:cNvPr id="35" name="Freeform 55"/>
            <p:cNvSpPr>
              <a:spLocks/>
            </p:cNvSpPr>
            <p:nvPr userDrawn="1"/>
          </p:nvSpPr>
          <p:spPr bwMode="black">
            <a:xfrm>
              <a:off x="3213101" y="5791200"/>
              <a:ext cx="100013" cy="163513"/>
            </a:xfrm>
            <a:custGeom>
              <a:avLst/>
              <a:gdLst>
                <a:gd name="T0" fmla="*/ 0 w 63"/>
                <a:gd name="T1" fmla="*/ 103 h 103"/>
                <a:gd name="T2" fmla="*/ 0 w 63"/>
                <a:gd name="T3" fmla="*/ 0 h 103"/>
                <a:gd name="T4" fmla="*/ 22 w 63"/>
                <a:gd name="T5" fmla="*/ 0 h 103"/>
                <a:gd name="T6" fmla="*/ 22 w 63"/>
                <a:gd name="T7" fmla="*/ 84 h 103"/>
                <a:gd name="T8" fmla="*/ 63 w 63"/>
                <a:gd name="T9" fmla="*/ 84 h 103"/>
                <a:gd name="T10" fmla="*/ 63 w 63"/>
                <a:gd name="T11" fmla="*/ 103 h 103"/>
                <a:gd name="T12" fmla="*/ 0 w 63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84"/>
                  </a:lnTo>
                  <a:lnTo>
                    <a:pt x="63" y="84"/>
                  </a:lnTo>
                  <a:lnTo>
                    <a:pt x="63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6" name="Freeform 56"/>
            <p:cNvSpPr>
              <a:spLocks/>
            </p:cNvSpPr>
            <p:nvPr userDrawn="1"/>
          </p:nvSpPr>
          <p:spPr bwMode="black">
            <a:xfrm>
              <a:off x="3333751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0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7" name="Freeform 57"/>
            <p:cNvSpPr>
              <a:spLocks/>
            </p:cNvSpPr>
            <p:nvPr userDrawn="1"/>
          </p:nvSpPr>
          <p:spPr bwMode="black">
            <a:xfrm>
              <a:off x="3400426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6" name="Freeform 58"/>
            <p:cNvSpPr>
              <a:spLocks/>
            </p:cNvSpPr>
            <p:nvPr userDrawn="1"/>
          </p:nvSpPr>
          <p:spPr bwMode="black">
            <a:xfrm>
              <a:off x="3519488" y="5791200"/>
              <a:ext cx="106363" cy="163513"/>
            </a:xfrm>
            <a:custGeom>
              <a:avLst/>
              <a:gdLst>
                <a:gd name="T0" fmla="*/ 0 w 67"/>
                <a:gd name="T1" fmla="*/ 103 h 103"/>
                <a:gd name="T2" fmla="*/ 0 w 67"/>
                <a:gd name="T3" fmla="*/ 0 h 103"/>
                <a:gd name="T4" fmla="*/ 66 w 67"/>
                <a:gd name="T5" fmla="*/ 0 h 103"/>
                <a:gd name="T6" fmla="*/ 66 w 67"/>
                <a:gd name="T7" fmla="*/ 19 h 103"/>
                <a:gd name="T8" fmla="*/ 22 w 67"/>
                <a:gd name="T9" fmla="*/ 19 h 103"/>
                <a:gd name="T10" fmla="*/ 22 w 67"/>
                <a:gd name="T11" fmla="*/ 41 h 103"/>
                <a:gd name="T12" fmla="*/ 62 w 67"/>
                <a:gd name="T13" fmla="*/ 41 h 103"/>
                <a:gd name="T14" fmla="*/ 62 w 67"/>
                <a:gd name="T15" fmla="*/ 59 h 103"/>
                <a:gd name="T16" fmla="*/ 22 w 67"/>
                <a:gd name="T17" fmla="*/ 59 h 103"/>
                <a:gd name="T18" fmla="*/ 22 w 67"/>
                <a:gd name="T19" fmla="*/ 84 h 103"/>
                <a:gd name="T20" fmla="*/ 67 w 67"/>
                <a:gd name="T21" fmla="*/ 84 h 103"/>
                <a:gd name="T22" fmla="*/ 67 w 67"/>
                <a:gd name="T23" fmla="*/ 103 h 103"/>
                <a:gd name="T24" fmla="*/ 0 w 6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03">
                  <a:moveTo>
                    <a:pt x="0" y="103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9"/>
                  </a:lnTo>
                  <a:lnTo>
                    <a:pt x="22" y="19"/>
                  </a:lnTo>
                  <a:lnTo>
                    <a:pt x="22" y="41"/>
                  </a:lnTo>
                  <a:lnTo>
                    <a:pt x="62" y="41"/>
                  </a:lnTo>
                  <a:lnTo>
                    <a:pt x="62" y="59"/>
                  </a:lnTo>
                  <a:lnTo>
                    <a:pt x="22" y="59"/>
                  </a:lnTo>
                  <a:lnTo>
                    <a:pt x="22" y="84"/>
                  </a:lnTo>
                  <a:lnTo>
                    <a:pt x="67" y="84"/>
                  </a:lnTo>
                  <a:lnTo>
                    <a:pt x="67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7" name="Freeform 59"/>
            <p:cNvSpPr>
              <a:spLocks/>
            </p:cNvSpPr>
            <p:nvPr userDrawn="1"/>
          </p:nvSpPr>
          <p:spPr bwMode="black">
            <a:xfrm>
              <a:off x="371157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8" name="Freeform 60"/>
            <p:cNvSpPr>
              <a:spLocks/>
            </p:cNvSpPr>
            <p:nvPr userDrawn="1"/>
          </p:nvSpPr>
          <p:spPr bwMode="black">
            <a:xfrm>
              <a:off x="37719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0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0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1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0 w 88"/>
                <a:gd name="T35" fmla="*/ 22 h 132"/>
                <a:gd name="T36" fmla="*/ 30 w 88"/>
                <a:gd name="T37" fmla="*/ 25 h 132"/>
                <a:gd name="T38" fmla="*/ 26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5 w 88"/>
                <a:gd name="T45" fmla="*/ 66 h 132"/>
                <a:gd name="T46" fmla="*/ 88 w 88"/>
                <a:gd name="T47" fmla="*/ 93 h 132"/>
                <a:gd name="T48" fmla="*/ 76 w 88"/>
                <a:gd name="T49" fmla="*/ 121 h 132"/>
                <a:gd name="T50" fmla="*/ 44 w 88"/>
                <a:gd name="T51" fmla="*/ 132 h 132"/>
                <a:gd name="T52" fmla="*/ 7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0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49" y="110"/>
                    <a:pt x="54" y="109"/>
                    <a:pt x="57" y="105"/>
                  </a:cubicBezTo>
                  <a:cubicBezTo>
                    <a:pt x="59" y="103"/>
                    <a:pt x="60" y="99"/>
                    <a:pt x="60" y="95"/>
                  </a:cubicBezTo>
                  <a:cubicBezTo>
                    <a:pt x="60" y="90"/>
                    <a:pt x="58" y="86"/>
                    <a:pt x="54" y="82"/>
                  </a:cubicBezTo>
                  <a:cubicBezTo>
                    <a:pt x="52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1" y="47"/>
                    <a:pt x="1" y="35"/>
                  </a:cubicBezTo>
                  <a:cubicBezTo>
                    <a:pt x="1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49" y="23"/>
                    <a:pt x="45" y="22"/>
                    <a:pt x="40" y="22"/>
                  </a:cubicBezTo>
                  <a:cubicBezTo>
                    <a:pt x="36" y="22"/>
                    <a:pt x="33" y="23"/>
                    <a:pt x="30" y="25"/>
                  </a:cubicBezTo>
                  <a:cubicBezTo>
                    <a:pt x="28" y="27"/>
                    <a:pt x="26" y="30"/>
                    <a:pt x="26" y="35"/>
                  </a:cubicBezTo>
                  <a:cubicBezTo>
                    <a:pt x="26" y="39"/>
                    <a:pt x="28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1" y="57"/>
                    <a:pt x="70" y="61"/>
                    <a:pt x="75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6" y="121"/>
                  </a:cubicBezTo>
                  <a:cubicBezTo>
                    <a:pt x="68" y="128"/>
                    <a:pt x="57" y="132"/>
                    <a:pt x="44" y="132"/>
                  </a:cubicBezTo>
                  <a:cubicBezTo>
                    <a:pt x="27" y="132"/>
                    <a:pt x="15" y="126"/>
                    <a:pt x="7" y="114"/>
                  </a:cubicBezTo>
                  <a:cubicBezTo>
                    <a:pt x="3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69" name="Freeform 61"/>
            <p:cNvSpPr>
              <a:spLocks/>
            </p:cNvSpPr>
            <p:nvPr userDrawn="1"/>
          </p:nvSpPr>
          <p:spPr bwMode="black">
            <a:xfrm>
              <a:off x="3968751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0" name="Freeform 62"/>
            <p:cNvSpPr>
              <a:spLocks noEditPoints="1"/>
            </p:cNvSpPr>
            <p:nvPr userDrawn="1"/>
          </p:nvSpPr>
          <p:spPr bwMode="black">
            <a:xfrm>
              <a:off x="4081463" y="5788025"/>
              <a:ext cx="138113" cy="171450"/>
            </a:xfrm>
            <a:custGeom>
              <a:avLst/>
              <a:gdLst>
                <a:gd name="T0" fmla="*/ 54 w 107"/>
                <a:gd name="T1" fmla="*/ 0 h 132"/>
                <a:gd name="T2" fmla="*/ 90 w 107"/>
                <a:gd name="T3" fmla="*/ 17 h 132"/>
                <a:gd name="T4" fmla="*/ 107 w 107"/>
                <a:gd name="T5" fmla="*/ 66 h 132"/>
                <a:gd name="T6" fmla="*/ 94 w 107"/>
                <a:gd name="T7" fmla="*/ 111 h 132"/>
                <a:gd name="T8" fmla="*/ 76 w 107"/>
                <a:gd name="T9" fmla="*/ 127 h 132"/>
                <a:gd name="T10" fmla="*/ 53 w 107"/>
                <a:gd name="T11" fmla="*/ 132 h 132"/>
                <a:gd name="T12" fmla="*/ 12 w 107"/>
                <a:gd name="T13" fmla="*/ 110 h 132"/>
                <a:gd name="T14" fmla="*/ 0 w 107"/>
                <a:gd name="T15" fmla="*/ 66 h 132"/>
                <a:gd name="T16" fmla="*/ 15 w 107"/>
                <a:gd name="T17" fmla="*/ 17 h 132"/>
                <a:gd name="T18" fmla="*/ 54 w 107"/>
                <a:gd name="T19" fmla="*/ 0 h 132"/>
                <a:gd name="T20" fmla="*/ 53 w 107"/>
                <a:gd name="T21" fmla="*/ 23 h 132"/>
                <a:gd name="T22" fmla="*/ 34 w 107"/>
                <a:gd name="T23" fmla="*/ 35 h 132"/>
                <a:gd name="T24" fmla="*/ 27 w 107"/>
                <a:gd name="T25" fmla="*/ 66 h 132"/>
                <a:gd name="T26" fmla="*/ 34 w 107"/>
                <a:gd name="T27" fmla="*/ 97 h 132"/>
                <a:gd name="T28" fmla="*/ 44 w 107"/>
                <a:gd name="T29" fmla="*/ 106 h 132"/>
                <a:gd name="T30" fmla="*/ 53 w 107"/>
                <a:gd name="T31" fmla="*/ 109 h 132"/>
                <a:gd name="T32" fmla="*/ 67 w 107"/>
                <a:gd name="T33" fmla="*/ 104 h 132"/>
                <a:gd name="T34" fmla="*/ 77 w 107"/>
                <a:gd name="T35" fmla="*/ 87 h 132"/>
                <a:gd name="T36" fmla="*/ 80 w 107"/>
                <a:gd name="T37" fmla="*/ 66 h 132"/>
                <a:gd name="T38" fmla="*/ 73 w 107"/>
                <a:gd name="T39" fmla="*/ 35 h 132"/>
                <a:gd name="T40" fmla="*/ 53 w 107"/>
                <a:gd name="T41" fmla="*/ 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132">
                  <a:moveTo>
                    <a:pt x="54" y="0"/>
                  </a:moveTo>
                  <a:cubicBezTo>
                    <a:pt x="69" y="0"/>
                    <a:pt x="81" y="6"/>
                    <a:pt x="90" y="17"/>
                  </a:cubicBezTo>
                  <a:cubicBezTo>
                    <a:pt x="101" y="29"/>
                    <a:pt x="107" y="45"/>
                    <a:pt x="107" y="66"/>
                  </a:cubicBezTo>
                  <a:cubicBezTo>
                    <a:pt x="107" y="84"/>
                    <a:pt x="103" y="99"/>
                    <a:pt x="94" y="111"/>
                  </a:cubicBezTo>
                  <a:cubicBezTo>
                    <a:pt x="89" y="118"/>
                    <a:pt x="83" y="123"/>
                    <a:pt x="76" y="127"/>
                  </a:cubicBezTo>
                  <a:cubicBezTo>
                    <a:pt x="69" y="130"/>
                    <a:pt x="62" y="132"/>
                    <a:pt x="53" y="132"/>
                  </a:cubicBezTo>
                  <a:cubicBezTo>
                    <a:pt x="36" y="132"/>
                    <a:pt x="22" y="125"/>
                    <a:pt x="12" y="110"/>
                  </a:cubicBezTo>
                  <a:cubicBezTo>
                    <a:pt x="4" y="99"/>
                    <a:pt x="0" y="84"/>
                    <a:pt x="0" y="66"/>
                  </a:cubicBezTo>
                  <a:cubicBezTo>
                    <a:pt x="0" y="46"/>
                    <a:pt x="5" y="29"/>
                    <a:pt x="15" y="17"/>
                  </a:cubicBezTo>
                  <a:cubicBezTo>
                    <a:pt x="25" y="6"/>
                    <a:pt x="38" y="0"/>
                    <a:pt x="54" y="0"/>
                  </a:cubicBezTo>
                  <a:close/>
                  <a:moveTo>
                    <a:pt x="53" y="23"/>
                  </a:moveTo>
                  <a:cubicBezTo>
                    <a:pt x="45" y="23"/>
                    <a:pt x="38" y="27"/>
                    <a:pt x="34" y="35"/>
                  </a:cubicBezTo>
                  <a:cubicBezTo>
                    <a:pt x="29" y="44"/>
                    <a:pt x="27" y="54"/>
                    <a:pt x="27" y="66"/>
                  </a:cubicBezTo>
                  <a:cubicBezTo>
                    <a:pt x="27" y="78"/>
                    <a:pt x="29" y="89"/>
                    <a:pt x="34" y="97"/>
                  </a:cubicBezTo>
                  <a:cubicBezTo>
                    <a:pt x="36" y="101"/>
                    <a:pt x="39" y="104"/>
                    <a:pt x="44" y="106"/>
                  </a:cubicBezTo>
                  <a:cubicBezTo>
                    <a:pt x="47" y="108"/>
                    <a:pt x="50" y="109"/>
                    <a:pt x="53" y="109"/>
                  </a:cubicBezTo>
                  <a:cubicBezTo>
                    <a:pt x="59" y="109"/>
                    <a:pt x="63" y="107"/>
                    <a:pt x="67" y="104"/>
                  </a:cubicBezTo>
                  <a:cubicBezTo>
                    <a:pt x="71" y="100"/>
                    <a:pt x="75" y="94"/>
                    <a:pt x="77" y="87"/>
                  </a:cubicBezTo>
                  <a:cubicBezTo>
                    <a:pt x="79" y="80"/>
                    <a:pt x="80" y="73"/>
                    <a:pt x="80" y="66"/>
                  </a:cubicBezTo>
                  <a:cubicBezTo>
                    <a:pt x="80" y="54"/>
                    <a:pt x="77" y="43"/>
                    <a:pt x="73" y="35"/>
                  </a:cubicBezTo>
                  <a:cubicBezTo>
                    <a:pt x="68" y="27"/>
                    <a:pt x="61" y="23"/>
                    <a:pt x="5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1" name="Freeform 63"/>
            <p:cNvSpPr>
              <a:spLocks noEditPoints="1"/>
            </p:cNvSpPr>
            <p:nvPr userDrawn="1"/>
          </p:nvSpPr>
          <p:spPr bwMode="black">
            <a:xfrm>
              <a:off x="4244976" y="5791200"/>
              <a:ext cx="122238" cy="163513"/>
            </a:xfrm>
            <a:custGeom>
              <a:avLst/>
              <a:gdLst>
                <a:gd name="T0" fmla="*/ 0 w 94"/>
                <a:gd name="T1" fmla="*/ 126 h 126"/>
                <a:gd name="T2" fmla="*/ 0 w 94"/>
                <a:gd name="T3" fmla="*/ 0 h 126"/>
                <a:gd name="T4" fmla="*/ 49 w 94"/>
                <a:gd name="T5" fmla="*/ 0 h 126"/>
                <a:gd name="T6" fmla="*/ 78 w 94"/>
                <a:gd name="T7" fmla="*/ 9 h 126"/>
                <a:gd name="T8" fmla="*/ 90 w 94"/>
                <a:gd name="T9" fmla="*/ 35 h 126"/>
                <a:gd name="T10" fmla="*/ 81 w 94"/>
                <a:gd name="T11" fmla="*/ 59 h 126"/>
                <a:gd name="T12" fmla="*/ 72 w 94"/>
                <a:gd name="T13" fmla="*/ 66 h 126"/>
                <a:gd name="T14" fmla="*/ 84 w 94"/>
                <a:gd name="T15" fmla="*/ 76 h 126"/>
                <a:gd name="T16" fmla="*/ 88 w 94"/>
                <a:gd name="T17" fmla="*/ 89 h 126"/>
                <a:gd name="T18" fmla="*/ 89 w 94"/>
                <a:gd name="T19" fmla="*/ 108 h 126"/>
                <a:gd name="T20" fmla="*/ 91 w 94"/>
                <a:gd name="T21" fmla="*/ 121 h 126"/>
                <a:gd name="T22" fmla="*/ 94 w 94"/>
                <a:gd name="T23" fmla="*/ 126 h 126"/>
                <a:gd name="T24" fmla="*/ 66 w 94"/>
                <a:gd name="T25" fmla="*/ 126 h 126"/>
                <a:gd name="T26" fmla="*/ 64 w 94"/>
                <a:gd name="T27" fmla="*/ 119 h 126"/>
                <a:gd name="T28" fmla="*/ 63 w 94"/>
                <a:gd name="T29" fmla="*/ 102 h 126"/>
                <a:gd name="T30" fmla="*/ 59 w 94"/>
                <a:gd name="T31" fmla="*/ 85 h 126"/>
                <a:gd name="T32" fmla="*/ 51 w 94"/>
                <a:gd name="T33" fmla="*/ 77 h 126"/>
                <a:gd name="T34" fmla="*/ 43 w 94"/>
                <a:gd name="T35" fmla="*/ 76 h 126"/>
                <a:gd name="T36" fmla="*/ 27 w 94"/>
                <a:gd name="T37" fmla="*/ 76 h 126"/>
                <a:gd name="T38" fmla="*/ 27 w 94"/>
                <a:gd name="T39" fmla="*/ 126 h 126"/>
                <a:gd name="T40" fmla="*/ 0 w 94"/>
                <a:gd name="T41" fmla="*/ 126 h 126"/>
                <a:gd name="T42" fmla="*/ 27 w 94"/>
                <a:gd name="T43" fmla="*/ 56 h 126"/>
                <a:gd name="T44" fmla="*/ 42 w 94"/>
                <a:gd name="T45" fmla="*/ 56 h 126"/>
                <a:gd name="T46" fmla="*/ 59 w 94"/>
                <a:gd name="T47" fmla="*/ 51 h 126"/>
                <a:gd name="T48" fmla="*/ 63 w 94"/>
                <a:gd name="T49" fmla="*/ 38 h 126"/>
                <a:gd name="T50" fmla="*/ 56 w 94"/>
                <a:gd name="T51" fmla="*/ 24 h 126"/>
                <a:gd name="T52" fmla="*/ 43 w 94"/>
                <a:gd name="T53" fmla="*/ 22 h 126"/>
                <a:gd name="T54" fmla="*/ 27 w 94"/>
                <a:gd name="T55" fmla="*/ 22 h 126"/>
                <a:gd name="T56" fmla="*/ 27 w 94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0"/>
                    <a:pt x="71" y="3"/>
                    <a:pt x="78" y="9"/>
                  </a:cubicBezTo>
                  <a:cubicBezTo>
                    <a:pt x="86" y="15"/>
                    <a:pt x="90" y="24"/>
                    <a:pt x="90" y="35"/>
                  </a:cubicBezTo>
                  <a:cubicBezTo>
                    <a:pt x="90" y="45"/>
                    <a:pt x="87" y="53"/>
                    <a:pt x="81" y="59"/>
                  </a:cubicBezTo>
                  <a:cubicBezTo>
                    <a:pt x="79" y="62"/>
                    <a:pt x="76" y="64"/>
                    <a:pt x="72" y="66"/>
                  </a:cubicBezTo>
                  <a:cubicBezTo>
                    <a:pt x="77" y="68"/>
                    <a:pt x="81" y="71"/>
                    <a:pt x="84" y="76"/>
                  </a:cubicBezTo>
                  <a:cubicBezTo>
                    <a:pt x="85" y="79"/>
                    <a:pt x="87" y="83"/>
                    <a:pt x="88" y="89"/>
                  </a:cubicBezTo>
                  <a:cubicBezTo>
                    <a:pt x="88" y="91"/>
                    <a:pt x="88" y="97"/>
                    <a:pt x="89" y="108"/>
                  </a:cubicBezTo>
                  <a:cubicBezTo>
                    <a:pt x="90" y="115"/>
                    <a:pt x="90" y="119"/>
                    <a:pt x="91" y="121"/>
                  </a:cubicBezTo>
                  <a:cubicBezTo>
                    <a:pt x="92" y="122"/>
                    <a:pt x="92" y="124"/>
                    <a:pt x="94" y="126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65" y="124"/>
                    <a:pt x="64" y="121"/>
                    <a:pt x="64" y="119"/>
                  </a:cubicBezTo>
                  <a:cubicBezTo>
                    <a:pt x="64" y="117"/>
                    <a:pt x="63" y="112"/>
                    <a:pt x="63" y="102"/>
                  </a:cubicBezTo>
                  <a:cubicBezTo>
                    <a:pt x="62" y="94"/>
                    <a:pt x="61" y="88"/>
                    <a:pt x="59" y="85"/>
                  </a:cubicBezTo>
                  <a:cubicBezTo>
                    <a:pt x="57" y="81"/>
                    <a:pt x="55" y="78"/>
                    <a:pt x="51" y="77"/>
                  </a:cubicBezTo>
                  <a:cubicBezTo>
                    <a:pt x="49" y="77"/>
                    <a:pt x="46" y="76"/>
                    <a:pt x="4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2" y="56"/>
                    <a:pt x="42" y="56"/>
                    <a:pt x="42" y="56"/>
                  </a:cubicBezTo>
                  <a:cubicBezTo>
                    <a:pt x="50" y="56"/>
                    <a:pt x="56" y="54"/>
                    <a:pt x="59" y="51"/>
                  </a:cubicBezTo>
                  <a:cubicBezTo>
                    <a:pt x="61" y="48"/>
                    <a:pt x="63" y="44"/>
                    <a:pt x="63" y="38"/>
                  </a:cubicBezTo>
                  <a:cubicBezTo>
                    <a:pt x="63" y="32"/>
                    <a:pt x="61" y="27"/>
                    <a:pt x="56" y="24"/>
                  </a:cubicBezTo>
                  <a:cubicBezTo>
                    <a:pt x="54" y="23"/>
                    <a:pt x="49" y="22"/>
                    <a:pt x="43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2" name="Freeform 64"/>
            <p:cNvSpPr>
              <a:spLocks/>
            </p:cNvSpPr>
            <p:nvPr userDrawn="1"/>
          </p:nvSpPr>
          <p:spPr bwMode="black">
            <a:xfrm>
              <a:off x="44450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1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1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2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1 w 88"/>
                <a:gd name="T35" fmla="*/ 22 h 132"/>
                <a:gd name="T36" fmla="*/ 31 w 88"/>
                <a:gd name="T37" fmla="*/ 25 h 132"/>
                <a:gd name="T38" fmla="*/ 27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6 w 88"/>
                <a:gd name="T45" fmla="*/ 66 h 132"/>
                <a:gd name="T46" fmla="*/ 88 w 88"/>
                <a:gd name="T47" fmla="*/ 93 h 132"/>
                <a:gd name="T48" fmla="*/ 77 w 88"/>
                <a:gd name="T49" fmla="*/ 121 h 132"/>
                <a:gd name="T50" fmla="*/ 44 w 88"/>
                <a:gd name="T51" fmla="*/ 132 h 132"/>
                <a:gd name="T52" fmla="*/ 8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1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50" y="110"/>
                    <a:pt x="54" y="109"/>
                    <a:pt x="57" y="105"/>
                  </a:cubicBezTo>
                  <a:cubicBezTo>
                    <a:pt x="59" y="103"/>
                    <a:pt x="61" y="99"/>
                    <a:pt x="61" y="95"/>
                  </a:cubicBezTo>
                  <a:cubicBezTo>
                    <a:pt x="61" y="90"/>
                    <a:pt x="59" y="86"/>
                    <a:pt x="54" y="82"/>
                  </a:cubicBezTo>
                  <a:cubicBezTo>
                    <a:pt x="53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2" y="47"/>
                    <a:pt x="2" y="35"/>
                  </a:cubicBezTo>
                  <a:cubicBezTo>
                    <a:pt x="2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50" y="23"/>
                    <a:pt x="46" y="22"/>
                    <a:pt x="41" y="22"/>
                  </a:cubicBezTo>
                  <a:cubicBezTo>
                    <a:pt x="36" y="22"/>
                    <a:pt x="33" y="23"/>
                    <a:pt x="31" y="25"/>
                  </a:cubicBezTo>
                  <a:cubicBezTo>
                    <a:pt x="28" y="27"/>
                    <a:pt x="27" y="30"/>
                    <a:pt x="27" y="35"/>
                  </a:cubicBezTo>
                  <a:cubicBezTo>
                    <a:pt x="27" y="39"/>
                    <a:pt x="29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2" y="57"/>
                    <a:pt x="70" y="61"/>
                    <a:pt x="76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7" y="121"/>
                  </a:cubicBezTo>
                  <a:cubicBezTo>
                    <a:pt x="68" y="128"/>
                    <a:pt x="58" y="132"/>
                    <a:pt x="44" y="132"/>
                  </a:cubicBezTo>
                  <a:cubicBezTo>
                    <a:pt x="28" y="132"/>
                    <a:pt x="16" y="126"/>
                    <a:pt x="8" y="114"/>
                  </a:cubicBezTo>
                  <a:cubicBezTo>
                    <a:pt x="4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3" name="Freeform 65"/>
            <p:cNvSpPr>
              <a:spLocks/>
            </p:cNvSpPr>
            <p:nvPr userDrawn="1"/>
          </p:nvSpPr>
          <p:spPr bwMode="black">
            <a:xfrm>
              <a:off x="4583113" y="5791200"/>
              <a:ext cx="122238" cy="163513"/>
            </a:xfrm>
            <a:custGeom>
              <a:avLst/>
              <a:gdLst>
                <a:gd name="T0" fmla="*/ 0 w 77"/>
                <a:gd name="T1" fmla="*/ 103 h 103"/>
                <a:gd name="T2" fmla="*/ 0 w 77"/>
                <a:gd name="T3" fmla="*/ 0 h 103"/>
                <a:gd name="T4" fmla="*/ 22 w 77"/>
                <a:gd name="T5" fmla="*/ 0 h 103"/>
                <a:gd name="T6" fmla="*/ 22 w 77"/>
                <a:gd name="T7" fmla="*/ 39 h 103"/>
                <a:gd name="T8" fmla="*/ 55 w 77"/>
                <a:gd name="T9" fmla="*/ 39 h 103"/>
                <a:gd name="T10" fmla="*/ 55 w 77"/>
                <a:gd name="T11" fmla="*/ 0 h 103"/>
                <a:gd name="T12" fmla="*/ 77 w 77"/>
                <a:gd name="T13" fmla="*/ 0 h 103"/>
                <a:gd name="T14" fmla="*/ 77 w 77"/>
                <a:gd name="T15" fmla="*/ 103 h 103"/>
                <a:gd name="T16" fmla="*/ 55 w 77"/>
                <a:gd name="T17" fmla="*/ 103 h 103"/>
                <a:gd name="T18" fmla="*/ 55 w 77"/>
                <a:gd name="T19" fmla="*/ 58 h 103"/>
                <a:gd name="T20" fmla="*/ 22 w 77"/>
                <a:gd name="T21" fmla="*/ 58 h 103"/>
                <a:gd name="T22" fmla="*/ 22 w 77"/>
                <a:gd name="T23" fmla="*/ 103 h 103"/>
                <a:gd name="T24" fmla="*/ 0 w 7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39"/>
                  </a:lnTo>
                  <a:lnTo>
                    <a:pt x="55" y="39"/>
                  </a:lnTo>
                  <a:lnTo>
                    <a:pt x="55" y="0"/>
                  </a:lnTo>
                  <a:lnTo>
                    <a:pt x="77" y="0"/>
                  </a:lnTo>
                  <a:lnTo>
                    <a:pt x="77" y="103"/>
                  </a:lnTo>
                  <a:lnTo>
                    <a:pt x="55" y="103"/>
                  </a:lnTo>
                  <a:lnTo>
                    <a:pt x="55" y="58"/>
                  </a:lnTo>
                  <a:lnTo>
                    <a:pt x="22" y="58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4" name="Freeform 66"/>
            <p:cNvSpPr>
              <a:spLocks noEditPoints="1"/>
            </p:cNvSpPr>
            <p:nvPr userDrawn="1"/>
          </p:nvSpPr>
          <p:spPr bwMode="black">
            <a:xfrm>
              <a:off x="4722813" y="5791200"/>
              <a:ext cx="139700" cy="163513"/>
            </a:xfrm>
            <a:custGeom>
              <a:avLst/>
              <a:gdLst>
                <a:gd name="T0" fmla="*/ 33 w 88"/>
                <a:gd name="T1" fmla="*/ 0 h 103"/>
                <a:gd name="T2" fmla="*/ 55 w 88"/>
                <a:gd name="T3" fmla="*/ 0 h 103"/>
                <a:gd name="T4" fmla="*/ 88 w 88"/>
                <a:gd name="T5" fmla="*/ 103 h 103"/>
                <a:gd name="T6" fmla="*/ 65 w 88"/>
                <a:gd name="T7" fmla="*/ 103 h 103"/>
                <a:gd name="T8" fmla="*/ 58 w 88"/>
                <a:gd name="T9" fmla="*/ 80 h 103"/>
                <a:gd name="T10" fmla="*/ 29 w 88"/>
                <a:gd name="T11" fmla="*/ 80 h 103"/>
                <a:gd name="T12" fmla="*/ 23 w 88"/>
                <a:gd name="T13" fmla="*/ 103 h 103"/>
                <a:gd name="T14" fmla="*/ 0 w 88"/>
                <a:gd name="T15" fmla="*/ 103 h 103"/>
                <a:gd name="T16" fmla="*/ 33 w 88"/>
                <a:gd name="T17" fmla="*/ 0 h 103"/>
                <a:gd name="T18" fmla="*/ 34 w 88"/>
                <a:gd name="T19" fmla="*/ 63 h 103"/>
                <a:gd name="T20" fmla="*/ 54 w 88"/>
                <a:gd name="T21" fmla="*/ 63 h 103"/>
                <a:gd name="T22" fmla="*/ 43 w 88"/>
                <a:gd name="T23" fmla="*/ 28 h 103"/>
                <a:gd name="T24" fmla="*/ 34 w 88"/>
                <a:gd name="T25" fmla="*/ 6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03">
                  <a:moveTo>
                    <a:pt x="33" y="0"/>
                  </a:moveTo>
                  <a:lnTo>
                    <a:pt x="55" y="0"/>
                  </a:lnTo>
                  <a:lnTo>
                    <a:pt x="88" y="103"/>
                  </a:lnTo>
                  <a:lnTo>
                    <a:pt x="65" y="103"/>
                  </a:lnTo>
                  <a:lnTo>
                    <a:pt x="58" y="80"/>
                  </a:lnTo>
                  <a:lnTo>
                    <a:pt x="29" y="80"/>
                  </a:lnTo>
                  <a:lnTo>
                    <a:pt x="23" y="103"/>
                  </a:lnTo>
                  <a:lnTo>
                    <a:pt x="0" y="103"/>
                  </a:lnTo>
                  <a:lnTo>
                    <a:pt x="33" y="0"/>
                  </a:lnTo>
                  <a:close/>
                  <a:moveTo>
                    <a:pt x="34" y="63"/>
                  </a:moveTo>
                  <a:lnTo>
                    <a:pt x="54" y="63"/>
                  </a:lnTo>
                  <a:lnTo>
                    <a:pt x="43" y="28"/>
                  </a:lnTo>
                  <a:lnTo>
                    <a:pt x="34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5" name="Freeform 67"/>
            <p:cNvSpPr>
              <a:spLocks noEditPoints="1"/>
            </p:cNvSpPr>
            <p:nvPr userDrawn="1"/>
          </p:nvSpPr>
          <p:spPr bwMode="black">
            <a:xfrm>
              <a:off x="4879976" y="5791200"/>
              <a:ext cx="120650" cy="163513"/>
            </a:xfrm>
            <a:custGeom>
              <a:avLst/>
              <a:gdLst>
                <a:gd name="T0" fmla="*/ 0 w 93"/>
                <a:gd name="T1" fmla="*/ 126 h 126"/>
                <a:gd name="T2" fmla="*/ 0 w 93"/>
                <a:gd name="T3" fmla="*/ 0 h 126"/>
                <a:gd name="T4" fmla="*/ 48 w 93"/>
                <a:gd name="T5" fmla="*/ 0 h 126"/>
                <a:gd name="T6" fmla="*/ 77 w 93"/>
                <a:gd name="T7" fmla="*/ 9 h 126"/>
                <a:gd name="T8" fmla="*/ 89 w 93"/>
                <a:gd name="T9" fmla="*/ 35 h 126"/>
                <a:gd name="T10" fmla="*/ 81 w 93"/>
                <a:gd name="T11" fmla="*/ 59 h 126"/>
                <a:gd name="T12" fmla="*/ 71 w 93"/>
                <a:gd name="T13" fmla="*/ 66 h 126"/>
                <a:gd name="T14" fmla="*/ 83 w 93"/>
                <a:gd name="T15" fmla="*/ 76 h 126"/>
                <a:gd name="T16" fmla="*/ 87 w 93"/>
                <a:gd name="T17" fmla="*/ 89 h 126"/>
                <a:gd name="T18" fmla="*/ 89 w 93"/>
                <a:gd name="T19" fmla="*/ 108 h 126"/>
                <a:gd name="T20" fmla="*/ 91 w 93"/>
                <a:gd name="T21" fmla="*/ 121 h 126"/>
                <a:gd name="T22" fmla="*/ 93 w 93"/>
                <a:gd name="T23" fmla="*/ 126 h 126"/>
                <a:gd name="T24" fmla="*/ 65 w 93"/>
                <a:gd name="T25" fmla="*/ 126 h 126"/>
                <a:gd name="T26" fmla="*/ 63 w 93"/>
                <a:gd name="T27" fmla="*/ 119 h 126"/>
                <a:gd name="T28" fmla="*/ 62 w 93"/>
                <a:gd name="T29" fmla="*/ 102 h 126"/>
                <a:gd name="T30" fmla="*/ 59 w 93"/>
                <a:gd name="T31" fmla="*/ 85 h 126"/>
                <a:gd name="T32" fmla="*/ 50 w 93"/>
                <a:gd name="T33" fmla="*/ 77 h 126"/>
                <a:gd name="T34" fmla="*/ 42 w 93"/>
                <a:gd name="T35" fmla="*/ 76 h 126"/>
                <a:gd name="T36" fmla="*/ 27 w 93"/>
                <a:gd name="T37" fmla="*/ 76 h 126"/>
                <a:gd name="T38" fmla="*/ 27 w 93"/>
                <a:gd name="T39" fmla="*/ 126 h 126"/>
                <a:gd name="T40" fmla="*/ 0 w 93"/>
                <a:gd name="T41" fmla="*/ 126 h 126"/>
                <a:gd name="T42" fmla="*/ 27 w 93"/>
                <a:gd name="T43" fmla="*/ 56 h 126"/>
                <a:gd name="T44" fmla="*/ 41 w 93"/>
                <a:gd name="T45" fmla="*/ 56 h 126"/>
                <a:gd name="T46" fmla="*/ 58 w 93"/>
                <a:gd name="T47" fmla="*/ 51 h 126"/>
                <a:gd name="T48" fmla="*/ 62 w 93"/>
                <a:gd name="T49" fmla="*/ 38 h 126"/>
                <a:gd name="T50" fmla="*/ 56 w 93"/>
                <a:gd name="T51" fmla="*/ 24 h 126"/>
                <a:gd name="T52" fmla="*/ 42 w 93"/>
                <a:gd name="T53" fmla="*/ 22 h 126"/>
                <a:gd name="T54" fmla="*/ 27 w 93"/>
                <a:gd name="T55" fmla="*/ 22 h 126"/>
                <a:gd name="T56" fmla="*/ 27 w 93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1" y="0"/>
                    <a:pt x="70" y="3"/>
                    <a:pt x="77" y="9"/>
                  </a:cubicBezTo>
                  <a:cubicBezTo>
                    <a:pt x="85" y="15"/>
                    <a:pt x="89" y="24"/>
                    <a:pt x="89" y="35"/>
                  </a:cubicBezTo>
                  <a:cubicBezTo>
                    <a:pt x="89" y="45"/>
                    <a:pt x="86" y="53"/>
                    <a:pt x="81" y="59"/>
                  </a:cubicBezTo>
                  <a:cubicBezTo>
                    <a:pt x="78" y="62"/>
                    <a:pt x="75" y="64"/>
                    <a:pt x="71" y="66"/>
                  </a:cubicBezTo>
                  <a:cubicBezTo>
                    <a:pt x="76" y="68"/>
                    <a:pt x="80" y="71"/>
                    <a:pt x="83" y="76"/>
                  </a:cubicBezTo>
                  <a:cubicBezTo>
                    <a:pt x="85" y="79"/>
                    <a:pt x="86" y="83"/>
                    <a:pt x="87" y="89"/>
                  </a:cubicBezTo>
                  <a:cubicBezTo>
                    <a:pt x="87" y="91"/>
                    <a:pt x="88" y="97"/>
                    <a:pt x="89" y="108"/>
                  </a:cubicBezTo>
                  <a:cubicBezTo>
                    <a:pt x="89" y="115"/>
                    <a:pt x="90" y="119"/>
                    <a:pt x="91" y="121"/>
                  </a:cubicBezTo>
                  <a:cubicBezTo>
                    <a:pt x="91" y="122"/>
                    <a:pt x="92" y="124"/>
                    <a:pt x="93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4" y="124"/>
                    <a:pt x="64" y="121"/>
                    <a:pt x="63" y="119"/>
                  </a:cubicBezTo>
                  <a:cubicBezTo>
                    <a:pt x="63" y="117"/>
                    <a:pt x="63" y="112"/>
                    <a:pt x="62" y="102"/>
                  </a:cubicBezTo>
                  <a:cubicBezTo>
                    <a:pt x="61" y="94"/>
                    <a:pt x="60" y="88"/>
                    <a:pt x="59" y="85"/>
                  </a:cubicBezTo>
                  <a:cubicBezTo>
                    <a:pt x="57" y="81"/>
                    <a:pt x="54" y="78"/>
                    <a:pt x="50" y="77"/>
                  </a:cubicBezTo>
                  <a:cubicBezTo>
                    <a:pt x="48" y="77"/>
                    <a:pt x="46" y="76"/>
                    <a:pt x="42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1" y="56"/>
                    <a:pt x="41" y="56"/>
                    <a:pt x="41" y="56"/>
                  </a:cubicBezTo>
                  <a:cubicBezTo>
                    <a:pt x="50" y="56"/>
                    <a:pt x="55" y="54"/>
                    <a:pt x="58" y="51"/>
                  </a:cubicBezTo>
                  <a:cubicBezTo>
                    <a:pt x="61" y="48"/>
                    <a:pt x="62" y="44"/>
                    <a:pt x="62" y="38"/>
                  </a:cubicBezTo>
                  <a:cubicBezTo>
                    <a:pt x="62" y="32"/>
                    <a:pt x="60" y="27"/>
                    <a:pt x="56" y="24"/>
                  </a:cubicBezTo>
                  <a:cubicBezTo>
                    <a:pt x="53" y="23"/>
                    <a:pt x="48" y="22"/>
                    <a:pt x="42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6" name="Freeform 68"/>
            <p:cNvSpPr>
              <a:spLocks/>
            </p:cNvSpPr>
            <p:nvPr userDrawn="1"/>
          </p:nvSpPr>
          <p:spPr bwMode="black">
            <a:xfrm>
              <a:off x="502602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7" name="Freeform 69"/>
            <p:cNvSpPr>
              <a:spLocks/>
            </p:cNvSpPr>
            <p:nvPr userDrawn="1"/>
          </p:nvSpPr>
          <p:spPr bwMode="black">
            <a:xfrm>
              <a:off x="5092701" y="5791200"/>
              <a:ext cx="120650" cy="163513"/>
            </a:xfrm>
            <a:custGeom>
              <a:avLst/>
              <a:gdLst>
                <a:gd name="T0" fmla="*/ 0 w 76"/>
                <a:gd name="T1" fmla="*/ 103 h 103"/>
                <a:gd name="T2" fmla="*/ 0 w 76"/>
                <a:gd name="T3" fmla="*/ 0 h 103"/>
                <a:gd name="T4" fmla="*/ 22 w 76"/>
                <a:gd name="T5" fmla="*/ 0 h 103"/>
                <a:gd name="T6" fmla="*/ 55 w 76"/>
                <a:gd name="T7" fmla="*/ 66 h 103"/>
                <a:gd name="T8" fmla="*/ 55 w 76"/>
                <a:gd name="T9" fmla="*/ 0 h 103"/>
                <a:gd name="T10" fmla="*/ 76 w 76"/>
                <a:gd name="T11" fmla="*/ 0 h 103"/>
                <a:gd name="T12" fmla="*/ 76 w 76"/>
                <a:gd name="T13" fmla="*/ 103 h 103"/>
                <a:gd name="T14" fmla="*/ 54 w 76"/>
                <a:gd name="T15" fmla="*/ 103 h 103"/>
                <a:gd name="T16" fmla="*/ 21 w 76"/>
                <a:gd name="T17" fmla="*/ 37 h 103"/>
                <a:gd name="T18" fmla="*/ 21 w 76"/>
                <a:gd name="T19" fmla="*/ 103 h 103"/>
                <a:gd name="T20" fmla="*/ 0 w 76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55" y="66"/>
                  </a:lnTo>
                  <a:lnTo>
                    <a:pt x="55" y="0"/>
                  </a:lnTo>
                  <a:lnTo>
                    <a:pt x="76" y="0"/>
                  </a:lnTo>
                  <a:lnTo>
                    <a:pt x="76" y="103"/>
                  </a:lnTo>
                  <a:lnTo>
                    <a:pt x="54" y="103"/>
                  </a:lnTo>
                  <a:lnTo>
                    <a:pt x="21" y="37"/>
                  </a:lnTo>
                  <a:lnTo>
                    <a:pt x="21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8" name="Freeform 70"/>
            <p:cNvSpPr>
              <a:spLocks/>
            </p:cNvSpPr>
            <p:nvPr userDrawn="1"/>
          </p:nvSpPr>
          <p:spPr bwMode="black">
            <a:xfrm>
              <a:off x="5237163" y="5788025"/>
              <a:ext cx="133350" cy="171450"/>
            </a:xfrm>
            <a:custGeom>
              <a:avLst/>
              <a:gdLst>
                <a:gd name="T0" fmla="*/ 102 w 102"/>
                <a:gd name="T1" fmla="*/ 129 h 132"/>
                <a:gd name="T2" fmla="*/ 82 w 102"/>
                <a:gd name="T3" fmla="*/ 129 h 132"/>
                <a:gd name="T4" fmla="*/ 82 w 102"/>
                <a:gd name="T5" fmla="*/ 115 h 132"/>
                <a:gd name="T6" fmla="*/ 73 w 102"/>
                <a:gd name="T7" fmla="*/ 124 h 132"/>
                <a:gd name="T8" fmla="*/ 51 w 102"/>
                <a:gd name="T9" fmla="*/ 132 h 132"/>
                <a:gd name="T10" fmla="*/ 14 w 102"/>
                <a:gd name="T11" fmla="*/ 113 h 132"/>
                <a:gd name="T12" fmla="*/ 0 w 102"/>
                <a:gd name="T13" fmla="*/ 67 h 132"/>
                <a:gd name="T14" fmla="*/ 14 w 102"/>
                <a:gd name="T15" fmla="*/ 20 h 132"/>
                <a:gd name="T16" fmla="*/ 54 w 102"/>
                <a:gd name="T17" fmla="*/ 0 h 132"/>
                <a:gd name="T18" fmla="*/ 89 w 102"/>
                <a:gd name="T19" fmla="*/ 16 h 132"/>
                <a:gd name="T20" fmla="*/ 100 w 102"/>
                <a:gd name="T21" fmla="*/ 39 h 132"/>
                <a:gd name="T22" fmla="*/ 100 w 102"/>
                <a:gd name="T23" fmla="*/ 45 h 132"/>
                <a:gd name="T24" fmla="*/ 74 w 102"/>
                <a:gd name="T25" fmla="*/ 45 h 132"/>
                <a:gd name="T26" fmla="*/ 70 w 102"/>
                <a:gd name="T27" fmla="*/ 32 h 132"/>
                <a:gd name="T28" fmla="*/ 53 w 102"/>
                <a:gd name="T29" fmla="*/ 23 h 132"/>
                <a:gd name="T30" fmla="*/ 34 w 102"/>
                <a:gd name="T31" fmla="*/ 35 h 132"/>
                <a:gd name="T32" fmla="*/ 27 w 102"/>
                <a:gd name="T33" fmla="*/ 66 h 132"/>
                <a:gd name="T34" fmla="*/ 35 w 102"/>
                <a:gd name="T35" fmla="*/ 99 h 132"/>
                <a:gd name="T36" fmla="*/ 54 w 102"/>
                <a:gd name="T37" fmla="*/ 109 h 132"/>
                <a:gd name="T38" fmla="*/ 72 w 102"/>
                <a:gd name="T39" fmla="*/ 100 h 132"/>
                <a:gd name="T40" fmla="*/ 77 w 102"/>
                <a:gd name="T41" fmla="*/ 81 h 132"/>
                <a:gd name="T42" fmla="*/ 55 w 102"/>
                <a:gd name="T43" fmla="*/ 81 h 132"/>
                <a:gd name="T44" fmla="*/ 55 w 102"/>
                <a:gd name="T45" fmla="*/ 61 h 132"/>
                <a:gd name="T46" fmla="*/ 102 w 102"/>
                <a:gd name="T47" fmla="*/ 61 h 132"/>
                <a:gd name="T48" fmla="*/ 102 w 102"/>
                <a:gd name="T49" fmla="*/ 1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32">
                  <a:moveTo>
                    <a:pt x="102" y="129"/>
                  </a:moveTo>
                  <a:cubicBezTo>
                    <a:pt x="82" y="129"/>
                    <a:pt x="82" y="129"/>
                    <a:pt x="82" y="129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9" y="119"/>
                    <a:pt x="76" y="122"/>
                    <a:pt x="73" y="124"/>
                  </a:cubicBezTo>
                  <a:cubicBezTo>
                    <a:pt x="67" y="129"/>
                    <a:pt x="59" y="132"/>
                    <a:pt x="51" y="132"/>
                  </a:cubicBezTo>
                  <a:cubicBezTo>
                    <a:pt x="35" y="132"/>
                    <a:pt x="23" y="125"/>
                    <a:pt x="14" y="113"/>
                  </a:cubicBezTo>
                  <a:cubicBezTo>
                    <a:pt x="5" y="101"/>
                    <a:pt x="0" y="85"/>
                    <a:pt x="0" y="67"/>
                  </a:cubicBezTo>
                  <a:cubicBezTo>
                    <a:pt x="0" y="48"/>
                    <a:pt x="5" y="33"/>
                    <a:pt x="14" y="20"/>
                  </a:cubicBezTo>
                  <a:cubicBezTo>
                    <a:pt x="24" y="7"/>
                    <a:pt x="37" y="0"/>
                    <a:pt x="54" y="0"/>
                  </a:cubicBezTo>
                  <a:cubicBezTo>
                    <a:pt x="68" y="0"/>
                    <a:pt x="79" y="5"/>
                    <a:pt x="89" y="16"/>
                  </a:cubicBezTo>
                  <a:cubicBezTo>
                    <a:pt x="94" y="23"/>
                    <a:pt x="98" y="30"/>
                    <a:pt x="100" y="39"/>
                  </a:cubicBezTo>
                  <a:cubicBezTo>
                    <a:pt x="100" y="40"/>
                    <a:pt x="100" y="42"/>
                    <a:pt x="100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3" y="40"/>
                    <a:pt x="72" y="35"/>
                    <a:pt x="70" y="32"/>
                  </a:cubicBezTo>
                  <a:cubicBezTo>
                    <a:pt x="66" y="26"/>
                    <a:pt x="60" y="23"/>
                    <a:pt x="53" y="23"/>
                  </a:cubicBezTo>
                  <a:cubicBezTo>
                    <a:pt x="45" y="23"/>
                    <a:pt x="39" y="27"/>
                    <a:pt x="34" y="35"/>
                  </a:cubicBezTo>
                  <a:cubicBezTo>
                    <a:pt x="30" y="43"/>
                    <a:pt x="27" y="53"/>
                    <a:pt x="27" y="66"/>
                  </a:cubicBezTo>
                  <a:cubicBezTo>
                    <a:pt x="27" y="80"/>
                    <a:pt x="30" y="91"/>
                    <a:pt x="35" y="99"/>
                  </a:cubicBezTo>
                  <a:cubicBezTo>
                    <a:pt x="39" y="106"/>
                    <a:pt x="46" y="109"/>
                    <a:pt x="54" y="109"/>
                  </a:cubicBezTo>
                  <a:cubicBezTo>
                    <a:pt x="62" y="109"/>
                    <a:pt x="68" y="106"/>
                    <a:pt x="72" y="100"/>
                  </a:cubicBezTo>
                  <a:cubicBezTo>
                    <a:pt x="75" y="95"/>
                    <a:pt x="77" y="89"/>
                    <a:pt x="77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02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9" name="Freeform 71"/>
            <p:cNvSpPr>
              <a:spLocks/>
            </p:cNvSpPr>
            <p:nvPr userDrawn="1"/>
          </p:nvSpPr>
          <p:spPr bwMode="black">
            <a:xfrm>
              <a:off x="5400676" y="5919788"/>
              <a:ext cx="36513" cy="34925"/>
            </a:xfrm>
            <a:custGeom>
              <a:avLst/>
              <a:gdLst>
                <a:gd name="T0" fmla="*/ 23 w 23"/>
                <a:gd name="T1" fmla="*/ 0 h 22"/>
                <a:gd name="T2" fmla="*/ 23 w 23"/>
                <a:gd name="T3" fmla="*/ 22 h 22"/>
                <a:gd name="T4" fmla="*/ 0 w 23"/>
                <a:gd name="T5" fmla="*/ 22 h 22"/>
                <a:gd name="T6" fmla="*/ 0 w 23"/>
                <a:gd name="T7" fmla="*/ 0 h 22"/>
                <a:gd name="T8" fmla="*/ 12 w 23"/>
                <a:gd name="T9" fmla="*/ 0 h 22"/>
                <a:gd name="T10" fmla="*/ 23 w 23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2">
                  <a:moveTo>
                    <a:pt x="23" y="0"/>
                  </a:moveTo>
                  <a:lnTo>
                    <a:pt x="23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</p:spTree>
    <p:extLst>
      <p:ext uri="{BB962C8B-B14F-4D97-AF65-F5344CB8AC3E}">
        <p14:creationId xmlns:p14="http://schemas.microsoft.com/office/powerpoint/2010/main" val="341891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horizontal transparent">
    <p:bg bwMode="ltGray"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58" name="Titelplatzhalter 1"/>
          <p:cNvSpPr>
            <a:spLocks noGrp="1"/>
          </p:cNvSpPr>
          <p:nvPr>
            <p:ph type="ctrTitle" hasCustomPrompt="1"/>
          </p:nvPr>
        </p:nvSpPr>
        <p:spPr bwMode="black">
          <a:xfrm>
            <a:off x="342681" y="3428999"/>
            <a:ext cx="11506640" cy="2058073"/>
          </a:xfrm>
          <a:noFill/>
        </p:spPr>
        <p:txBody>
          <a:bodyPr wrap="square" lIns="0" tIns="144000">
            <a:noAutofit/>
          </a:bodyPr>
          <a:lstStyle>
            <a:lvl1pPr>
              <a:defRPr sz="6349" smtClean="0">
                <a:solidFill>
                  <a:schemeClr val="bg1"/>
                </a:solidFill>
                <a:latin typeface="TeleGrotesk Next Ultra" pitchFamily="2" charset="0"/>
                <a:sym typeface="TeleGrotesk Next Ultra" pitchFamily="2" charset="0"/>
              </a:defRPr>
            </a:lvl1pPr>
          </a:lstStyle>
          <a:p>
            <a:r>
              <a:rPr lang="en-US" dirty="0" err="1"/>
              <a:t>Telegrotesk</a:t>
            </a:r>
            <a:r>
              <a:rPr lang="en-US" dirty="0"/>
              <a:t> next Ultra </a:t>
            </a:r>
            <a:br>
              <a:rPr lang="en-US" dirty="0"/>
            </a:br>
            <a:r>
              <a:rPr lang="en-US" dirty="0"/>
              <a:t>(60) 75 90 PT</a:t>
            </a:r>
          </a:p>
        </p:txBody>
      </p:sp>
      <p:grpSp>
        <p:nvGrpSpPr>
          <p:cNvPr id="5" name="Gruppieren 4"/>
          <p:cNvGrpSpPr/>
          <p:nvPr userDrawn="1"/>
        </p:nvGrpSpPr>
        <p:grpSpPr bwMode="black">
          <a:xfrm>
            <a:off x="342679" y="5833164"/>
            <a:ext cx="1390876" cy="687145"/>
            <a:chOff x="323850" y="5511800"/>
            <a:chExt cx="1314450" cy="649288"/>
          </a:xfrm>
        </p:grpSpPr>
        <p:sp>
          <p:nvSpPr>
            <p:cNvPr id="6" name="Freeform 5"/>
            <p:cNvSpPr>
              <a:spLocks/>
            </p:cNvSpPr>
            <p:nvPr userDrawn="1"/>
          </p:nvSpPr>
          <p:spPr bwMode="black">
            <a:xfrm>
              <a:off x="323850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42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42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7" name="Freeform 6"/>
            <p:cNvSpPr>
              <a:spLocks/>
            </p:cNvSpPr>
            <p:nvPr userDrawn="1"/>
          </p:nvSpPr>
          <p:spPr bwMode="black">
            <a:xfrm>
              <a:off x="723900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3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3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black">
            <a:xfrm>
              <a:off x="1116013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39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39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black">
            <a:xfrm>
              <a:off x="1508125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4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4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black">
            <a:xfrm>
              <a:off x="323850" y="5511800"/>
              <a:ext cx="530225" cy="649288"/>
            </a:xfrm>
            <a:custGeom>
              <a:avLst/>
              <a:gdLst>
                <a:gd name="T0" fmla="*/ 306 w 310"/>
                <a:gd name="T1" fmla="*/ 0 h 378"/>
                <a:gd name="T2" fmla="*/ 4 w 310"/>
                <a:gd name="T3" fmla="*/ 0 h 378"/>
                <a:gd name="T4" fmla="*/ 0 w 310"/>
                <a:gd name="T5" fmla="*/ 133 h 378"/>
                <a:gd name="T6" fmla="*/ 20 w 310"/>
                <a:gd name="T7" fmla="*/ 136 h 378"/>
                <a:gd name="T8" fmla="*/ 51 w 310"/>
                <a:gd name="T9" fmla="*/ 49 h 378"/>
                <a:gd name="T10" fmla="*/ 125 w 310"/>
                <a:gd name="T11" fmla="*/ 18 h 378"/>
                <a:gd name="T12" fmla="*/ 125 w 310"/>
                <a:gd name="T13" fmla="*/ 297 h 378"/>
                <a:gd name="T14" fmla="*/ 114 w 310"/>
                <a:gd name="T15" fmla="*/ 344 h 378"/>
                <a:gd name="T16" fmla="*/ 84 w 310"/>
                <a:gd name="T17" fmla="*/ 356 h 378"/>
                <a:gd name="T18" fmla="*/ 62 w 310"/>
                <a:gd name="T19" fmla="*/ 356 h 378"/>
                <a:gd name="T20" fmla="*/ 62 w 310"/>
                <a:gd name="T21" fmla="*/ 378 h 378"/>
                <a:gd name="T22" fmla="*/ 248 w 310"/>
                <a:gd name="T23" fmla="*/ 378 h 378"/>
                <a:gd name="T24" fmla="*/ 248 w 310"/>
                <a:gd name="T25" fmla="*/ 356 h 378"/>
                <a:gd name="T26" fmla="*/ 227 w 310"/>
                <a:gd name="T27" fmla="*/ 356 h 378"/>
                <a:gd name="T28" fmla="*/ 196 w 310"/>
                <a:gd name="T29" fmla="*/ 344 h 378"/>
                <a:gd name="T30" fmla="*/ 185 w 310"/>
                <a:gd name="T31" fmla="*/ 297 h 378"/>
                <a:gd name="T32" fmla="*/ 185 w 310"/>
                <a:gd name="T33" fmla="*/ 18 h 378"/>
                <a:gd name="T34" fmla="*/ 259 w 310"/>
                <a:gd name="T35" fmla="*/ 49 h 378"/>
                <a:gd name="T36" fmla="*/ 290 w 310"/>
                <a:gd name="T37" fmla="*/ 136 h 378"/>
                <a:gd name="T38" fmla="*/ 310 w 310"/>
                <a:gd name="T39" fmla="*/ 133 h 378"/>
                <a:gd name="T40" fmla="*/ 306 w 310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" h="378">
                  <a:moveTo>
                    <a:pt x="3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24" y="97"/>
                    <a:pt x="34" y="68"/>
                    <a:pt x="51" y="49"/>
                  </a:cubicBezTo>
                  <a:cubicBezTo>
                    <a:pt x="69" y="29"/>
                    <a:pt x="93" y="19"/>
                    <a:pt x="125" y="18"/>
                  </a:cubicBezTo>
                  <a:cubicBezTo>
                    <a:pt x="125" y="297"/>
                    <a:pt x="125" y="297"/>
                    <a:pt x="125" y="297"/>
                  </a:cubicBezTo>
                  <a:cubicBezTo>
                    <a:pt x="125" y="321"/>
                    <a:pt x="122" y="337"/>
                    <a:pt x="114" y="344"/>
                  </a:cubicBezTo>
                  <a:cubicBezTo>
                    <a:pt x="108" y="350"/>
                    <a:pt x="98" y="354"/>
                    <a:pt x="84" y="356"/>
                  </a:cubicBezTo>
                  <a:cubicBezTo>
                    <a:pt x="79" y="356"/>
                    <a:pt x="72" y="356"/>
                    <a:pt x="62" y="356"/>
                  </a:cubicBezTo>
                  <a:cubicBezTo>
                    <a:pt x="62" y="378"/>
                    <a:pt x="62" y="378"/>
                    <a:pt x="62" y="378"/>
                  </a:cubicBezTo>
                  <a:cubicBezTo>
                    <a:pt x="248" y="378"/>
                    <a:pt x="248" y="378"/>
                    <a:pt x="248" y="378"/>
                  </a:cubicBezTo>
                  <a:cubicBezTo>
                    <a:pt x="248" y="356"/>
                    <a:pt x="248" y="356"/>
                    <a:pt x="248" y="356"/>
                  </a:cubicBezTo>
                  <a:cubicBezTo>
                    <a:pt x="238" y="356"/>
                    <a:pt x="231" y="356"/>
                    <a:pt x="227" y="356"/>
                  </a:cubicBezTo>
                  <a:cubicBezTo>
                    <a:pt x="212" y="354"/>
                    <a:pt x="202" y="350"/>
                    <a:pt x="196" y="344"/>
                  </a:cubicBezTo>
                  <a:cubicBezTo>
                    <a:pt x="189" y="337"/>
                    <a:pt x="185" y="321"/>
                    <a:pt x="185" y="29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217" y="19"/>
                    <a:pt x="241" y="29"/>
                    <a:pt x="259" y="49"/>
                  </a:cubicBezTo>
                  <a:cubicBezTo>
                    <a:pt x="276" y="68"/>
                    <a:pt x="286" y="97"/>
                    <a:pt x="290" y="136"/>
                  </a:cubicBezTo>
                  <a:cubicBezTo>
                    <a:pt x="310" y="133"/>
                    <a:pt x="310" y="133"/>
                    <a:pt x="310" y="133"/>
                  </a:cubicBezTo>
                  <a:lnTo>
                    <a:pt x="3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  <p:grpSp>
        <p:nvGrpSpPr>
          <p:cNvPr id="35" name="Gruppieren 34"/>
          <p:cNvGrpSpPr/>
          <p:nvPr userDrawn="1"/>
        </p:nvGrpSpPr>
        <p:grpSpPr bwMode="black">
          <a:xfrm>
            <a:off x="9495919" y="6125495"/>
            <a:ext cx="2353403" cy="181446"/>
            <a:chOff x="8974138" y="5788025"/>
            <a:chExt cx="2224088" cy="171450"/>
          </a:xfrm>
        </p:grpSpPr>
        <p:sp>
          <p:nvSpPr>
            <p:cNvPr id="36" name="Freeform 39"/>
            <p:cNvSpPr>
              <a:spLocks/>
            </p:cNvSpPr>
            <p:nvPr userDrawn="1"/>
          </p:nvSpPr>
          <p:spPr bwMode="black">
            <a:xfrm>
              <a:off x="8974138" y="5791200"/>
              <a:ext cx="100013" cy="163513"/>
            </a:xfrm>
            <a:custGeom>
              <a:avLst/>
              <a:gdLst>
                <a:gd name="T0" fmla="*/ 0 w 63"/>
                <a:gd name="T1" fmla="*/ 103 h 103"/>
                <a:gd name="T2" fmla="*/ 0 w 63"/>
                <a:gd name="T3" fmla="*/ 0 h 103"/>
                <a:gd name="T4" fmla="*/ 22 w 63"/>
                <a:gd name="T5" fmla="*/ 0 h 103"/>
                <a:gd name="T6" fmla="*/ 22 w 63"/>
                <a:gd name="T7" fmla="*/ 84 h 103"/>
                <a:gd name="T8" fmla="*/ 63 w 63"/>
                <a:gd name="T9" fmla="*/ 84 h 103"/>
                <a:gd name="T10" fmla="*/ 63 w 63"/>
                <a:gd name="T11" fmla="*/ 103 h 103"/>
                <a:gd name="T12" fmla="*/ 0 w 63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84"/>
                  </a:lnTo>
                  <a:lnTo>
                    <a:pt x="63" y="84"/>
                  </a:lnTo>
                  <a:lnTo>
                    <a:pt x="63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7" name="Freeform 40"/>
            <p:cNvSpPr>
              <a:spLocks/>
            </p:cNvSpPr>
            <p:nvPr userDrawn="1"/>
          </p:nvSpPr>
          <p:spPr bwMode="black">
            <a:xfrm>
              <a:off x="9094788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0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8" name="Freeform 41"/>
            <p:cNvSpPr>
              <a:spLocks/>
            </p:cNvSpPr>
            <p:nvPr userDrawn="1"/>
          </p:nvSpPr>
          <p:spPr bwMode="black">
            <a:xfrm>
              <a:off x="9161463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9" name="Freeform 42"/>
            <p:cNvSpPr>
              <a:spLocks/>
            </p:cNvSpPr>
            <p:nvPr userDrawn="1"/>
          </p:nvSpPr>
          <p:spPr bwMode="black">
            <a:xfrm>
              <a:off x="9280525" y="5791200"/>
              <a:ext cx="106363" cy="163513"/>
            </a:xfrm>
            <a:custGeom>
              <a:avLst/>
              <a:gdLst>
                <a:gd name="T0" fmla="*/ 0 w 67"/>
                <a:gd name="T1" fmla="*/ 103 h 103"/>
                <a:gd name="T2" fmla="*/ 0 w 67"/>
                <a:gd name="T3" fmla="*/ 0 h 103"/>
                <a:gd name="T4" fmla="*/ 66 w 67"/>
                <a:gd name="T5" fmla="*/ 0 h 103"/>
                <a:gd name="T6" fmla="*/ 66 w 67"/>
                <a:gd name="T7" fmla="*/ 19 h 103"/>
                <a:gd name="T8" fmla="*/ 22 w 67"/>
                <a:gd name="T9" fmla="*/ 19 h 103"/>
                <a:gd name="T10" fmla="*/ 22 w 67"/>
                <a:gd name="T11" fmla="*/ 41 h 103"/>
                <a:gd name="T12" fmla="*/ 62 w 67"/>
                <a:gd name="T13" fmla="*/ 41 h 103"/>
                <a:gd name="T14" fmla="*/ 62 w 67"/>
                <a:gd name="T15" fmla="*/ 59 h 103"/>
                <a:gd name="T16" fmla="*/ 22 w 67"/>
                <a:gd name="T17" fmla="*/ 59 h 103"/>
                <a:gd name="T18" fmla="*/ 22 w 67"/>
                <a:gd name="T19" fmla="*/ 84 h 103"/>
                <a:gd name="T20" fmla="*/ 67 w 67"/>
                <a:gd name="T21" fmla="*/ 84 h 103"/>
                <a:gd name="T22" fmla="*/ 67 w 67"/>
                <a:gd name="T23" fmla="*/ 103 h 103"/>
                <a:gd name="T24" fmla="*/ 0 w 6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03">
                  <a:moveTo>
                    <a:pt x="0" y="103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9"/>
                  </a:lnTo>
                  <a:lnTo>
                    <a:pt x="22" y="19"/>
                  </a:lnTo>
                  <a:lnTo>
                    <a:pt x="22" y="41"/>
                  </a:lnTo>
                  <a:lnTo>
                    <a:pt x="62" y="41"/>
                  </a:lnTo>
                  <a:lnTo>
                    <a:pt x="62" y="59"/>
                  </a:lnTo>
                  <a:lnTo>
                    <a:pt x="22" y="59"/>
                  </a:lnTo>
                  <a:lnTo>
                    <a:pt x="22" y="84"/>
                  </a:lnTo>
                  <a:lnTo>
                    <a:pt x="67" y="84"/>
                  </a:lnTo>
                  <a:lnTo>
                    <a:pt x="67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0" name="Freeform 43"/>
            <p:cNvSpPr>
              <a:spLocks/>
            </p:cNvSpPr>
            <p:nvPr userDrawn="1"/>
          </p:nvSpPr>
          <p:spPr bwMode="black">
            <a:xfrm>
              <a:off x="9472613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1" name="Freeform 44"/>
            <p:cNvSpPr>
              <a:spLocks/>
            </p:cNvSpPr>
            <p:nvPr userDrawn="1"/>
          </p:nvSpPr>
          <p:spPr bwMode="black">
            <a:xfrm>
              <a:off x="9532938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0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0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1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0 w 88"/>
                <a:gd name="T35" fmla="*/ 22 h 132"/>
                <a:gd name="T36" fmla="*/ 30 w 88"/>
                <a:gd name="T37" fmla="*/ 25 h 132"/>
                <a:gd name="T38" fmla="*/ 26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5 w 88"/>
                <a:gd name="T45" fmla="*/ 66 h 132"/>
                <a:gd name="T46" fmla="*/ 88 w 88"/>
                <a:gd name="T47" fmla="*/ 93 h 132"/>
                <a:gd name="T48" fmla="*/ 76 w 88"/>
                <a:gd name="T49" fmla="*/ 121 h 132"/>
                <a:gd name="T50" fmla="*/ 44 w 88"/>
                <a:gd name="T51" fmla="*/ 132 h 132"/>
                <a:gd name="T52" fmla="*/ 7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0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49" y="110"/>
                    <a:pt x="54" y="109"/>
                    <a:pt x="57" y="105"/>
                  </a:cubicBezTo>
                  <a:cubicBezTo>
                    <a:pt x="59" y="103"/>
                    <a:pt x="60" y="99"/>
                    <a:pt x="60" y="95"/>
                  </a:cubicBezTo>
                  <a:cubicBezTo>
                    <a:pt x="60" y="90"/>
                    <a:pt x="58" y="86"/>
                    <a:pt x="54" y="82"/>
                  </a:cubicBezTo>
                  <a:cubicBezTo>
                    <a:pt x="52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1" y="47"/>
                    <a:pt x="1" y="35"/>
                  </a:cubicBezTo>
                  <a:cubicBezTo>
                    <a:pt x="1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49" y="23"/>
                    <a:pt x="45" y="22"/>
                    <a:pt x="40" y="22"/>
                  </a:cubicBezTo>
                  <a:cubicBezTo>
                    <a:pt x="36" y="22"/>
                    <a:pt x="33" y="23"/>
                    <a:pt x="30" y="25"/>
                  </a:cubicBezTo>
                  <a:cubicBezTo>
                    <a:pt x="28" y="27"/>
                    <a:pt x="26" y="30"/>
                    <a:pt x="26" y="35"/>
                  </a:cubicBezTo>
                  <a:cubicBezTo>
                    <a:pt x="26" y="39"/>
                    <a:pt x="28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1" y="57"/>
                    <a:pt x="70" y="61"/>
                    <a:pt x="75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6" y="121"/>
                  </a:cubicBezTo>
                  <a:cubicBezTo>
                    <a:pt x="68" y="128"/>
                    <a:pt x="57" y="132"/>
                    <a:pt x="44" y="132"/>
                  </a:cubicBezTo>
                  <a:cubicBezTo>
                    <a:pt x="27" y="132"/>
                    <a:pt x="15" y="126"/>
                    <a:pt x="7" y="114"/>
                  </a:cubicBezTo>
                  <a:cubicBezTo>
                    <a:pt x="3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2" name="Freeform 45"/>
            <p:cNvSpPr>
              <a:spLocks/>
            </p:cNvSpPr>
            <p:nvPr userDrawn="1"/>
          </p:nvSpPr>
          <p:spPr bwMode="black">
            <a:xfrm>
              <a:off x="9729788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3" name="Freeform 46"/>
            <p:cNvSpPr>
              <a:spLocks noEditPoints="1"/>
            </p:cNvSpPr>
            <p:nvPr userDrawn="1"/>
          </p:nvSpPr>
          <p:spPr bwMode="black">
            <a:xfrm>
              <a:off x="9842500" y="5788025"/>
              <a:ext cx="138113" cy="171450"/>
            </a:xfrm>
            <a:custGeom>
              <a:avLst/>
              <a:gdLst>
                <a:gd name="T0" fmla="*/ 54 w 107"/>
                <a:gd name="T1" fmla="*/ 0 h 132"/>
                <a:gd name="T2" fmla="*/ 90 w 107"/>
                <a:gd name="T3" fmla="*/ 17 h 132"/>
                <a:gd name="T4" fmla="*/ 107 w 107"/>
                <a:gd name="T5" fmla="*/ 66 h 132"/>
                <a:gd name="T6" fmla="*/ 94 w 107"/>
                <a:gd name="T7" fmla="*/ 111 h 132"/>
                <a:gd name="T8" fmla="*/ 76 w 107"/>
                <a:gd name="T9" fmla="*/ 127 h 132"/>
                <a:gd name="T10" fmla="*/ 53 w 107"/>
                <a:gd name="T11" fmla="*/ 132 h 132"/>
                <a:gd name="T12" fmla="*/ 12 w 107"/>
                <a:gd name="T13" fmla="*/ 110 h 132"/>
                <a:gd name="T14" fmla="*/ 0 w 107"/>
                <a:gd name="T15" fmla="*/ 66 h 132"/>
                <a:gd name="T16" fmla="*/ 15 w 107"/>
                <a:gd name="T17" fmla="*/ 17 h 132"/>
                <a:gd name="T18" fmla="*/ 54 w 107"/>
                <a:gd name="T19" fmla="*/ 0 h 132"/>
                <a:gd name="T20" fmla="*/ 53 w 107"/>
                <a:gd name="T21" fmla="*/ 23 h 132"/>
                <a:gd name="T22" fmla="*/ 34 w 107"/>
                <a:gd name="T23" fmla="*/ 35 h 132"/>
                <a:gd name="T24" fmla="*/ 27 w 107"/>
                <a:gd name="T25" fmla="*/ 66 h 132"/>
                <a:gd name="T26" fmla="*/ 34 w 107"/>
                <a:gd name="T27" fmla="*/ 97 h 132"/>
                <a:gd name="T28" fmla="*/ 44 w 107"/>
                <a:gd name="T29" fmla="*/ 106 h 132"/>
                <a:gd name="T30" fmla="*/ 53 w 107"/>
                <a:gd name="T31" fmla="*/ 109 h 132"/>
                <a:gd name="T32" fmla="*/ 67 w 107"/>
                <a:gd name="T33" fmla="*/ 104 h 132"/>
                <a:gd name="T34" fmla="*/ 77 w 107"/>
                <a:gd name="T35" fmla="*/ 87 h 132"/>
                <a:gd name="T36" fmla="*/ 80 w 107"/>
                <a:gd name="T37" fmla="*/ 66 h 132"/>
                <a:gd name="T38" fmla="*/ 73 w 107"/>
                <a:gd name="T39" fmla="*/ 35 h 132"/>
                <a:gd name="T40" fmla="*/ 53 w 107"/>
                <a:gd name="T41" fmla="*/ 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132">
                  <a:moveTo>
                    <a:pt x="54" y="0"/>
                  </a:moveTo>
                  <a:cubicBezTo>
                    <a:pt x="69" y="0"/>
                    <a:pt x="81" y="6"/>
                    <a:pt x="90" y="17"/>
                  </a:cubicBezTo>
                  <a:cubicBezTo>
                    <a:pt x="101" y="29"/>
                    <a:pt x="107" y="45"/>
                    <a:pt x="107" y="66"/>
                  </a:cubicBezTo>
                  <a:cubicBezTo>
                    <a:pt x="107" y="84"/>
                    <a:pt x="103" y="99"/>
                    <a:pt x="94" y="111"/>
                  </a:cubicBezTo>
                  <a:cubicBezTo>
                    <a:pt x="89" y="118"/>
                    <a:pt x="83" y="123"/>
                    <a:pt x="76" y="127"/>
                  </a:cubicBezTo>
                  <a:cubicBezTo>
                    <a:pt x="69" y="130"/>
                    <a:pt x="62" y="132"/>
                    <a:pt x="53" y="132"/>
                  </a:cubicBezTo>
                  <a:cubicBezTo>
                    <a:pt x="36" y="132"/>
                    <a:pt x="22" y="125"/>
                    <a:pt x="12" y="110"/>
                  </a:cubicBezTo>
                  <a:cubicBezTo>
                    <a:pt x="4" y="99"/>
                    <a:pt x="0" y="84"/>
                    <a:pt x="0" y="66"/>
                  </a:cubicBezTo>
                  <a:cubicBezTo>
                    <a:pt x="0" y="46"/>
                    <a:pt x="5" y="29"/>
                    <a:pt x="15" y="17"/>
                  </a:cubicBezTo>
                  <a:cubicBezTo>
                    <a:pt x="25" y="6"/>
                    <a:pt x="38" y="0"/>
                    <a:pt x="54" y="0"/>
                  </a:cubicBezTo>
                  <a:close/>
                  <a:moveTo>
                    <a:pt x="53" y="23"/>
                  </a:moveTo>
                  <a:cubicBezTo>
                    <a:pt x="45" y="23"/>
                    <a:pt x="38" y="27"/>
                    <a:pt x="34" y="35"/>
                  </a:cubicBezTo>
                  <a:cubicBezTo>
                    <a:pt x="29" y="44"/>
                    <a:pt x="27" y="54"/>
                    <a:pt x="27" y="66"/>
                  </a:cubicBezTo>
                  <a:cubicBezTo>
                    <a:pt x="27" y="78"/>
                    <a:pt x="29" y="89"/>
                    <a:pt x="34" y="97"/>
                  </a:cubicBezTo>
                  <a:cubicBezTo>
                    <a:pt x="36" y="101"/>
                    <a:pt x="39" y="104"/>
                    <a:pt x="44" y="106"/>
                  </a:cubicBezTo>
                  <a:cubicBezTo>
                    <a:pt x="47" y="108"/>
                    <a:pt x="50" y="109"/>
                    <a:pt x="53" y="109"/>
                  </a:cubicBezTo>
                  <a:cubicBezTo>
                    <a:pt x="59" y="109"/>
                    <a:pt x="63" y="107"/>
                    <a:pt x="67" y="104"/>
                  </a:cubicBezTo>
                  <a:cubicBezTo>
                    <a:pt x="71" y="100"/>
                    <a:pt x="75" y="94"/>
                    <a:pt x="77" y="87"/>
                  </a:cubicBezTo>
                  <a:cubicBezTo>
                    <a:pt x="79" y="80"/>
                    <a:pt x="80" y="73"/>
                    <a:pt x="80" y="66"/>
                  </a:cubicBezTo>
                  <a:cubicBezTo>
                    <a:pt x="80" y="54"/>
                    <a:pt x="77" y="43"/>
                    <a:pt x="73" y="35"/>
                  </a:cubicBezTo>
                  <a:cubicBezTo>
                    <a:pt x="68" y="27"/>
                    <a:pt x="61" y="23"/>
                    <a:pt x="5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4" name="Freeform 47"/>
            <p:cNvSpPr>
              <a:spLocks noEditPoints="1"/>
            </p:cNvSpPr>
            <p:nvPr userDrawn="1"/>
          </p:nvSpPr>
          <p:spPr bwMode="black">
            <a:xfrm>
              <a:off x="10006013" y="5791200"/>
              <a:ext cx="122238" cy="163513"/>
            </a:xfrm>
            <a:custGeom>
              <a:avLst/>
              <a:gdLst>
                <a:gd name="T0" fmla="*/ 0 w 94"/>
                <a:gd name="T1" fmla="*/ 126 h 126"/>
                <a:gd name="T2" fmla="*/ 0 w 94"/>
                <a:gd name="T3" fmla="*/ 0 h 126"/>
                <a:gd name="T4" fmla="*/ 49 w 94"/>
                <a:gd name="T5" fmla="*/ 0 h 126"/>
                <a:gd name="T6" fmla="*/ 78 w 94"/>
                <a:gd name="T7" fmla="*/ 9 h 126"/>
                <a:gd name="T8" fmla="*/ 90 w 94"/>
                <a:gd name="T9" fmla="*/ 35 h 126"/>
                <a:gd name="T10" fmla="*/ 81 w 94"/>
                <a:gd name="T11" fmla="*/ 59 h 126"/>
                <a:gd name="T12" fmla="*/ 72 w 94"/>
                <a:gd name="T13" fmla="*/ 66 h 126"/>
                <a:gd name="T14" fmla="*/ 84 w 94"/>
                <a:gd name="T15" fmla="*/ 76 h 126"/>
                <a:gd name="T16" fmla="*/ 88 w 94"/>
                <a:gd name="T17" fmla="*/ 89 h 126"/>
                <a:gd name="T18" fmla="*/ 89 w 94"/>
                <a:gd name="T19" fmla="*/ 108 h 126"/>
                <a:gd name="T20" fmla="*/ 91 w 94"/>
                <a:gd name="T21" fmla="*/ 121 h 126"/>
                <a:gd name="T22" fmla="*/ 94 w 94"/>
                <a:gd name="T23" fmla="*/ 126 h 126"/>
                <a:gd name="T24" fmla="*/ 66 w 94"/>
                <a:gd name="T25" fmla="*/ 126 h 126"/>
                <a:gd name="T26" fmla="*/ 64 w 94"/>
                <a:gd name="T27" fmla="*/ 119 h 126"/>
                <a:gd name="T28" fmla="*/ 63 w 94"/>
                <a:gd name="T29" fmla="*/ 102 h 126"/>
                <a:gd name="T30" fmla="*/ 59 w 94"/>
                <a:gd name="T31" fmla="*/ 85 h 126"/>
                <a:gd name="T32" fmla="*/ 51 w 94"/>
                <a:gd name="T33" fmla="*/ 77 h 126"/>
                <a:gd name="T34" fmla="*/ 43 w 94"/>
                <a:gd name="T35" fmla="*/ 76 h 126"/>
                <a:gd name="T36" fmla="*/ 27 w 94"/>
                <a:gd name="T37" fmla="*/ 76 h 126"/>
                <a:gd name="T38" fmla="*/ 27 w 94"/>
                <a:gd name="T39" fmla="*/ 126 h 126"/>
                <a:gd name="T40" fmla="*/ 0 w 94"/>
                <a:gd name="T41" fmla="*/ 126 h 126"/>
                <a:gd name="T42" fmla="*/ 27 w 94"/>
                <a:gd name="T43" fmla="*/ 56 h 126"/>
                <a:gd name="T44" fmla="*/ 42 w 94"/>
                <a:gd name="T45" fmla="*/ 56 h 126"/>
                <a:gd name="T46" fmla="*/ 59 w 94"/>
                <a:gd name="T47" fmla="*/ 51 h 126"/>
                <a:gd name="T48" fmla="*/ 63 w 94"/>
                <a:gd name="T49" fmla="*/ 38 h 126"/>
                <a:gd name="T50" fmla="*/ 56 w 94"/>
                <a:gd name="T51" fmla="*/ 24 h 126"/>
                <a:gd name="T52" fmla="*/ 43 w 94"/>
                <a:gd name="T53" fmla="*/ 22 h 126"/>
                <a:gd name="T54" fmla="*/ 27 w 94"/>
                <a:gd name="T55" fmla="*/ 22 h 126"/>
                <a:gd name="T56" fmla="*/ 27 w 94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0"/>
                    <a:pt x="71" y="3"/>
                    <a:pt x="78" y="9"/>
                  </a:cubicBezTo>
                  <a:cubicBezTo>
                    <a:pt x="86" y="15"/>
                    <a:pt x="90" y="24"/>
                    <a:pt x="90" y="35"/>
                  </a:cubicBezTo>
                  <a:cubicBezTo>
                    <a:pt x="90" y="45"/>
                    <a:pt x="87" y="53"/>
                    <a:pt x="81" y="59"/>
                  </a:cubicBezTo>
                  <a:cubicBezTo>
                    <a:pt x="79" y="62"/>
                    <a:pt x="76" y="64"/>
                    <a:pt x="72" y="66"/>
                  </a:cubicBezTo>
                  <a:cubicBezTo>
                    <a:pt x="77" y="68"/>
                    <a:pt x="81" y="71"/>
                    <a:pt x="84" y="76"/>
                  </a:cubicBezTo>
                  <a:cubicBezTo>
                    <a:pt x="85" y="79"/>
                    <a:pt x="87" y="83"/>
                    <a:pt x="88" y="89"/>
                  </a:cubicBezTo>
                  <a:cubicBezTo>
                    <a:pt x="88" y="91"/>
                    <a:pt x="88" y="97"/>
                    <a:pt x="89" y="108"/>
                  </a:cubicBezTo>
                  <a:cubicBezTo>
                    <a:pt x="90" y="115"/>
                    <a:pt x="90" y="119"/>
                    <a:pt x="91" y="121"/>
                  </a:cubicBezTo>
                  <a:cubicBezTo>
                    <a:pt x="92" y="122"/>
                    <a:pt x="92" y="124"/>
                    <a:pt x="94" y="126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65" y="124"/>
                    <a:pt x="64" y="121"/>
                    <a:pt x="64" y="119"/>
                  </a:cubicBezTo>
                  <a:cubicBezTo>
                    <a:pt x="64" y="117"/>
                    <a:pt x="63" y="112"/>
                    <a:pt x="63" y="102"/>
                  </a:cubicBezTo>
                  <a:cubicBezTo>
                    <a:pt x="62" y="94"/>
                    <a:pt x="61" y="88"/>
                    <a:pt x="59" y="85"/>
                  </a:cubicBezTo>
                  <a:cubicBezTo>
                    <a:pt x="57" y="81"/>
                    <a:pt x="55" y="78"/>
                    <a:pt x="51" y="77"/>
                  </a:cubicBezTo>
                  <a:cubicBezTo>
                    <a:pt x="49" y="77"/>
                    <a:pt x="46" y="76"/>
                    <a:pt x="4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2" y="56"/>
                    <a:pt x="42" y="56"/>
                    <a:pt x="42" y="56"/>
                  </a:cubicBezTo>
                  <a:cubicBezTo>
                    <a:pt x="50" y="56"/>
                    <a:pt x="56" y="54"/>
                    <a:pt x="59" y="51"/>
                  </a:cubicBezTo>
                  <a:cubicBezTo>
                    <a:pt x="61" y="48"/>
                    <a:pt x="63" y="44"/>
                    <a:pt x="63" y="38"/>
                  </a:cubicBezTo>
                  <a:cubicBezTo>
                    <a:pt x="63" y="32"/>
                    <a:pt x="61" y="27"/>
                    <a:pt x="56" y="24"/>
                  </a:cubicBezTo>
                  <a:cubicBezTo>
                    <a:pt x="54" y="23"/>
                    <a:pt x="49" y="22"/>
                    <a:pt x="43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" name="Freeform 48"/>
            <p:cNvSpPr>
              <a:spLocks/>
            </p:cNvSpPr>
            <p:nvPr userDrawn="1"/>
          </p:nvSpPr>
          <p:spPr bwMode="black">
            <a:xfrm>
              <a:off x="10206038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1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1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2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1 w 88"/>
                <a:gd name="T35" fmla="*/ 22 h 132"/>
                <a:gd name="T36" fmla="*/ 31 w 88"/>
                <a:gd name="T37" fmla="*/ 25 h 132"/>
                <a:gd name="T38" fmla="*/ 27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6 w 88"/>
                <a:gd name="T45" fmla="*/ 66 h 132"/>
                <a:gd name="T46" fmla="*/ 88 w 88"/>
                <a:gd name="T47" fmla="*/ 93 h 132"/>
                <a:gd name="T48" fmla="*/ 77 w 88"/>
                <a:gd name="T49" fmla="*/ 121 h 132"/>
                <a:gd name="T50" fmla="*/ 44 w 88"/>
                <a:gd name="T51" fmla="*/ 132 h 132"/>
                <a:gd name="T52" fmla="*/ 8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1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50" y="110"/>
                    <a:pt x="54" y="109"/>
                    <a:pt x="57" y="105"/>
                  </a:cubicBezTo>
                  <a:cubicBezTo>
                    <a:pt x="59" y="103"/>
                    <a:pt x="61" y="99"/>
                    <a:pt x="61" y="95"/>
                  </a:cubicBezTo>
                  <a:cubicBezTo>
                    <a:pt x="61" y="90"/>
                    <a:pt x="59" y="86"/>
                    <a:pt x="54" y="82"/>
                  </a:cubicBezTo>
                  <a:cubicBezTo>
                    <a:pt x="53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2" y="47"/>
                    <a:pt x="2" y="35"/>
                  </a:cubicBezTo>
                  <a:cubicBezTo>
                    <a:pt x="2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50" y="23"/>
                    <a:pt x="46" y="22"/>
                    <a:pt x="41" y="22"/>
                  </a:cubicBezTo>
                  <a:cubicBezTo>
                    <a:pt x="36" y="22"/>
                    <a:pt x="33" y="23"/>
                    <a:pt x="31" y="25"/>
                  </a:cubicBezTo>
                  <a:cubicBezTo>
                    <a:pt x="28" y="27"/>
                    <a:pt x="27" y="30"/>
                    <a:pt x="27" y="35"/>
                  </a:cubicBezTo>
                  <a:cubicBezTo>
                    <a:pt x="27" y="39"/>
                    <a:pt x="29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2" y="57"/>
                    <a:pt x="70" y="61"/>
                    <a:pt x="76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7" y="121"/>
                  </a:cubicBezTo>
                  <a:cubicBezTo>
                    <a:pt x="68" y="128"/>
                    <a:pt x="58" y="132"/>
                    <a:pt x="44" y="132"/>
                  </a:cubicBezTo>
                  <a:cubicBezTo>
                    <a:pt x="28" y="132"/>
                    <a:pt x="16" y="126"/>
                    <a:pt x="8" y="114"/>
                  </a:cubicBezTo>
                  <a:cubicBezTo>
                    <a:pt x="4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6" name="Freeform 49"/>
            <p:cNvSpPr>
              <a:spLocks/>
            </p:cNvSpPr>
            <p:nvPr userDrawn="1"/>
          </p:nvSpPr>
          <p:spPr bwMode="black">
            <a:xfrm>
              <a:off x="10344150" y="5791200"/>
              <a:ext cx="122238" cy="163513"/>
            </a:xfrm>
            <a:custGeom>
              <a:avLst/>
              <a:gdLst>
                <a:gd name="T0" fmla="*/ 0 w 77"/>
                <a:gd name="T1" fmla="*/ 103 h 103"/>
                <a:gd name="T2" fmla="*/ 0 w 77"/>
                <a:gd name="T3" fmla="*/ 0 h 103"/>
                <a:gd name="T4" fmla="*/ 22 w 77"/>
                <a:gd name="T5" fmla="*/ 0 h 103"/>
                <a:gd name="T6" fmla="*/ 22 w 77"/>
                <a:gd name="T7" fmla="*/ 39 h 103"/>
                <a:gd name="T8" fmla="*/ 55 w 77"/>
                <a:gd name="T9" fmla="*/ 39 h 103"/>
                <a:gd name="T10" fmla="*/ 55 w 77"/>
                <a:gd name="T11" fmla="*/ 0 h 103"/>
                <a:gd name="T12" fmla="*/ 77 w 77"/>
                <a:gd name="T13" fmla="*/ 0 h 103"/>
                <a:gd name="T14" fmla="*/ 77 w 77"/>
                <a:gd name="T15" fmla="*/ 103 h 103"/>
                <a:gd name="T16" fmla="*/ 55 w 77"/>
                <a:gd name="T17" fmla="*/ 103 h 103"/>
                <a:gd name="T18" fmla="*/ 55 w 77"/>
                <a:gd name="T19" fmla="*/ 58 h 103"/>
                <a:gd name="T20" fmla="*/ 22 w 77"/>
                <a:gd name="T21" fmla="*/ 58 h 103"/>
                <a:gd name="T22" fmla="*/ 22 w 77"/>
                <a:gd name="T23" fmla="*/ 103 h 103"/>
                <a:gd name="T24" fmla="*/ 0 w 7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39"/>
                  </a:lnTo>
                  <a:lnTo>
                    <a:pt x="55" y="39"/>
                  </a:lnTo>
                  <a:lnTo>
                    <a:pt x="55" y="0"/>
                  </a:lnTo>
                  <a:lnTo>
                    <a:pt x="77" y="0"/>
                  </a:lnTo>
                  <a:lnTo>
                    <a:pt x="77" y="103"/>
                  </a:lnTo>
                  <a:lnTo>
                    <a:pt x="55" y="103"/>
                  </a:lnTo>
                  <a:lnTo>
                    <a:pt x="55" y="58"/>
                  </a:lnTo>
                  <a:lnTo>
                    <a:pt x="22" y="58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7" name="Freeform 50"/>
            <p:cNvSpPr>
              <a:spLocks noEditPoints="1"/>
            </p:cNvSpPr>
            <p:nvPr userDrawn="1"/>
          </p:nvSpPr>
          <p:spPr bwMode="black">
            <a:xfrm>
              <a:off x="10483850" y="5791200"/>
              <a:ext cx="139700" cy="163513"/>
            </a:xfrm>
            <a:custGeom>
              <a:avLst/>
              <a:gdLst>
                <a:gd name="T0" fmla="*/ 33 w 88"/>
                <a:gd name="T1" fmla="*/ 0 h 103"/>
                <a:gd name="T2" fmla="*/ 55 w 88"/>
                <a:gd name="T3" fmla="*/ 0 h 103"/>
                <a:gd name="T4" fmla="*/ 88 w 88"/>
                <a:gd name="T5" fmla="*/ 103 h 103"/>
                <a:gd name="T6" fmla="*/ 65 w 88"/>
                <a:gd name="T7" fmla="*/ 103 h 103"/>
                <a:gd name="T8" fmla="*/ 58 w 88"/>
                <a:gd name="T9" fmla="*/ 80 h 103"/>
                <a:gd name="T10" fmla="*/ 29 w 88"/>
                <a:gd name="T11" fmla="*/ 80 h 103"/>
                <a:gd name="T12" fmla="*/ 23 w 88"/>
                <a:gd name="T13" fmla="*/ 103 h 103"/>
                <a:gd name="T14" fmla="*/ 0 w 88"/>
                <a:gd name="T15" fmla="*/ 103 h 103"/>
                <a:gd name="T16" fmla="*/ 33 w 88"/>
                <a:gd name="T17" fmla="*/ 0 h 103"/>
                <a:gd name="T18" fmla="*/ 34 w 88"/>
                <a:gd name="T19" fmla="*/ 63 h 103"/>
                <a:gd name="T20" fmla="*/ 54 w 88"/>
                <a:gd name="T21" fmla="*/ 63 h 103"/>
                <a:gd name="T22" fmla="*/ 43 w 88"/>
                <a:gd name="T23" fmla="*/ 28 h 103"/>
                <a:gd name="T24" fmla="*/ 34 w 88"/>
                <a:gd name="T25" fmla="*/ 6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03">
                  <a:moveTo>
                    <a:pt x="33" y="0"/>
                  </a:moveTo>
                  <a:lnTo>
                    <a:pt x="55" y="0"/>
                  </a:lnTo>
                  <a:lnTo>
                    <a:pt x="88" y="103"/>
                  </a:lnTo>
                  <a:lnTo>
                    <a:pt x="65" y="103"/>
                  </a:lnTo>
                  <a:lnTo>
                    <a:pt x="58" y="80"/>
                  </a:lnTo>
                  <a:lnTo>
                    <a:pt x="29" y="80"/>
                  </a:lnTo>
                  <a:lnTo>
                    <a:pt x="23" y="103"/>
                  </a:lnTo>
                  <a:lnTo>
                    <a:pt x="0" y="103"/>
                  </a:lnTo>
                  <a:lnTo>
                    <a:pt x="33" y="0"/>
                  </a:lnTo>
                  <a:close/>
                  <a:moveTo>
                    <a:pt x="34" y="63"/>
                  </a:moveTo>
                  <a:lnTo>
                    <a:pt x="54" y="63"/>
                  </a:lnTo>
                  <a:lnTo>
                    <a:pt x="43" y="28"/>
                  </a:lnTo>
                  <a:lnTo>
                    <a:pt x="34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8" name="Freeform 51"/>
            <p:cNvSpPr>
              <a:spLocks noEditPoints="1"/>
            </p:cNvSpPr>
            <p:nvPr userDrawn="1"/>
          </p:nvSpPr>
          <p:spPr bwMode="black">
            <a:xfrm>
              <a:off x="10641013" y="5791200"/>
              <a:ext cx="120650" cy="163513"/>
            </a:xfrm>
            <a:custGeom>
              <a:avLst/>
              <a:gdLst>
                <a:gd name="T0" fmla="*/ 0 w 93"/>
                <a:gd name="T1" fmla="*/ 126 h 126"/>
                <a:gd name="T2" fmla="*/ 0 w 93"/>
                <a:gd name="T3" fmla="*/ 0 h 126"/>
                <a:gd name="T4" fmla="*/ 48 w 93"/>
                <a:gd name="T5" fmla="*/ 0 h 126"/>
                <a:gd name="T6" fmla="*/ 77 w 93"/>
                <a:gd name="T7" fmla="*/ 9 h 126"/>
                <a:gd name="T8" fmla="*/ 89 w 93"/>
                <a:gd name="T9" fmla="*/ 35 h 126"/>
                <a:gd name="T10" fmla="*/ 81 w 93"/>
                <a:gd name="T11" fmla="*/ 59 h 126"/>
                <a:gd name="T12" fmla="*/ 71 w 93"/>
                <a:gd name="T13" fmla="*/ 66 h 126"/>
                <a:gd name="T14" fmla="*/ 83 w 93"/>
                <a:gd name="T15" fmla="*/ 76 h 126"/>
                <a:gd name="T16" fmla="*/ 87 w 93"/>
                <a:gd name="T17" fmla="*/ 89 h 126"/>
                <a:gd name="T18" fmla="*/ 89 w 93"/>
                <a:gd name="T19" fmla="*/ 108 h 126"/>
                <a:gd name="T20" fmla="*/ 91 w 93"/>
                <a:gd name="T21" fmla="*/ 121 h 126"/>
                <a:gd name="T22" fmla="*/ 93 w 93"/>
                <a:gd name="T23" fmla="*/ 126 h 126"/>
                <a:gd name="T24" fmla="*/ 65 w 93"/>
                <a:gd name="T25" fmla="*/ 126 h 126"/>
                <a:gd name="T26" fmla="*/ 63 w 93"/>
                <a:gd name="T27" fmla="*/ 119 h 126"/>
                <a:gd name="T28" fmla="*/ 62 w 93"/>
                <a:gd name="T29" fmla="*/ 102 h 126"/>
                <a:gd name="T30" fmla="*/ 59 w 93"/>
                <a:gd name="T31" fmla="*/ 85 h 126"/>
                <a:gd name="T32" fmla="*/ 50 w 93"/>
                <a:gd name="T33" fmla="*/ 77 h 126"/>
                <a:gd name="T34" fmla="*/ 42 w 93"/>
                <a:gd name="T35" fmla="*/ 76 h 126"/>
                <a:gd name="T36" fmla="*/ 27 w 93"/>
                <a:gd name="T37" fmla="*/ 76 h 126"/>
                <a:gd name="T38" fmla="*/ 27 w 93"/>
                <a:gd name="T39" fmla="*/ 126 h 126"/>
                <a:gd name="T40" fmla="*/ 0 w 93"/>
                <a:gd name="T41" fmla="*/ 126 h 126"/>
                <a:gd name="T42" fmla="*/ 27 w 93"/>
                <a:gd name="T43" fmla="*/ 56 h 126"/>
                <a:gd name="T44" fmla="*/ 41 w 93"/>
                <a:gd name="T45" fmla="*/ 56 h 126"/>
                <a:gd name="T46" fmla="*/ 58 w 93"/>
                <a:gd name="T47" fmla="*/ 51 h 126"/>
                <a:gd name="T48" fmla="*/ 62 w 93"/>
                <a:gd name="T49" fmla="*/ 38 h 126"/>
                <a:gd name="T50" fmla="*/ 56 w 93"/>
                <a:gd name="T51" fmla="*/ 24 h 126"/>
                <a:gd name="T52" fmla="*/ 42 w 93"/>
                <a:gd name="T53" fmla="*/ 22 h 126"/>
                <a:gd name="T54" fmla="*/ 27 w 93"/>
                <a:gd name="T55" fmla="*/ 22 h 126"/>
                <a:gd name="T56" fmla="*/ 27 w 93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1" y="0"/>
                    <a:pt x="70" y="3"/>
                    <a:pt x="77" y="9"/>
                  </a:cubicBezTo>
                  <a:cubicBezTo>
                    <a:pt x="85" y="15"/>
                    <a:pt x="89" y="24"/>
                    <a:pt x="89" y="35"/>
                  </a:cubicBezTo>
                  <a:cubicBezTo>
                    <a:pt x="89" y="45"/>
                    <a:pt x="86" y="53"/>
                    <a:pt x="81" y="59"/>
                  </a:cubicBezTo>
                  <a:cubicBezTo>
                    <a:pt x="78" y="62"/>
                    <a:pt x="75" y="64"/>
                    <a:pt x="71" y="66"/>
                  </a:cubicBezTo>
                  <a:cubicBezTo>
                    <a:pt x="76" y="68"/>
                    <a:pt x="80" y="71"/>
                    <a:pt x="83" y="76"/>
                  </a:cubicBezTo>
                  <a:cubicBezTo>
                    <a:pt x="85" y="79"/>
                    <a:pt x="86" y="83"/>
                    <a:pt x="87" y="89"/>
                  </a:cubicBezTo>
                  <a:cubicBezTo>
                    <a:pt x="87" y="91"/>
                    <a:pt x="88" y="97"/>
                    <a:pt x="89" y="108"/>
                  </a:cubicBezTo>
                  <a:cubicBezTo>
                    <a:pt x="89" y="115"/>
                    <a:pt x="90" y="119"/>
                    <a:pt x="91" y="121"/>
                  </a:cubicBezTo>
                  <a:cubicBezTo>
                    <a:pt x="91" y="122"/>
                    <a:pt x="92" y="124"/>
                    <a:pt x="93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4" y="124"/>
                    <a:pt x="64" y="121"/>
                    <a:pt x="63" y="119"/>
                  </a:cubicBezTo>
                  <a:cubicBezTo>
                    <a:pt x="63" y="117"/>
                    <a:pt x="63" y="112"/>
                    <a:pt x="62" y="102"/>
                  </a:cubicBezTo>
                  <a:cubicBezTo>
                    <a:pt x="61" y="94"/>
                    <a:pt x="60" y="88"/>
                    <a:pt x="59" y="85"/>
                  </a:cubicBezTo>
                  <a:cubicBezTo>
                    <a:pt x="57" y="81"/>
                    <a:pt x="54" y="78"/>
                    <a:pt x="50" y="77"/>
                  </a:cubicBezTo>
                  <a:cubicBezTo>
                    <a:pt x="48" y="77"/>
                    <a:pt x="46" y="76"/>
                    <a:pt x="42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1" y="56"/>
                    <a:pt x="41" y="56"/>
                    <a:pt x="41" y="56"/>
                  </a:cubicBezTo>
                  <a:cubicBezTo>
                    <a:pt x="50" y="56"/>
                    <a:pt x="55" y="54"/>
                    <a:pt x="58" y="51"/>
                  </a:cubicBezTo>
                  <a:cubicBezTo>
                    <a:pt x="61" y="48"/>
                    <a:pt x="62" y="44"/>
                    <a:pt x="62" y="38"/>
                  </a:cubicBezTo>
                  <a:cubicBezTo>
                    <a:pt x="62" y="32"/>
                    <a:pt x="60" y="27"/>
                    <a:pt x="56" y="24"/>
                  </a:cubicBezTo>
                  <a:cubicBezTo>
                    <a:pt x="53" y="23"/>
                    <a:pt x="48" y="22"/>
                    <a:pt x="42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9" name="Freeform 52"/>
            <p:cNvSpPr>
              <a:spLocks/>
            </p:cNvSpPr>
            <p:nvPr userDrawn="1"/>
          </p:nvSpPr>
          <p:spPr bwMode="black">
            <a:xfrm>
              <a:off x="10787063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0" name="Freeform 53"/>
            <p:cNvSpPr>
              <a:spLocks/>
            </p:cNvSpPr>
            <p:nvPr userDrawn="1"/>
          </p:nvSpPr>
          <p:spPr bwMode="black">
            <a:xfrm>
              <a:off x="10853738" y="5791200"/>
              <a:ext cx="120650" cy="163513"/>
            </a:xfrm>
            <a:custGeom>
              <a:avLst/>
              <a:gdLst>
                <a:gd name="T0" fmla="*/ 0 w 76"/>
                <a:gd name="T1" fmla="*/ 103 h 103"/>
                <a:gd name="T2" fmla="*/ 0 w 76"/>
                <a:gd name="T3" fmla="*/ 0 h 103"/>
                <a:gd name="T4" fmla="*/ 22 w 76"/>
                <a:gd name="T5" fmla="*/ 0 h 103"/>
                <a:gd name="T6" fmla="*/ 55 w 76"/>
                <a:gd name="T7" fmla="*/ 66 h 103"/>
                <a:gd name="T8" fmla="*/ 55 w 76"/>
                <a:gd name="T9" fmla="*/ 0 h 103"/>
                <a:gd name="T10" fmla="*/ 76 w 76"/>
                <a:gd name="T11" fmla="*/ 0 h 103"/>
                <a:gd name="T12" fmla="*/ 76 w 76"/>
                <a:gd name="T13" fmla="*/ 103 h 103"/>
                <a:gd name="T14" fmla="*/ 54 w 76"/>
                <a:gd name="T15" fmla="*/ 103 h 103"/>
                <a:gd name="T16" fmla="*/ 21 w 76"/>
                <a:gd name="T17" fmla="*/ 37 h 103"/>
                <a:gd name="T18" fmla="*/ 21 w 76"/>
                <a:gd name="T19" fmla="*/ 103 h 103"/>
                <a:gd name="T20" fmla="*/ 0 w 76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55" y="66"/>
                  </a:lnTo>
                  <a:lnTo>
                    <a:pt x="55" y="0"/>
                  </a:lnTo>
                  <a:lnTo>
                    <a:pt x="76" y="0"/>
                  </a:lnTo>
                  <a:lnTo>
                    <a:pt x="76" y="103"/>
                  </a:lnTo>
                  <a:lnTo>
                    <a:pt x="54" y="103"/>
                  </a:lnTo>
                  <a:lnTo>
                    <a:pt x="21" y="37"/>
                  </a:lnTo>
                  <a:lnTo>
                    <a:pt x="21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1" name="Freeform 54"/>
            <p:cNvSpPr>
              <a:spLocks/>
            </p:cNvSpPr>
            <p:nvPr userDrawn="1"/>
          </p:nvSpPr>
          <p:spPr bwMode="black">
            <a:xfrm>
              <a:off x="10998200" y="5788025"/>
              <a:ext cx="133350" cy="171450"/>
            </a:xfrm>
            <a:custGeom>
              <a:avLst/>
              <a:gdLst>
                <a:gd name="T0" fmla="*/ 102 w 102"/>
                <a:gd name="T1" fmla="*/ 129 h 132"/>
                <a:gd name="T2" fmla="*/ 82 w 102"/>
                <a:gd name="T3" fmla="*/ 129 h 132"/>
                <a:gd name="T4" fmla="*/ 82 w 102"/>
                <a:gd name="T5" fmla="*/ 115 h 132"/>
                <a:gd name="T6" fmla="*/ 73 w 102"/>
                <a:gd name="T7" fmla="*/ 124 h 132"/>
                <a:gd name="T8" fmla="*/ 51 w 102"/>
                <a:gd name="T9" fmla="*/ 132 h 132"/>
                <a:gd name="T10" fmla="*/ 14 w 102"/>
                <a:gd name="T11" fmla="*/ 113 h 132"/>
                <a:gd name="T12" fmla="*/ 0 w 102"/>
                <a:gd name="T13" fmla="*/ 67 h 132"/>
                <a:gd name="T14" fmla="*/ 14 w 102"/>
                <a:gd name="T15" fmla="*/ 20 h 132"/>
                <a:gd name="T16" fmla="*/ 54 w 102"/>
                <a:gd name="T17" fmla="*/ 0 h 132"/>
                <a:gd name="T18" fmla="*/ 89 w 102"/>
                <a:gd name="T19" fmla="*/ 16 h 132"/>
                <a:gd name="T20" fmla="*/ 100 w 102"/>
                <a:gd name="T21" fmla="*/ 39 h 132"/>
                <a:gd name="T22" fmla="*/ 100 w 102"/>
                <a:gd name="T23" fmla="*/ 45 h 132"/>
                <a:gd name="T24" fmla="*/ 74 w 102"/>
                <a:gd name="T25" fmla="*/ 45 h 132"/>
                <a:gd name="T26" fmla="*/ 70 w 102"/>
                <a:gd name="T27" fmla="*/ 32 h 132"/>
                <a:gd name="T28" fmla="*/ 53 w 102"/>
                <a:gd name="T29" fmla="*/ 23 h 132"/>
                <a:gd name="T30" fmla="*/ 34 w 102"/>
                <a:gd name="T31" fmla="*/ 35 h 132"/>
                <a:gd name="T32" fmla="*/ 27 w 102"/>
                <a:gd name="T33" fmla="*/ 66 h 132"/>
                <a:gd name="T34" fmla="*/ 35 w 102"/>
                <a:gd name="T35" fmla="*/ 99 h 132"/>
                <a:gd name="T36" fmla="*/ 54 w 102"/>
                <a:gd name="T37" fmla="*/ 109 h 132"/>
                <a:gd name="T38" fmla="*/ 72 w 102"/>
                <a:gd name="T39" fmla="*/ 100 h 132"/>
                <a:gd name="T40" fmla="*/ 77 w 102"/>
                <a:gd name="T41" fmla="*/ 81 h 132"/>
                <a:gd name="T42" fmla="*/ 55 w 102"/>
                <a:gd name="T43" fmla="*/ 81 h 132"/>
                <a:gd name="T44" fmla="*/ 55 w 102"/>
                <a:gd name="T45" fmla="*/ 61 h 132"/>
                <a:gd name="T46" fmla="*/ 102 w 102"/>
                <a:gd name="T47" fmla="*/ 61 h 132"/>
                <a:gd name="T48" fmla="*/ 102 w 102"/>
                <a:gd name="T49" fmla="*/ 1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32">
                  <a:moveTo>
                    <a:pt x="102" y="129"/>
                  </a:moveTo>
                  <a:cubicBezTo>
                    <a:pt x="82" y="129"/>
                    <a:pt x="82" y="129"/>
                    <a:pt x="82" y="129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9" y="119"/>
                    <a:pt x="76" y="122"/>
                    <a:pt x="73" y="124"/>
                  </a:cubicBezTo>
                  <a:cubicBezTo>
                    <a:pt x="67" y="129"/>
                    <a:pt x="59" y="132"/>
                    <a:pt x="51" y="132"/>
                  </a:cubicBezTo>
                  <a:cubicBezTo>
                    <a:pt x="35" y="132"/>
                    <a:pt x="23" y="125"/>
                    <a:pt x="14" y="113"/>
                  </a:cubicBezTo>
                  <a:cubicBezTo>
                    <a:pt x="5" y="101"/>
                    <a:pt x="0" y="85"/>
                    <a:pt x="0" y="67"/>
                  </a:cubicBezTo>
                  <a:cubicBezTo>
                    <a:pt x="0" y="48"/>
                    <a:pt x="5" y="33"/>
                    <a:pt x="14" y="20"/>
                  </a:cubicBezTo>
                  <a:cubicBezTo>
                    <a:pt x="24" y="7"/>
                    <a:pt x="37" y="0"/>
                    <a:pt x="54" y="0"/>
                  </a:cubicBezTo>
                  <a:cubicBezTo>
                    <a:pt x="68" y="0"/>
                    <a:pt x="79" y="5"/>
                    <a:pt x="89" y="16"/>
                  </a:cubicBezTo>
                  <a:cubicBezTo>
                    <a:pt x="94" y="23"/>
                    <a:pt x="98" y="30"/>
                    <a:pt x="100" y="39"/>
                  </a:cubicBezTo>
                  <a:cubicBezTo>
                    <a:pt x="100" y="40"/>
                    <a:pt x="100" y="42"/>
                    <a:pt x="100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3" y="40"/>
                    <a:pt x="72" y="35"/>
                    <a:pt x="70" y="32"/>
                  </a:cubicBezTo>
                  <a:cubicBezTo>
                    <a:pt x="66" y="26"/>
                    <a:pt x="60" y="23"/>
                    <a:pt x="53" y="23"/>
                  </a:cubicBezTo>
                  <a:cubicBezTo>
                    <a:pt x="45" y="23"/>
                    <a:pt x="39" y="27"/>
                    <a:pt x="34" y="35"/>
                  </a:cubicBezTo>
                  <a:cubicBezTo>
                    <a:pt x="30" y="43"/>
                    <a:pt x="27" y="53"/>
                    <a:pt x="27" y="66"/>
                  </a:cubicBezTo>
                  <a:cubicBezTo>
                    <a:pt x="27" y="80"/>
                    <a:pt x="30" y="91"/>
                    <a:pt x="35" y="99"/>
                  </a:cubicBezTo>
                  <a:cubicBezTo>
                    <a:pt x="39" y="106"/>
                    <a:pt x="46" y="109"/>
                    <a:pt x="54" y="109"/>
                  </a:cubicBezTo>
                  <a:cubicBezTo>
                    <a:pt x="62" y="109"/>
                    <a:pt x="68" y="106"/>
                    <a:pt x="72" y="100"/>
                  </a:cubicBezTo>
                  <a:cubicBezTo>
                    <a:pt x="75" y="95"/>
                    <a:pt x="77" y="89"/>
                    <a:pt x="77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02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2" name="Freeform 55"/>
            <p:cNvSpPr>
              <a:spLocks/>
            </p:cNvSpPr>
            <p:nvPr userDrawn="1"/>
          </p:nvSpPr>
          <p:spPr bwMode="black">
            <a:xfrm>
              <a:off x="11161713" y="5919788"/>
              <a:ext cx="36513" cy="34925"/>
            </a:xfrm>
            <a:custGeom>
              <a:avLst/>
              <a:gdLst>
                <a:gd name="T0" fmla="*/ 23 w 23"/>
                <a:gd name="T1" fmla="*/ 0 h 22"/>
                <a:gd name="T2" fmla="*/ 23 w 23"/>
                <a:gd name="T3" fmla="*/ 22 h 22"/>
                <a:gd name="T4" fmla="*/ 0 w 23"/>
                <a:gd name="T5" fmla="*/ 22 h 22"/>
                <a:gd name="T6" fmla="*/ 0 w 23"/>
                <a:gd name="T7" fmla="*/ 0 h 22"/>
                <a:gd name="T8" fmla="*/ 12 w 23"/>
                <a:gd name="T9" fmla="*/ 0 h 22"/>
                <a:gd name="T10" fmla="*/ 23 w 23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2">
                  <a:moveTo>
                    <a:pt x="23" y="0"/>
                  </a:moveTo>
                  <a:lnTo>
                    <a:pt x="23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</p:spTree>
    <p:extLst>
      <p:ext uri="{BB962C8B-B14F-4D97-AF65-F5344CB8AC3E}">
        <p14:creationId xmlns:p14="http://schemas.microsoft.com/office/powerpoint/2010/main" val="195350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vertical left transparent">
    <p:bg bwMode="ltGray"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4" name="Objek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platzhalter 1"/>
          <p:cNvSpPr>
            <a:spLocks noGrp="1"/>
          </p:cNvSpPr>
          <p:nvPr>
            <p:ph type="ctrTitle" hasCustomPrompt="1"/>
          </p:nvPr>
        </p:nvSpPr>
        <p:spPr bwMode="black">
          <a:xfrm>
            <a:off x="342681" y="342732"/>
            <a:ext cx="5410640" cy="2609780"/>
          </a:xfrm>
          <a:noFill/>
        </p:spPr>
        <p:txBody>
          <a:bodyPr wrap="square" lIns="0" tIns="0">
            <a:noAutofit/>
          </a:bodyPr>
          <a:lstStyle>
            <a:lvl1pPr>
              <a:defRPr sz="6349" smtClean="0">
                <a:solidFill>
                  <a:schemeClr val="bg1"/>
                </a:solidFill>
                <a:latin typeface="TeleGrotesk Next Ultra" pitchFamily="2" charset="0"/>
                <a:sym typeface="TeleGrotesk Next Ultra" pitchFamily="2" charset="0"/>
              </a:defRPr>
            </a:lvl1pPr>
          </a:lstStyle>
          <a:p>
            <a:r>
              <a:rPr lang="en-US" dirty="0"/>
              <a:t>next Ultra </a:t>
            </a:r>
            <a:br>
              <a:rPr lang="en-US" dirty="0"/>
            </a:br>
            <a:r>
              <a:rPr lang="en-US" dirty="0"/>
              <a:t>(60) 75 90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342680" y="3429000"/>
            <a:ext cx="5410641" cy="10668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>
                <a:solidFill>
                  <a:schemeClr val="bg1"/>
                </a:solidFill>
              </a:defRPr>
            </a:lvl1pPr>
            <a:lvl2pPr>
              <a:defRPr lang="de-DE" smtClean="0">
                <a:solidFill>
                  <a:schemeClr val="bg1"/>
                </a:solidFill>
              </a:defRPr>
            </a:lvl2pPr>
            <a:lvl3pPr>
              <a:defRPr lang="de-DE" smtClean="0">
                <a:solidFill>
                  <a:schemeClr val="bg1"/>
                </a:solidFill>
              </a:defRPr>
            </a:lvl3pPr>
            <a:lvl4pPr>
              <a:defRPr lang="de-DE" smtClean="0">
                <a:solidFill>
                  <a:schemeClr val="bg1"/>
                </a:solidFill>
              </a:defRPr>
            </a:lvl4pPr>
            <a:lvl5pPr>
              <a:defRPr lang="de-DE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 </a:t>
            </a:r>
            <a:r>
              <a:rPr lang="en-US" dirty="0" err="1"/>
              <a:t>TeleGrotesk</a:t>
            </a:r>
            <a:r>
              <a:rPr lang="en-US" dirty="0"/>
              <a:t> Next bold 18 </a:t>
            </a:r>
            <a:r>
              <a:rPr lang="en-US" dirty="0" err="1"/>
              <a:t>pt</a:t>
            </a:r>
            <a:endParaRPr lang="en-US" dirty="0"/>
          </a:p>
        </p:txBody>
      </p:sp>
      <p:grpSp>
        <p:nvGrpSpPr>
          <p:cNvPr id="7" name="Gruppieren 6"/>
          <p:cNvGrpSpPr/>
          <p:nvPr userDrawn="1"/>
        </p:nvGrpSpPr>
        <p:grpSpPr bwMode="black">
          <a:xfrm>
            <a:off x="342679" y="5833164"/>
            <a:ext cx="1390876" cy="687145"/>
            <a:chOff x="323850" y="5511800"/>
            <a:chExt cx="1314450" cy="649288"/>
          </a:xfrm>
        </p:grpSpPr>
        <p:sp>
          <p:nvSpPr>
            <p:cNvPr id="8" name="Freeform 26"/>
            <p:cNvSpPr>
              <a:spLocks/>
            </p:cNvSpPr>
            <p:nvPr userDrawn="1"/>
          </p:nvSpPr>
          <p:spPr bwMode="black">
            <a:xfrm>
              <a:off x="323850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42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42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9" name="Freeform 27"/>
            <p:cNvSpPr>
              <a:spLocks/>
            </p:cNvSpPr>
            <p:nvPr userDrawn="1"/>
          </p:nvSpPr>
          <p:spPr bwMode="black">
            <a:xfrm>
              <a:off x="723900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3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3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2" name="Freeform 28"/>
            <p:cNvSpPr>
              <a:spLocks/>
            </p:cNvSpPr>
            <p:nvPr userDrawn="1"/>
          </p:nvSpPr>
          <p:spPr bwMode="black">
            <a:xfrm>
              <a:off x="1116013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39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39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3" name="Freeform 29"/>
            <p:cNvSpPr>
              <a:spLocks/>
            </p:cNvSpPr>
            <p:nvPr userDrawn="1"/>
          </p:nvSpPr>
          <p:spPr bwMode="black">
            <a:xfrm>
              <a:off x="1508125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4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4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4" name="Freeform 30"/>
            <p:cNvSpPr>
              <a:spLocks/>
            </p:cNvSpPr>
            <p:nvPr userDrawn="1"/>
          </p:nvSpPr>
          <p:spPr bwMode="black">
            <a:xfrm>
              <a:off x="323850" y="5511800"/>
              <a:ext cx="530225" cy="649288"/>
            </a:xfrm>
            <a:custGeom>
              <a:avLst/>
              <a:gdLst>
                <a:gd name="T0" fmla="*/ 306 w 310"/>
                <a:gd name="T1" fmla="*/ 0 h 378"/>
                <a:gd name="T2" fmla="*/ 4 w 310"/>
                <a:gd name="T3" fmla="*/ 0 h 378"/>
                <a:gd name="T4" fmla="*/ 0 w 310"/>
                <a:gd name="T5" fmla="*/ 133 h 378"/>
                <a:gd name="T6" fmla="*/ 20 w 310"/>
                <a:gd name="T7" fmla="*/ 136 h 378"/>
                <a:gd name="T8" fmla="*/ 51 w 310"/>
                <a:gd name="T9" fmla="*/ 49 h 378"/>
                <a:gd name="T10" fmla="*/ 125 w 310"/>
                <a:gd name="T11" fmla="*/ 18 h 378"/>
                <a:gd name="T12" fmla="*/ 125 w 310"/>
                <a:gd name="T13" fmla="*/ 297 h 378"/>
                <a:gd name="T14" fmla="*/ 114 w 310"/>
                <a:gd name="T15" fmla="*/ 344 h 378"/>
                <a:gd name="T16" fmla="*/ 84 w 310"/>
                <a:gd name="T17" fmla="*/ 356 h 378"/>
                <a:gd name="T18" fmla="*/ 62 w 310"/>
                <a:gd name="T19" fmla="*/ 356 h 378"/>
                <a:gd name="T20" fmla="*/ 62 w 310"/>
                <a:gd name="T21" fmla="*/ 378 h 378"/>
                <a:gd name="T22" fmla="*/ 248 w 310"/>
                <a:gd name="T23" fmla="*/ 378 h 378"/>
                <a:gd name="T24" fmla="*/ 248 w 310"/>
                <a:gd name="T25" fmla="*/ 356 h 378"/>
                <a:gd name="T26" fmla="*/ 227 w 310"/>
                <a:gd name="T27" fmla="*/ 356 h 378"/>
                <a:gd name="T28" fmla="*/ 196 w 310"/>
                <a:gd name="T29" fmla="*/ 344 h 378"/>
                <a:gd name="T30" fmla="*/ 185 w 310"/>
                <a:gd name="T31" fmla="*/ 297 h 378"/>
                <a:gd name="T32" fmla="*/ 185 w 310"/>
                <a:gd name="T33" fmla="*/ 18 h 378"/>
                <a:gd name="T34" fmla="*/ 259 w 310"/>
                <a:gd name="T35" fmla="*/ 49 h 378"/>
                <a:gd name="T36" fmla="*/ 290 w 310"/>
                <a:gd name="T37" fmla="*/ 136 h 378"/>
                <a:gd name="T38" fmla="*/ 310 w 310"/>
                <a:gd name="T39" fmla="*/ 133 h 378"/>
                <a:gd name="T40" fmla="*/ 306 w 310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" h="378">
                  <a:moveTo>
                    <a:pt x="3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24" y="97"/>
                    <a:pt x="34" y="68"/>
                    <a:pt x="51" y="49"/>
                  </a:cubicBezTo>
                  <a:cubicBezTo>
                    <a:pt x="69" y="29"/>
                    <a:pt x="93" y="19"/>
                    <a:pt x="125" y="18"/>
                  </a:cubicBezTo>
                  <a:cubicBezTo>
                    <a:pt x="125" y="297"/>
                    <a:pt x="125" y="297"/>
                    <a:pt x="125" y="297"/>
                  </a:cubicBezTo>
                  <a:cubicBezTo>
                    <a:pt x="125" y="321"/>
                    <a:pt x="122" y="337"/>
                    <a:pt x="114" y="344"/>
                  </a:cubicBezTo>
                  <a:cubicBezTo>
                    <a:pt x="108" y="350"/>
                    <a:pt x="98" y="354"/>
                    <a:pt x="84" y="356"/>
                  </a:cubicBezTo>
                  <a:cubicBezTo>
                    <a:pt x="79" y="356"/>
                    <a:pt x="72" y="356"/>
                    <a:pt x="62" y="356"/>
                  </a:cubicBezTo>
                  <a:cubicBezTo>
                    <a:pt x="62" y="378"/>
                    <a:pt x="62" y="378"/>
                    <a:pt x="62" y="378"/>
                  </a:cubicBezTo>
                  <a:cubicBezTo>
                    <a:pt x="248" y="378"/>
                    <a:pt x="248" y="378"/>
                    <a:pt x="248" y="378"/>
                  </a:cubicBezTo>
                  <a:cubicBezTo>
                    <a:pt x="248" y="356"/>
                    <a:pt x="248" y="356"/>
                    <a:pt x="248" y="356"/>
                  </a:cubicBezTo>
                  <a:cubicBezTo>
                    <a:pt x="238" y="356"/>
                    <a:pt x="231" y="356"/>
                    <a:pt x="227" y="356"/>
                  </a:cubicBezTo>
                  <a:cubicBezTo>
                    <a:pt x="212" y="354"/>
                    <a:pt x="202" y="350"/>
                    <a:pt x="196" y="344"/>
                  </a:cubicBezTo>
                  <a:cubicBezTo>
                    <a:pt x="189" y="337"/>
                    <a:pt x="185" y="321"/>
                    <a:pt x="185" y="29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217" y="19"/>
                    <a:pt x="241" y="29"/>
                    <a:pt x="259" y="49"/>
                  </a:cubicBezTo>
                  <a:cubicBezTo>
                    <a:pt x="276" y="68"/>
                    <a:pt x="286" y="97"/>
                    <a:pt x="290" y="136"/>
                  </a:cubicBezTo>
                  <a:cubicBezTo>
                    <a:pt x="310" y="133"/>
                    <a:pt x="310" y="133"/>
                    <a:pt x="310" y="133"/>
                  </a:cubicBezTo>
                  <a:lnTo>
                    <a:pt x="3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  <p:grpSp>
        <p:nvGrpSpPr>
          <p:cNvPr id="37" name="Gruppieren 36"/>
          <p:cNvGrpSpPr/>
          <p:nvPr userDrawn="1"/>
        </p:nvGrpSpPr>
        <p:grpSpPr bwMode="black">
          <a:xfrm>
            <a:off x="3399919" y="6125495"/>
            <a:ext cx="2353403" cy="181446"/>
            <a:chOff x="3213101" y="5788025"/>
            <a:chExt cx="2224088" cy="171450"/>
          </a:xfrm>
        </p:grpSpPr>
        <p:sp>
          <p:nvSpPr>
            <p:cNvPr id="38" name="Freeform 55"/>
            <p:cNvSpPr>
              <a:spLocks/>
            </p:cNvSpPr>
            <p:nvPr userDrawn="1"/>
          </p:nvSpPr>
          <p:spPr bwMode="black">
            <a:xfrm>
              <a:off x="3213101" y="5791200"/>
              <a:ext cx="100013" cy="163513"/>
            </a:xfrm>
            <a:custGeom>
              <a:avLst/>
              <a:gdLst>
                <a:gd name="T0" fmla="*/ 0 w 63"/>
                <a:gd name="T1" fmla="*/ 103 h 103"/>
                <a:gd name="T2" fmla="*/ 0 w 63"/>
                <a:gd name="T3" fmla="*/ 0 h 103"/>
                <a:gd name="T4" fmla="*/ 22 w 63"/>
                <a:gd name="T5" fmla="*/ 0 h 103"/>
                <a:gd name="T6" fmla="*/ 22 w 63"/>
                <a:gd name="T7" fmla="*/ 84 h 103"/>
                <a:gd name="T8" fmla="*/ 63 w 63"/>
                <a:gd name="T9" fmla="*/ 84 h 103"/>
                <a:gd name="T10" fmla="*/ 63 w 63"/>
                <a:gd name="T11" fmla="*/ 103 h 103"/>
                <a:gd name="T12" fmla="*/ 0 w 63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84"/>
                  </a:lnTo>
                  <a:lnTo>
                    <a:pt x="63" y="84"/>
                  </a:lnTo>
                  <a:lnTo>
                    <a:pt x="63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9" name="Freeform 56"/>
            <p:cNvSpPr>
              <a:spLocks/>
            </p:cNvSpPr>
            <p:nvPr userDrawn="1"/>
          </p:nvSpPr>
          <p:spPr bwMode="black">
            <a:xfrm>
              <a:off x="3333751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0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0" name="Freeform 57"/>
            <p:cNvSpPr>
              <a:spLocks/>
            </p:cNvSpPr>
            <p:nvPr userDrawn="1"/>
          </p:nvSpPr>
          <p:spPr bwMode="black">
            <a:xfrm>
              <a:off x="3400426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1" name="Freeform 58"/>
            <p:cNvSpPr>
              <a:spLocks/>
            </p:cNvSpPr>
            <p:nvPr userDrawn="1"/>
          </p:nvSpPr>
          <p:spPr bwMode="black">
            <a:xfrm>
              <a:off x="3519488" y="5791200"/>
              <a:ext cx="106363" cy="163513"/>
            </a:xfrm>
            <a:custGeom>
              <a:avLst/>
              <a:gdLst>
                <a:gd name="T0" fmla="*/ 0 w 67"/>
                <a:gd name="T1" fmla="*/ 103 h 103"/>
                <a:gd name="T2" fmla="*/ 0 w 67"/>
                <a:gd name="T3" fmla="*/ 0 h 103"/>
                <a:gd name="T4" fmla="*/ 66 w 67"/>
                <a:gd name="T5" fmla="*/ 0 h 103"/>
                <a:gd name="T6" fmla="*/ 66 w 67"/>
                <a:gd name="T7" fmla="*/ 19 h 103"/>
                <a:gd name="T8" fmla="*/ 22 w 67"/>
                <a:gd name="T9" fmla="*/ 19 h 103"/>
                <a:gd name="T10" fmla="*/ 22 w 67"/>
                <a:gd name="T11" fmla="*/ 41 h 103"/>
                <a:gd name="T12" fmla="*/ 62 w 67"/>
                <a:gd name="T13" fmla="*/ 41 h 103"/>
                <a:gd name="T14" fmla="*/ 62 w 67"/>
                <a:gd name="T15" fmla="*/ 59 h 103"/>
                <a:gd name="T16" fmla="*/ 22 w 67"/>
                <a:gd name="T17" fmla="*/ 59 h 103"/>
                <a:gd name="T18" fmla="*/ 22 w 67"/>
                <a:gd name="T19" fmla="*/ 84 h 103"/>
                <a:gd name="T20" fmla="*/ 67 w 67"/>
                <a:gd name="T21" fmla="*/ 84 h 103"/>
                <a:gd name="T22" fmla="*/ 67 w 67"/>
                <a:gd name="T23" fmla="*/ 103 h 103"/>
                <a:gd name="T24" fmla="*/ 0 w 6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03">
                  <a:moveTo>
                    <a:pt x="0" y="103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9"/>
                  </a:lnTo>
                  <a:lnTo>
                    <a:pt x="22" y="19"/>
                  </a:lnTo>
                  <a:lnTo>
                    <a:pt x="22" y="41"/>
                  </a:lnTo>
                  <a:lnTo>
                    <a:pt x="62" y="41"/>
                  </a:lnTo>
                  <a:lnTo>
                    <a:pt x="62" y="59"/>
                  </a:lnTo>
                  <a:lnTo>
                    <a:pt x="22" y="59"/>
                  </a:lnTo>
                  <a:lnTo>
                    <a:pt x="22" y="84"/>
                  </a:lnTo>
                  <a:lnTo>
                    <a:pt x="67" y="84"/>
                  </a:lnTo>
                  <a:lnTo>
                    <a:pt x="67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2" name="Freeform 59"/>
            <p:cNvSpPr>
              <a:spLocks/>
            </p:cNvSpPr>
            <p:nvPr userDrawn="1"/>
          </p:nvSpPr>
          <p:spPr bwMode="black">
            <a:xfrm>
              <a:off x="371157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3" name="Freeform 60"/>
            <p:cNvSpPr>
              <a:spLocks/>
            </p:cNvSpPr>
            <p:nvPr userDrawn="1"/>
          </p:nvSpPr>
          <p:spPr bwMode="black">
            <a:xfrm>
              <a:off x="37719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0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0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1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0 w 88"/>
                <a:gd name="T35" fmla="*/ 22 h 132"/>
                <a:gd name="T36" fmla="*/ 30 w 88"/>
                <a:gd name="T37" fmla="*/ 25 h 132"/>
                <a:gd name="T38" fmla="*/ 26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5 w 88"/>
                <a:gd name="T45" fmla="*/ 66 h 132"/>
                <a:gd name="T46" fmla="*/ 88 w 88"/>
                <a:gd name="T47" fmla="*/ 93 h 132"/>
                <a:gd name="T48" fmla="*/ 76 w 88"/>
                <a:gd name="T49" fmla="*/ 121 h 132"/>
                <a:gd name="T50" fmla="*/ 44 w 88"/>
                <a:gd name="T51" fmla="*/ 132 h 132"/>
                <a:gd name="T52" fmla="*/ 7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0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49" y="110"/>
                    <a:pt x="54" y="109"/>
                    <a:pt x="57" y="105"/>
                  </a:cubicBezTo>
                  <a:cubicBezTo>
                    <a:pt x="59" y="103"/>
                    <a:pt x="60" y="99"/>
                    <a:pt x="60" y="95"/>
                  </a:cubicBezTo>
                  <a:cubicBezTo>
                    <a:pt x="60" y="90"/>
                    <a:pt x="58" y="86"/>
                    <a:pt x="54" y="82"/>
                  </a:cubicBezTo>
                  <a:cubicBezTo>
                    <a:pt x="52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1" y="47"/>
                    <a:pt x="1" y="35"/>
                  </a:cubicBezTo>
                  <a:cubicBezTo>
                    <a:pt x="1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49" y="23"/>
                    <a:pt x="45" y="22"/>
                    <a:pt x="40" y="22"/>
                  </a:cubicBezTo>
                  <a:cubicBezTo>
                    <a:pt x="36" y="22"/>
                    <a:pt x="33" y="23"/>
                    <a:pt x="30" y="25"/>
                  </a:cubicBezTo>
                  <a:cubicBezTo>
                    <a:pt x="28" y="27"/>
                    <a:pt x="26" y="30"/>
                    <a:pt x="26" y="35"/>
                  </a:cubicBezTo>
                  <a:cubicBezTo>
                    <a:pt x="26" y="39"/>
                    <a:pt x="28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1" y="57"/>
                    <a:pt x="70" y="61"/>
                    <a:pt x="75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6" y="121"/>
                  </a:cubicBezTo>
                  <a:cubicBezTo>
                    <a:pt x="68" y="128"/>
                    <a:pt x="57" y="132"/>
                    <a:pt x="44" y="132"/>
                  </a:cubicBezTo>
                  <a:cubicBezTo>
                    <a:pt x="27" y="132"/>
                    <a:pt x="15" y="126"/>
                    <a:pt x="7" y="114"/>
                  </a:cubicBezTo>
                  <a:cubicBezTo>
                    <a:pt x="3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4" name="Freeform 61"/>
            <p:cNvSpPr>
              <a:spLocks/>
            </p:cNvSpPr>
            <p:nvPr userDrawn="1"/>
          </p:nvSpPr>
          <p:spPr bwMode="black">
            <a:xfrm>
              <a:off x="3968751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" name="Freeform 62"/>
            <p:cNvSpPr>
              <a:spLocks noEditPoints="1"/>
            </p:cNvSpPr>
            <p:nvPr userDrawn="1"/>
          </p:nvSpPr>
          <p:spPr bwMode="black">
            <a:xfrm>
              <a:off x="4081463" y="5788025"/>
              <a:ext cx="138113" cy="171450"/>
            </a:xfrm>
            <a:custGeom>
              <a:avLst/>
              <a:gdLst>
                <a:gd name="T0" fmla="*/ 54 w 107"/>
                <a:gd name="T1" fmla="*/ 0 h 132"/>
                <a:gd name="T2" fmla="*/ 90 w 107"/>
                <a:gd name="T3" fmla="*/ 17 h 132"/>
                <a:gd name="T4" fmla="*/ 107 w 107"/>
                <a:gd name="T5" fmla="*/ 66 h 132"/>
                <a:gd name="T6" fmla="*/ 94 w 107"/>
                <a:gd name="T7" fmla="*/ 111 h 132"/>
                <a:gd name="T8" fmla="*/ 76 w 107"/>
                <a:gd name="T9" fmla="*/ 127 h 132"/>
                <a:gd name="T10" fmla="*/ 53 w 107"/>
                <a:gd name="T11" fmla="*/ 132 h 132"/>
                <a:gd name="T12" fmla="*/ 12 w 107"/>
                <a:gd name="T13" fmla="*/ 110 h 132"/>
                <a:gd name="T14" fmla="*/ 0 w 107"/>
                <a:gd name="T15" fmla="*/ 66 h 132"/>
                <a:gd name="T16" fmla="*/ 15 w 107"/>
                <a:gd name="T17" fmla="*/ 17 h 132"/>
                <a:gd name="T18" fmla="*/ 54 w 107"/>
                <a:gd name="T19" fmla="*/ 0 h 132"/>
                <a:gd name="T20" fmla="*/ 53 w 107"/>
                <a:gd name="T21" fmla="*/ 23 h 132"/>
                <a:gd name="T22" fmla="*/ 34 w 107"/>
                <a:gd name="T23" fmla="*/ 35 h 132"/>
                <a:gd name="T24" fmla="*/ 27 w 107"/>
                <a:gd name="T25" fmla="*/ 66 h 132"/>
                <a:gd name="T26" fmla="*/ 34 w 107"/>
                <a:gd name="T27" fmla="*/ 97 h 132"/>
                <a:gd name="T28" fmla="*/ 44 w 107"/>
                <a:gd name="T29" fmla="*/ 106 h 132"/>
                <a:gd name="T30" fmla="*/ 53 w 107"/>
                <a:gd name="T31" fmla="*/ 109 h 132"/>
                <a:gd name="T32" fmla="*/ 67 w 107"/>
                <a:gd name="T33" fmla="*/ 104 h 132"/>
                <a:gd name="T34" fmla="*/ 77 w 107"/>
                <a:gd name="T35" fmla="*/ 87 h 132"/>
                <a:gd name="T36" fmla="*/ 80 w 107"/>
                <a:gd name="T37" fmla="*/ 66 h 132"/>
                <a:gd name="T38" fmla="*/ 73 w 107"/>
                <a:gd name="T39" fmla="*/ 35 h 132"/>
                <a:gd name="T40" fmla="*/ 53 w 107"/>
                <a:gd name="T41" fmla="*/ 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132">
                  <a:moveTo>
                    <a:pt x="54" y="0"/>
                  </a:moveTo>
                  <a:cubicBezTo>
                    <a:pt x="69" y="0"/>
                    <a:pt x="81" y="6"/>
                    <a:pt x="90" y="17"/>
                  </a:cubicBezTo>
                  <a:cubicBezTo>
                    <a:pt x="101" y="29"/>
                    <a:pt x="107" y="45"/>
                    <a:pt x="107" y="66"/>
                  </a:cubicBezTo>
                  <a:cubicBezTo>
                    <a:pt x="107" y="84"/>
                    <a:pt x="103" y="99"/>
                    <a:pt x="94" y="111"/>
                  </a:cubicBezTo>
                  <a:cubicBezTo>
                    <a:pt x="89" y="118"/>
                    <a:pt x="83" y="123"/>
                    <a:pt x="76" y="127"/>
                  </a:cubicBezTo>
                  <a:cubicBezTo>
                    <a:pt x="69" y="130"/>
                    <a:pt x="62" y="132"/>
                    <a:pt x="53" y="132"/>
                  </a:cubicBezTo>
                  <a:cubicBezTo>
                    <a:pt x="36" y="132"/>
                    <a:pt x="22" y="125"/>
                    <a:pt x="12" y="110"/>
                  </a:cubicBezTo>
                  <a:cubicBezTo>
                    <a:pt x="4" y="99"/>
                    <a:pt x="0" y="84"/>
                    <a:pt x="0" y="66"/>
                  </a:cubicBezTo>
                  <a:cubicBezTo>
                    <a:pt x="0" y="46"/>
                    <a:pt x="5" y="29"/>
                    <a:pt x="15" y="17"/>
                  </a:cubicBezTo>
                  <a:cubicBezTo>
                    <a:pt x="25" y="6"/>
                    <a:pt x="38" y="0"/>
                    <a:pt x="54" y="0"/>
                  </a:cubicBezTo>
                  <a:close/>
                  <a:moveTo>
                    <a:pt x="53" y="23"/>
                  </a:moveTo>
                  <a:cubicBezTo>
                    <a:pt x="45" y="23"/>
                    <a:pt x="38" y="27"/>
                    <a:pt x="34" y="35"/>
                  </a:cubicBezTo>
                  <a:cubicBezTo>
                    <a:pt x="29" y="44"/>
                    <a:pt x="27" y="54"/>
                    <a:pt x="27" y="66"/>
                  </a:cubicBezTo>
                  <a:cubicBezTo>
                    <a:pt x="27" y="78"/>
                    <a:pt x="29" y="89"/>
                    <a:pt x="34" y="97"/>
                  </a:cubicBezTo>
                  <a:cubicBezTo>
                    <a:pt x="36" y="101"/>
                    <a:pt x="39" y="104"/>
                    <a:pt x="44" y="106"/>
                  </a:cubicBezTo>
                  <a:cubicBezTo>
                    <a:pt x="47" y="108"/>
                    <a:pt x="50" y="109"/>
                    <a:pt x="53" y="109"/>
                  </a:cubicBezTo>
                  <a:cubicBezTo>
                    <a:pt x="59" y="109"/>
                    <a:pt x="63" y="107"/>
                    <a:pt x="67" y="104"/>
                  </a:cubicBezTo>
                  <a:cubicBezTo>
                    <a:pt x="71" y="100"/>
                    <a:pt x="75" y="94"/>
                    <a:pt x="77" y="87"/>
                  </a:cubicBezTo>
                  <a:cubicBezTo>
                    <a:pt x="79" y="80"/>
                    <a:pt x="80" y="73"/>
                    <a:pt x="80" y="66"/>
                  </a:cubicBezTo>
                  <a:cubicBezTo>
                    <a:pt x="80" y="54"/>
                    <a:pt x="77" y="43"/>
                    <a:pt x="73" y="35"/>
                  </a:cubicBezTo>
                  <a:cubicBezTo>
                    <a:pt x="68" y="27"/>
                    <a:pt x="61" y="23"/>
                    <a:pt x="5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6" name="Freeform 63"/>
            <p:cNvSpPr>
              <a:spLocks noEditPoints="1"/>
            </p:cNvSpPr>
            <p:nvPr userDrawn="1"/>
          </p:nvSpPr>
          <p:spPr bwMode="black">
            <a:xfrm>
              <a:off x="4244976" y="5791200"/>
              <a:ext cx="122238" cy="163513"/>
            </a:xfrm>
            <a:custGeom>
              <a:avLst/>
              <a:gdLst>
                <a:gd name="T0" fmla="*/ 0 w 94"/>
                <a:gd name="T1" fmla="*/ 126 h 126"/>
                <a:gd name="T2" fmla="*/ 0 w 94"/>
                <a:gd name="T3" fmla="*/ 0 h 126"/>
                <a:gd name="T4" fmla="*/ 49 w 94"/>
                <a:gd name="T5" fmla="*/ 0 h 126"/>
                <a:gd name="T6" fmla="*/ 78 w 94"/>
                <a:gd name="T7" fmla="*/ 9 h 126"/>
                <a:gd name="T8" fmla="*/ 90 w 94"/>
                <a:gd name="T9" fmla="*/ 35 h 126"/>
                <a:gd name="T10" fmla="*/ 81 w 94"/>
                <a:gd name="T11" fmla="*/ 59 h 126"/>
                <a:gd name="T12" fmla="*/ 72 w 94"/>
                <a:gd name="T13" fmla="*/ 66 h 126"/>
                <a:gd name="T14" fmla="*/ 84 w 94"/>
                <a:gd name="T15" fmla="*/ 76 h 126"/>
                <a:gd name="T16" fmla="*/ 88 w 94"/>
                <a:gd name="T17" fmla="*/ 89 h 126"/>
                <a:gd name="T18" fmla="*/ 89 w 94"/>
                <a:gd name="T19" fmla="*/ 108 h 126"/>
                <a:gd name="T20" fmla="*/ 91 w 94"/>
                <a:gd name="T21" fmla="*/ 121 h 126"/>
                <a:gd name="T22" fmla="*/ 94 w 94"/>
                <a:gd name="T23" fmla="*/ 126 h 126"/>
                <a:gd name="T24" fmla="*/ 66 w 94"/>
                <a:gd name="T25" fmla="*/ 126 h 126"/>
                <a:gd name="T26" fmla="*/ 64 w 94"/>
                <a:gd name="T27" fmla="*/ 119 h 126"/>
                <a:gd name="T28" fmla="*/ 63 w 94"/>
                <a:gd name="T29" fmla="*/ 102 h 126"/>
                <a:gd name="T30" fmla="*/ 59 w 94"/>
                <a:gd name="T31" fmla="*/ 85 h 126"/>
                <a:gd name="T32" fmla="*/ 51 w 94"/>
                <a:gd name="T33" fmla="*/ 77 h 126"/>
                <a:gd name="T34" fmla="*/ 43 w 94"/>
                <a:gd name="T35" fmla="*/ 76 h 126"/>
                <a:gd name="T36" fmla="*/ 27 w 94"/>
                <a:gd name="T37" fmla="*/ 76 h 126"/>
                <a:gd name="T38" fmla="*/ 27 w 94"/>
                <a:gd name="T39" fmla="*/ 126 h 126"/>
                <a:gd name="T40" fmla="*/ 0 w 94"/>
                <a:gd name="T41" fmla="*/ 126 h 126"/>
                <a:gd name="T42" fmla="*/ 27 w 94"/>
                <a:gd name="T43" fmla="*/ 56 h 126"/>
                <a:gd name="T44" fmla="*/ 42 w 94"/>
                <a:gd name="T45" fmla="*/ 56 h 126"/>
                <a:gd name="T46" fmla="*/ 59 w 94"/>
                <a:gd name="T47" fmla="*/ 51 h 126"/>
                <a:gd name="T48" fmla="*/ 63 w 94"/>
                <a:gd name="T49" fmla="*/ 38 h 126"/>
                <a:gd name="T50" fmla="*/ 56 w 94"/>
                <a:gd name="T51" fmla="*/ 24 h 126"/>
                <a:gd name="T52" fmla="*/ 43 w 94"/>
                <a:gd name="T53" fmla="*/ 22 h 126"/>
                <a:gd name="T54" fmla="*/ 27 w 94"/>
                <a:gd name="T55" fmla="*/ 22 h 126"/>
                <a:gd name="T56" fmla="*/ 27 w 94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0"/>
                    <a:pt x="71" y="3"/>
                    <a:pt x="78" y="9"/>
                  </a:cubicBezTo>
                  <a:cubicBezTo>
                    <a:pt x="86" y="15"/>
                    <a:pt x="90" y="24"/>
                    <a:pt x="90" y="35"/>
                  </a:cubicBezTo>
                  <a:cubicBezTo>
                    <a:pt x="90" y="45"/>
                    <a:pt x="87" y="53"/>
                    <a:pt x="81" y="59"/>
                  </a:cubicBezTo>
                  <a:cubicBezTo>
                    <a:pt x="79" y="62"/>
                    <a:pt x="76" y="64"/>
                    <a:pt x="72" y="66"/>
                  </a:cubicBezTo>
                  <a:cubicBezTo>
                    <a:pt x="77" y="68"/>
                    <a:pt x="81" y="71"/>
                    <a:pt x="84" y="76"/>
                  </a:cubicBezTo>
                  <a:cubicBezTo>
                    <a:pt x="85" y="79"/>
                    <a:pt x="87" y="83"/>
                    <a:pt x="88" y="89"/>
                  </a:cubicBezTo>
                  <a:cubicBezTo>
                    <a:pt x="88" y="91"/>
                    <a:pt x="88" y="97"/>
                    <a:pt x="89" y="108"/>
                  </a:cubicBezTo>
                  <a:cubicBezTo>
                    <a:pt x="90" y="115"/>
                    <a:pt x="90" y="119"/>
                    <a:pt x="91" y="121"/>
                  </a:cubicBezTo>
                  <a:cubicBezTo>
                    <a:pt x="92" y="122"/>
                    <a:pt x="92" y="124"/>
                    <a:pt x="94" y="126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65" y="124"/>
                    <a:pt x="64" y="121"/>
                    <a:pt x="64" y="119"/>
                  </a:cubicBezTo>
                  <a:cubicBezTo>
                    <a:pt x="64" y="117"/>
                    <a:pt x="63" y="112"/>
                    <a:pt x="63" y="102"/>
                  </a:cubicBezTo>
                  <a:cubicBezTo>
                    <a:pt x="62" y="94"/>
                    <a:pt x="61" y="88"/>
                    <a:pt x="59" y="85"/>
                  </a:cubicBezTo>
                  <a:cubicBezTo>
                    <a:pt x="57" y="81"/>
                    <a:pt x="55" y="78"/>
                    <a:pt x="51" y="77"/>
                  </a:cubicBezTo>
                  <a:cubicBezTo>
                    <a:pt x="49" y="77"/>
                    <a:pt x="46" y="76"/>
                    <a:pt x="4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2" y="56"/>
                    <a:pt x="42" y="56"/>
                    <a:pt x="42" y="56"/>
                  </a:cubicBezTo>
                  <a:cubicBezTo>
                    <a:pt x="50" y="56"/>
                    <a:pt x="56" y="54"/>
                    <a:pt x="59" y="51"/>
                  </a:cubicBezTo>
                  <a:cubicBezTo>
                    <a:pt x="61" y="48"/>
                    <a:pt x="63" y="44"/>
                    <a:pt x="63" y="38"/>
                  </a:cubicBezTo>
                  <a:cubicBezTo>
                    <a:pt x="63" y="32"/>
                    <a:pt x="61" y="27"/>
                    <a:pt x="56" y="24"/>
                  </a:cubicBezTo>
                  <a:cubicBezTo>
                    <a:pt x="54" y="23"/>
                    <a:pt x="49" y="22"/>
                    <a:pt x="43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7" name="Freeform 64"/>
            <p:cNvSpPr>
              <a:spLocks/>
            </p:cNvSpPr>
            <p:nvPr userDrawn="1"/>
          </p:nvSpPr>
          <p:spPr bwMode="black">
            <a:xfrm>
              <a:off x="44450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1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1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2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1 w 88"/>
                <a:gd name="T35" fmla="*/ 22 h 132"/>
                <a:gd name="T36" fmla="*/ 31 w 88"/>
                <a:gd name="T37" fmla="*/ 25 h 132"/>
                <a:gd name="T38" fmla="*/ 27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6 w 88"/>
                <a:gd name="T45" fmla="*/ 66 h 132"/>
                <a:gd name="T46" fmla="*/ 88 w 88"/>
                <a:gd name="T47" fmla="*/ 93 h 132"/>
                <a:gd name="T48" fmla="*/ 77 w 88"/>
                <a:gd name="T49" fmla="*/ 121 h 132"/>
                <a:gd name="T50" fmla="*/ 44 w 88"/>
                <a:gd name="T51" fmla="*/ 132 h 132"/>
                <a:gd name="T52" fmla="*/ 8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1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50" y="110"/>
                    <a:pt x="54" y="109"/>
                    <a:pt x="57" y="105"/>
                  </a:cubicBezTo>
                  <a:cubicBezTo>
                    <a:pt x="59" y="103"/>
                    <a:pt x="61" y="99"/>
                    <a:pt x="61" y="95"/>
                  </a:cubicBezTo>
                  <a:cubicBezTo>
                    <a:pt x="61" y="90"/>
                    <a:pt x="59" y="86"/>
                    <a:pt x="54" y="82"/>
                  </a:cubicBezTo>
                  <a:cubicBezTo>
                    <a:pt x="53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2" y="47"/>
                    <a:pt x="2" y="35"/>
                  </a:cubicBezTo>
                  <a:cubicBezTo>
                    <a:pt x="2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50" y="23"/>
                    <a:pt x="46" y="22"/>
                    <a:pt x="41" y="22"/>
                  </a:cubicBezTo>
                  <a:cubicBezTo>
                    <a:pt x="36" y="22"/>
                    <a:pt x="33" y="23"/>
                    <a:pt x="31" y="25"/>
                  </a:cubicBezTo>
                  <a:cubicBezTo>
                    <a:pt x="28" y="27"/>
                    <a:pt x="27" y="30"/>
                    <a:pt x="27" y="35"/>
                  </a:cubicBezTo>
                  <a:cubicBezTo>
                    <a:pt x="27" y="39"/>
                    <a:pt x="29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2" y="57"/>
                    <a:pt x="70" y="61"/>
                    <a:pt x="76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7" y="121"/>
                  </a:cubicBezTo>
                  <a:cubicBezTo>
                    <a:pt x="68" y="128"/>
                    <a:pt x="58" y="132"/>
                    <a:pt x="44" y="132"/>
                  </a:cubicBezTo>
                  <a:cubicBezTo>
                    <a:pt x="28" y="132"/>
                    <a:pt x="16" y="126"/>
                    <a:pt x="8" y="114"/>
                  </a:cubicBezTo>
                  <a:cubicBezTo>
                    <a:pt x="4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8" name="Freeform 65"/>
            <p:cNvSpPr>
              <a:spLocks/>
            </p:cNvSpPr>
            <p:nvPr userDrawn="1"/>
          </p:nvSpPr>
          <p:spPr bwMode="black">
            <a:xfrm>
              <a:off x="4583113" y="5791200"/>
              <a:ext cx="122238" cy="163513"/>
            </a:xfrm>
            <a:custGeom>
              <a:avLst/>
              <a:gdLst>
                <a:gd name="T0" fmla="*/ 0 w 77"/>
                <a:gd name="T1" fmla="*/ 103 h 103"/>
                <a:gd name="T2" fmla="*/ 0 w 77"/>
                <a:gd name="T3" fmla="*/ 0 h 103"/>
                <a:gd name="T4" fmla="*/ 22 w 77"/>
                <a:gd name="T5" fmla="*/ 0 h 103"/>
                <a:gd name="T6" fmla="*/ 22 w 77"/>
                <a:gd name="T7" fmla="*/ 39 h 103"/>
                <a:gd name="T8" fmla="*/ 55 w 77"/>
                <a:gd name="T9" fmla="*/ 39 h 103"/>
                <a:gd name="T10" fmla="*/ 55 w 77"/>
                <a:gd name="T11" fmla="*/ 0 h 103"/>
                <a:gd name="T12" fmla="*/ 77 w 77"/>
                <a:gd name="T13" fmla="*/ 0 h 103"/>
                <a:gd name="T14" fmla="*/ 77 w 77"/>
                <a:gd name="T15" fmla="*/ 103 h 103"/>
                <a:gd name="T16" fmla="*/ 55 w 77"/>
                <a:gd name="T17" fmla="*/ 103 h 103"/>
                <a:gd name="T18" fmla="*/ 55 w 77"/>
                <a:gd name="T19" fmla="*/ 58 h 103"/>
                <a:gd name="T20" fmla="*/ 22 w 77"/>
                <a:gd name="T21" fmla="*/ 58 h 103"/>
                <a:gd name="T22" fmla="*/ 22 w 77"/>
                <a:gd name="T23" fmla="*/ 103 h 103"/>
                <a:gd name="T24" fmla="*/ 0 w 7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39"/>
                  </a:lnTo>
                  <a:lnTo>
                    <a:pt x="55" y="39"/>
                  </a:lnTo>
                  <a:lnTo>
                    <a:pt x="55" y="0"/>
                  </a:lnTo>
                  <a:lnTo>
                    <a:pt x="77" y="0"/>
                  </a:lnTo>
                  <a:lnTo>
                    <a:pt x="77" y="103"/>
                  </a:lnTo>
                  <a:lnTo>
                    <a:pt x="55" y="103"/>
                  </a:lnTo>
                  <a:lnTo>
                    <a:pt x="55" y="58"/>
                  </a:lnTo>
                  <a:lnTo>
                    <a:pt x="22" y="58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9" name="Freeform 66"/>
            <p:cNvSpPr>
              <a:spLocks noEditPoints="1"/>
            </p:cNvSpPr>
            <p:nvPr userDrawn="1"/>
          </p:nvSpPr>
          <p:spPr bwMode="black">
            <a:xfrm>
              <a:off x="4722813" y="5791200"/>
              <a:ext cx="139700" cy="163513"/>
            </a:xfrm>
            <a:custGeom>
              <a:avLst/>
              <a:gdLst>
                <a:gd name="T0" fmla="*/ 33 w 88"/>
                <a:gd name="T1" fmla="*/ 0 h 103"/>
                <a:gd name="T2" fmla="*/ 55 w 88"/>
                <a:gd name="T3" fmla="*/ 0 h 103"/>
                <a:gd name="T4" fmla="*/ 88 w 88"/>
                <a:gd name="T5" fmla="*/ 103 h 103"/>
                <a:gd name="T6" fmla="*/ 65 w 88"/>
                <a:gd name="T7" fmla="*/ 103 h 103"/>
                <a:gd name="T8" fmla="*/ 58 w 88"/>
                <a:gd name="T9" fmla="*/ 80 h 103"/>
                <a:gd name="T10" fmla="*/ 29 w 88"/>
                <a:gd name="T11" fmla="*/ 80 h 103"/>
                <a:gd name="T12" fmla="*/ 23 w 88"/>
                <a:gd name="T13" fmla="*/ 103 h 103"/>
                <a:gd name="T14" fmla="*/ 0 w 88"/>
                <a:gd name="T15" fmla="*/ 103 h 103"/>
                <a:gd name="T16" fmla="*/ 33 w 88"/>
                <a:gd name="T17" fmla="*/ 0 h 103"/>
                <a:gd name="T18" fmla="*/ 34 w 88"/>
                <a:gd name="T19" fmla="*/ 63 h 103"/>
                <a:gd name="T20" fmla="*/ 54 w 88"/>
                <a:gd name="T21" fmla="*/ 63 h 103"/>
                <a:gd name="T22" fmla="*/ 43 w 88"/>
                <a:gd name="T23" fmla="*/ 28 h 103"/>
                <a:gd name="T24" fmla="*/ 34 w 88"/>
                <a:gd name="T25" fmla="*/ 6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03">
                  <a:moveTo>
                    <a:pt x="33" y="0"/>
                  </a:moveTo>
                  <a:lnTo>
                    <a:pt x="55" y="0"/>
                  </a:lnTo>
                  <a:lnTo>
                    <a:pt x="88" y="103"/>
                  </a:lnTo>
                  <a:lnTo>
                    <a:pt x="65" y="103"/>
                  </a:lnTo>
                  <a:lnTo>
                    <a:pt x="58" y="80"/>
                  </a:lnTo>
                  <a:lnTo>
                    <a:pt x="29" y="80"/>
                  </a:lnTo>
                  <a:lnTo>
                    <a:pt x="23" y="103"/>
                  </a:lnTo>
                  <a:lnTo>
                    <a:pt x="0" y="103"/>
                  </a:lnTo>
                  <a:lnTo>
                    <a:pt x="33" y="0"/>
                  </a:lnTo>
                  <a:close/>
                  <a:moveTo>
                    <a:pt x="34" y="63"/>
                  </a:moveTo>
                  <a:lnTo>
                    <a:pt x="54" y="63"/>
                  </a:lnTo>
                  <a:lnTo>
                    <a:pt x="43" y="28"/>
                  </a:lnTo>
                  <a:lnTo>
                    <a:pt x="34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0" name="Freeform 67"/>
            <p:cNvSpPr>
              <a:spLocks noEditPoints="1"/>
            </p:cNvSpPr>
            <p:nvPr userDrawn="1"/>
          </p:nvSpPr>
          <p:spPr bwMode="black">
            <a:xfrm>
              <a:off x="4879976" y="5791200"/>
              <a:ext cx="120650" cy="163513"/>
            </a:xfrm>
            <a:custGeom>
              <a:avLst/>
              <a:gdLst>
                <a:gd name="T0" fmla="*/ 0 w 93"/>
                <a:gd name="T1" fmla="*/ 126 h 126"/>
                <a:gd name="T2" fmla="*/ 0 w 93"/>
                <a:gd name="T3" fmla="*/ 0 h 126"/>
                <a:gd name="T4" fmla="*/ 48 w 93"/>
                <a:gd name="T5" fmla="*/ 0 h 126"/>
                <a:gd name="T6" fmla="*/ 77 w 93"/>
                <a:gd name="T7" fmla="*/ 9 h 126"/>
                <a:gd name="T8" fmla="*/ 89 w 93"/>
                <a:gd name="T9" fmla="*/ 35 h 126"/>
                <a:gd name="T10" fmla="*/ 81 w 93"/>
                <a:gd name="T11" fmla="*/ 59 h 126"/>
                <a:gd name="T12" fmla="*/ 71 w 93"/>
                <a:gd name="T13" fmla="*/ 66 h 126"/>
                <a:gd name="T14" fmla="*/ 83 w 93"/>
                <a:gd name="T15" fmla="*/ 76 h 126"/>
                <a:gd name="T16" fmla="*/ 87 w 93"/>
                <a:gd name="T17" fmla="*/ 89 h 126"/>
                <a:gd name="T18" fmla="*/ 89 w 93"/>
                <a:gd name="T19" fmla="*/ 108 h 126"/>
                <a:gd name="T20" fmla="*/ 91 w 93"/>
                <a:gd name="T21" fmla="*/ 121 h 126"/>
                <a:gd name="T22" fmla="*/ 93 w 93"/>
                <a:gd name="T23" fmla="*/ 126 h 126"/>
                <a:gd name="T24" fmla="*/ 65 w 93"/>
                <a:gd name="T25" fmla="*/ 126 h 126"/>
                <a:gd name="T26" fmla="*/ 63 w 93"/>
                <a:gd name="T27" fmla="*/ 119 h 126"/>
                <a:gd name="T28" fmla="*/ 62 w 93"/>
                <a:gd name="T29" fmla="*/ 102 h 126"/>
                <a:gd name="T30" fmla="*/ 59 w 93"/>
                <a:gd name="T31" fmla="*/ 85 h 126"/>
                <a:gd name="T32" fmla="*/ 50 w 93"/>
                <a:gd name="T33" fmla="*/ 77 h 126"/>
                <a:gd name="T34" fmla="*/ 42 w 93"/>
                <a:gd name="T35" fmla="*/ 76 h 126"/>
                <a:gd name="T36" fmla="*/ 27 w 93"/>
                <a:gd name="T37" fmla="*/ 76 h 126"/>
                <a:gd name="T38" fmla="*/ 27 w 93"/>
                <a:gd name="T39" fmla="*/ 126 h 126"/>
                <a:gd name="T40" fmla="*/ 0 w 93"/>
                <a:gd name="T41" fmla="*/ 126 h 126"/>
                <a:gd name="T42" fmla="*/ 27 w 93"/>
                <a:gd name="T43" fmla="*/ 56 h 126"/>
                <a:gd name="T44" fmla="*/ 41 w 93"/>
                <a:gd name="T45" fmla="*/ 56 h 126"/>
                <a:gd name="T46" fmla="*/ 58 w 93"/>
                <a:gd name="T47" fmla="*/ 51 h 126"/>
                <a:gd name="T48" fmla="*/ 62 w 93"/>
                <a:gd name="T49" fmla="*/ 38 h 126"/>
                <a:gd name="T50" fmla="*/ 56 w 93"/>
                <a:gd name="T51" fmla="*/ 24 h 126"/>
                <a:gd name="T52" fmla="*/ 42 w 93"/>
                <a:gd name="T53" fmla="*/ 22 h 126"/>
                <a:gd name="T54" fmla="*/ 27 w 93"/>
                <a:gd name="T55" fmla="*/ 22 h 126"/>
                <a:gd name="T56" fmla="*/ 27 w 93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1" y="0"/>
                    <a:pt x="70" y="3"/>
                    <a:pt x="77" y="9"/>
                  </a:cubicBezTo>
                  <a:cubicBezTo>
                    <a:pt x="85" y="15"/>
                    <a:pt x="89" y="24"/>
                    <a:pt x="89" y="35"/>
                  </a:cubicBezTo>
                  <a:cubicBezTo>
                    <a:pt x="89" y="45"/>
                    <a:pt x="86" y="53"/>
                    <a:pt x="81" y="59"/>
                  </a:cubicBezTo>
                  <a:cubicBezTo>
                    <a:pt x="78" y="62"/>
                    <a:pt x="75" y="64"/>
                    <a:pt x="71" y="66"/>
                  </a:cubicBezTo>
                  <a:cubicBezTo>
                    <a:pt x="76" y="68"/>
                    <a:pt x="80" y="71"/>
                    <a:pt x="83" y="76"/>
                  </a:cubicBezTo>
                  <a:cubicBezTo>
                    <a:pt x="85" y="79"/>
                    <a:pt x="86" y="83"/>
                    <a:pt x="87" y="89"/>
                  </a:cubicBezTo>
                  <a:cubicBezTo>
                    <a:pt x="87" y="91"/>
                    <a:pt x="88" y="97"/>
                    <a:pt x="89" y="108"/>
                  </a:cubicBezTo>
                  <a:cubicBezTo>
                    <a:pt x="89" y="115"/>
                    <a:pt x="90" y="119"/>
                    <a:pt x="91" y="121"/>
                  </a:cubicBezTo>
                  <a:cubicBezTo>
                    <a:pt x="91" y="122"/>
                    <a:pt x="92" y="124"/>
                    <a:pt x="93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4" y="124"/>
                    <a:pt x="64" y="121"/>
                    <a:pt x="63" y="119"/>
                  </a:cubicBezTo>
                  <a:cubicBezTo>
                    <a:pt x="63" y="117"/>
                    <a:pt x="63" y="112"/>
                    <a:pt x="62" y="102"/>
                  </a:cubicBezTo>
                  <a:cubicBezTo>
                    <a:pt x="61" y="94"/>
                    <a:pt x="60" y="88"/>
                    <a:pt x="59" y="85"/>
                  </a:cubicBezTo>
                  <a:cubicBezTo>
                    <a:pt x="57" y="81"/>
                    <a:pt x="54" y="78"/>
                    <a:pt x="50" y="77"/>
                  </a:cubicBezTo>
                  <a:cubicBezTo>
                    <a:pt x="48" y="77"/>
                    <a:pt x="46" y="76"/>
                    <a:pt x="42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1" y="56"/>
                    <a:pt x="41" y="56"/>
                    <a:pt x="41" y="56"/>
                  </a:cubicBezTo>
                  <a:cubicBezTo>
                    <a:pt x="50" y="56"/>
                    <a:pt x="55" y="54"/>
                    <a:pt x="58" y="51"/>
                  </a:cubicBezTo>
                  <a:cubicBezTo>
                    <a:pt x="61" y="48"/>
                    <a:pt x="62" y="44"/>
                    <a:pt x="62" y="38"/>
                  </a:cubicBezTo>
                  <a:cubicBezTo>
                    <a:pt x="62" y="32"/>
                    <a:pt x="60" y="27"/>
                    <a:pt x="56" y="24"/>
                  </a:cubicBezTo>
                  <a:cubicBezTo>
                    <a:pt x="53" y="23"/>
                    <a:pt x="48" y="22"/>
                    <a:pt x="42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1" name="Freeform 68"/>
            <p:cNvSpPr>
              <a:spLocks/>
            </p:cNvSpPr>
            <p:nvPr userDrawn="1"/>
          </p:nvSpPr>
          <p:spPr bwMode="black">
            <a:xfrm>
              <a:off x="502602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2" name="Freeform 69"/>
            <p:cNvSpPr>
              <a:spLocks/>
            </p:cNvSpPr>
            <p:nvPr userDrawn="1"/>
          </p:nvSpPr>
          <p:spPr bwMode="black">
            <a:xfrm>
              <a:off x="5092701" y="5791200"/>
              <a:ext cx="120650" cy="163513"/>
            </a:xfrm>
            <a:custGeom>
              <a:avLst/>
              <a:gdLst>
                <a:gd name="T0" fmla="*/ 0 w 76"/>
                <a:gd name="T1" fmla="*/ 103 h 103"/>
                <a:gd name="T2" fmla="*/ 0 w 76"/>
                <a:gd name="T3" fmla="*/ 0 h 103"/>
                <a:gd name="T4" fmla="*/ 22 w 76"/>
                <a:gd name="T5" fmla="*/ 0 h 103"/>
                <a:gd name="T6" fmla="*/ 55 w 76"/>
                <a:gd name="T7" fmla="*/ 66 h 103"/>
                <a:gd name="T8" fmla="*/ 55 w 76"/>
                <a:gd name="T9" fmla="*/ 0 h 103"/>
                <a:gd name="T10" fmla="*/ 76 w 76"/>
                <a:gd name="T11" fmla="*/ 0 h 103"/>
                <a:gd name="T12" fmla="*/ 76 w 76"/>
                <a:gd name="T13" fmla="*/ 103 h 103"/>
                <a:gd name="T14" fmla="*/ 54 w 76"/>
                <a:gd name="T15" fmla="*/ 103 h 103"/>
                <a:gd name="T16" fmla="*/ 21 w 76"/>
                <a:gd name="T17" fmla="*/ 37 h 103"/>
                <a:gd name="T18" fmla="*/ 21 w 76"/>
                <a:gd name="T19" fmla="*/ 103 h 103"/>
                <a:gd name="T20" fmla="*/ 0 w 76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55" y="66"/>
                  </a:lnTo>
                  <a:lnTo>
                    <a:pt x="55" y="0"/>
                  </a:lnTo>
                  <a:lnTo>
                    <a:pt x="76" y="0"/>
                  </a:lnTo>
                  <a:lnTo>
                    <a:pt x="76" y="103"/>
                  </a:lnTo>
                  <a:lnTo>
                    <a:pt x="54" y="103"/>
                  </a:lnTo>
                  <a:lnTo>
                    <a:pt x="21" y="37"/>
                  </a:lnTo>
                  <a:lnTo>
                    <a:pt x="21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3" name="Freeform 70"/>
            <p:cNvSpPr>
              <a:spLocks/>
            </p:cNvSpPr>
            <p:nvPr userDrawn="1"/>
          </p:nvSpPr>
          <p:spPr bwMode="black">
            <a:xfrm>
              <a:off x="5237163" y="5788025"/>
              <a:ext cx="133350" cy="171450"/>
            </a:xfrm>
            <a:custGeom>
              <a:avLst/>
              <a:gdLst>
                <a:gd name="T0" fmla="*/ 102 w 102"/>
                <a:gd name="T1" fmla="*/ 129 h 132"/>
                <a:gd name="T2" fmla="*/ 82 w 102"/>
                <a:gd name="T3" fmla="*/ 129 h 132"/>
                <a:gd name="T4" fmla="*/ 82 w 102"/>
                <a:gd name="T5" fmla="*/ 115 h 132"/>
                <a:gd name="T6" fmla="*/ 73 w 102"/>
                <a:gd name="T7" fmla="*/ 124 h 132"/>
                <a:gd name="T8" fmla="*/ 51 w 102"/>
                <a:gd name="T9" fmla="*/ 132 h 132"/>
                <a:gd name="T10" fmla="*/ 14 w 102"/>
                <a:gd name="T11" fmla="*/ 113 h 132"/>
                <a:gd name="T12" fmla="*/ 0 w 102"/>
                <a:gd name="T13" fmla="*/ 67 h 132"/>
                <a:gd name="T14" fmla="*/ 14 w 102"/>
                <a:gd name="T15" fmla="*/ 20 h 132"/>
                <a:gd name="T16" fmla="*/ 54 w 102"/>
                <a:gd name="T17" fmla="*/ 0 h 132"/>
                <a:gd name="T18" fmla="*/ 89 w 102"/>
                <a:gd name="T19" fmla="*/ 16 h 132"/>
                <a:gd name="T20" fmla="*/ 100 w 102"/>
                <a:gd name="T21" fmla="*/ 39 h 132"/>
                <a:gd name="T22" fmla="*/ 100 w 102"/>
                <a:gd name="T23" fmla="*/ 45 h 132"/>
                <a:gd name="T24" fmla="*/ 74 w 102"/>
                <a:gd name="T25" fmla="*/ 45 h 132"/>
                <a:gd name="T26" fmla="*/ 70 w 102"/>
                <a:gd name="T27" fmla="*/ 32 h 132"/>
                <a:gd name="T28" fmla="*/ 53 w 102"/>
                <a:gd name="T29" fmla="*/ 23 h 132"/>
                <a:gd name="T30" fmla="*/ 34 w 102"/>
                <a:gd name="T31" fmla="*/ 35 h 132"/>
                <a:gd name="T32" fmla="*/ 27 w 102"/>
                <a:gd name="T33" fmla="*/ 66 h 132"/>
                <a:gd name="T34" fmla="*/ 35 w 102"/>
                <a:gd name="T35" fmla="*/ 99 h 132"/>
                <a:gd name="T36" fmla="*/ 54 w 102"/>
                <a:gd name="T37" fmla="*/ 109 h 132"/>
                <a:gd name="T38" fmla="*/ 72 w 102"/>
                <a:gd name="T39" fmla="*/ 100 h 132"/>
                <a:gd name="T40" fmla="*/ 77 w 102"/>
                <a:gd name="T41" fmla="*/ 81 h 132"/>
                <a:gd name="T42" fmla="*/ 55 w 102"/>
                <a:gd name="T43" fmla="*/ 81 h 132"/>
                <a:gd name="T44" fmla="*/ 55 w 102"/>
                <a:gd name="T45" fmla="*/ 61 h 132"/>
                <a:gd name="T46" fmla="*/ 102 w 102"/>
                <a:gd name="T47" fmla="*/ 61 h 132"/>
                <a:gd name="T48" fmla="*/ 102 w 102"/>
                <a:gd name="T49" fmla="*/ 1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32">
                  <a:moveTo>
                    <a:pt x="102" y="129"/>
                  </a:moveTo>
                  <a:cubicBezTo>
                    <a:pt x="82" y="129"/>
                    <a:pt x="82" y="129"/>
                    <a:pt x="82" y="129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9" y="119"/>
                    <a:pt x="76" y="122"/>
                    <a:pt x="73" y="124"/>
                  </a:cubicBezTo>
                  <a:cubicBezTo>
                    <a:pt x="67" y="129"/>
                    <a:pt x="59" y="132"/>
                    <a:pt x="51" y="132"/>
                  </a:cubicBezTo>
                  <a:cubicBezTo>
                    <a:pt x="35" y="132"/>
                    <a:pt x="23" y="125"/>
                    <a:pt x="14" y="113"/>
                  </a:cubicBezTo>
                  <a:cubicBezTo>
                    <a:pt x="5" y="101"/>
                    <a:pt x="0" y="85"/>
                    <a:pt x="0" y="67"/>
                  </a:cubicBezTo>
                  <a:cubicBezTo>
                    <a:pt x="0" y="48"/>
                    <a:pt x="5" y="33"/>
                    <a:pt x="14" y="20"/>
                  </a:cubicBezTo>
                  <a:cubicBezTo>
                    <a:pt x="24" y="7"/>
                    <a:pt x="37" y="0"/>
                    <a:pt x="54" y="0"/>
                  </a:cubicBezTo>
                  <a:cubicBezTo>
                    <a:pt x="68" y="0"/>
                    <a:pt x="79" y="5"/>
                    <a:pt x="89" y="16"/>
                  </a:cubicBezTo>
                  <a:cubicBezTo>
                    <a:pt x="94" y="23"/>
                    <a:pt x="98" y="30"/>
                    <a:pt x="100" y="39"/>
                  </a:cubicBezTo>
                  <a:cubicBezTo>
                    <a:pt x="100" y="40"/>
                    <a:pt x="100" y="42"/>
                    <a:pt x="100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3" y="40"/>
                    <a:pt x="72" y="35"/>
                    <a:pt x="70" y="32"/>
                  </a:cubicBezTo>
                  <a:cubicBezTo>
                    <a:pt x="66" y="26"/>
                    <a:pt x="60" y="23"/>
                    <a:pt x="53" y="23"/>
                  </a:cubicBezTo>
                  <a:cubicBezTo>
                    <a:pt x="45" y="23"/>
                    <a:pt x="39" y="27"/>
                    <a:pt x="34" y="35"/>
                  </a:cubicBezTo>
                  <a:cubicBezTo>
                    <a:pt x="30" y="43"/>
                    <a:pt x="27" y="53"/>
                    <a:pt x="27" y="66"/>
                  </a:cubicBezTo>
                  <a:cubicBezTo>
                    <a:pt x="27" y="80"/>
                    <a:pt x="30" y="91"/>
                    <a:pt x="35" y="99"/>
                  </a:cubicBezTo>
                  <a:cubicBezTo>
                    <a:pt x="39" y="106"/>
                    <a:pt x="46" y="109"/>
                    <a:pt x="54" y="109"/>
                  </a:cubicBezTo>
                  <a:cubicBezTo>
                    <a:pt x="62" y="109"/>
                    <a:pt x="68" y="106"/>
                    <a:pt x="72" y="100"/>
                  </a:cubicBezTo>
                  <a:cubicBezTo>
                    <a:pt x="75" y="95"/>
                    <a:pt x="77" y="89"/>
                    <a:pt x="77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02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4" name="Freeform 71"/>
            <p:cNvSpPr>
              <a:spLocks/>
            </p:cNvSpPr>
            <p:nvPr userDrawn="1"/>
          </p:nvSpPr>
          <p:spPr bwMode="black">
            <a:xfrm>
              <a:off x="5400676" y="5919788"/>
              <a:ext cx="36513" cy="34925"/>
            </a:xfrm>
            <a:custGeom>
              <a:avLst/>
              <a:gdLst>
                <a:gd name="T0" fmla="*/ 23 w 23"/>
                <a:gd name="T1" fmla="*/ 0 h 22"/>
                <a:gd name="T2" fmla="*/ 23 w 23"/>
                <a:gd name="T3" fmla="*/ 22 h 22"/>
                <a:gd name="T4" fmla="*/ 0 w 23"/>
                <a:gd name="T5" fmla="*/ 22 h 22"/>
                <a:gd name="T6" fmla="*/ 0 w 23"/>
                <a:gd name="T7" fmla="*/ 0 h 22"/>
                <a:gd name="T8" fmla="*/ 12 w 23"/>
                <a:gd name="T9" fmla="*/ 0 h 22"/>
                <a:gd name="T10" fmla="*/ 23 w 23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2">
                  <a:moveTo>
                    <a:pt x="23" y="0"/>
                  </a:moveTo>
                  <a:lnTo>
                    <a:pt x="23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</p:spTree>
    <p:extLst>
      <p:ext uri="{BB962C8B-B14F-4D97-AF65-F5344CB8AC3E}">
        <p14:creationId xmlns:p14="http://schemas.microsoft.com/office/powerpoint/2010/main" val="396823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vertical right transparent">
    <p:bg bwMode="ltGray"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platzhalter 1"/>
          <p:cNvSpPr>
            <a:spLocks noGrp="1"/>
          </p:cNvSpPr>
          <p:nvPr>
            <p:ph type="ctrTitle" hasCustomPrompt="1"/>
          </p:nvPr>
        </p:nvSpPr>
        <p:spPr bwMode="black">
          <a:xfrm>
            <a:off x="6438682" y="342732"/>
            <a:ext cx="5410640" cy="2638343"/>
          </a:xfrm>
          <a:noFill/>
        </p:spPr>
        <p:txBody>
          <a:bodyPr wrap="square" lIns="0" tIns="0">
            <a:noAutofit/>
          </a:bodyPr>
          <a:lstStyle>
            <a:lvl1pPr>
              <a:defRPr sz="6349" smtClean="0">
                <a:solidFill>
                  <a:schemeClr val="bg1"/>
                </a:solidFill>
                <a:latin typeface="TeleGrotesk Next Ultra" pitchFamily="2" charset="0"/>
                <a:sym typeface="TeleGrotesk Next Ultra" pitchFamily="2" charset="0"/>
              </a:defRPr>
            </a:lvl1pPr>
          </a:lstStyle>
          <a:p>
            <a:r>
              <a:rPr lang="en-US" dirty="0"/>
              <a:t>next Ultra</a:t>
            </a:r>
            <a:br>
              <a:rPr lang="en-US" dirty="0"/>
            </a:br>
            <a:r>
              <a:rPr lang="en-US" dirty="0"/>
              <a:t>(60) 75 90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6438680" y="3429000"/>
            <a:ext cx="5410641" cy="10668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>
                <a:solidFill>
                  <a:schemeClr val="bg1"/>
                </a:solidFill>
              </a:defRPr>
            </a:lvl1pPr>
            <a:lvl2pPr>
              <a:defRPr lang="de-DE" smtClean="0">
                <a:solidFill>
                  <a:schemeClr val="bg1"/>
                </a:solidFill>
              </a:defRPr>
            </a:lvl2pPr>
            <a:lvl3pPr>
              <a:defRPr lang="de-DE" smtClean="0">
                <a:solidFill>
                  <a:schemeClr val="bg1"/>
                </a:solidFill>
              </a:defRPr>
            </a:lvl3pPr>
            <a:lvl4pPr>
              <a:defRPr lang="de-DE" smtClean="0">
                <a:solidFill>
                  <a:schemeClr val="bg1"/>
                </a:solidFill>
              </a:defRPr>
            </a:lvl4pPr>
            <a:lvl5pPr>
              <a:defRPr lang="de-DE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 </a:t>
            </a:r>
            <a:r>
              <a:rPr lang="en-US" dirty="0" err="1"/>
              <a:t>TeleGrotesk</a:t>
            </a:r>
            <a:r>
              <a:rPr lang="en-US" dirty="0"/>
              <a:t> Next bold 18 </a:t>
            </a:r>
            <a:r>
              <a:rPr lang="en-US" dirty="0" err="1"/>
              <a:t>pt</a:t>
            </a:r>
            <a:endParaRPr lang="en-US" dirty="0"/>
          </a:p>
        </p:txBody>
      </p:sp>
      <p:grpSp>
        <p:nvGrpSpPr>
          <p:cNvPr id="7" name="Gruppieren 6"/>
          <p:cNvGrpSpPr/>
          <p:nvPr userDrawn="1"/>
        </p:nvGrpSpPr>
        <p:grpSpPr bwMode="black">
          <a:xfrm>
            <a:off x="6440359" y="5833164"/>
            <a:ext cx="1390876" cy="687145"/>
            <a:chOff x="323850" y="5511800"/>
            <a:chExt cx="1314450" cy="649288"/>
          </a:xfrm>
        </p:grpSpPr>
        <p:sp>
          <p:nvSpPr>
            <p:cNvPr id="8" name="Freeform 26"/>
            <p:cNvSpPr>
              <a:spLocks/>
            </p:cNvSpPr>
            <p:nvPr userDrawn="1"/>
          </p:nvSpPr>
          <p:spPr bwMode="black">
            <a:xfrm>
              <a:off x="323850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42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42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1" name="Freeform 27"/>
            <p:cNvSpPr>
              <a:spLocks/>
            </p:cNvSpPr>
            <p:nvPr userDrawn="1"/>
          </p:nvSpPr>
          <p:spPr bwMode="black">
            <a:xfrm>
              <a:off x="723900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3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3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2" name="Freeform 28"/>
            <p:cNvSpPr>
              <a:spLocks/>
            </p:cNvSpPr>
            <p:nvPr userDrawn="1"/>
          </p:nvSpPr>
          <p:spPr bwMode="black">
            <a:xfrm>
              <a:off x="1116013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39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39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3" name="Freeform 29"/>
            <p:cNvSpPr>
              <a:spLocks/>
            </p:cNvSpPr>
            <p:nvPr userDrawn="1"/>
          </p:nvSpPr>
          <p:spPr bwMode="black">
            <a:xfrm>
              <a:off x="1508125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4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4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4" name="Freeform 30"/>
            <p:cNvSpPr>
              <a:spLocks/>
            </p:cNvSpPr>
            <p:nvPr userDrawn="1"/>
          </p:nvSpPr>
          <p:spPr bwMode="black">
            <a:xfrm>
              <a:off x="323850" y="5511800"/>
              <a:ext cx="530225" cy="649288"/>
            </a:xfrm>
            <a:custGeom>
              <a:avLst/>
              <a:gdLst>
                <a:gd name="T0" fmla="*/ 306 w 310"/>
                <a:gd name="T1" fmla="*/ 0 h 378"/>
                <a:gd name="T2" fmla="*/ 4 w 310"/>
                <a:gd name="T3" fmla="*/ 0 h 378"/>
                <a:gd name="T4" fmla="*/ 0 w 310"/>
                <a:gd name="T5" fmla="*/ 133 h 378"/>
                <a:gd name="T6" fmla="*/ 20 w 310"/>
                <a:gd name="T7" fmla="*/ 136 h 378"/>
                <a:gd name="T8" fmla="*/ 51 w 310"/>
                <a:gd name="T9" fmla="*/ 49 h 378"/>
                <a:gd name="T10" fmla="*/ 125 w 310"/>
                <a:gd name="T11" fmla="*/ 18 h 378"/>
                <a:gd name="T12" fmla="*/ 125 w 310"/>
                <a:gd name="T13" fmla="*/ 297 h 378"/>
                <a:gd name="T14" fmla="*/ 114 w 310"/>
                <a:gd name="T15" fmla="*/ 344 h 378"/>
                <a:gd name="T16" fmla="*/ 84 w 310"/>
                <a:gd name="T17" fmla="*/ 356 h 378"/>
                <a:gd name="T18" fmla="*/ 62 w 310"/>
                <a:gd name="T19" fmla="*/ 356 h 378"/>
                <a:gd name="T20" fmla="*/ 62 w 310"/>
                <a:gd name="T21" fmla="*/ 378 h 378"/>
                <a:gd name="T22" fmla="*/ 248 w 310"/>
                <a:gd name="T23" fmla="*/ 378 h 378"/>
                <a:gd name="T24" fmla="*/ 248 w 310"/>
                <a:gd name="T25" fmla="*/ 356 h 378"/>
                <a:gd name="T26" fmla="*/ 227 w 310"/>
                <a:gd name="T27" fmla="*/ 356 h 378"/>
                <a:gd name="T28" fmla="*/ 196 w 310"/>
                <a:gd name="T29" fmla="*/ 344 h 378"/>
                <a:gd name="T30" fmla="*/ 185 w 310"/>
                <a:gd name="T31" fmla="*/ 297 h 378"/>
                <a:gd name="T32" fmla="*/ 185 w 310"/>
                <a:gd name="T33" fmla="*/ 18 h 378"/>
                <a:gd name="T34" fmla="*/ 259 w 310"/>
                <a:gd name="T35" fmla="*/ 49 h 378"/>
                <a:gd name="T36" fmla="*/ 290 w 310"/>
                <a:gd name="T37" fmla="*/ 136 h 378"/>
                <a:gd name="T38" fmla="*/ 310 w 310"/>
                <a:gd name="T39" fmla="*/ 133 h 378"/>
                <a:gd name="T40" fmla="*/ 306 w 310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" h="378">
                  <a:moveTo>
                    <a:pt x="3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24" y="97"/>
                    <a:pt x="34" y="68"/>
                    <a:pt x="51" y="49"/>
                  </a:cubicBezTo>
                  <a:cubicBezTo>
                    <a:pt x="69" y="29"/>
                    <a:pt x="93" y="19"/>
                    <a:pt x="125" y="18"/>
                  </a:cubicBezTo>
                  <a:cubicBezTo>
                    <a:pt x="125" y="297"/>
                    <a:pt x="125" y="297"/>
                    <a:pt x="125" y="297"/>
                  </a:cubicBezTo>
                  <a:cubicBezTo>
                    <a:pt x="125" y="321"/>
                    <a:pt x="122" y="337"/>
                    <a:pt x="114" y="344"/>
                  </a:cubicBezTo>
                  <a:cubicBezTo>
                    <a:pt x="108" y="350"/>
                    <a:pt x="98" y="354"/>
                    <a:pt x="84" y="356"/>
                  </a:cubicBezTo>
                  <a:cubicBezTo>
                    <a:pt x="79" y="356"/>
                    <a:pt x="72" y="356"/>
                    <a:pt x="62" y="356"/>
                  </a:cubicBezTo>
                  <a:cubicBezTo>
                    <a:pt x="62" y="378"/>
                    <a:pt x="62" y="378"/>
                    <a:pt x="62" y="378"/>
                  </a:cubicBezTo>
                  <a:cubicBezTo>
                    <a:pt x="248" y="378"/>
                    <a:pt x="248" y="378"/>
                    <a:pt x="248" y="378"/>
                  </a:cubicBezTo>
                  <a:cubicBezTo>
                    <a:pt x="248" y="356"/>
                    <a:pt x="248" y="356"/>
                    <a:pt x="248" y="356"/>
                  </a:cubicBezTo>
                  <a:cubicBezTo>
                    <a:pt x="238" y="356"/>
                    <a:pt x="231" y="356"/>
                    <a:pt x="227" y="356"/>
                  </a:cubicBezTo>
                  <a:cubicBezTo>
                    <a:pt x="212" y="354"/>
                    <a:pt x="202" y="350"/>
                    <a:pt x="196" y="344"/>
                  </a:cubicBezTo>
                  <a:cubicBezTo>
                    <a:pt x="189" y="337"/>
                    <a:pt x="185" y="321"/>
                    <a:pt x="185" y="29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217" y="19"/>
                    <a:pt x="241" y="29"/>
                    <a:pt x="259" y="49"/>
                  </a:cubicBezTo>
                  <a:cubicBezTo>
                    <a:pt x="276" y="68"/>
                    <a:pt x="286" y="97"/>
                    <a:pt x="290" y="136"/>
                  </a:cubicBezTo>
                  <a:cubicBezTo>
                    <a:pt x="310" y="133"/>
                    <a:pt x="310" y="133"/>
                    <a:pt x="310" y="133"/>
                  </a:cubicBezTo>
                  <a:lnTo>
                    <a:pt x="3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  <p:grpSp>
        <p:nvGrpSpPr>
          <p:cNvPr id="37" name="Gruppieren 36"/>
          <p:cNvGrpSpPr/>
          <p:nvPr userDrawn="1"/>
        </p:nvGrpSpPr>
        <p:grpSpPr bwMode="black">
          <a:xfrm>
            <a:off x="9495918" y="6125495"/>
            <a:ext cx="2353403" cy="181446"/>
            <a:chOff x="3213101" y="5788025"/>
            <a:chExt cx="2224088" cy="171450"/>
          </a:xfrm>
        </p:grpSpPr>
        <p:sp>
          <p:nvSpPr>
            <p:cNvPr id="38" name="Freeform 55"/>
            <p:cNvSpPr>
              <a:spLocks/>
            </p:cNvSpPr>
            <p:nvPr userDrawn="1"/>
          </p:nvSpPr>
          <p:spPr bwMode="black">
            <a:xfrm>
              <a:off x="3213101" y="5791200"/>
              <a:ext cx="100013" cy="163513"/>
            </a:xfrm>
            <a:custGeom>
              <a:avLst/>
              <a:gdLst>
                <a:gd name="T0" fmla="*/ 0 w 63"/>
                <a:gd name="T1" fmla="*/ 103 h 103"/>
                <a:gd name="T2" fmla="*/ 0 w 63"/>
                <a:gd name="T3" fmla="*/ 0 h 103"/>
                <a:gd name="T4" fmla="*/ 22 w 63"/>
                <a:gd name="T5" fmla="*/ 0 h 103"/>
                <a:gd name="T6" fmla="*/ 22 w 63"/>
                <a:gd name="T7" fmla="*/ 84 h 103"/>
                <a:gd name="T8" fmla="*/ 63 w 63"/>
                <a:gd name="T9" fmla="*/ 84 h 103"/>
                <a:gd name="T10" fmla="*/ 63 w 63"/>
                <a:gd name="T11" fmla="*/ 103 h 103"/>
                <a:gd name="T12" fmla="*/ 0 w 63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84"/>
                  </a:lnTo>
                  <a:lnTo>
                    <a:pt x="63" y="84"/>
                  </a:lnTo>
                  <a:lnTo>
                    <a:pt x="63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9" name="Freeform 56"/>
            <p:cNvSpPr>
              <a:spLocks/>
            </p:cNvSpPr>
            <p:nvPr userDrawn="1"/>
          </p:nvSpPr>
          <p:spPr bwMode="black">
            <a:xfrm>
              <a:off x="3333751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0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0" name="Freeform 57"/>
            <p:cNvSpPr>
              <a:spLocks/>
            </p:cNvSpPr>
            <p:nvPr userDrawn="1"/>
          </p:nvSpPr>
          <p:spPr bwMode="black">
            <a:xfrm>
              <a:off x="3400426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1" name="Freeform 58"/>
            <p:cNvSpPr>
              <a:spLocks/>
            </p:cNvSpPr>
            <p:nvPr userDrawn="1"/>
          </p:nvSpPr>
          <p:spPr bwMode="black">
            <a:xfrm>
              <a:off x="3519488" y="5791200"/>
              <a:ext cx="106363" cy="163513"/>
            </a:xfrm>
            <a:custGeom>
              <a:avLst/>
              <a:gdLst>
                <a:gd name="T0" fmla="*/ 0 w 67"/>
                <a:gd name="T1" fmla="*/ 103 h 103"/>
                <a:gd name="T2" fmla="*/ 0 w 67"/>
                <a:gd name="T3" fmla="*/ 0 h 103"/>
                <a:gd name="T4" fmla="*/ 66 w 67"/>
                <a:gd name="T5" fmla="*/ 0 h 103"/>
                <a:gd name="T6" fmla="*/ 66 w 67"/>
                <a:gd name="T7" fmla="*/ 19 h 103"/>
                <a:gd name="T8" fmla="*/ 22 w 67"/>
                <a:gd name="T9" fmla="*/ 19 h 103"/>
                <a:gd name="T10" fmla="*/ 22 w 67"/>
                <a:gd name="T11" fmla="*/ 41 h 103"/>
                <a:gd name="T12" fmla="*/ 62 w 67"/>
                <a:gd name="T13" fmla="*/ 41 h 103"/>
                <a:gd name="T14" fmla="*/ 62 w 67"/>
                <a:gd name="T15" fmla="*/ 59 h 103"/>
                <a:gd name="T16" fmla="*/ 22 w 67"/>
                <a:gd name="T17" fmla="*/ 59 h 103"/>
                <a:gd name="T18" fmla="*/ 22 w 67"/>
                <a:gd name="T19" fmla="*/ 84 h 103"/>
                <a:gd name="T20" fmla="*/ 67 w 67"/>
                <a:gd name="T21" fmla="*/ 84 h 103"/>
                <a:gd name="T22" fmla="*/ 67 w 67"/>
                <a:gd name="T23" fmla="*/ 103 h 103"/>
                <a:gd name="T24" fmla="*/ 0 w 6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03">
                  <a:moveTo>
                    <a:pt x="0" y="103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9"/>
                  </a:lnTo>
                  <a:lnTo>
                    <a:pt x="22" y="19"/>
                  </a:lnTo>
                  <a:lnTo>
                    <a:pt x="22" y="41"/>
                  </a:lnTo>
                  <a:lnTo>
                    <a:pt x="62" y="41"/>
                  </a:lnTo>
                  <a:lnTo>
                    <a:pt x="62" y="59"/>
                  </a:lnTo>
                  <a:lnTo>
                    <a:pt x="22" y="59"/>
                  </a:lnTo>
                  <a:lnTo>
                    <a:pt x="22" y="84"/>
                  </a:lnTo>
                  <a:lnTo>
                    <a:pt x="67" y="84"/>
                  </a:lnTo>
                  <a:lnTo>
                    <a:pt x="67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2" name="Freeform 59"/>
            <p:cNvSpPr>
              <a:spLocks/>
            </p:cNvSpPr>
            <p:nvPr userDrawn="1"/>
          </p:nvSpPr>
          <p:spPr bwMode="black">
            <a:xfrm>
              <a:off x="371157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3" name="Freeform 60"/>
            <p:cNvSpPr>
              <a:spLocks/>
            </p:cNvSpPr>
            <p:nvPr userDrawn="1"/>
          </p:nvSpPr>
          <p:spPr bwMode="black">
            <a:xfrm>
              <a:off x="37719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0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0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1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0 w 88"/>
                <a:gd name="T35" fmla="*/ 22 h 132"/>
                <a:gd name="T36" fmla="*/ 30 w 88"/>
                <a:gd name="T37" fmla="*/ 25 h 132"/>
                <a:gd name="T38" fmla="*/ 26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5 w 88"/>
                <a:gd name="T45" fmla="*/ 66 h 132"/>
                <a:gd name="T46" fmla="*/ 88 w 88"/>
                <a:gd name="T47" fmla="*/ 93 h 132"/>
                <a:gd name="T48" fmla="*/ 76 w 88"/>
                <a:gd name="T49" fmla="*/ 121 h 132"/>
                <a:gd name="T50" fmla="*/ 44 w 88"/>
                <a:gd name="T51" fmla="*/ 132 h 132"/>
                <a:gd name="T52" fmla="*/ 7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0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49" y="110"/>
                    <a:pt x="54" y="109"/>
                    <a:pt x="57" y="105"/>
                  </a:cubicBezTo>
                  <a:cubicBezTo>
                    <a:pt x="59" y="103"/>
                    <a:pt x="60" y="99"/>
                    <a:pt x="60" y="95"/>
                  </a:cubicBezTo>
                  <a:cubicBezTo>
                    <a:pt x="60" y="90"/>
                    <a:pt x="58" y="86"/>
                    <a:pt x="54" y="82"/>
                  </a:cubicBezTo>
                  <a:cubicBezTo>
                    <a:pt x="52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1" y="47"/>
                    <a:pt x="1" y="35"/>
                  </a:cubicBezTo>
                  <a:cubicBezTo>
                    <a:pt x="1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49" y="23"/>
                    <a:pt x="45" y="22"/>
                    <a:pt x="40" y="22"/>
                  </a:cubicBezTo>
                  <a:cubicBezTo>
                    <a:pt x="36" y="22"/>
                    <a:pt x="33" y="23"/>
                    <a:pt x="30" y="25"/>
                  </a:cubicBezTo>
                  <a:cubicBezTo>
                    <a:pt x="28" y="27"/>
                    <a:pt x="26" y="30"/>
                    <a:pt x="26" y="35"/>
                  </a:cubicBezTo>
                  <a:cubicBezTo>
                    <a:pt x="26" y="39"/>
                    <a:pt x="28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1" y="57"/>
                    <a:pt x="70" y="61"/>
                    <a:pt x="75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6" y="121"/>
                  </a:cubicBezTo>
                  <a:cubicBezTo>
                    <a:pt x="68" y="128"/>
                    <a:pt x="57" y="132"/>
                    <a:pt x="44" y="132"/>
                  </a:cubicBezTo>
                  <a:cubicBezTo>
                    <a:pt x="27" y="132"/>
                    <a:pt x="15" y="126"/>
                    <a:pt x="7" y="114"/>
                  </a:cubicBezTo>
                  <a:cubicBezTo>
                    <a:pt x="3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4" name="Freeform 61"/>
            <p:cNvSpPr>
              <a:spLocks/>
            </p:cNvSpPr>
            <p:nvPr userDrawn="1"/>
          </p:nvSpPr>
          <p:spPr bwMode="black">
            <a:xfrm>
              <a:off x="3968751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" name="Freeform 62"/>
            <p:cNvSpPr>
              <a:spLocks noEditPoints="1"/>
            </p:cNvSpPr>
            <p:nvPr userDrawn="1"/>
          </p:nvSpPr>
          <p:spPr bwMode="black">
            <a:xfrm>
              <a:off x="4081463" y="5788025"/>
              <a:ext cx="138113" cy="171450"/>
            </a:xfrm>
            <a:custGeom>
              <a:avLst/>
              <a:gdLst>
                <a:gd name="T0" fmla="*/ 54 w 107"/>
                <a:gd name="T1" fmla="*/ 0 h 132"/>
                <a:gd name="T2" fmla="*/ 90 w 107"/>
                <a:gd name="T3" fmla="*/ 17 h 132"/>
                <a:gd name="T4" fmla="*/ 107 w 107"/>
                <a:gd name="T5" fmla="*/ 66 h 132"/>
                <a:gd name="T6" fmla="*/ 94 w 107"/>
                <a:gd name="T7" fmla="*/ 111 h 132"/>
                <a:gd name="T8" fmla="*/ 76 w 107"/>
                <a:gd name="T9" fmla="*/ 127 h 132"/>
                <a:gd name="T10" fmla="*/ 53 w 107"/>
                <a:gd name="T11" fmla="*/ 132 h 132"/>
                <a:gd name="T12" fmla="*/ 12 w 107"/>
                <a:gd name="T13" fmla="*/ 110 h 132"/>
                <a:gd name="T14" fmla="*/ 0 w 107"/>
                <a:gd name="T15" fmla="*/ 66 h 132"/>
                <a:gd name="T16" fmla="*/ 15 w 107"/>
                <a:gd name="T17" fmla="*/ 17 h 132"/>
                <a:gd name="T18" fmla="*/ 54 w 107"/>
                <a:gd name="T19" fmla="*/ 0 h 132"/>
                <a:gd name="T20" fmla="*/ 53 w 107"/>
                <a:gd name="T21" fmla="*/ 23 h 132"/>
                <a:gd name="T22" fmla="*/ 34 w 107"/>
                <a:gd name="T23" fmla="*/ 35 h 132"/>
                <a:gd name="T24" fmla="*/ 27 w 107"/>
                <a:gd name="T25" fmla="*/ 66 h 132"/>
                <a:gd name="T26" fmla="*/ 34 w 107"/>
                <a:gd name="T27" fmla="*/ 97 h 132"/>
                <a:gd name="T28" fmla="*/ 44 w 107"/>
                <a:gd name="T29" fmla="*/ 106 h 132"/>
                <a:gd name="T30" fmla="*/ 53 w 107"/>
                <a:gd name="T31" fmla="*/ 109 h 132"/>
                <a:gd name="T32" fmla="*/ 67 w 107"/>
                <a:gd name="T33" fmla="*/ 104 h 132"/>
                <a:gd name="T34" fmla="*/ 77 w 107"/>
                <a:gd name="T35" fmla="*/ 87 h 132"/>
                <a:gd name="T36" fmla="*/ 80 w 107"/>
                <a:gd name="T37" fmla="*/ 66 h 132"/>
                <a:gd name="T38" fmla="*/ 73 w 107"/>
                <a:gd name="T39" fmla="*/ 35 h 132"/>
                <a:gd name="T40" fmla="*/ 53 w 107"/>
                <a:gd name="T41" fmla="*/ 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132">
                  <a:moveTo>
                    <a:pt x="54" y="0"/>
                  </a:moveTo>
                  <a:cubicBezTo>
                    <a:pt x="69" y="0"/>
                    <a:pt x="81" y="6"/>
                    <a:pt x="90" y="17"/>
                  </a:cubicBezTo>
                  <a:cubicBezTo>
                    <a:pt x="101" y="29"/>
                    <a:pt x="107" y="45"/>
                    <a:pt x="107" y="66"/>
                  </a:cubicBezTo>
                  <a:cubicBezTo>
                    <a:pt x="107" y="84"/>
                    <a:pt x="103" y="99"/>
                    <a:pt x="94" y="111"/>
                  </a:cubicBezTo>
                  <a:cubicBezTo>
                    <a:pt x="89" y="118"/>
                    <a:pt x="83" y="123"/>
                    <a:pt x="76" y="127"/>
                  </a:cubicBezTo>
                  <a:cubicBezTo>
                    <a:pt x="69" y="130"/>
                    <a:pt x="62" y="132"/>
                    <a:pt x="53" y="132"/>
                  </a:cubicBezTo>
                  <a:cubicBezTo>
                    <a:pt x="36" y="132"/>
                    <a:pt x="22" y="125"/>
                    <a:pt x="12" y="110"/>
                  </a:cubicBezTo>
                  <a:cubicBezTo>
                    <a:pt x="4" y="99"/>
                    <a:pt x="0" y="84"/>
                    <a:pt x="0" y="66"/>
                  </a:cubicBezTo>
                  <a:cubicBezTo>
                    <a:pt x="0" y="46"/>
                    <a:pt x="5" y="29"/>
                    <a:pt x="15" y="17"/>
                  </a:cubicBezTo>
                  <a:cubicBezTo>
                    <a:pt x="25" y="6"/>
                    <a:pt x="38" y="0"/>
                    <a:pt x="54" y="0"/>
                  </a:cubicBezTo>
                  <a:close/>
                  <a:moveTo>
                    <a:pt x="53" y="23"/>
                  </a:moveTo>
                  <a:cubicBezTo>
                    <a:pt x="45" y="23"/>
                    <a:pt x="38" y="27"/>
                    <a:pt x="34" y="35"/>
                  </a:cubicBezTo>
                  <a:cubicBezTo>
                    <a:pt x="29" y="44"/>
                    <a:pt x="27" y="54"/>
                    <a:pt x="27" y="66"/>
                  </a:cubicBezTo>
                  <a:cubicBezTo>
                    <a:pt x="27" y="78"/>
                    <a:pt x="29" y="89"/>
                    <a:pt x="34" y="97"/>
                  </a:cubicBezTo>
                  <a:cubicBezTo>
                    <a:pt x="36" y="101"/>
                    <a:pt x="39" y="104"/>
                    <a:pt x="44" y="106"/>
                  </a:cubicBezTo>
                  <a:cubicBezTo>
                    <a:pt x="47" y="108"/>
                    <a:pt x="50" y="109"/>
                    <a:pt x="53" y="109"/>
                  </a:cubicBezTo>
                  <a:cubicBezTo>
                    <a:pt x="59" y="109"/>
                    <a:pt x="63" y="107"/>
                    <a:pt x="67" y="104"/>
                  </a:cubicBezTo>
                  <a:cubicBezTo>
                    <a:pt x="71" y="100"/>
                    <a:pt x="75" y="94"/>
                    <a:pt x="77" y="87"/>
                  </a:cubicBezTo>
                  <a:cubicBezTo>
                    <a:pt x="79" y="80"/>
                    <a:pt x="80" y="73"/>
                    <a:pt x="80" y="66"/>
                  </a:cubicBezTo>
                  <a:cubicBezTo>
                    <a:pt x="80" y="54"/>
                    <a:pt x="77" y="43"/>
                    <a:pt x="73" y="35"/>
                  </a:cubicBezTo>
                  <a:cubicBezTo>
                    <a:pt x="68" y="27"/>
                    <a:pt x="61" y="23"/>
                    <a:pt x="5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6" name="Freeform 63"/>
            <p:cNvSpPr>
              <a:spLocks noEditPoints="1"/>
            </p:cNvSpPr>
            <p:nvPr userDrawn="1"/>
          </p:nvSpPr>
          <p:spPr bwMode="black">
            <a:xfrm>
              <a:off x="4244976" y="5791200"/>
              <a:ext cx="122238" cy="163513"/>
            </a:xfrm>
            <a:custGeom>
              <a:avLst/>
              <a:gdLst>
                <a:gd name="T0" fmla="*/ 0 w 94"/>
                <a:gd name="T1" fmla="*/ 126 h 126"/>
                <a:gd name="T2" fmla="*/ 0 w 94"/>
                <a:gd name="T3" fmla="*/ 0 h 126"/>
                <a:gd name="T4" fmla="*/ 49 w 94"/>
                <a:gd name="T5" fmla="*/ 0 h 126"/>
                <a:gd name="T6" fmla="*/ 78 w 94"/>
                <a:gd name="T7" fmla="*/ 9 h 126"/>
                <a:gd name="T8" fmla="*/ 90 w 94"/>
                <a:gd name="T9" fmla="*/ 35 h 126"/>
                <a:gd name="T10" fmla="*/ 81 w 94"/>
                <a:gd name="T11" fmla="*/ 59 h 126"/>
                <a:gd name="T12" fmla="*/ 72 w 94"/>
                <a:gd name="T13" fmla="*/ 66 h 126"/>
                <a:gd name="T14" fmla="*/ 84 w 94"/>
                <a:gd name="T15" fmla="*/ 76 h 126"/>
                <a:gd name="T16" fmla="*/ 88 w 94"/>
                <a:gd name="T17" fmla="*/ 89 h 126"/>
                <a:gd name="T18" fmla="*/ 89 w 94"/>
                <a:gd name="T19" fmla="*/ 108 h 126"/>
                <a:gd name="T20" fmla="*/ 91 w 94"/>
                <a:gd name="T21" fmla="*/ 121 h 126"/>
                <a:gd name="T22" fmla="*/ 94 w 94"/>
                <a:gd name="T23" fmla="*/ 126 h 126"/>
                <a:gd name="T24" fmla="*/ 66 w 94"/>
                <a:gd name="T25" fmla="*/ 126 h 126"/>
                <a:gd name="T26" fmla="*/ 64 w 94"/>
                <a:gd name="T27" fmla="*/ 119 h 126"/>
                <a:gd name="T28" fmla="*/ 63 w 94"/>
                <a:gd name="T29" fmla="*/ 102 h 126"/>
                <a:gd name="T30" fmla="*/ 59 w 94"/>
                <a:gd name="T31" fmla="*/ 85 h 126"/>
                <a:gd name="T32" fmla="*/ 51 w 94"/>
                <a:gd name="T33" fmla="*/ 77 h 126"/>
                <a:gd name="T34" fmla="*/ 43 w 94"/>
                <a:gd name="T35" fmla="*/ 76 h 126"/>
                <a:gd name="T36" fmla="*/ 27 w 94"/>
                <a:gd name="T37" fmla="*/ 76 h 126"/>
                <a:gd name="T38" fmla="*/ 27 w 94"/>
                <a:gd name="T39" fmla="*/ 126 h 126"/>
                <a:gd name="T40" fmla="*/ 0 w 94"/>
                <a:gd name="T41" fmla="*/ 126 h 126"/>
                <a:gd name="T42" fmla="*/ 27 w 94"/>
                <a:gd name="T43" fmla="*/ 56 h 126"/>
                <a:gd name="T44" fmla="*/ 42 w 94"/>
                <a:gd name="T45" fmla="*/ 56 h 126"/>
                <a:gd name="T46" fmla="*/ 59 w 94"/>
                <a:gd name="T47" fmla="*/ 51 h 126"/>
                <a:gd name="T48" fmla="*/ 63 w 94"/>
                <a:gd name="T49" fmla="*/ 38 h 126"/>
                <a:gd name="T50" fmla="*/ 56 w 94"/>
                <a:gd name="T51" fmla="*/ 24 h 126"/>
                <a:gd name="T52" fmla="*/ 43 w 94"/>
                <a:gd name="T53" fmla="*/ 22 h 126"/>
                <a:gd name="T54" fmla="*/ 27 w 94"/>
                <a:gd name="T55" fmla="*/ 22 h 126"/>
                <a:gd name="T56" fmla="*/ 27 w 94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0"/>
                    <a:pt x="71" y="3"/>
                    <a:pt x="78" y="9"/>
                  </a:cubicBezTo>
                  <a:cubicBezTo>
                    <a:pt x="86" y="15"/>
                    <a:pt x="90" y="24"/>
                    <a:pt x="90" y="35"/>
                  </a:cubicBezTo>
                  <a:cubicBezTo>
                    <a:pt x="90" y="45"/>
                    <a:pt x="87" y="53"/>
                    <a:pt x="81" y="59"/>
                  </a:cubicBezTo>
                  <a:cubicBezTo>
                    <a:pt x="79" y="62"/>
                    <a:pt x="76" y="64"/>
                    <a:pt x="72" y="66"/>
                  </a:cubicBezTo>
                  <a:cubicBezTo>
                    <a:pt x="77" y="68"/>
                    <a:pt x="81" y="71"/>
                    <a:pt x="84" y="76"/>
                  </a:cubicBezTo>
                  <a:cubicBezTo>
                    <a:pt x="85" y="79"/>
                    <a:pt x="87" y="83"/>
                    <a:pt x="88" y="89"/>
                  </a:cubicBezTo>
                  <a:cubicBezTo>
                    <a:pt x="88" y="91"/>
                    <a:pt x="88" y="97"/>
                    <a:pt x="89" y="108"/>
                  </a:cubicBezTo>
                  <a:cubicBezTo>
                    <a:pt x="90" y="115"/>
                    <a:pt x="90" y="119"/>
                    <a:pt x="91" y="121"/>
                  </a:cubicBezTo>
                  <a:cubicBezTo>
                    <a:pt x="92" y="122"/>
                    <a:pt x="92" y="124"/>
                    <a:pt x="94" y="126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65" y="124"/>
                    <a:pt x="64" y="121"/>
                    <a:pt x="64" y="119"/>
                  </a:cubicBezTo>
                  <a:cubicBezTo>
                    <a:pt x="64" y="117"/>
                    <a:pt x="63" y="112"/>
                    <a:pt x="63" y="102"/>
                  </a:cubicBezTo>
                  <a:cubicBezTo>
                    <a:pt x="62" y="94"/>
                    <a:pt x="61" y="88"/>
                    <a:pt x="59" y="85"/>
                  </a:cubicBezTo>
                  <a:cubicBezTo>
                    <a:pt x="57" y="81"/>
                    <a:pt x="55" y="78"/>
                    <a:pt x="51" y="77"/>
                  </a:cubicBezTo>
                  <a:cubicBezTo>
                    <a:pt x="49" y="77"/>
                    <a:pt x="46" y="76"/>
                    <a:pt x="4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2" y="56"/>
                    <a:pt x="42" y="56"/>
                    <a:pt x="42" y="56"/>
                  </a:cubicBezTo>
                  <a:cubicBezTo>
                    <a:pt x="50" y="56"/>
                    <a:pt x="56" y="54"/>
                    <a:pt x="59" y="51"/>
                  </a:cubicBezTo>
                  <a:cubicBezTo>
                    <a:pt x="61" y="48"/>
                    <a:pt x="63" y="44"/>
                    <a:pt x="63" y="38"/>
                  </a:cubicBezTo>
                  <a:cubicBezTo>
                    <a:pt x="63" y="32"/>
                    <a:pt x="61" y="27"/>
                    <a:pt x="56" y="24"/>
                  </a:cubicBezTo>
                  <a:cubicBezTo>
                    <a:pt x="54" y="23"/>
                    <a:pt x="49" y="22"/>
                    <a:pt x="43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7" name="Freeform 64"/>
            <p:cNvSpPr>
              <a:spLocks/>
            </p:cNvSpPr>
            <p:nvPr userDrawn="1"/>
          </p:nvSpPr>
          <p:spPr bwMode="black">
            <a:xfrm>
              <a:off x="44450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1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1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2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1 w 88"/>
                <a:gd name="T35" fmla="*/ 22 h 132"/>
                <a:gd name="T36" fmla="*/ 31 w 88"/>
                <a:gd name="T37" fmla="*/ 25 h 132"/>
                <a:gd name="T38" fmla="*/ 27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6 w 88"/>
                <a:gd name="T45" fmla="*/ 66 h 132"/>
                <a:gd name="T46" fmla="*/ 88 w 88"/>
                <a:gd name="T47" fmla="*/ 93 h 132"/>
                <a:gd name="T48" fmla="*/ 77 w 88"/>
                <a:gd name="T49" fmla="*/ 121 h 132"/>
                <a:gd name="T50" fmla="*/ 44 w 88"/>
                <a:gd name="T51" fmla="*/ 132 h 132"/>
                <a:gd name="T52" fmla="*/ 8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1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50" y="110"/>
                    <a:pt x="54" y="109"/>
                    <a:pt x="57" y="105"/>
                  </a:cubicBezTo>
                  <a:cubicBezTo>
                    <a:pt x="59" y="103"/>
                    <a:pt x="61" y="99"/>
                    <a:pt x="61" y="95"/>
                  </a:cubicBezTo>
                  <a:cubicBezTo>
                    <a:pt x="61" y="90"/>
                    <a:pt x="59" y="86"/>
                    <a:pt x="54" y="82"/>
                  </a:cubicBezTo>
                  <a:cubicBezTo>
                    <a:pt x="53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2" y="47"/>
                    <a:pt x="2" y="35"/>
                  </a:cubicBezTo>
                  <a:cubicBezTo>
                    <a:pt x="2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50" y="23"/>
                    <a:pt x="46" y="22"/>
                    <a:pt x="41" y="22"/>
                  </a:cubicBezTo>
                  <a:cubicBezTo>
                    <a:pt x="36" y="22"/>
                    <a:pt x="33" y="23"/>
                    <a:pt x="31" y="25"/>
                  </a:cubicBezTo>
                  <a:cubicBezTo>
                    <a:pt x="28" y="27"/>
                    <a:pt x="27" y="30"/>
                    <a:pt x="27" y="35"/>
                  </a:cubicBezTo>
                  <a:cubicBezTo>
                    <a:pt x="27" y="39"/>
                    <a:pt x="29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2" y="57"/>
                    <a:pt x="70" y="61"/>
                    <a:pt x="76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7" y="121"/>
                  </a:cubicBezTo>
                  <a:cubicBezTo>
                    <a:pt x="68" y="128"/>
                    <a:pt x="58" y="132"/>
                    <a:pt x="44" y="132"/>
                  </a:cubicBezTo>
                  <a:cubicBezTo>
                    <a:pt x="28" y="132"/>
                    <a:pt x="16" y="126"/>
                    <a:pt x="8" y="114"/>
                  </a:cubicBezTo>
                  <a:cubicBezTo>
                    <a:pt x="4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8" name="Freeform 65"/>
            <p:cNvSpPr>
              <a:spLocks/>
            </p:cNvSpPr>
            <p:nvPr userDrawn="1"/>
          </p:nvSpPr>
          <p:spPr bwMode="black">
            <a:xfrm>
              <a:off x="4583113" y="5791200"/>
              <a:ext cx="122238" cy="163513"/>
            </a:xfrm>
            <a:custGeom>
              <a:avLst/>
              <a:gdLst>
                <a:gd name="T0" fmla="*/ 0 w 77"/>
                <a:gd name="T1" fmla="*/ 103 h 103"/>
                <a:gd name="T2" fmla="*/ 0 w 77"/>
                <a:gd name="T3" fmla="*/ 0 h 103"/>
                <a:gd name="T4" fmla="*/ 22 w 77"/>
                <a:gd name="T5" fmla="*/ 0 h 103"/>
                <a:gd name="T6" fmla="*/ 22 w 77"/>
                <a:gd name="T7" fmla="*/ 39 h 103"/>
                <a:gd name="T8" fmla="*/ 55 w 77"/>
                <a:gd name="T9" fmla="*/ 39 h 103"/>
                <a:gd name="T10" fmla="*/ 55 w 77"/>
                <a:gd name="T11" fmla="*/ 0 h 103"/>
                <a:gd name="T12" fmla="*/ 77 w 77"/>
                <a:gd name="T13" fmla="*/ 0 h 103"/>
                <a:gd name="T14" fmla="*/ 77 w 77"/>
                <a:gd name="T15" fmla="*/ 103 h 103"/>
                <a:gd name="T16" fmla="*/ 55 w 77"/>
                <a:gd name="T17" fmla="*/ 103 h 103"/>
                <a:gd name="T18" fmla="*/ 55 w 77"/>
                <a:gd name="T19" fmla="*/ 58 h 103"/>
                <a:gd name="T20" fmla="*/ 22 w 77"/>
                <a:gd name="T21" fmla="*/ 58 h 103"/>
                <a:gd name="T22" fmla="*/ 22 w 77"/>
                <a:gd name="T23" fmla="*/ 103 h 103"/>
                <a:gd name="T24" fmla="*/ 0 w 7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39"/>
                  </a:lnTo>
                  <a:lnTo>
                    <a:pt x="55" y="39"/>
                  </a:lnTo>
                  <a:lnTo>
                    <a:pt x="55" y="0"/>
                  </a:lnTo>
                  <a:lnTo>
                    <a:pt x="77" y="0"/>
                  </a:lnTo>
                  <a:lnTo>
                    <a:pt x="77" y="103"/>
                  </a:lnTo>
                  <a:lnTo>
                    <a:pt x="55" y="103"/>
                  </a:lnTo>
                  <a:lnTo>
                    <a:pt x="55" y="58"/>
                  </a:lnTo>
                  <a:lnTo>
                    <a:pt x="22" y="58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9" name="Freeform 66"/>
            <p:cNvSpPr>
              <a:spLocks noEditPoints="1"/>
            </p:cNvSpPr>
            <p:nvPr userDrawn="1"/>
          </p:nvSpPr>
          <p:spPr bwMode="black">
            <a:xfrm>
              <a:off x="4722813" y="5791200"/>
              <a:ext cx="139700" cy="163513"/>
            </a:xfrm>
            <a:custGeom>
              <a:avLst/>
              <a:gdLst>
                <a:gd name="T0" fmla="*/ 33 w 88"/>
                <a:gd name="T1" fmla="*/ 0 h 103"/>
                <a:gd name="T2" fmla="*/ 55 w 88"/>
                <a:gd name="T3" fmla="*/ 0 h 103"/>
                <a:gd name="T4" fmla="*/ 88 w 88"/>
                <a:gd name="T5" fmla="*/ 103 h 103"/>
                <a:gd name="T6" fmla="*/ 65 w 88"/>
                <a:gd name="T7" fmla="*/ 103 h 103"/>
                <a:gd name="T8" fmla="*/ 58 w 88"/>
                <a:gd name="T9" fmla="*/ 80 h 103"/>
                <a:gd name="T10" fmla="*/ 29 w 88"/>
                <a:gd name="T11" fmla="*/ 80 h 103"/>
                <a:gd name="T12" fmla="*/ 23 w 88"/>
                <a:gd name="T13" fmla="*/ 103 h 103"/>
                <a:gd name="T14" fmla="*/ 0 w 88"/>
                <a:gd name="T15" fmla="*/ 103 h 103"/>
                <a:gd name="T16" fmla="*/ 33 w 88"/>
                <a:gd name="T17" fmla="*/ 0 h 103"/>
                <a:gd name="T18" fmla="*/ 34 w 88"/>
                <a:gd name="T19" fmla="*/ 63 h 103"/>
                <a:gd name="T20" fmla="*/ 54 w 88"/>
                <a:gd name="T21" fmla="*/ 63 h 103"/>
                <a:gd name="T22" fmla="*/ 43 w 88"/>
                <a:gd name="T23" fmla="*/ 28 h 103"/>
                <a:gd name="T24" fmla="*/ 34 w 88"/>
                <a:gd name="T25" fmla="*/ 6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03">
                  <a:moveTo>
                    <a:pt x="33" y="0"/>
                  </a:moveTo>
                  <a:lnTo>
                    <a:pt x="55" y="0"/>
                  </a:lnTo>
                  <a:lnTo>
                    <a:pt x="88" y="103"/>
                  </a:lnTo>
                  <a:lnTo>
                    <a:pt x="65" y="103"/>
                  </a:lnTo>
                  <a:lnTo>
                    <a:pt x="58" y="80"/>
                  </a:lnTo>
                  <a:lnTo>
                    <a:pt x="29" y="80"/>
                  </a:lnTo>
                  <a:lnTo>
                    <a:pt x="23" y="103"/>
                  </a:lnTo>
                  <a:lnTo>
                    <a:pt x="0" y="103"/>
                  </a:lnTo>
                  <a:lnTo>
                    <a:pt x="33" y="0"/>
                  </a:lnTo>
                  <a:close/>
                  <a:moveTo>
                    <a:pt x="34" y="63"/>
                  </a:moveTo>
                  <a:lnTo>
                    <a:pt x="54" y="63"/>
                  </a:lnTo>
                  <a:lnTo>
                    <a:pt x="43" y="28"/>
                  </a:lnTo>
                  <a:lnTo>
                    <a:pt x="34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0" name="Freeform 67"/>
            <p:cNvSpPr>
              <a:spLocks noEditPoints="1"/>
            </p:cNvSpPr>
            <p:nvPr userDrawn="1"/>
          </p:nvSpPr>
          <p:spPr bwMode="black">
            <a:xfrm>
              <a:off x="4879976" y="5791200"/>
              <a:ext cx="120650" cy="163513"/>
            </a:xfrm>
            <a:custGeom>
              <a:avLst/>
              <a:gdLst>
                <a:gd name="T0" fmla="*/ 0 w 93"/>
                <a:gd name="T1" fmla="*/ 126 h 126"/>
                <a:gd name="T2" fmla="*/ 0 w 93"/>
                <a:gd name="T3" fmla="*/ 0 h 126"/>
                <a:gd name="T4" fmla="*/ 48 w 93"/>
                <a:gd name="T5" fmla="*/ 0 h 126"/>
                <a:gd name="T6" fmla="*/ 77 w 93"/>
                <a:gd name="T7" fmla="*/ 9 h 126"/>
                <a:gd name="T8" fmla="*/ 89 w 93"/>
                <a:gd name="T9" fmla="*/ 35 h 126"/>
                <a:gd name="T10" fmla="*/ 81 w 93"/>
                <a:gd name="T11" fmla="*/ 59 h 126"/>
                <a:gd name="T12" fmla="*/ 71 w 93"/>
                <a:gd name="T13" fmla="*/ 66 h 126"/>
                <a:gd name="T14" fmla="*/ 83 w 93"/>
                <a:gd name="T15" fmla="*/ 76 h 126"/>
                <a:gd name="T16" fmla="*/ 87 w 93"/>
                <a:gd name="T17" fmla="*/ 89 h 126"/>
                <a:gd name="T18" fmla="*/ 89 w 93"/>
                <a:gd name="T19" fmla="*/ 108 h 126"/>
                <a:gd name="T20" fmla="*/ 91 w 93"/>
                <a:gd name="T21" fmla="*/ 121 h 126"/>
                <a:gd name="T22" fmla="*/ 93 w 93"/>
                <a:gd name="T23" fmla="*/ 126 h 126"/>
                <a:gd name="T24" fmla="*/ 65 w 93"/>
                <a:gd name="T25" fmla="*/ 126 h 126"/>
                <a:gd name="T26" fmla="*/ 63 w 93"/>
                <a:gd name="T27" fmla="*/ 119 h 126"/>
                <a:gd name="T28" fmla="*/ 62 w 93"/>
                <a:gd name="T29" fmla="*/ 102 h 126"/>
                <a:gd name="T30" fmla="*/ 59 w 93"/>
                <a:gd name="T31" fmla="*/ 85 h 126"/>
                <a:gd name="T32" fmla="*/ 50 w 93"/>
                <a:gd name="T33" fmla="*/ 77 h 126"/>
                <a:gd name="T34" fmla="*/ 42 w 93"/>
                <a:gd name="T35" fmla="*/ 76 h 126"/>
                <a:gd name="T36" fmla="*/ 27 w 93"/>
                <a:gd name="T37" fmla="*/ 76 h 126"/>
                <a:gd name="T38" fmla="*/ 27 w 93"/>
                <a:gd name="T39" fmla="*/ 126 h 126"/>
                <a:gd name="T40" fmla="*/ 0 w 93"/>
                <a:gd name="T41" fmla="*/ 126 h 126"/>
                <a:gd name="T42" fmla="*/ 27 w 93"/>
                <a:gd name="T43" fmla="*/ 56 h 126"/>
                <a:gd name="T44" fmla="*/ 41 w 93"/>
                <a:gd name="T45" fmla="*/ 56 h 126"/>
                <a:gd name="T46" fmla="*/ 58 w 93"/>
                <a:gd name="T47" fmla="*/ 51 h 126"/>
                <a:gd name="T48" fmla="*/ 62 w 93"/>
                <a:gd name="T49" fmla="*/ 38 h 126"/>
                <a:gd name="T50" fmla="*/ 56 w 93"/>
                <a:gd name="T51" fmla="*/ 24 h 126"/>
                <a:gd name="T52" fmla="*/ 42 w 93"/>
                <a:gd name="T53" fmla="*/ 22 h 126"/>
                <a:gd name="T54" fmla="*/ 27 w 93"/>
                <a:gd name="T55" fmla="*/ 22 h 126"/>
                <a:gd name="T56" fmla="*/ 27 w 93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1" y="0"/>
                    <a:pt x="70" y="3"/>
                    <a:pt x="77" y="9"/>
                  </a:cubicBezTo>
                  <a:cubicBezTo>
                    <a:pt x="85" y="15"/>
                    <a:pt x="89" y="24"/>
                    <a:pt x="89" y="35"/>
                  </a:cubicBezTo>
                  <a:cubicBezTo>
                    <a:pt x="89" y="45"/>
                    <a:pt x="86" y="53"/>
                    <a:pt x="81" y="59"/>
                  </a:cubicBezTo>
                  <a:cubicBezTo>
                    <a:pt x="78" y="62"/>
                    <a:pt x="75" y="64"/>
                    <a:pt x="71" y="66"/>
                  </a:cubicBezTo>
                  <a:cubicBezTo>
                    <a:pt x="76" y="68"/>
                    <a:pt x="80" y="71"/>
                    <a:pt x="83" y="76"/>
                  </a:cubicBezTo>
                  <a:cubicBezTo>
                    <a:pt x="85" y="79"/>
                    <a:pt x="86" y="83"/>
                    <a:pt x="87" y="89"/>
                  </a:cubicBezTo>
                  <a:cubicBezTo>
                    <a:pt x="87" y="91"/>
                    <a:pt x="88" y="97"/>
                    <a:pt x="89" y="108"/>
                  </a:cubicBezTo>
                  <a:cubicBezTo>
                    <a:pt x="89" y="115"/>
                    <a:pt x="90" y="119"/>
                    <a:pt x="91" y="121"/>
                  </a:cubicBezTo>
                  <a:cubicBezTo>
                    <a:pt x="91" y="122"/>
                    <a:pt x="92" y="124"/>
                    <a:pt x="93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4" y="124"/>
                    <a:pt x="64" y="121"/>
                    <a:pt x="63" y="119"/>
                  </a:cubicBezTo>
                  <a:cubicBezTo>
                    <a:pt x="63" y="117"/>
                    <a:pt x="63" y="112"/>
                    <a:pt x="62" y="102"/>
                  </a:cubicBezTo>
                  <a:cubicBezTo>
                    <a:pt x="61" y="94"/>
                    <a:pt x="60" y="88"/>
                    <a:pt x="59" y="85"/>
                  </a:cubicBezTo>
                  <a:cubicBezTo>
                    <a:pt x="57" y="81"/>
                    <a:pt x="54" y="78"/>
                    <a:pt x="50" y="77"/>
                  </a:cubicBezTo>
                  <a:cubicBezTo>
                    <a:pt x="48" y="77"/>
                    <a:pt x="46" y="76"/>
                    <a:pt x="42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1" y="56"/>
                    <a:pt x="41" y="56"/>
                    <a:pt x="41" y="56"/>
                  </a:cubicBezTo>
                  <a:cubicBezTo>
                    <a:pt x="50" y="56"/>
                    <a:pt x="55" y="54"/>
                    <a:pt x="58" y="51"/>
                  </a:cubicBezTo>
                  <a:cubicBezTo>
                    <a:pt x="61" y="48"/>
                    <a:pt x="62" y="44"/>
                    <a:pt x="62" y="38"/>
                  </a:cubicBezTo>
                  <a:cubicBezTo>
                    <a:pt x="62" y="32"/>
                    <a:pt x="60" y="27"/>
                    <a:pt x="56" y="24"/>
                  </a:cubicBezTo>
                  <a:cubicBezTo>
                    <a:pt x="53" y="23"/>
                    <a:pt x="48" y="22"/>
                    <a:pt x="42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1" name="Freeform 68"/>
            <p:cNvSpPr>
              <a:spLocks/>
            </p:cNvSpPr>
            <p:nvPr userDrawn="1"/>
          </p:nvSpPr>
          <p:spPr bwMode="black">
            <a:xfrm>
              <a:off x="502602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2" name="Freeform 69"/>
            <p:cNvSpPr>
              <a:spLocks/>
            </p:cNvSpPr>
            <p:nvPr userDrawn="1"/>
          </p:nvSpPr>
          <p:spPr bwMode="black">
            <a:xfrm>
              <a:off x="5092701" y="5791200"/>
              <a:ext cx="120650" cy="163513"/>
            </a:xfrm>
            <a:custGeom>
              <a:avLst/>
              <a:gdLst>
                <a:gd name="T0" fmla="*/ 0 w 76"/>
                <a:gd name="T1" fmla="*/ 103 h 103"/>
                <a:gd name="T2" fmla="*/ 0 w 76"/>
                <a:gd name="T3" fmla="*/ 0 h 103"/>
                <a:gd name="T4" fmla="*/ 22 w 76"/>
                <a:gd name="T5" fmla="*/ 0 h 103"/>
                <a:gd name="T6" fmla="*/ 55 w 76"/>
                <a:gd name="T7" fmla="*/ 66 h 103"/>
                <a:gd name="T8" fmla="*/ 55 w 76"/>
                <a:gd name="T9" fmla="*/ 0 h 103"/>
                <a:gd name="T10" fmla="*/ 76 w 76"/>
                <a:gd name="T11" fmla="*/ 0 h 103"/>
                <a:gd name="T12" fmla="*/ 76 w 76"/>
                <a:gd name="T13" fmla="*/ 103 h 103"/>
                <a:gd name="T14" fmla="*/ 54 w 76"/>
                <a:gd name="T15" fmla="*/ 103 h 103"/>
                <a:gd name="T16" fmla="*/ 21 w 76"/>
                <a:gd name="T17" fmla="*/ 37 h 103"/>
                <a:gd name="T18" fmla="*/ 21 w 76"/>
                <a:gd name="T19" fmla="*/ 103 h 103"/>
                <a:gd name="T20" fmla="*/ 0 w 76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55" y="66"/>
                  </a:lnTo>
                  <a:lnTo>
                    <a:pt x="55" y="0"/>
                  </a:lnTo>
                  <a:lnTo>
                    <a:pt x="76" y="0"/>
                  </a:lnTo>
                  <a:lnTo>
                    <a:pt x="76" y="103"/>
                  </a:lnTo>
                  <a:lnTo>
                    <a:pt x="54" y="103"/>
                  </a:lnTo>
                  <a:lnTo>
                    <a:pt x="21" y="37"/>
                  </a:lnTo>
                  <a:lnTo>
                    <a:pt x="21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3" name="Freeform 70"/>
            <p:cNvSpPr>
              <a:spLocks/>
            </p:cNvSpPr>
            <p:nvPr userDrawn="1"/>
          </p:nvSpPr>
          <p:spPr bwMode="black">
            <a:xfrm>
              <a:off x="5237163" y="5788025"/>
              <a:ext cx="133350" cy="171450"/>
            </a:xfrm>
            <a:custGeom>
              <a:avLst/>
              <a:gdLst>
                <a:gd name="T0" fmla="*/ 102 w 102"/>
                <a:gd name="T1" fmla="*/ 129 h 132"/>
                <a:gd name="T2" fmla="*/ 82 w 102"/>
                <a:gd name="T3" fmla="*/ 129 h 132"/>
                <a:gd name="T4" fmla="*/ 82 w 102"/>
                <a:gd name="T5" fmla="*/ 115 h 132"/>
                <a:gd name="T6" fmla="*/ 73 w 102"/>
                <a:gd name="T7" fmla="*/ 124 h 132"/>
                <a:gd name="T8" fmla="*/ 51 w 102"/>
                <a:gd name="T9" fmla="*/ 132 h 132"/>
                <a:gd name="T10" fmla="*/ 14 w 102"/>
                <a:gd name="T11" fmla="*/ 113 h 132"/>
                <a:gd name="T12" fmla="*/ 0 w 102"/>
                <a:gd name="T13" fmla="*/ 67 h 132"/>
                <a:gd name="T14" fmla="*/ 14 w 102"/>
                <a:gd name="T15" fmla="*/ 20 h 132"/>
                <a:gd name="T16" fmla="*/ 54 w 102"/>
                <a:gd name="T17" fmla="*/ 0 h 132"/>
                <a:gd name="T18" fmla="*/ 89 w 102"/>
                <a:gd name="T19" fmla="*/ 16 h 132"/>
                <a:gd name="T20" fmla="*/ 100 w 102"/>
                <a:gd name="T21" fmla="*/ 39 h 132"/>
                <a:gd name="T22" fmla="*/ 100 w 102"/>
                <a:gd name="T23" fmla="*/ 45 h 132"/>
                <a:gd name="T24" fmla="*/ 74 w 102"/>
                <a:gd name="T25" fmla="*/ 45 h 132"/>
                <a:gd name="T26" fmla="*/ 70 w 102"/>
                <a:gd name="T27" fmla="*/ 32 h 132"/>
                <a:gd name="T28" fmla="*/ 53 w 102"/>
                <a:gd name="T29" fmla="*/ 23 h 132"/>
                <a:gd name="T30" fmla="*/ 34 w 102"/>
                <a:gd name="T31" fmla="*/ 35 h 132"/>
                <a:gd name="T32" fmla="*/ 27 w 102"/>
                <a:gd name="T33" fmla="*/ 66 h 132"/>
                <a:gd name="T34" fmla="*/ 35 w 102"/>
                <a:gd name="T35" fmla="*/ 99 h 132"/>
                <a:gd name="T36" fmla="*/ 54 w 102"/>
                <a:gd name="T37" fmla="*/ 109 h 132"/>
                <a:gd name="T38" fmla="*/ 72 w 102"/>
                <a:gd name="T39" fmla="*/ 100 h 132"/>
                <a:gd name="T40" fmla="*/ 77 w 102"/>
                <a:gd name="T41" fmla="*/ 81 h 132"/>
                <a:gd name="T42" fmla="*/ 55 w 102"/>
                <a:gd name="T43" fmla="*/ 81 h 132"/>
                <a:gd name="T44" fmla="*/ 55 w 102"/>
                <a:gd name="T45" fmla="*/ 61 h 132"/>
                <a:gd name="T46" fmla="*/ 102 w 102"/>
                <a:gd name="T47" fmla="*/ 61 h 132"/>
                <a:gd name="T48" fmla="*/ 102 w 102"/>
                <a:gd name="T49" fmla="*/ 1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32">
                  <a:moveTo>
                    <a:pt x="102" y="129"/>
                  </a:moveTo>
                  <a:cubicBezTo>
                    <a:pt x="82" y="129"/>
                    <a:pt x="82" y="129"/>
                    <a:pt x="82" y="129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9" y="119"/>
                    <a:pt x="76" y="122"/>
                    <a:pt x="73" y="124"/>
                  </a:cubicBezTo>
                  <a:cubicBezTo>
                    <a:pt x="67" y="129"/>
                    <a:pt x="59" y="132"/>
                    <a:pt x="51" y="132"/>
                  </a:cubicBezTo>
                  <a:cubicBezTo>
                    <a:pt x="35" y="132"/>
                    <a:pt x="23" y="125"/>
                    <a:pt x="14" y="113"/>
                  </a:cubicBezTo>
                  <a:cubicBezTo>
                    <a:pt x="5" y="101"/>
                    <a:pt x="0" y="85"/>
                    <a:pt x="0" y="67"/>
                  </a:cubicBezTo>
                  <a:cubicBezTo>
                    <a:pt x="0" y="48"/>
                    <a:pt x="5" y="33"/>
                    <a:pt x="14" y="20"/>
                  </a:cubicBezTo>
                  <a:cubicBezTo>
                    <a:pt x="24" y="7"/>
                    <a:pt x="37" y="0"/>
                    <a:pt x="54" y="0"/>
                  </a:cubicBezTo>
                  <a:cubicBezTo>
                    <a:pt x="68" y="0"/>
                    <a:pt x="79" y="5"/>
                    <a:pt x="89" y="16"/>
                  </a:cubicBezTo>
                  <a:cubicBezTo>
                    <a:pt x="94" y="23"/>
                    <a:pt x="98" y="30"/>
                    <a:pt x="100" y="39"/>
                  </a:cubicBezTo>
                  <a:cubicBezTo>
                    <a:pt x="100" y="40"/>
                    <a:pt x="100" y="42"/>
                    <a:pt x="100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3" y="40"/>
                    <a:pt x="72" y="35"/>
                    <a:pt x="70" y="32"/>
                  </a:cubicBezTo>
                  <a:cubicBezTo>
                    <a:pt x="66" y="26"/>
                    <a:pt x="60" y="23"/>
                    <a:pt x="53" y="23"/>
                  </a:cubicBezTo>
                  <a:cubicBezTo>
                    <a:pt x="45" y="23"/>
                    <a:pt x="39" y="27"/>
                    <a:pt x="34" y="35"/>
                  </a:cubicBezTo>
                  <a:cubicBezTo>
                    <a:pt x="30" y="43"/>
                    <a:pt x="27" y="53"/>
                    <a:pt x="27" y="66"/>
                  </a:cubicBezTo>
                  <a:cubicBezTo>
                    <a:pt x="27" y="80"/>
                    <a:pt x="30" y="91"/>
                    <a:pt x="35" y="99"/>
                  </a:cubicBezTo>
                  <a:cubicBezTo>
                    <a:pt x="39" y="106"/>
                    <a:pt x="46" y="109"/>
                    <a:pt x="54" y="109"/>
                  </a:cubicBezTo>
                  <a:cubicBezTo>
                    <a:pt x="62" y="109"/>
                    <a:pt x="68" y="106"/>
                    <a:pt x="72" y="100"/>
                  </a:cubicBezTo>
                  <a:cubicBezTo>
                    <a:pt x="75" y="95"/>
                    <a:pt x="77" y="89"/>
                    <a:pt x="77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02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4" name="Freeform 71"/>
            <p:cNvSpPr>
              <a:spLocks/>
            </p:cNvSpPr>
            <p:nvPr userDrawn="1"/>
          </p:nvSpPr>
          <p:spPr bwMode="black">
            <a:xfrm>
              <a:off x="5400676" y="5919788"/>
              <a:ext cx="36513" cy="34925"/>
            </a:xfrm>
            <a:custGeom>
              <a:avLst/>
              <a:gdLst>
                <a:gd name="T0" fmla="*/ 23 w 23"/>
                <a:gd name="T1" fmla="*/ 0 h 22"/>
                <a:gd name="T2" fmla="*/ 23 w 23"/>
                <a:gd name="T3" fmla="*/ 22 h 22"/>
                <a:gd name="T4" fmla="*/ 0 w 23"/>
                <a:gd name="T5" fmla="*/ 22 h 22"/>
                <a:gd name="T6" fmla="*/ 0 w 23"/>
                <a:gd name="T7" fmla="*/ 0 h 22"/>
                <a:gd name="T8" fmla="*/ 12 w 23"/>
                <a:gd name="T9" fmla="*/ 0 h 22"/>
                <a:gd name="T10" fmla="*/ 23 w 23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2">
                  <a:moveTo>
                    <a:pt x="23" y="0"/>
                  </a:moveTo>
                  <a:lnTo>
                    <a:pt x="23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</p:spTree>
    <p:extLst>
      <p:ext uri="{BB962C8B-B14F-4D97-AF65-F5344CB8AC3E}">
        <p14:creationId xmlns:p14="http://schemas.microsoft.com/office/powerpoint/2010/main" val="7790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vertical right transparent b/w">
    <p:bg bwMode="ltGray"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platzhalter 1"/>
          <p:cNvSpPr>
            <a:spLocks noGrp="1"/>
          </p:cNvSpPr>
          <p:nvPr>
            <p:ph type="ctrTitle" hasCustomPrompt="1"/>
          </p:nvPr>
        </p:nvSpPr>
        <p:spPr bwMode="black">
          <a:xfrm>
            <a:off x="6438682" y="342732"/>
            <a:ext cx="5410640" cy="2638343"/>
          </a:xfrm>
          <a:noFill/>
        </p:spPr>
        <p:txBody>
          <a:bodyPr wrap="square" lIns="0" tIns="0">
            <a:noAutofit/>
          </a:bodyPr>
          <a:lstStyle>
            <a:lvl1pPr>
              <a:defRPr sz="6349" smtClean="0">
                <a:solidFill>
                  <a:schemeClr val="bg1"/>
                </a:solidFill>
                <a:latin typeface="TeleGrotesk Next Ultra" pitchFamily="2" charset="0"/>
                <a:sym typeface="TeleGrotesk Next Ultra" pitchFamily="2" charset="0"/>
              </a:defRPr>
            </a:lvl1pPr>
          </a:lstStyle>
          <a:p>
            <a:r>
              <a:rPr lang="en-US" dirty="0"/>
              <a:t>next Ultra</a:t>
            </a:r>
            <a:br>
              <a:rPr lang="en-US" dirty="0"/>
            </a:br>
            <a:r>
              <a:rPr lang="en-US" dirty="0"/>
              <a:t>(60) 75 90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6438680" y="3429000"/>
            <a:ext cx="5410641" cy="106683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>
                <a:solidFill>
                  <a:schemeClr val="bg1"/>
                </a:solidFill>
              </a:defRPr>
            </a:lvl1pPr>
            <a:lvl2pPr>
              <a:defRPr lang="de-DE" smtClean="0">
                <a:solidFill>
                  <a:schemeClr val="bg1"/>
                </a:solidFill>
              </a:defRPr>
            </a:lvl2pPr>
            <a:lvl3pPr>
              <a:defRPr lang="de-DE" smtClean="0">
                <a:solidFill>
                  <a:schemeClr val="bg1"/>
                </a:solidFill>
              </a:defRPr>
            </a:lvl3pPr>
            <a:lvl4pPr>
              <a:defRPr lang="de-DE" smtClean="0">
                <a:solidFill>
                  <a:schemeClr val="bg1"/>
                </a:solidFill>
              </a:defRPr>
            </a:lvl4pPr>
            <a:lvl5pPr>
              <a:defRPr lang="de-DE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Subheadline</a:t>
            </a:r>
            <a:r>
              <a:rPr lang="en-US" dirty="0"/>
              <a:t> </a:t>
            </a:r>
            <a:r>
              <a:rPr lang="en-US" dirty="0" err="1"/>
              <a:t>TeleGrotesk</a:t>
            </a:r>
            <a:r>
              <a:rPr lang="en-US" dirty="0"/>
              <a:t> Next bold 18 </a:t>
            </a:r>
            <a:r>
              <a:rPr lang="en-US" dirty="0" err="1"/>
              <a:t>pt</a:t>
            </a:r>
            <a:endParaRPr lang="en-US" dirty="0"/>
          </a:p>
        </p:txBody>
      </p:sp>
      <p:grpSp>
        <p:nvGrpSpPr>
          <p:cNvPr id="7" name="Gruppieren 6"/>
          <p:cNvGrpSpPr/>
          <p:nvPr userDrawn="1"/>
        </p:nvGrpSpPr>
        <p:grpSpPr bwMode="black">
          <a:xfrm>
            <a:off x="6440359" y="5833164"/>
            <a:ext cx="1390876" cy="687145"/>
            <a:chOff x="323850" y="5511800"/>
            <a:chExt cx="1314450" cy="649288"/>
          </a:xfrm>
        </p:grpSpPr>
        <p:sp>
          <p:nvSpPr>
            <p:cNvPr id="8" name="Freeform 26"/>
            <p:cNvSpPr>
              <a:spLocks/>
            </p:cNvSpPr>
            <p:nvPr userDrawn="1"/>
          </p:nvSpPr>
          <p:spPr bwMode="black">
            <a:xfrm>
              <a:off x="323850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42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42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1" name="Freeform 27"/>
            <p:cNvSpPr>
              <a:spLocks/>
            </p:cNvSpPr>
            <p:nvPr userDrawn="1"/>
          </p:nvSpPr>
          <p:spPr bwMode="black">
            <a:xfrm>
              <a:off x="723900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3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3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2" name="Freeform 28"/>
            <p:cNvSpPr>
              <a:spLocks/>
            </p:cNvSpPr>
            <p:nvPr userDrawn="1"/>
          </p:nvSpPr>
          <p:spPr bwMode="black">
            <a:xfrm>
              <a:off x="1116013" y="5808663"/>
              <a:ext cx="131763" cy="131763"/>
            </a:xfrm>
            <a:custGeom>
              <a:avLst/>
              <a:gdLst>
                <a:gd name="T0" fmla="*/ 0 w 83"/>
                <a:gd name="T1" fmla="*/ 83 h 83"/>
                <a:gd name="T2" fmla="*/ 0 w 83"/>
                <a:gd name="T3" fmla="*/ 0 h 83"/>
                <a:gd name="T4" fmla="*/ 39 w 83"/>
                <a:gd name="T5" fmla="*/ 0 h 83"/>
                <a:gd name="T6" fmla="*/ 83 w 83"/>
                <a:gd name="T7" fmla="*/ 0 h 83"/>
                <a:gd name="T8" fmla="*/ 83 w 83"/>
                <a:gd name="T9" fmla="*/ 83 h 83"/>
                <a:gd name="T10" fmla="*/ 0 w 8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0" y="0"/>
                  </a:lnTo>
                  <a:lnTo>
                    <a:pt x="39" y="0"/>
                  </a:lnTo>
                  <a:lnTo>
                    <a:pt x="83" y="0"/>
                  </a:lnTo>
                  <a:lnTo>
                    <a:pt x="8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3" name="Freeform 29"/>
            <p:cNvSpPr>
              <a:spLocks/>
            </p:cNvSpPr>
            <p:nvPr userDrawn="1"/>
          </p:nvSpPr>
          <p:spPr bwMode="black">
            <a:xfrm>
              <a:off x="1508125" y="5808663"/>
              <a:ext cx="130175" cy="131763"/>
            </a:xfrm>
            <a:custGeom>
              <a:avLst/>
              <a:gdLst>
                <a:gd name="T0" fmla="*/ 0 w 82"/>
                <a:gd name="T1" fmla="*/ 83 h 83"/>
                <a:gd name="T2" fmla="*/ 0 w 82"/>
                <a:gd name="T3" fmla="*/ 0 h 83"/>
                <a:gd name="T4" fmla="*/ 44 w 82"/>
                <a:gd name="T5" fmla="*/ 0 h 83"/>
                <a:gd name="T6" fmla="*/ 82 w 82"/>
                <a:gd name="T7" fmla="*/ 0 h 83"/>
                <a:gd name="T8" fmla="*/ 82 w 82"/>
                <a:gd name="T9" fmla="*/ 83 h 83"/>
                <a:gd name="T10" fmla="*/ 0 w 82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83">
                  <a:moveTo>
                    <a:pt x="0" y="83"/>
                  </a:moveTo>
                  <a:lnTo>
                    <a:pt x="0" y="0"/>
                  </a:lnTo>
                  <a:lnTo>
                    <a:pt x="44" y="0"/>
                  </a:lnTo>
                  <a:lnTo>
                    <a:pt x="82" y="0"/>
                  </a:lnTo>
                  <a:lnTo>
                    <a:pt x="82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14" name="Freeform 30"/>
            <p:cNvSpPr>
              <a:spLocks/>
            </p:cNvSpPr>
            <p:nvPr userDrawn="1"/>
          </p:nvSpPr>
          <p:spPr bwMode="black">
            <a:xfrm>
              <a:off x="323850" y="5511800"/>
              <a:ext cx="530225" cy="649288"/>
            </a:xfrm>
            <a:custGeom>
              <a:avLst/>
              <a:gdLst>
                <a:gd name="T0" fmla="*/ 306 w 310"/>
                <a:gd name="T1" fmla="*/ 0 h 378"/>
                <a:gd name="T2" fmla="*/ 4 w 310"/>
                <a:gd name="T3" fmla="*/ 0 h 378"/>
                <a:gd name="T4" fmla="*/ 0 w 310"/>
                <a:gd name="T5" fmla="*/ 133 h 378"/>
                <a:gd name="T6" fmla="*/ 20 w 310"/>
                <a:gd name="T7" fmla="*/ 136 h 378"/>
                <a:gd name="T8" fmla="*/ 51 w 310"/>
                <a:gd name="T9" fmla="*/ 49 h 378"/>
                <a:gd name="T10" fmla="*/ 125 w 310"/>
                <a:gd name="T11" fmla="*/ 18 h 378"/>
                <a:gd name="T12" fmla="*/ 125 w 310"/>
                <a:gd name="T13" fmla="*/ 297 h 378"/>
                <a:gd name="T14" fmla="*/ 114 w 310"/>
                <a:gd name="T15" fmla="*/ 344 h 378"/>
                <a:gd name="T16" fmla="*/ 84 w 310"/>
                <a:gd name="T17" fmla="*/ 356 h 378"/>
                <a:gd name="T18" fmla="*/ 62 w 310"/>
                <a:gd name="T19" fmla="*/ 356 h 378"/>
                <a:gd name="T20" fmla="*/ 62 w 310"/>
                <a:gd name="T21" fmla="*/ 378 h 378"/>
                <a:gd name="T22" fmla="*/ 248 w 310"/>
                <a:gd name="T23" fmla="*/ 378 h 378"/>
                <a:gd name="T24" fmla="*/ 248 w 310"/>
                <a:gd name="T25" fmla="*/ 356 h 378"/>
                <a:gd name="T26" fmla="*/ 227 w 310"/>
                <a:gd name="T27" fmla="*/ 356 h 378"/>
                <a:gd name="T28" fmla="*/ 196 w 310"/>
                <a:gd name="T29" fmla="*/ 344 h 378"/>
                <a:gd name="T30" fmla="*/ 185 w 310"/>
                <a:gd name="T31" fmla="*/ 297 h 378"/>
                <a:gd name="T32" fmla="*/ 185 w 310"/>
                <a:gd name="T33" fmla="*/ 18 h 378"/>
                <a:gd name="T34" fmla="*/ 259 w 310"/>
                <a:gd name="T35" fmla="*/ 49 h 378"/>
                <a:gd name="T36" fmla="*/ 290 w 310"/>
                <a:gd name="T37" fmla="*/ 136 h 378"/>
                <a:gd name="T38" fmla="*/ 310 w 310"/>
                <a:gd name="T39" fmla="*/ 133 h 378"/>
                <a:gd name="T40" fmla="*/ 306 w 310"/>
                <a:gd name="T41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0" h="378">
                  <a:moveTo>
                    <a:pt x="3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24" y="97"/>
                    <a:pt x="34" y="68"/>
                    <a:pt x="51" y="49"/>
                  </a:cubicBezTo>
                  <a:cubicBezTo>
                    <a:pt x="69" y="29"/>
                    <a:pt x="93" y="19"/>
                    <a:pt x="125" y="18"/>
                  </a:cubicBezTo>
                  <a:cubicBezTo>
                    <a:pt x="125" y="297"/>
                    <a:pt x="125" y="297"/>
                    <a:pt x="125" y="297"/>
                  </a:cubicBezTo>
                  <a:cubicBezTo>
                    <a:pt x="125" y="321"/>
                    <a:pt x="122" y="337"/>
                    <a:pt x="114" y="344"/>
                  </a:cubicBezTo>
                  <a:cubicBezTo>
                    <a:pt x="108" y="350"/>
                    <a:pt x="98" y="354"/>
                    <a:pt x="84" y="356"/>
                  </a:cubicBezTo>
                  <a:cubicBezTo>
                    <a:pt x="79" y="356"/>
                    <a:pt x="72" y="356"/>
                    <a:pt x="62" y="356"/>
                  </a:cubicBezTo>
                  <a:cubicBezTo>
                    <a:pt x="62" y="378"/>
                    <a:pt x="62" y="378"/>
                    <a:pt x="62" y="378"/>
                  </a:cubicBezTo>
                  <a:cubicBezTo>
                    <a:pt x="248" y="378"/>
                    <a:pt x="248" y="378"/>
                    <a:pt x="248" y="378"/>
                  </a:cubicBezTo>
                  <a:cubicBezTo>
                    <a:pt x="248" y="356"/>
                    <a:pt x="248" y="356"/>
                    <a:pt x="248" y="356"/>
                  </a:cubicBezTo>
                  <a:cubicBezTo>
                    <a:pt x="238" y="356"/>
                    <a:pt x="231" y="356"/>
                    <a:pt x="227" y="356"/>
                  </a:cubicBezTo>
                  <a:cubicBezTo>
                    <a:pt x="212" y="354"/>
                    <a:pt x="202" y="350"/>
                    <a:pt x="196" y="344"/>
                  </a:cubicBezTo>
                  <a:cubicBezTo>
                    <a:pt x="189" y="337"/>
                    <a:pt x="185" y="321"/>
                    <a:pt x="185" y="29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217" y="19"/>
                    <a:pt x="241" y="29"/>
                    <a:pt x="259" y="49"/>
                  </a:cubicBezTo>
                  <a:cubicBezTo>
                    <a:pt x="276" y="68"/>
                    <a:pt x="286" y="97"/>
                    <a:pt x="290" y="136"/>
                  </a:cubicBezTo>
                  <a:cubicBezTo>
                    <a:pt x="310" y="133"/>
                    <a:pt x="310" y="133"/>
                    <a:pt x="310" y="133"/>
                  </a:cubicBezTo>
                  <a:lnTo>
                    <a:pt x="3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  <p:grpSp>
        <p:nvGrpSpPr>
          <p:cNvPr id="37" name="Gruppieren 36"/>
          <p:cNvGrpSpPr/>
          <p:nvPr userDrawn="1"/>
        </p:nvGrpSpPr>
        <p:grpSpPr bwMode="black">
          <a:xfrm>
            <a:off x="9495918" y="6125495"/>
            <a:ext cx="2353403" cy="181446"/>
            <a:chOff x="3213101" y="5788025"/>
            <a:chExt cx="2224088" cy="171450"/>
          </a:xfrm>
        </p:grpSpPr>
        <p:sp>
          <p:nvSpPr>
            <p:cNvPr id="38" name="Freeform 55"/>
            <p:cNvSpPr>
              <a:spLocks/>
            </p:cNvSpPr>
            <p:nvPr userDrawn="1"/>
          </p:nvSpPr>
          <p:spPr bwMode="black">
            <a:xfrm>
              <a:off x="3213101" y="5791200"/>
              <a:ext cx="100013" cy="163513"/>
            </a:xfrm>
            <a:custGeom>
              <a:avLst/>
              <a:gdLst>
                <a:gd name="T0" fmla="*/ 0 w 63"/>
                <a:gd name="T1" fmla="*/ 103 h 103"/>
                <a:gd name="T2" fmla="*/ 0 w 63"/>
                <a:gd name="T3" fmla="*/ 0 h 103"/>
                <a:gd name="T4" fmla="*/ 22 w 63"/>
                <a:gd name="T5" fmla="*/ 0 h 103"/>
                <a:gd name="T6" fmla="*/ 22 w 63"/>
                <a:gd name="T7" fmla="*/ 84 h 103"/>
                <a:gd name="T8" fmla="*/ 63 w 63"/>
                <a:gd name="T9" fmla="*/ 84 h 103"/>
                <a:gd name="T10" fmla="*/ 63 w 63"/>
                <a:gd name="T11" fmla="*/ 103 h 103"/>
                <a:gd name="T12" fmla="*/ 0 w 63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84"/>
                  </a:lnTo>
                  <a:lnTo>
                    <a:pt x="63" y="84"/>
                  </a:lnTo>
                  <a:lnTo>
                    <a:pt x="63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39" name="Freeform 56"/>
            <p:cNvSpPr>
              <a:spLocks/>
            </p:cNvSpPr>
            <p:nvPr userDrawn="1"/>
          </p:nvSpPr>
          <p:spPr bwMode="black">
            <a:xfrm>
              <a:off x="3333751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0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0" name="Freeform 57"/>
            <p:cNvSpPr>
              <a:spLocks/>
            </p:cNvSpPr>
            <p:nvPr userDrawn="1"/>
          </p:nvSpPr>
          <p:spPr bwMode="black">
            <a:xfrm>
              <a:off x="3400426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1" name="Freeform 58"/>
            <p:cNvSpPr>
              <a:spLocks/>
            </p:cNvSpPr>
            <p:nvPr userDrawn="1"/>
          </p:nvSpPr>
          <p:spPr bwMode="black">
            <a:xfrm>
              <a:off x="3519488" y="5791200"/>
              <a:ext cx="106363" cy="163513"/>
            </a:xfrm>
            <a:custGeom>
              <a:avLst/>
              <a:gdLst>
                <a:gd name="T0" fmla="*/ 0 w 67"/>
                <a:gd name="T1" fmla="*/ 103 h 103"/>
                <a:gd name="T2" fmla="*/ 0 w 67"/>
                <a:gd name="T3" fmla="*/ 0 h 103"/>
                <a:gd name="T4" fmla="*/ 66 w 67"/>
                <a:gd name="T5" fmla="*/ 0 h 103"/>
                <a:gd name="T6" fmla="*/ 66 w 67"/>
                <a:gd name="T7" fmla="*/ 19 h 103"/>
                <a:gd name="T8" fmla="*/ 22 w 67"/>
                <a:gd name="T9" fmla="*/ 19 h 103"/>
                <a:gd name="T10" fmla="*/ 22 w 67"/>
                <a:gd name="T11" fmla="*/ 41 h 103"/>
                <a:gd name="T12" fmla="*/ 62 w 67"/>
                <a:gd name="T13" fmla="*/ 41 h 103"/>
                <a:gd name="T14" fmla="*/ 62 w 67"/>
                <a:gd name="T15" fmla="*/ 59 h 103"/>
                <a:gd name="T16" fmla="*/ 22 w 67"/>
                <a:gd name="T17" fmla="*/ 59 h 103"/>
                <a:gd name="T18" fmla="*/ 22 w 67"/>
                <a:gd name="T19" fmla="*/ 84 h 103"/>
                <a:gd name="T20" fmla="*/ 67 w 67"/>
                <a:gd name="T21" fmla="*/ 84 h 103"/>
                <a:gd name="T22" fmla="*/ 67 w 67"/>
                <a:gd name="T23" fmla="*/ 103 h 103"/>
                <a:gd name="T24" fmla="*/ 0 w 6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103">
                  <a:moveTo>
                    <a:pt x="0" y="103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9"/>
                  </a:lnTo>
                  <a:lnTo>
                    <a:pt x="22" y="19"/>
                  </a:lnTo>
                  <a:lnTo>
                    <a:pt x="22" y="41"/>
                  </a:lnTo>
                  <a:lnTo>
                    <a:pt x="62" y="41"/>
                  </a:lnTo>
                  <a:lnTo>
                    <a:pt x="62" y="59"/>
                  </a:lnTo>
                  <a:lnTo>
                    <a:pt x="22" y="59"/>
                  </a:lnTo>
                  <a:lnTo>
                    <a:pt x="22" y="84"/>
                  </a:lnTo>
                  <a:lnTo>
                    <a:pt x="67" y="84"/>
                  </a:lnTo>
                  <a:lnTo>
                    <a:pt x="67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2" name="Freeform 59"/>
            <p:cNvSpPr>
              <a:spLocks/>
            </p:cNvSpPr>
            <p:nvPr userDrawn="1"/>
          </p:nvSpPr>
          <p:spPr bwMode="black">
            <a:xfrm>
              <a:off x="371157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3" name="Freeform 60"/>
            <p:cNvSpPr>
              <a:spLocks/>
            </p:cNvSpPr>
            <p:nvPr userDrawn="1"/>
          </p:nvSpPr>
          <p:spPr bwMode="black">
            <a:xfrm>
              <a:off x="37719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0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0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1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0 w 88"/>
                <a:gd name="T35" fmla="*/ 22 h 132"/>
                <a:gd name="T36" fmla="*/ 30 w 88"/>
                <a:gd name="T37" fmla="*/ 25 h 132"/>
                <a:gd name="T38" fmla="*/ 26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5 w 88"/>
                <a:gd name="T45" fmla="*/ 66 h 132"/>
                <a:gd name="T46" fmla="*/ 88 w 88"/>
                <a:gd name="T47" fmla="*/ 93 h 132"/>
                <a:gd name="T48" fmla="*/ 76 w 88"/>
                <a:gd name="T49" fmla="*/ 121 h 132"/>
                <a:gd name="T50" fmla="*/ 44 w 88"/>
                <a:gd name="T51" fmla="*/ 132 h 132"/>
                <a:gd name="T52" fmla="*/ 7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0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49" y="110"/>
                    <a:pt x="54" y="109"/>
                    <a:pt x="57" y="105"/>
                  </a:cubicBezTo>
                  <a:cubicBezTo>
                    <a:pt x="59" y="103"/>
                    <a:pt x="60" y="99"/>
                    <a:pt x="60" y="95"/>
                  </a:cubicBezTo>
                  <a:cubicBezTo>
                    <a:pt x="60" y="90"/>
                    <a:pt x="58" y="86"/>
                    <a:pt x="54" y="82"/>
                  </a:cubicBezTo>
                  <a:cubicBezTo>
                    <a:pt x="52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1" y="47"/>
                    <a:pt x="1" y="35"/>
                  </a:cubicBezTo>
                  <a:cubicBezTo>
                    <a:pt x="1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49" y="23"/>
                    <a:pt x="45" y="22"/>
                    <a:pt x="40" y="22"/>
                  </a:cubicBezTo>
                  <a:cubicBezTo>
                    <a:pt x="36" y="22"/>
                    <a:pt x="33" y="23"/>
                    <a:pt x="30" y="25"/>
                  </a:cubicBezTo>
                  <a:cubicBezTo>
                    <a:pt x="28" y="27"/>
                    <a:pt x="26" y="30"/>
                    <a:pt x="26" y="35"/>
                  </a:cubicBezTo>
                  <a:cubicBezTo>
                    <a:pt x="26" y="39"/>
                    <a:pt x="28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1" y="57"/>
                    <a:pt x="70" y="61"/>
                    <a:pt x="75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6" y="121"/>
                  </a:cubicBezTo>
                  <a:cubicBezTo>
                    <a:pt x="68" y="128"/>
                    <a:pt x="57" y="132"/>
                    <a:pt x="44" y="132"/>
                  </a:cubicBezTo>
                  <a:cubicBezTo>
                    <a:pt x="27" y="132"/>
                    <a:pt x="15" y="126"/>
                    <a:pt x="7" y="114"/>
                  </a:cubicBezTo>
                  <a:cubicBezTo>
                    <a:pt x="3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4" name="Freeform 61"/>
            <p:cNvSpPr>
              <a:spLocks/>
            </p:cNvSpPr>
            <p:nvPr userDrawn="1"/>
          </p:nvSpPr>
          <p:spPr bwMode="black">
            <a:xfrm>
              <a:off x="3968751" y="5791200"/>
              <a:ext cx="98425" cy="163513"/>
            </a:xfrm>
            <a:custGeom>
              <a:avLst/>
              <a:gdLst>
                <a:gd name="T0" fmla="*/ 0 w 62"/>
                <a:gd name="T1" fmla="*/ 103 h 103"/>
                <a:gd name="T2" fmla="*/ 0 w 62"/>
                <a:gd name="T3" fmla="*/ 0 h 103"/>
                <a:gd name="T4" fmla="*/ 62 w 62"/>
                <a:gd name="T5" fmla="*/ 0 h 103"/>
                <a:gd name="T6" fmla="*/ 62 w 62"/>
                <a:gd name="T7" fmla="*/ 19 h 103"/>
                <a:gd name="T8" fmla="*/ 22 w 62"/>
                <a:gd name="T9" fmla="*/ 19 h 103"/>
                <a:gd name="T10" fmla="*/ 22 w 62"/>
                <a:gd name="T11" fmla="*/ 43 h 103"/>
                <a:gd name="T12" fmla="*/ 57 w 62"/>
                <a:gd name="T13" fmla="*/ 43 h 103"/>
                <a:gd name="T14" fmla="*/ 57 w 62"/>
                <a:gd name="T15" fmla="*/ 61 h 103"/>
                <a:gd name="T16" fmla="*/ 22 w 62"/>
                <a:gd name="T17" fmla="*/ 61 h 103"/>
                <a:gd name="T18" fmla="*/ 22 w 62"/>
                <a:gd name="T19" fmla="*/ 103 h 103"/>
                <a:gd name="T20" fmla="*/ 0 w 62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103">
                  <a:moveTo>
                    <a:pt x="0" y="103"/>
                  </a:moveTo>
                  <a:lnTo>
                    <a:pt x="0" y="0"/>
                  </a:lnTo>
                  <a:lnTo>
                    <a:pt x="62" y="0"/>
                  </a:lnTo>
                  <a:lnTo>
                    <a:pt x="62" y="19"/>
                  </a:lnTo>
                  <a:lnTo>
                    <a:pt x="22" y="19"/>
                  </a:lnTo>
                  <a:lnTo>
                    <a:pt x="22" y="43"/>
                  </a:lnTo>
                  <a:lnTo>
                    <a:pt x="57" y="43"/>
                  </a:lnTo>
                  <a:lnTo>
                    <a:pt x="57" y="61"/>
                  </a:lnTo>
                  <a:lnTo>
                    <a:pt x="22" y="61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5" name="Freeform 62"/>
            <p:cNvSpPr>
              <a:spLocks noEditPoints="1"/>
            </p:cNvSpPr>
            <p:nvPr userDrawn="1"/>
          </p:nvSpPr>
          <p:spPr bwMode="black">
            <a:xfrm>
              <a:off x="4081463" y="5788025"/>
              <a:ext cx="138113" cy="171450"/>
            </a:xfrm>
            <a:custGeom>
              <a:avLst/>
              <a:gdLst>
                <a:gd name="T0" fmla="*/ 54 w 107"/>
                <a:gd name="T1" fmla="*/ 0 h 132"/>
                <a:gd name="T2" fmla="*/ 90 w 107"/>
                <a:gd name="T3" fmla="*/ 17 h 132"/>
                <a:gd name="T4" fmla="*/ 107 w 107"/>
                <a:gd name="T5" fmla="*/ 66 h 132"/>
                <a:gd name="T6" fmla="*/ 94 w 107"/>
                <a:gd name="T7" fmla="*/ 111 h 132"/>
                <a:gd name="T8" fmla="*/ 76 w 107"/>
                <a:gd name="T9" fmla="*/ 127 h 132"/>
                <a:gd name="T10" fmla="*/ 53 w 107"/>
                <a:gd name="T11" fmla="*/ 132 h 132"/>
                <a:gd name="T12" fmla="*/ 12 w 107"/>
                <a:gd name="T13" fmla="*/ 110 h 132"/>
                <a:gd name="T14" fmla="*/ 0 w 107"/>
                <a:gd name="T15" fmla="*/ 66 h 132"/>
                <a:gd name="T16" fmla="*/ 15 w 107"/>
                <a:gd name="T17" fmla="*/ 17 h 132"/>
                <a:gd name="T18" fmla="*/ 54 w 107"/>
                <a:gd name="T19" fmla="*/ 0 h 132"/>
                <a:gd name="T20" fmla="*/ 53 w 107"/>
                <a:gd name="T21" fmla="*/ 23 h 132"/>
                <a:gd name="T22" fmla="*/ 34 w 107"/>
                <a:gd name="T23" fmla="*/ 35 h 132"/>
                <a:gd name="T24" fmla="*/ 27 w 107"/>
                <a:gd name="T25" fmla="*/ 66 h 132"/>
                <a:gd name="T26" fmla="*/ 34 w 107"/>
                <a:gd name="T27" fmla="*/ 97 h 132"/>
                <a:gd name="T28" fmla="*/ 44 w 107"/>
                <a:gd name="T29" fmla="*/ 106 h 132"/>
                <a:gd name="T30" fmla="*/ 53 w 107"/>
                <a:gd name="T31" fmla="*/ 109 h 132"/>
                <a:gd name="T32" fmla="*/ 67 w 107"/>
                <a:gd name="T33" fmla="*/ 104 h 132"/>
                <a:gd name="T34" fmla="*/ 77 w 107"/>
                <a:gd name="T35" fmla="*/ 87 h 132"/>
                <a:gd name="T36" fmla="*/ 80 w 107"/>
                <a:gd name="T37" fmla="*/ 66 h 132"/>
                <a:gd name="T38" fmla="*/ 73 w 107"/>
                <a:gd name="T39" fmla="*/ 35 h 132"/>
                <a:gd name="T40" fmla="*/ 53 w 107"/>
                <a:gd name="T41" fmla="*/ 23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132">
                  <a:moveTo>
                    <a:pt x="54" y="0"/>
                  </a:moveTo>
                  <a:cubicBezTo>
                    <a:pt x="69" y="0"/>
                    <a:pt x="81" y="6"/>
                    <a:pt x="90" y="17"/>
                  </a:cubicBezTo>
                  <a:cubicBezTo>
                    <a:pt x="101" y="29"/>
                    <a:pt x="107" y="45"/>
                    <a:pt x="107" y="66"/>
                  </a:cubicBezTo>
                  <a:cubicBezTo>
                    <a:pt x="107" y="84"/>
                    <a:pt x="103" y="99"/>
                    <a:pt x="94" y="111"/>
                  </a:cubicBezTo>
                  <a:cubicBezTo>
                    <a:pt x="89" y="118"/>
                    <a:pt x="83" y="123"/>
                    <a:pt x="76" y="127"/>
                  </a:cubicBezTo>
                  <a:cubicBezTo>
                    <a:pt x="69" y="130"/>
                    <a:pt x="62" y="132"/>
                    <a:pt x="53" y="132"/>
                  </a:cubicBezTo>
                  <a:cubicBezTo>
                    <a:pt x="36" y="132"/>
                    <a:pt x="22" y="125"/>
                    <a:pt x="12" y="110"/>
                  </a:cubicBezTo>
                  <a:cubicBezTo>
                    <a:pt x="4" y="99"/>
                    <a:pt x="0" y="84"/>
                    <a:pt x="0" y="66"/>
                  </a:cubicBezTo>
                  <a:cubicBezTo>
                    <a:pt x="0" y="46"/>
                    <a:pt x="5" y="29"/>
                    <a:pt x="15" y="17"/>
                  </a:cubicBezTo>
                  <a:cubicBezTo>
                    <a:pt x="25" y="6"/>
                    <a:pt x="38" y="0"/>
                    <a:pt x="54" y="0"/>
                  </a:cubicBezTo>
                  <a:close/>
                  <a:moveTo>
                    <a:pt x="53" y="23"/>
                  </a:moveTo>
                  <a:cubicBezTo>
                    <a:pt x="45" y="23"/>
                    <a:pt x="38" y="27"/>
                    <a:pt x="34" y="35"/>
                  </a:cubicBezTo>
                  <a:cubicBezTo>
                    <a:pt x="29" y="44"/>
                    <a:pt x="27" y="54"/>
                    <a:pt x="27" y="66"/>
                  </a:cubicBezTo>
                  <a:cubicBezTo>
                    <a:pt x="27" y="78"/>
                    <a:pt x="29" y="89"/>
                    <a:pt x="34" y="97"/>
                  </a:cubicBezTo>
                  <a:cubicBezTo>
                    <a:pt x="36" y="101"/>
                    <a:pt x="39" y="104"/>
                    <a:pt x="44" y="106"/>
                  </a:cubicBezTo>
                  <a:cubicBezTo>
                    <a:pt x="47" y="108"/>
                    <a:pt x="50" y="109"/>
                    <a:pt x="53" y="109"/>
                  </a:cubicBezTo>
                  <a:cubicBezTo>
                    <a:pt x="59" y="109"/>
                    <a:pt x="63" y="107"/>
                    <a:pt x="67" y="104"/>
                  </a:cubicBezTo>
                  <a:cubicBezTo>
                    <a:pt x="71" y="100"/>
                    <a:pt x="75" y="94"/>
                    <a:pt x="77" y="87"/>
                  </a:cubicBezTo>
                  <a:cubicBezTo>
                    <a:pt x="79" y="80"/>
                    <a:pt x="80" y="73"/>
                    <a:pt x="80" y="66"/>
                  </a:cubicBezTo>
                  <a:cubicBezTo>
                    <a:pt x="80" y="54"/>
                    <a:pt x="77" y="43"/>
                    <a:pt x="73" y="35"/>
                  </a:cubicBezTo>
                  <a:cubicBezTo>
                    <a:pt x="68" y="27"/>
                    <a:pt x="61" y="23"/>
                    <a:pt x="5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6" name="Freeform 63"/>
            <p:cNvSpPr>
              <a:spLocks noEditPoints="1"/>
            </p:cNvSpPr>
            <p:nvPr userDrawn="1"/>
          </p:nvSpPr>
          <p:spPr bwMode="black">
            <a:xfrm>
              <a:off x="4244976" y="5791200"/>
              <a:ext cx="122238" cy="163513"/>
            </a:xfrm>
            <a:custGeom>
              <a:avLst/>
              <a:gdLst>
                <a:gd name="T0" fmla="*/ 0 w 94"/>
                <a:gd name="T1" fmla="*/ 126 h 126"/>
                <a:gd name="T2" fmla="*/ 0 w 94"/>
                <a:gd name="T3" fmla="*/ 0 h 126"/>
                <a:gd name="T4" fmla="*/ 49 w 94"/>
                <a:gd name="T5" fmla="*/ 0 h 126"/>
                <a:gd name="T6" fmla="*/ 78 w 94"/>
                <a:gd name="T7" fmla="*/ 9 h 126"/>
                <a:gd name="T8" fmla="*/ 90 w 94"/>
                <a:gd name="T9" fmla="*/ 35 h 126"/>
                <a:gd name="T10" fmla="*/ 81 w 94"/>
                <a:gd name="T11" fmla="*/ 59 h 126"/>
                <a:gd name="T12" fmla="*/ 72 w 94"/>
                <a:gd name="T13" fmla="*/ 66 h 126"/>
                <a:gd name="T14" fmla="*/ 84 w 94"/>
                <a:gd name="T15" fmla="*/ 76 h 126"/>
                <a:gd name="T16" fmla="*/ 88 w 94"/>
                <a:gd name="T17" fmla="*/ 89 h 126"/>
                <a:gd name="T18" fmla="*/ 89 w 94"/>
                <a:gd name="T19" fmla="*/ 108 h 126"/>
                <a:gd name="T20" fmla="*/ 91 w 94"/>
                <a:gd name="T21" fmla="*/ 121 h 126"/>
                <a:gd name="T22" fmla="*/ 94 w 94"/>
                <a:gd name="T23" fmla="*/ 126 h 126"/>
                <a:gd name="T24" fmla="*/ 66 w 94"/>
                <a:gd name="T25" fmla="*/ 126 h 126"/>
                <a:gd name="T26" fmla="*/ 64 w 94"/>
                <a:gd name="T27" fmla="*/ 119 h 126"/>
                <a:gd name="T28" fmla="*/ 63 w 94"/>
                <a:gd name="T29" fmla="*/ 102 h 126"/>
                <a:gd name="T30" fmla="*/ 59 w 94"/>
                <a:gd name="T31" fmla="*/ 85 h 126"/>
                <a:gd name="T32" fmla="*/ 51 w 94"/>
                <a:gd name="T33" fmla="*/ 77 h 126"/>
                <a:gd name="T34" fmla="*/ 43 w 94"/>
                <a:gd name="T35" fmla="*/ 76 h 126"/>
                <a:gd name="T36" fmla="*/ 27 w 94"/>
                <a:gd name="T37" fmla="*/ 76 h 126"/>
                <a:gd name="T38" fmla="*/ 27 w 94"/>
                <a:gd name="T39" fmla="*/ 126 h 126"/>
                <a:gd name="T40" fmla="*/ 0 w 94"/>
                <a:gd name="T41" fmla="*/ 126 h 126"/>
                <a:gd name="T42" fmla="*/ 27 w 94"/>
                <a:gd name="T43" fmla="*/ 56 h 126"/>
                <a:gd name="T44" fmla="*/ 42 w 94"/>
                <a:gd name="T45" fmla="*/ 56 h 126"/>
                <a:gd name="T46" fmla="*/ 59 w 94"/>
                <a:gd name="T47" fmla="*/ 51 h 126"/>
                <a:gd name="T48" fmla="*/ 63 w 94"/>
                <a:gd name="T49" fmla="*/ 38 h 126"/>
                <a:gd name="T50" fmla="*/ 56 w 94"/>
                <a:gd name="T51" fmla="*/ 24 h 126"/>
                <a:gd name="T52" fmla="*/ 43 w 94"/>
                <a:gd name="T53" fmla="*/ 22 h 126"/>
                <a:gd name="T54" fmla="*/ 27 w 94"/>
                <a:gd name="T55" fmla="*/ 22 h 126"/>
                <a:gd name="T56" fmla="*/ 27 w 94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4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0"/>
                    <a:pt x="71" y="3"/>
                    <a:pt x="78" y="9"/>
                  </a:cubicBezTo>
                  <a:cubicBezTo>
                    <a:pt x="86" y="15"/>
                    <a:pt x="90" y="24"/>
                    <a:pt x="90" y="35"/>
                  </a:cubicBezTo>
                  <a:cubicBezTo>
                    <a:pt x="90" y="45"/>
                    <a:pt x="87" y="53"/>
                    <a:pt x="81" y="59"/>
                  </a:cubicBezTo>
                  <a:cubicBezTo>
                    <a:pt x="79" y="62"/>
                    <a:pt x="76" y="64"/>
                    <a:pt x="72" y="66"/>
                  </a:cubicBezTo>
                  <a:cubicBezTo>
                    <a:pt x="77" y="68"/>
                    <a:pt x="81" y="71"/>
                    <a:pt x="84" y="76"/>
                  </a:cubicBezTo>
                  <a:cubicBezTo>
                    <a:pt x="85" y="79"/>
                    <a:pt x="87" y="83"/>
                    <a:pt x="88" y="89"/>
                  </a:cubicBezTo>
                  <a:cubicBezTo>
                    <a:pt x="88" y="91"/>
                    <a:pt x="88" y="97"/>
                    <a:pt x="89" y="108"/>
                  </a:cubicBezTo>
                  <a:cubicBezTo>
                    <a:pt x="90" y="115"/>
                    <a:pt x="90" y="119"/>
                    <a:pt x="91" y="121"/>
                  </a:cubicBezTo>
                  <a:cubicBezTo>
                    <a:pt x="92" y="122"/>
                    <a:pt x="92" y="124"/>
                    <a:pt x="94" y="126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65" y="124"/>
                    <a:pt x="64" y="121"/>
                    <a:pt x="64" y="119"/>
                  </a:cubicBezTo>
                  <a:cubicBezTo>
                    <a:pt x="64" y="117"/>
                    <a:pt x="63" y="112"/>
                    <a:pt x="63" y="102"/>
                  </a:cubicBezTo>
                  <a:cubicBezTo>
                    <a:pt x="62" y="94"/>
                    <a:pt x="61" y="88"/>
                    <a:pt x="59" y="85"/>
                  </a:cubicBezTo>
                  <a:cubicBezTo>
                    <a:pt x="57" y="81"/>
                    <a:pt x="55" y="78"/>
                    <a:pt x="51" y="77"/>
                  </a:cubicBezTo>
                  <a:cubicBezTo>
                    <a:pt x="49" y="77"/>
                    <a:pt x="46" y="76"/>
                    <a:pt x="43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2" y="56"/>
                    <a:pt x="42" y="56"/>
                    <a:pt x="42" y="56"/>
                  </a:cubicBezTo>
                  <a:cubicBezTo>
                    <a:pt x="50" y="56"/>
                    <a:pt x="56" y="54"/>
                    <a:pt x="59" y="51"/>
                  </a:cubicBezTo>
                  <a:cubicBezTo>
                    <a:pt x="61" y="48"/>
                    <a:pt x="63" y="44"/>
                    <a:pt x="63" y="38"/>
                  </a:cubicBezTo>
                  <a:cubicBezTo>
                    <a:pt x="63" y="32"/>
                    <a:pt x="61" y="27"/>
                    <a:pt x="56" y="24"/>
                  </a:cubicBezTo>
                  <a:cubicBezTo>
                    <a:pt x="54" y="23"/>
                    <a:pt x="49" y="22"/>
                    <a:pt x="43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7" name="Freeform 64"/>
            <p:cNvSpPr>
              <a:spLocks/>
            </p:cNvSpPr>
            <p:nvPr userDrawn="1"/>
          </p:nvSpPr>
          <p:spPr bwMode="black">
            <a:xfrm>
              <a:off x="4445001" y="5788025"/>
              <a:ext cx="114300" cy="171450"/>
            </a:xfrm>
            <a:custGeom>
              <a:avLst/>
              <a:gdLst>
                <a:gd name="T0" fmla="*/ 0 w 88"/>
                <a:gd name="T1" fmla="*/ 92 h 132"/>
                <a:gd name="T2" fmla="*/ 27 w 88"/>
                <a:gd name="T3" fmla="*/ 92 h 132"/>
                <a:gd name="T4" fmla="*/ 31 w 88"/>
                <a:gd name="T5" fmla="*/ 103 h 132"/>
                <a:gd name="T6" fmla="*/ 44 w 88"/>
                <a:gd name="T7" fmla="*/ 110 h 132"/>
                <a:gd name="T8" fmla="*/ 57 w 88"/>
                <a:gd name="T9" fmla="*/ 105 h 132"/>
                <a:gd name="T10" fmla="*/ 61 w 88"/>
                <a:gd name="T11" fmla="*/ 95 h 132"/>
                <a:gd name="T12" fmla="*/ 54 w 88"/>
                <a:gd name="T13" fmla="*/ 82 h 132"/>
                <a:gd name="T14" fmla="*/ 47 w 88"/>
                <a:gd name="T15" fmla="*/ 78 h 132"/>
                <a:gd name="T16" fmla="*/ 38 w 88"/>
                <a:gd name="T17" fmla="*/ 75 h 132"/>
                <a:gd name="T18" fmla="*/ 15 w 88"/>
                <a:gd name="T19" fmla="*/ 64 h 132"/>
                <a:gd name="T20" fmla="*/ 2 w 88"/>
                <a:gd name="T21" fmla="*/ 35 h 132"/>
                <a:gd name="T22" fmla="*/ 11 w 88"/>
                <a:gd name="T23" fmla="*/ 11 h 132"/>
                <a:gd name="T24" fmla="*/ 41 w 88"/>
                <a:gd name="T25" fmla="*/ 0 h 132"/>
                <a:gd name="T26" fmla="*/ 76 w 88"/>
                <a:gd name="T27" fmla="*/ 16 h 132"/>
                <a:gd name="T28" fmla="*/ 83 w 88"/>
                <a:gd name="T29" fmla="*/ 36 h 132"/>
                <a:gd name="T30" fmla="*/ 57 w 88"/>
                <a:gd name="T31" fmla="*/ 36 h 132"/>
                <a:gd name="T32" fmla="*/ 52 w 88"/>
                <a:gd name="T33" fmla="*/ 26 h 132"/>
                <a:gd name="T34" fmla="*/ 41 w 88"/>
                <a:gd name="T35" fmla="*/ 22 h 132"/>
                <a:gd name="T36" fmla="*/ 31 w 88"/>
                <a:gd name="T37" fmla="*/ 25 h 132"/>
                <a:gd name="T38" fmla="*/ 27 w 88"/>
                <a:gd name="T39" fmla="*/ 35 h 132"/>
                <a:gd name="T40" fmla="*/ 33 w 88"/>
                <a:gd name="T41" fmla="*/ 46 h 132"/>
                <a:gd name="T42" fmla="*/ 51 w 88"/>
                <a:gd name="T43" fmla="*/ 54 h 132"/>
                <a:gd name="T44" fmla="*/ 76 w 88"/>
                <a:gd name="T45" fmla="*/ 66 h 132"/>
                <a:gd name="T46" fmla="*/ 88 w 88"/>
                <a:gd name="T47" fmla="*/ 93 h 132"/>
                <a:gd name="T48" fmla="*/ 77 w 88"/>
                <a:gd name="T49" fmla="*/ 121 h 132"/>
                <a:gd name="T50" fmla="*/ 44 w 88"/>
                <a:gd name="T51" fmla="*/ 132 h 132"/>
                <a:gd name="T52" fmla="*/ 8 w 88"/>
                <a:gd name="T53" fmla="*/ 114 h 132"/>
                <a:gd name="T54" fmla="*/ 0 w 88"/>
                <a:gd name="T55" fmla="*/ 9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2">
                  <a:moveTo>
                    <a:pt x="0" y="92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8" y="97"/>
                    <a:pt x="29" y="101"/>
                    <a:pt x="31" y="103"/>
                  </a:cubicBezTo>
                  <a:cubicBezTo>
                    <a:pt x="34" y="108"/>
                    <a:pt x="38" y="110"/>
                    <a:pt x="44" y="110"/>
                  </a:cubicBezTo>
                  <a:cubicBezTo>
                    <a:pt x="50" y="110"/>
                    <a:pt x="54" y="109"/>
                    <a:pt x="57" y="105"/>
                  </a:cubicBezTo>
                  <a:cubicBezTo>
                    <a:pt x="59" y="103"/>
                    <a:pt x="61" y="99"/>
                    <a:pt x="61" y="95"/>
                  </a:cubicBezTo>
                  <a:cubicBezTo>
                    <a:pt x="61" y="90"/>
                    <a:pt x="59" y="86"/>
                    <a:pt x="54" y="82"/>
                  </a:cubicBezTo>
                  <a:cubicBezTo>
                    <a:pt x="53" y="81"/>
                    <a:pt x="50" y="79"/>
                    <a:pt x="47" y="78"/>
                  </a:cubicBezTo>
                  <a:cubicBezTo>
                    <a:pt x="46" y="78"/>
                    <a:pt x="43" y="77"/>
                    <a:pt x="38" y="75"/>
                  </a:cubicBezTo>
                  <a:cubicBezTo>
                    <a:pt x="27" y="71"/>
                    <a:pt x="20" y="67"/>
                    <a:pt x="15" y="64"/>
                  </a:cubicBezTo>
                  <a:cubicBezTo>
                    <a:pt x="6" y="57"/>
                    <a:pt x="2" y="47"/>
                    <a:pt x="2" y="35"/>
                  </a:cubicBezTo>
                  <a:cubicBezTo>
                    <a:pt x="2" y="25"/>
                    <a:pt x="5" y="17"/>
                    <a:pt x="11" y="11"/>
                  </a:cubicBezTo>
                  <a:cubicBezTo>
                    <a:pt x="18" y="4"/>
                    <a:pt x="28" y="0"/>
                    <a:pt x="41" y="0"/>
                  </a:cubicBezTo>
                  <a:cubicBezTo>
                    <a:pt x="56" y="0"/>
                    <a:pt x="68" y="6"/>
                    <a:pt x="76" y="16"/>
                  </a:cubicBezTo>
                  <a:cubicBezTo>
                    <a:pt x="80" y="22"/>
                    <a:pt x="82" y="28"/>
                    <a:pt x="83" y="36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6" y="32"/>
                    <a:pt x="55" y="28"/>
                    <a:pt x="52" y="26"/>
                  </a:cubicBezTo>
                  <a:cubicBezTo>
                    <a:pt x="50" y="23"/>
                    <a:pt x="46" y="22"/>
                    <a:pt x="41" y="22"/>
                  </a:cubicBezTo>
                  <a:cubicBezTo>
                    <a:pt x="36" y="22"/>
                    <a:pt x="33" y="23"/>
                    <a:pt x="31" y="25"/>
                  </a:cubicBezTo>
                  <a:cubicBezTo>
                    <a:pt x="28" y="27"/>
                    <a:pt x="27" y="30"/>
                    <a:pt x="27" y="35"/>
                  </a:cubicBezTo>
                  <a:cubicBezTo>
                    <a:pt x="27" y="39"/>
                    <a:pt x="29" y="43"/>
                    <a:pt x="33" y="46"/>
                  </a:cubicBezTo>
                  <a:cubicBezTo>
                    <a:pt x="36" y="48"/>
                    <a:pt x="42" y="51"/>
                    <a:pt x="51" y="54"/>
                  </a:cubicBezTo>
                  <a:cubicBezTo>
                    <a:pt x="62" y="57"/>
                    <a:pt x="70" y="61"/>
                    <a:pt x="76" y="66"/>
                  </a:cubicBezTo>
                  <a:cubicBezTo>
                    <a:pt x="84" y="73"/>
                    <a:pt x="88" y="82"/>
                    <a:pt x="88" y="93"/>
                  </a:cubicBezTo>
                  <a:cubicBezTo>
                    <a:pt x="88" y="104"/>
                    <a:pt x="84" y="114"/>
                    <a:pt x="77" y="121"/>
                  </a:cubicBezTo>
                  <a:cubicBezTo>
                    <a:pt x="68" y="128"/>
                    <a:pt x="58" y="132"/>
                    <a:pt x="44" y="132"/>
                  </a:cubicBezTo>
                  <a:cubicBezTo>
                    <a:pt x="28" y="132"/>
                    <a:pt x="16" y="126"/>
                    <a:pt x="8" y="114"/>
                  </a:cubicBezTo>
                  <a:cubicBezTo>
                    <a:pt x="4" y="107"/>
                    <a:pt x="1" y="100"/>
                    <a:pt x="0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8" name="Freeform 65"/>
            <p:cNvSpPr>
              <a:spLocks/>
            </p:cNvSpPr>
            <p:nvPr userDrawn="1"/>
          </p:nvSpPr>
          <p:spPr bwMode="black">
            <a:xfrm>
              <a:off x="4583113" y="5791200"/>
              <a:ext cx="122238" cy="163513"/>
            </a:xfrm>
            <a:custGeom>
              <a:avLst/>
              <a:gdLst>
                <a:gd name="T0" fmla="*/ 0 w 77"/>
                <a:gd name="T1" fmla="*/ 103 h 103"/>
                <a:gd name="T2" fmla="*/ 0 w 77"/>
                <a:gd name="T3" fmla="*/ 0 h 103"/>
                <a:gd name="T4" fmla="*/ 22 w 77"/>
                <a:gd name="T5" fmla="*/ 0 h 103"/>
                <a:gd name="T6" fmla="*/ 22 w 77"/>
                <a:gd name="T7" fmla="*/ 39 h 103"/>
                <a:gd name="T8" fmla="*/ 55 w 77"/>
                <a:gd name="T9" fmla="*/ 39 h 103"/>
                <a:gd name="T10" fmla="*/ 55 w 77"/>
                <a:gd name="T11" fmla="*/ 0 h 103"/>
                <a:gd name="T12" fmla="*/ 77 w 77"/>
                <a:gd name="T13" fmla="*/ 0 h 103"/>
                <a:gd name="T14" fmla="*/ 77 w 77"/>
                <a:gd name="T15" fmla="*/ 103 h 103"/>
                <a:gd name="T16" fmla="*/ 55 w 77"/>
                <a:gd name="T17" fmla="*/ 103 h 103"/>
                <a:gd name="T18" fmla="*/ 55 w 77"/>
                <a:gd name="T19" fmla="*/ 58 h 103"/>
                <a:gd name="T20" fmla="*/ 22 w 77"/>
                <a:gd name="T21" fmla="*/ 58 h 103"/>
                <a:gd name="T22" fmla="*/ 22 w 77"/>
                <a:gd name="T23" fmla="*/ 103 h 103"/>
                <a:gd name="T24" fmla="*/ 0 w 77"/>
                <a:gd name="T2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39"/>
                  </a:lnTo>
                  <a:lnTo>
                    <a:pt x="55" y="39"/>
                  </a:lnTo>
                  <a:lnTo>
                    <a:pt x="55" y="0"/>
                  </a:lnTo>
                  <a:lnTo>
                    <a:pt x="77" y="0"/>
                  </a:lnTo>
                  <a:lnTo>
                    <a:pt x="77" y="103"/>
                  </a:lnTo>
                  <a:lnTo>
                    <a:pt x="55" y="103"/>
                  </a:lnTo>
                  <a:lnTo>
                    <a:pt x="55" y="58"/>
                  </a:lnTo>
                  <a:lnTo>
                    <a:pt x="22" y="58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49" name="Freeform 66"/>
            <p:cNvSpPr>
              <a:spLocks noEditPoints="1"/>
            </p:cNvSpPr>
            <p:nvPr userDrawn="1"/>
          </p:nvSpPr>
          <p:spPr bwMode="black">
            <a:xfrm>
              <a:off x="4722813" y="5791200"/>
              <a:ext cx="139700" cy="163513"/>
            </a:xfrm>
            <a:custGeom>
              <a:avLst/>
              <a:gdLst>
                <a:gd name="T0" fmla="*/ 33 w 88"/>
                <a:gd name="T1" fmla="*/ 0 h 103"/>
                <a:gd name="T2" fmla="*/ 55 w 88"/>
                <a:gd name="T3" fmla="*/ 0 h 103"/>
                <a:gd name="T4" fmla="*/ 88 w 88"/>
                <a:gd name="T5" fmla="*/ 103 h 103"/>
                <a:gd name="T6" fmla="*/ 65 w 88"/>
                <a:gd name="T7" fmla="*/ 103 h 103"/>
                <a:gd name="T8" fmla="*/ 58 w 88"/>
                <a:gd name="T9" fmla="*/ 80 h 103"/>
                <a:gd name="T10" fmla="*/ 29 w 88"/>
                <a:gd name="T11" fmla="*/ 80 h 103"/>
                <a:gd name="T12" fmla="*/ 23 w 88"/>
                <a:gd name="T13" fmla="*/ 103 h 103"/>
                <a:gd name="T14" fmla="*/ 0 w 88"/>
                <a:gd name="T15" fmla="*/ 103 h 103"/>
                <a:gd name="T16" fmla="*/ 33 w 88"/>
                <a:gd name="T17" fmla="*/ 0 h 103"/>
                <a:gd name="T18" fmla="*/ 34 w 88"/>
                <a:gd name="T19" fmla="*/ 63 h 103"/>
                <a:gd name="T20" fmla="*/ 54 w 88"/>
                <a:gd name="T21" fmla="*/ 63 h 103"/>
                <a:gd name="T22" fmla="*/ 43 w 88"/>
                <a:gd name="T23" fmla="*/ 28 h 103"/>
                <a:gd name="T24" fmla="*/ 34 w 88"/>
                <a:gd name="T25" fmla="*/ 6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103">
                  <a:moveTo>
                    <a:pt x="33" y="0"/>
                  </a:moveTo>
                  <a:lnTo>
                    <a:pt x="55" y="0"/>
                  </a:lnTo>
                  <a:lnTo>
                    <a:pt x="88" y="103"/>
                  </a:lnTo>
                  <a:lnTo>
                    <a:pt x="65" y="103"/>
                  </a:lnTo>
                  <a:lnTo>
                    <a:pt x="58" y="80"/>
                  </a:lnTo>
                  <a:lnTo>
                    <a:pt x="29" y="80"/>
                  </a:lnTo>
                  <a:lnTo>
                    <a:pt x="23" y="103"/>
                  </a:lnTo>
                  <a:lnTo>
                    <a:pt x="0" y="103"/>
                  </a:lnTo>
                  <a:lnTo>
                    <a:pt x="33" y="0"/>
                  </a:lnTo>
                  <a:close/>
                  <a:moveTo>
                    <a:pt x="34" y="63"/>
                  </a:moveTo>
                  <a:lnTo>
                    <a:pt x="54" y="63"/>
                  </a:lnTo>
                  <a:lnTo>
                    <a:pt x="43" y="28"/>
                  </a:lnTo>
                  <a:lnTo>
                    <a:pt x="34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0" name="Freeform 67"/>
            <p:cNvSpPr>
              <a:spLocks noEditPoints="1"/>
            </p:cNvSpPr>
            <p:nvPr userDrawn="1"/>
          </p:nvSpPr>
          <p:spPr bwMode="black">
            <a:xfrm>
              <a:off x="4879976" y="5791200"/>
              <a:ext cx="120650" cy="163513"/>
            </a:xfrm>
            <a:custGeom>
              <a:avLst/>
              <a:gdLst>
                <a:gd name="T0" fmla="*/ 0 w 93"/>
                <a:gd name="T1" fmla="*/ 126 h 126"/>
                <a:gd name="T2" fmla="*/ 0 w 93"/>
                <a:gd name="T3" fmla="*/ 0 h 126"/>
                <a:gd name="T4" fmla="*/ 48 w 93"/>
                <a:gd name="T5" fmla="*/ 0 h 126"/>
                <a:gd name="T6" fmla="*/ 77 w 93"/>
                <a:gd name="T7" fmla="*/ 9 h 126"/>
                <a:gd name="T8" fmla="*/ 89 w 93"/>
                <a:gd name="T9" fmla="*/ 35 h 126"/>
                <a:gd name="T10" fmla="*/ 81 w 93"/>
                <a:gd name="T11" fmla="*/ 59 h 126"/>
                <a:gd name="T12" fmla="*/ 71 w 93"/>
                <a:gd name="T13" fmla="*/ 66 h 126"/>
                <a:gd name="T14" fmla="*/ 83 w 93"/>
                <a:gd name="T15" fmla="*/ 76 h 126"/>
                <a:gd name="T16" fmla="*/ 87 w 93"/>
                <a:gd name="T17" fmla="*/ 89 h 126"/>
                <a:gd name="T18" fmla="*/ 89 w 93"/>
                <a:gd name="T19" fmla="*/ 108 h 126"/>
                <a:gd name="T20" fmla="*/ 91 w 93"/>
                <a:gd name="T21" fmla="*/ 121 h 126"/>
                <a:gd name="T22" fmla="*/ 93 w 93"/>
                <a:gd name="T23" fmla="*/ 126 h 126"/>
                <a:gd name="T24" fmla="*/ 65 w 93"/>
                <a:gd name="T25" fmla="*/ 126 h 126"/>
                <a:gd name="T26" fmla="*/ 63 w 93"/>
                <a:gd name="T27" fmla="*/ 119 h 126"/>
                <a:gd name="T28" fmla="*/ 62 w 93"/>
                <a:gd name="T29" fmla="*/ 102 h 126"/>
                <a:gd name="T30" fmla="*/ 59 w 93"/>
                <a:gd name="T31" fmla="*/ 85 h 126"/>
                <a:gd name="T32" fmla="*/ 50 w 93"/>
                <a:gd name="T33" fmla="*/ 77 h 126"/>
                <a:gd name="T34" fmla="*/ 42 w 93"/>
                <a:gd name="T35" fmla="*/ 76 h 126"/>
                <a:gd name="T36" fmla="*/ 27 w 93"/>
                <a:gd name="T37" fmla="*/ 76 h 126"/>
                <a:gd name="T38" fmla="*/ 27 w 93"/>
                <a:gd name="T39" fmla="*/ 126 h 126"/>
                <a:gd name="T40" fmla="*/ 0 w 93"/>
                <a:gd name="T41" fmla="*/ 126 h 126"/>
                <a:gd name="T42" fmla="*/ 27 w 93"/>
                <a:gd name="T43" fmla="*/ 56 h 126"/>
                <a:gd name="T44" fmla="*/ 41 w 93"/>
                <a:gd name="T45" fmla="*/ 56 h 126"/>
                <a:gd name="T46" fmla="*/ 58 w 93"/>
                <a:gd name="T47" fmla="*/ 51 h 126"/>
                <a:gd name="T48" fmla="*/ 62 w 93"/>
                <a:gd name="T49" fmla="*/ 38 h 126"/>
                <a:gd name="T50" fmla="*/ 56 w 93"/>
                <a:gd name="T51" fmla="*/ 24 h 126"/>
                <a:gd name="T52" fmla="*/ 42 w 93"/>
                <a:gd name="T53" fmla="*/ 22 h 126"/>
                <a:gd name="T54" fmla="*/ 27 w 93"/>
                <a:gd name="T55" fmla="*/ 22 h 126"/>
                <a:gd name="T56" fmla="*/ 27 w 93"/>
                <a:gd name="T57" fmla="*/ 5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26">
                  <a:moveTo>
                    <a:pt x="0" y="12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1" y="0"/>
                    <a:pt x="70" y="3"/>
                    <a:pt x="77" y="9"/>
                  </a:cubicBezTo>
                  <a:cubicBezTo>
                    <a:pt x="85" y="15"/>
                    <a:pt x="89" y="24"/>
                    <a:pt x="89" y="35"/>
                  </a:cubicBezTo>
                  <a:cubicBezTo>
                    <a:pt x="89" y="45"/>
                    <a:pt x="86" y="53"/>
                    <a:pt x="81" y="59"/>
                  </a:cubicBezTo>
                  <a:cubicBezTo>
                    <a:pt x="78" y="62"/>
                    <a:pt x="75" y="64"/>
                    <a:pt x="71" y="66"/>
                  </a:cubicBezTo>
                  <a:cubicBezTo>
                    <a:pt x="76" y="68"/>
                    <a:pt x="80" y="71"/>
                    <a:pt x="83" y="76"/>
                  </a:cubicBezTo>
                  <a:cubicBezTo>
                    <a:pt x="85" y="79"/>
                    <a:pt x="86" y="83"/>
                    <a:pt x="87" y="89"/>
                  </a:cubicBezTo>
                  <a:cubicBezTo>
                    <a:pt x="87" y="91"/>
                    <a:pt x="88" y="97"/>
                    <a:pt x="89" y="108"/>
                  </a:cubicBezTo>
                  <a:cubicBezTo>
                    <a:pt x="89" y="115"/>
                    <a:pt x="90" y="119"/>
                    <a:pt x="91" y="121"/>
                  </a:cubicBezTo>
                  <a:cubicBezTo>
                    <a:pt x="91" y="122"/>
                    <a:pt x="92" y="124"/>
                    <a:pt x="93" y="126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4" y="124"/>
                    <a:pt x="64" y="121"/>
                    <a:pt x="63" y="119"/>
                  </a:cubicBezTo>
                  <a:cubicBezTo>
                    <a:pt x="63" y="117"/>
                    <a:pt x="63" y="112"/>
                    <a:pt x="62" y="102"/>
                  </a:cubicBezTo>
                  <a:cubicBezTo>
                    <a:pt x="61" y="94"/>
                    <a:pt x="60" y="88"/>
                    <a:pt x="59" y="85"/>
                  </a:cubicBezTo>
                  <a:cubicBezTo>
                    <a:pt x="57" y="81"/>
                    <a:pt x="54" y="78"/>
                    <a:pt x="50" y="77"/>
                  </a:cubicBezTo>
                  <a:cubicBezTo>
                    <a:pt x="48" y="77"/>
                    <a:pt x="46" y="76"/>
                    <a:pt x="42" y="76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126"/>
                    <a:pt x="27" y="126"/>
                    <a:pt x="27" y="126"/>
                  </a:cubicBezTo>
                  <a:lnTo>
                    <a:pt x="0" y="126"/>
                  </a:lnTo>
                  <a:close/>
                  <a:moveTo>
                    <a:pt x="27" y="56"/>
                  </a:moveTo>
                  <a:cubicBezTo>
                    <a:pt x="41" y="56"/>
                    <a:pt x="41" y="56"/>
                    <a:pt x="41" y="56"/>
                  </a:cubicBezTo>
                  <a:cubicBezTo>
                    <a:pt x="50" y="56"/>
                    <a:pt x="55" y="54"/>
                    <a:pt x="58" y="51"/>
                  </a:cubicBezTo>
                  <a:cubicBezTo>
                    <a:pt x="61" y="48"/>
                    <a:pt x="62" y="44"/>
                    <a:pt x="62" y="38"/>
                  </a:cubicBezTo>
                  <a:cubicBezTo>
                    <a:pt x="62" y="32"/>
                    <a:pt x="60" y="27"/>
                    <a:pt x="56" y="24"/>
                  </a:cubicBezTo>
                  <a:cubicBezTo>
                    <a:pt x="53" y="23"/>
                    <a:pt x="48" y="22"/>
                    <a:pt x="42" y="22"/>
                  </a:cubicBezTo>
                  <a:cubicBezTo>
                    <a:pt x="27" y="22"/>
                    <a:pt x="27" y="22"/>
                    <a:pt x="27" y="22"/>
                  </a:cubicBezTo>
                  <a:lnTo>
                    <a:pt x="27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1" name="Freeform 68"/>
            <p:cNvSpPr>
              <a:spLocks/>
            </p:cNvSpPr>
            <p:nvPr userDrawn="1"/>
          </p:nvSpPr>
          <p:spPr bwMode="black">
            <a:xfrm>
              <a:off x="5026026" y="5791200"/>
              <a:ext cx="34925" cy="163513"/>
            </a:xfrm>
            <a:custGeom>
              <a:avLst/>
              <a:gdLst>
                <a:gd name="T0" fmla="*/ 0 w 22"/>
                <a:gd name="T1" fmla="*/ 103 h 103"/>
                <a:gd name="T2" fmla="*/ 0 w 22"/>
                <a:gd name="T3" fmla="*/ 0 h 103"/>
                <a:gd name="T4" fmla="*/ 12 w 22"/>
                <a:gd name="T5" fmla="*/ 0 h 103"/>
                <a:gd name="T6" fmla="*/ 22 w 22"/>
                <a:gd name="T7" fmla="*/ 0 h 103"/>
                <a:gd name="T8" fmla="*/ 22 w 22"/>
                <a:gd name="T9" fmla="*/ 103 h 103"/>
                <a:gd name="T10" fmla="*/ 0 w 22"/>
                <a:gd name="T1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3">
                  <a:moveTo>
                    <a:pt x="0" y="103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22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2" name="Freeform 69"/>
            <p:cNvSpPr>
              <a:spLocks/>
            </p:cNvSpPr>
            <p:nvPr userDrawn="1"/>
          </p:nvSpPr>
          <p:spPr bwMode="black">
            <a:xfrm>
              <a:off x="5092701" y="5791200"/>
              <a:ext cx="120650" cy="163513"/>
            </a:xfrm>
            <a:custGeom>
              <a:avLst/>
              <a:gdLst>
                <a:gd name="T0" fmla="*/ 0 w 76"/>
                <a:gd name="T1" fmla="*/ 103 h 103"/>
                <a:gd name="T2" fmla="*/ 0 w 76"/>
                <a:gd name="T3" fmla="*/ 0 h 103"/>
                <a:gd name="T4" fmla="*/ 22 w 76"/>
                <a:gd name="T5" fmla="*/ 0 h 103"/>
                <a:gd name="T6" fmla="*/ 55 w 76"/>
                <a:gd name="T7" fmla="*/ 66 h 103"/>
                <a:gd name="T8" fmla="*/ 55 w 76"/>
                <a:gd name="T9" fmla="*/ 0 h 103"/>
                <a:gd name="T10" fmla="*/ 76 w 76"/>
                <a:gd name="T11" fmla="*/ 0 h 103"/>
                <a:gd name="T12" fmla="*/ 76 w 76"/>
                <a:gd name="T13" fmla="*/ 103 h 103"/>
                <a:gd name="T14" fmla="*/ 54 w 76"/>
                <a:gd name="T15" fmla="*/ 103 h 103"/>
                <a:gd name="T16" fmla="*/ 21 w 76"/>
                <a:gd name="T17" fmla="*/ 37 h 103"/>
                <a:gd name="T18" fmla="*/ 21 w 76"/>
                <a:gd name="T19" fmla="*/ 103 h 103"/>
                <a:gd name="T20" fmla="*/ 0 w 76"/>
                <a:gd name="T21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03">
                  <a:moveTo>
                    <a:pt x="0" y="103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55" y="66"/>
                  </a:lnTo>
                  <a:lnTo>
                    <a:pt x="55" y="0"/>
                  </a:lnTo>
                  <a:lnTo>
                    <a:pt x="76" y="0"/>
                  </a:lnTo>
                  <a:lnTo>
                    <a:pt x="76" y="103"/>
                  </a:lnTo>
                  <a:lnTo>
                    <a:pt x="54" y="103"/>
                  </a:lnTo>
                  <a:lnTo>
                    <a:pt x="21" y="37"/>
                  </a:lnTo>
                  <a:lnTo>
                    <a:pt x="21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3" name="Freeform 70"/>
            <p:cNvSpPr>
              <a:spLocks/>
            </p:cNvSpPr>
            <p:nvPr userDrawn="1"/>
          </p:nvSpPr>
          <p:spPr bwMode="black">
            <a:xfrm>
              <a:off x="5237163" y="5788025"/>
              <a:ext cx="133350" cy="171450"/>
            </a:xfrm>
            <a:custGeom>
              <a:avLst/>
              <a:gdLst>
                <a:gd name="T0" fmla="*/ 102 w 102"/>
                <a:gd name="T1" fmla="*/ 129 h 132"/>
                <a:gd name="T2" fmla="*/ 82 w 102"/>
                <a:gd name="T3" fmla="*/ 129 h 132"/>
                <a:gd name="T4" fmla="*/ 82 w 102"/>
                <a:gd name="T5" fmla="*/ 115 h 132"/>
                <a:gd name="T6" fmla="*/ 73 w 102"/>
                <a:gd name="T7" fmla="*/ 124 h 132"/>
                <a:gd name="T8" fmla="*/ 51 w 102"/>
                <a:gd name="T9" fmla="*/ 132 h 132"/>
                <a:gd name="T10" fmla="*/ 14 w 102"/>
                <a:gd name="T11" fmla="*/ 113 h 132"/>
                <a:gd name="T12" fmla="*/ 0 w 102"/>
                <a:gd name="T13" fmla="*/ 67 h 132"/>
                <a:gd name="T14" fmla="*/ 14 w 102"/>
                <a:gd name="T15" fmla="*/ 20 h 132"/>
                <a:gd name="T16" fmla="*/ 54 w 102"/>
                <a:gd name="T17" fmla="*/ 0 h 132"/>
                <a:gd name="T18" fmla="*/ 89 w 102"/>
                <a:gd name="T19" fmla="*/ 16 h 132"/>
                <a:gd name="T20" fmla="*/ 100 w 102"/>
                <a:gd name="T21" fmla="*/ 39 h 132"/>
                <a:gd name="T22" fmla="*/ 100 w 102"/>
                <a:gd name="T23" fmla="*/ 45 h 132"/>
                <a:gd name="T24" fmla="*/ 74 w 102"/>
                <a:gd name="T25" fmla="*/ 45 h 132"/>
                <a:gd name="T26" fmla="*/ 70 w 102"/>
                <a:gd name="T27" fmla="*/ 32 h 132"/>
                <a:gd name="T28" fmla="*/ 53 w 102"/>
                <a:gd name="T29" fmla="*/ 23 h 132"/>
                <a:gd name="T30" fmla="*/ 34 w 102"/>
                <a:gd name="T31" fmla="*/ 35 h 132"/>
                <a:gd name="T32" fmla="*/ 27 w 102"/>
                <a:gd name="T33" fmla="*/ 66 h 132"/>
                <a:gd name="T34" fmla="*/ 35 w 102"/>
                <a:gd name="T35" fmla="*/ 99 h 132"/>
                <a:gd name="T36" fmla="*/ 54 w 102"/>
                <a:gd name="T37" fmla="*/ 109 h 132"/>
                <a:gd name="T38" fmla="*/ 72 w 102"/>
                <a:gd name="T39" fmla="*/ 100 h 132"/>
                <a:gd name="T40" fmla="*/ 77 w 102"/>
                <a:gd name="T41" fmla="*/ 81 h 132"/>
                <a:gd name="T42" fmla="*/ 55 w 102"/>
                <a:gd name="T43" fmla="*/ 81 h 132"/>
                <a:gd name="T44" fmla="*/ 55 w 102"/>
                <a:gd name="T45" fmla="*/ 61 h 132"/>
                <a:gd name="T46" fmla="*/ 102 w 102"/>
                <a:gd name="T47" fmla="*/ 61 h 132"/>
                <a:gd name="T48" fmla="*/ 102 w 102"/>
                <a:gd name="T49" fmla="*/ 12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32">
                  <a:moveTo>
                    <a:pt x="102" y="129"/>
                  </a:moveTo>
                  <a:cubicBezTo>
                    <a:pt x="82" y="129"/>
                    <a:pt x="82" y="129"/>
                    <a:pt x="82" y="129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9" y="119"/>
                    <a:pt x="76" y="122"/>
                    <a:pt x="73" y="124"/>
                  </a:cubicBezTo>
                  <a:cubicBezTo>
                    <a:pt x="67" y="129"/>
                    <a:pt x="59" y="132"/>
                    <a:pt x="51" y="132"/>
                  </a:cubicBezTo>
                  <a:cubicBezTo>
                    <a:pt x="35" y="132"/>
                    <a:pt x="23" y="125"/>
                    <a:pt x="14" y="113"/>
                  </a:cubicBezTo>
                  <a:cubicBezTo>
                    <a:pt x="5" y="101"/>
                    <a:pt x="0" y="85"/>
                    <a:pt x="0" y="67"/>
                  </a:cubicBezTo>
                  <a:cubicBezTo>
                    <a:pt x="0" y="48"/>
                    <a:pt x="5" y="33"/>
                    <a:pt x="14" y="20"/>
                  </a:cubicBezTo>
                  <a:cubicBezTo>
                    <a:pt x="24" y="7"/>
                    <a:pt x="37" y="0"/>
                    <a:pt x="54" y="0"/>
                  </a:cubicBezTo>
                  <a:cubicBezTo>
                    <a:pt x="68" y="0"/>
                    <a:pt x="79" y="5"/>
                    <a:pt x="89" y="16"/>
                  </a:cubicBezTo>
                  <a:cubicBezTo>
                    <a:pt x="94" y="23"/>
                    <a:pt x="98" y="30"/>
                    <a:pt x="100" y="39"/>
                  </a:cubicBezTo>
                  <a:cubicBezTo>
                    <a:pt x="100" y="40"/>
                    <a:pt x="100" y="42"/>
                    <a:pt x="100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3" y="40"/>
                    <a:pt x="72" y="35"/>
                    <a:pt x="70" y="32"/>
                  </a:cubicBezTo>
                  <a:cubicBezTo>
                    <a:pt x="66" y="26"/>
                    <a:pt x="60" y="23"/>
                    <a:pt x="53" y="23"/>
                  </a:cubicBezTo>
                  <a:cubicBezTo>
                    <a:pt x="45" y="23"/>
                    <a:pt x="39" y="27"/>
                    <a:pt x="34" y="35"/>
                  </a:cubicBezTo>
                  <a:cubicBezTo>
                    <a:pt x="30" y="43"/>
                    <a:pt x="27" y="53"/>
                    <a:pt x="27" y="66"/>
                  </a:cubicBezTo>
                  <a:cubicBezTo>
                    <a:pt x="27" y="80"/>
                    <a:pt x="30" y="91"/>
                    <a:pt x="35" y="99"/>
                  </a:cubicBezTo>
                  <a:cubicBezTo>
                    <a:pt x="39" y="106"/>
                    <a:pt x="46" y="109"/>
                    <a:pt x="54" y="109"/>
                  </a:cubicBezTo>
                  <a:cubicBezTo>
                    <a:pt x="62" y="109"/>
                    <a:pt x="68" y="106"/>
                    <a:pt x="72" y="100"/>
                  </a:cubicBezTo>
                  <a:cubicBezTo>
                    <a:pt x="75" y="95"/>
                    <a:pt x="77" y="89"/>
                    <a:pt x="77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102" y="61"/>
                    <a:pt x="102" y="61"/>
                    <a:pt x="102" y="61"/>
                  </a:cubicBezTo>
                  <a:lnTo>
                    <a:pt x="102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  <p:sp>
          <p:nvSpPr>
            <p:cNvPr id="54" name="Freeform 71"/>
            <p:cNvSpPr>
              <a:spLocks/>
            </p:cNvSpPr>
            <p:nvPr userDrawn="1"/>
          </p:nvSpPr>
          <p:spPr bwMode="black">
            <a:xfrm>
              <a:off x="5400676" y="5919788"/>
              <a:ext cx="36513" cy="34925"/>
            </a:xfrm>
            <a:custGeom>
              <a:avLst/>
              <a:gdLst>
                <a:gd name="T0" fmla="*/ 23 w 23"/>
                <a:gd name="T1" fmla="*/ 0 h 22"/>
                <a:gd name="T2" fmla="*/ 23 w 23"/>
                <a:gd name="T3" fmla="*/ 22 h 22"/>
                <a:gd name="T4" fmla="*/ 0 w 23"/>
                <a:gd name="T5" fmla="*/ 22 h 22"/>
                <a:gd name="T6" fmla="*/ 0 w 23"/>
                <a:gd name="T7" fmla="*/ 0 h 22"/>
                <a:gd name="T8" fmla="*/ 12 w 23"/>
                <a:gd name="T9" fmla="*/ 0 h 22"/>
                <a:gd name="T10" fmla="*/ 23 w 23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2">
                  <a:moveTo>
                    <a:pt x="23" y="0"/>
                  </a:moveTo>
                  <a:lnTo>
                    <a:pt x="23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1"/>
              <a:endParaRPr lang="en-US" sz="1905" dirty="0"/>
            </a:p>
          </p:txBody>
        </p:sp>
      </p:grpSp>
    </p:spTree>
    <p:extLst>
      <p:ext uri="{BB962C8B-B14F-4D97-AF65-F5344CB8AC3E}">
        <p14:creationId xmlns:p14="http://schemas.microsoft.com/office/powerpoint/2010/main" val="46820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elplatzhalter 1"/>
          <p:cNvSpPr>
            <a:spLocks noGrp="1"/>
          </p:cNvSpPr>
          <p:nvPr>
            <p:ph type="ctrTitle" hasCustomPrompt="1"/>
          </p:nvPr>
        </p:nvSpPr>
        <p:spPr bwMode="black">
          <a:xfrm>
            <a:off x="342681" y="342732"/>
            <a:ext cx="11506640" cy="977165"/>
          </a:xfrm>
          <a:noFill/>
        </p:spPr>
        <p:txBody>
          <a:bodyPr wrap="square" lIns="0" tIns="0">
            <a:spAutoFit/>
          </a:bodyPr>
          <a:lstStyle>
            <a:lvl1pPr>
              <a:defRPr sz="6349" baseline="0" smtClean="0">
                <a:solidFill>
                  <a:schemeClr val="bg1"/>
                </a:solidFill>
                <a:latin typeface="TeleGrotesk Next Ultra" pitchFamily="2" charset="0"/>
                <a:sym typeface="TeleGrotesk Next Ultra" pitchFamily="2" charset="0"/>
              </a:defRPr>
            </a:lvl1pPr>
          </a:lstStyle>
          <a:p>
            <a:r>
              <a:rPr lang="en-US" dirty="0"/>
              <a:t>Content/Agenda</a:t>
            </a:r>
          </a:p>
        </p:txBody>
      </p:sp>
    </p:spTree>
    <p:extLst>
      <p:ext uri="{BB962C8B-B14F-4D97-AF65-F5344CB8AC3E}">
        <p14:creationId xmlns:p14="http://schemas.microsoft.com/office/powerpoint/2010/main" val="117251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9"/>
            </p:custData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0" imgW="360" imgH="360" progId="TCLayout.ActiveDocument.1">
                  <p:embed/>
                </p:oleObj>
              </mc:Choice>
              <mc:Fallback>
                <p:oleObj name="think-cell Folie" r:id="rId30" imgW="360" imgH="360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gray">
          <a:xfrm>
            <a:off x="342681" y="209544"/>
            <a:ext cx="11504128" cy="53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42838" y="1562058"/>
            <a:ext cx="11504128" cy="426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10483232" y="6172034"/>
            <a:ext cx="876142" cy="342891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60970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17">
                <a:solidFill>
                  <a:schemeClr val="tx1"/>
                </a:solidFill>
                <a:latin typeface="TeleGrotesk Next" pitchFamily="2" charset="0"/>
                <a:cs typeface="TeleGrotesk Next" pitchFamily="2" charset="0"/>
                <a:sym typeface="TeleGrotesk Next" pitchFamily="2" charset="0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dirty="0" err="1"/>
              <a:t>dd.mm.yyyy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466035" y="6172034"/>
            <a:ext cx="380931" cy="342891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60970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17">
                <a:solidFill>
                  <a:schemeClr val="tx1"/>
                </a:solidFill>
                <a:latin typeface="TeleGrotesk Next" pitchFamily="2" charset="0"/>
                <a:cs typeface="TeleGrotesk Next" pitchFamily="2" charset="0"/>
                <a:sym typeface="TeleGrotesk Next" pitchFamily="2" charset="0"/>
              </a:defRPr>
            </a:lvl1pPr>
          </a:lstStyle>
          <a:p>
            <a:pPr fontAlgn="base">
              <a:spcAft>
                <a:spcPct val="0"/>
              </a:spcAft>
            </a:pPr>
            <a:fld id="{31ED8236-F742-4994-B025-3D78EEC04644}" type="slidenum">
              <a:rPr lang="en-US" smtClean="0"/>
              <a:pPr fontAlgn="base"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4933061" y="6172034"/>
            <a:ext cx="5447319" cy="342891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60970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17">
                <a:solidFill>
                  <a:schemeClr val="tx1"/>
                </a:solidFill>
                <a:latin typeface="TeleGrotesk Next" pitchFamily="2" charset="0"/>
                <a:cs typeface="TeleGrotesk Next" pitchFamily="2" charset="0"/>
                <a:sym typeface="TeleGrotesk Next" pitchFamily="2" charset="0"/>
              </a:defRPr>
            </a:lvl1pPr>
          </a:lstStyle>
          <a:p>
            <a:r>
              <a:rPr lang="en-US" dirty="0"/>
              <a:t>– Strictly confidential, Confidential, Internal –     Author/Presentation Topic</a:t>
            </a:r>
          </a:p>
        </p:txBody>
      </p:sp>
      <p:pic>
        <p:nvPicPr>
          <p:cNvPr id="10" name="Grafik 9" descr="T_Logo_3c_Slogan_p_INT.emf"/>
          <p:cNvPicPr>
            <a:picLocks noChangeAspect="1"/>
          </p:cNvPicPr>
          <p:nvPr userDrawn="1"/>
        </p:nvPicPr>
        <p:blipFill>
          <a:blip r:embed="rId32"/>
          <a:stretch>
            <a:fillRect/>
          </a:stretch>
        </p:blipFill>
        <p:spPr>
          <a:xfrm>
            <a:off x="342840" y="6172033"/>
            <a:ext cx="2296395" cy="34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258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</p:sldLayoutIdLst>
  <p:hf hdr="0" ftr="0" dt="0"/>
  <p:txStyles>
    <p:titleStyle>
      <a:lvl1pPr marL="0" indent="0" algn="l" defTabSz="483892" rtl="0" eaLnBrk="1" fontAlgn="base" hangingPunct="1">
        <a:lnSpc>
          <a:spcPct val="100000"/>
        </a:lnSpc>
        <a:spcBef>
          <a:spcPts val="0"/>
        </a:spcBef>
        <a:spcAft>
          <a:spcPct val="0"/>
        </a:spcAft>
        <a:defRPr lang="de-DE" sz="3386" kern="1200" cap="all" baseline="0" dirty="0">
          <a:solidFill>
            <a:schemeClr val="tx2"/>
          </a:solidFill>
          <a:latin typeface="TeleGrotesk Next Ultra" pitchFamily="2" charset="0"/>
          <a:ea typeface="+mj-ea"/>
          <a:cs typeface="TeleGrotesk Next Ultra" pitchFamily="2" charset="0"/>
          <a:sym typeface="TeleGrotesk Next Ultra" pitchFamily="2" charset="0"/>
        </a:defRPr>
      </a:lvl1pPr>
      <a:lvl2pPr algn="l" defTabSz="60970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15">
          <a:solidFill>
            <a:schemeClr val="tx2"/>
          </a:solidFill>
          <a:latin typeface="Tele-GroteskUlt" pitchFamily="2" charset="0"/>
        </a:defRPr>
      </a:lvl2pPr>
      <a:lvl3pPr algn="l" defTabSz="60970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15">
          <a:solidFill>
            <a:schemeClr val="tx2"/>
          </a:solidFill>
          <a:latin typeface="Tele-GroteskUlt" pitchFamily="2" charset="0"/>
        </a:defRPr>
      </a:lvl3pPr>
      <a:lvl4pPr algn="l" defTabSz="60970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15">
          <a:solidFill>
            <a:schemeClr val="tx2"/>
          </a:solidFill>
          <a:latin typeface="Tele-GroteskUlt" pitchFamily="2" charset="0"/>
        </a:defRPr>
      </a:lvl4pPr>
      <a:lvl5pPr algn="l" defTabSz="60970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15">
          <a:solidFill>
            <a:schemeClr val="tx2"/>
          </a:solidFill>
          <a:latin typeface="Tele-GroteskUlt" pitchFamily="2" charset="0"/>
        </a:defRPr>
      </a:lvl5pPr>
      <a:lvl6pPr marL="483733" algn="l" defTabSz="60970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15">
          <a:solidFill>
            <a:schemeClr val="tx2"/>
          </a:solidFill>
          <a:latin typeface="Tele-GroteskUlt" pitchFamily="2" charset="0"/>
        </a:defRPr>
      </a:lvl6pPr>
      <a:lvl7pPr marL="967465" algn="l" defTabSz="60970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15">
          <a:solidFill>
            <a:schemeClr val="tx2"/>
          </a:solidFill>
          <a:latin typeface="Tele-GroteskUlt" pitchFamily="2" charset="0"/>
        </a:defRPr>
      </a:lvl7pPr>
      <a:lvl8pPr marL="1451198" algn="l" defTabSz="60970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15">
          <a:solidFill>
            <a:schemeClr val="tx2"/>
          </a:solidFill>
          <a:latin typeface="Tele-GroteskUlt" pitchFamily="2" charset="0"/>
        </a:defRPr>
      </a:lvl8pPr>
      <a:lvl9pPr marL="1934929" algn="l" defTabSz="60970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15">
          <a:solidFill>
            <a:schemeClr val="tx2"/>
          </a:solidFill>
          <a:latin typeface="Tele-GroteskUlt" pitchFamily="2" charset="0"/>
        </a:defRPr>
      </a:lvl9pPr>
    </p:titleStyle>
    <p:bodyStyle>
      <a:lvl1pPr algn="l" defTabSz="609705" rtl="0" eaLnBrk="1" fontAlgn="base" hangingPunct="1">
        <a:lnSpc>
          <a:spcPct val="100000"/>
        </a:lnSpc>
        <a:spcBef>
          <a:spcPts val="1270"/>
        </a:spcBef>
        <a:spcAft>
          <a:spcPct val="0"/>
        </a:spcAft>
        <a:buClr>
          <a:schemeClr val="tx2"/>
        </a:buClr>
        <a:buFont typeface="Wingdings" pitchFamily="2" charset="2"/>
        <a:defRPr sz="1905" b="1" kern="1200">
          <a:solidFill>
            <a:schemeClr val="tx1"/>
          </a:solidFill>
          <a:latin typeface="+mn-lt"/>
          <a:ea typeface="+mn-ea"/>
          <a:cs typeface="+mn-cs"/>
          <a:sym typeface="Blackadder ITC" panose="04020505051007020D02" pitchFamily="82" charset="0"/>
        </a:defRPr>
      </a:lvl1pPr>
      <a:lvl2pPr marL="1680" algn="l" defTabSz="609705" rtl="0" eaLnBrk="1" fontAlgn="base" hangingPunct="1">
        <a:lnSpc>
          <a:spcPct val="100000"/>
        </a:lnSpc>
        <a:spcBef>
          <a:spcPts val="317"/>
        </a:spcBef>
        <a:spcAft>
          <a:spcPct val="0"/>
        </a:spcAft>
        <a:buClr>
          <a:schemeClr val="tx2"/>
        </a:buClr>
        <a:buFont typeface="Wingdings" pitchFamily="2" charset="2"/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228550" indent="-228550" algn="l" defTabSz="609705" rtl="0" eaLnBrk="1" fontAlgn="base" hangingPunct="1">
        <a:lnSpc>
          <a:spcPct val="100000"/>
        </a:lnSpc>
        <a:spcBef>
          <a:spcPts val="317"/>
        </a:spcBef>
        <a:spcAft>
          <a:spcPct val="0"/>
        </a:spcAft>
        <a:buClr>
          <a:schemeClr val="tx1"/>
        </a:buClr>
        <a:buSzPct val="70000"/>
        <a:buFont typeface="Wingdings 2" panose="05020102010507070707" pitchFamily="18" charset="2"/>
        <a:buChar char="¡"/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457099" indent="-228429" algn="l" defTabSz="609705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chemeClr val="tx1"/>
        </a:buClr>
        <a:buSzPct val="70000"/>
        <a:buFont typeface="Wingdings 2" panose="05020102010507070707" pitchFamily="18" charset="2"/>
        <a:buChar char="¡"/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685649" indent="-228550" algn="l" defTabSz="609705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chemeClr val="tx1"/>
        </a:buClr>
        <a:buSzPct val="70000"/>
        <a:buFont typeface="Wingdings 2" panose="05020102010507070707" pitchFamily="18" charset="2"/>
        <a:buChar char="¡"/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660529" indent="-241866" algn="l" defTabSz="483733" rtl="0" eaLnBrk="1" latinLnBrk="0" hangingPunct="1">
        <a:spcBef>
          <a:spcPct val="20000"/>
        </a:spcBef>
        <a:buFont typeface="Arial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6pPr>
      <a:lvl7pPr marL="3144259" indent="-241866" algn="l" defTabSz="483733" rtl="0" eaLnBrk="1" latinLnBrk="0" hangingPunct="1">
        <a:spcBef>
          <a:spcPct val="20000"/>
        </a:spcBef>
        <a:buFont typeface="Arial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7pPr>
      <a:lvl8pPr marL="3627992" indent="-241866" algn="l" defTabSz="483733" rtl="0" eaLnBrk="1" latinLnBrk="0" hangingPunct="1">
        <a:spcBef>
          <a:spcPct val="20000"/>
        </a:spcBef>
        <a:buFont typeface="Arial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8pPr>
      <a:lvl9pPr marL="4111725" indent="-241866" algn="l" defTabSz="483733" rtl="0" eaLnBrk="1" latinLnBrk="0" hangingPunct="1">
        <a:spcBef>
          <a:spcPct val="20000"/>
        </a:spcBef>
        <a:buFont typeface="Arial"/>
        <a:buChar char="•"/>
        <a:defRPr sz="2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83733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83733" algn="l" defTabSz="483733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67465" algn="l" defTabSz="483733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51198" algn="l" defTabSz="483733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934929" algn="l" defTabSz="483733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418662" algn="l" defTabSz="483733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902395" algn="l" defTabSz="483733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86126" algn="l" defTabSz="483733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869858" algn="l" defTabSz="483733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41">
          <p15:clr>
            <a:srgbClr val="F26B43"/>
          </p15:clr>
        </p15:guide>
        <p15:guide id="2" pos="3629">
          <p15:clr>
            <a:srgbClr val="F26B43"/>
          </p15:clr>
        </p15:guide>
        <p15:guide id="3" orient="horz" pos="930">
          <p15:clr>
            <a:srgbClr val="F26B43"/>
          </p15:clr>
        </p15:guide>
        <p15:guide id="4" orient="horz" pos="3470">
          <p15:clr>
            <a:srgbClr val="F26B43"/>
          </p15:clr>
        </p15:guide>
        <p15:guide id="5" orient="horz" pos="3878">
          <p15:clr>
            <a:srgbClr val="F26B43"/>
          </p15:clr>
        </p15:guide>
        <p15:guide id="6" pos="204">
          <p15:clr>
            <a:srgbClr val="F26B43"/>
          </p15:clr>
        </p15:guide>
        <p15:guide id="7" pos="7054">
          <p15:clr>
            <a:srgbClr val="F26B43"/>
          </p15:clr>
        </p15:guide>
        <p15:guide id="8" orient="horz" pos="3674">
          <p15:clr>
            <a:srgbClr val="F26B43"/>
          </p15:clr>
        </p15:guide>
        <p15:guide id="9" orient="horz" pos="3266">
          <p15:clr>
            <a:srgbClr val="F26B43"/>
          </p15:clr>
        </p15:guide>
        <p15:guide id="11" orient="horz" pos="204">
          <p15:clr>
            <a:srgbClr val="F26B43"/>
          </p15:clr>
        </p15:guide>
        <p15:guide id="12" pos="1848">
          <p15:clr>
            <a:srgbClr val="F26B43"/>
          </p15:clr>
        </p15:guide>
        <p15:guide id="13" pos="1939">
          <p15:clr>
            <a:srgbClr val="F26B43"/>
          </p15:clr>
        </p15:guide>
        <p15:guide id="14" pos="3674">
          <p15:clr>
            <a:srgbClr val="F26B43"/>
          </p15:clr>
        </p15:guide>
        <p15:guide id="15" pos="3584">
          <p15:clr>
            <a:srgbClr val="F26B43"/>
          </p15:clr>
        </p15:guide>
        <p15:guide id="16" pos="5410">
          <p15:clr>
            <a:srgbClr val="F26B43"/>
          </p15:clr>
        </p15:guide>
        <p15:guide id="17" pos="531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174FA5-4068-4C4B-9A96-7DB3E0583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Data provider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4A5ADC0-21F7-4A55-A408-865F40F2A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2A376BDE-C9C8-421B-BA79-431B1AFD6CD4}" type="datetime1">
              <a:rPr lang="en-US">
                <a:solidFill>
                  <a:srgbClr val="4B4B4B"/>
                </a:solidFill>
              </a:rPr>
              <a:pPr fontAlgn="base">
                <a:spcAft>
                  <a:spcPct val="0"/>
                </a:spcAft>
              </a:pPr>
              <a:t>9/8/2021</a:t>
            </a:fld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0087D01-0157-4CC9-A428-4C6385C361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>
                <a:solidFill>
                  <a:srgbClr val="4B4B4B"/>
                </a:solidFill>
              </a:rPr>
              <a:pPr fontAlgn="base">
                <a:spcAft>
                  <a:spcPct val="0"/>
                </a:spcAft>
              </a:pPr>
              <a:t>1</a:t>
            </a:fld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CC4CB26-D353-4C06-9863-13BF557F0E71}"/>
              </a:ext>
            </a:extLst>
          </p:cNvPr>
          <p:cNvSpPr/>
          <p:nvPr/>
        </p:nvSpPr>
        <p:spPr>
          <a:xfrm>
            <a:off x="342838" y="1613374"/>
            <a:ext cx="10412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</a:rPr>
              <a:t>ONAP Data </a:t>
            </a:r>
            <a:r>
              <a:rPr lang="en-GB" dirty="0">
                <a:latin typeface="Calibri" panose="020F0502020204030204" pitchFamily="34" charset="0"/>
              </a:rPr>
              <a:t>P</a:t>
            </a:r>
            <a:r>
              <a:rPr lang="en-GB" sz="1800" dirty="0">
                <a:effectLst/>
                <a:latin typeface="Calibri" panose="020F0502020204030204" pitchFamily="34" charset="0"/>
              </a:rPr>
              <a:t>rovider is a project which provides a tool to automate common ONAP resource creation. For many of tasks in ONAP some resources are needed and could be created once, like cloud region, complex or customer in A&amp;AI. With this tool we can automate the creation process on every ONAP instance. It can be also used to create desired resource on existing ONAP instance on demand.</a:t>
            </a:r>
            <a:endParaRPr lang="en-US" sz="1481" b="1" dirty="0">
              <a:solidFill>
                <a:srgbClr val="4B4B4B"/>
              </a:solidFill>
              <a:latin typeface="TeleGrotesk Nex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63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174FA5-4068-4C4B-9A96-7DB3E0583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Data provider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4A5ADC0-21F7-4A55-A408-865F40F2A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2A376BDE-C9C8-421B-BA79-431B1AFD6CD4}" type="datetime1">
              <a:rPr lang="en-US">
                <a:solidFill>
                  <a:srgbClr val="4B4B4B"/>
                </a:solidFill>
              </a:rPr>
              <a:pPr fontAlgn="base">
                <a:spcAft>
                  <a:spcPct val="0"/>
                </a:spcAft>
              </a:pPr>
              <a:t>9/8/2021</a:t>
            </a:fld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0087D01-0157-4CC9-A428-4C6385C361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>
                <a:solidFill>
                  <a:srgbClr val="4B4B4B"/>
                </a:solidFill>
              </a:rPr>
              <a:pPr fontAlgn="base">
                <a:spcAft>
                  <a:spcPct val="0"/>
                </a:spcAft>
              </a:pPr>
              <a:t>2</a:t>
            </a:fld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0102AE-9527-4BA3-A587-DA4BCA52112A}"/>
              </a:ext>
            </a:extLst>
          </p:cNvPr>
          <p:cNvSpPr txBox="1"/>
          <p:nvPr/>
        </p:nvSpPr>
        <p:spPr bwMode="gray">
          <a:xfrm>
            <a:off x="342838" y="1608651"/>
            <a:ext cx="10251622" cy="175432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800" b="1" dirty="0">
                <a:effectLst/>
                <a:latin typeface="Calibri" panose="020F0502020204030204" pitchFamily="34" charset="0"/>
              </a:rPr>
              <a:t>Characteristics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GB" sz="1800" dirty="0">
              <a:effectLst/>
              <a:latin typeface="Calibri" panose="020F0502020204030204" pitchFamily="34" charset="0"/>
            </a:endParaRP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</a:rPr>
              <a:t>cli tool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</a:rPr>
              <a:t>written in </a:t>
            </a:r>
            <a:r>
              <a:rPr lang="en-GB" sz="1800" dirty="0">
                <a:effectLst/>
                <a:latin typeface="Calibri" panose="020F0502020204030204" pitchFamily="34" charset="0"/>
              </a:rPr>
              <a:t>P</a:t>
            </a:r>
            <a:r>
              <a:rPr lang="pl-PL" sz="1800" dirty="0">
                <a:effectLst/>
                <a:latin typeface="Calibri" panose="020F0502020204030204" pitchFamily="34" charset="0"/>
              </a:rPr>
              <a:t>ython, with use of </a:t>
            </a:r>
            <a:r>
              <a:rPr lang="en-GB" sz="1800" dirty="0">
                <a:effectLst/>
                <a:latin typeface="Calibri" panose="020F0502020204030204" pitchFamily="34" charset="0"/>
              </a:rPr>
              <a:t>P</a:t>
            </a:r>
            <a:r>
              <a:rPr lang="pl-PL" sz="1800" dirty="0">
                <a:effectLst/>
                <a:latin typeface="Calibri" panose="020F0502020204030204" pitchFamily="34" charset="0"/>
              </a:rPr>
              <a:t>ython</a:t>
            </a:r>
            <a:r>
              <a:rPr lang="en-GB" sz="1800" dirty="0">
                <a:effectLst/>
                <a:latin typeface="Calibri" panose="020F0502020204030204" pitchFamily="34" charset="0"/>
              </a:rPr>
              <a:t> ONAP SDK</a:t>
            </a:r>
            <a:r>
              <a:rPr lang="pl-PL" sz="1800" dirty="0">
                <a:effectLst/>
                <a:latin typeface="Calibri" panose="020F0502020204030204" pitchFamily="34" charset="0"/>
              </a:rPr>
              <a:t> project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</a:rPr>
              <a:t>use</a:t>
            </a:r>
            <a:r>
              <a:rPr lang="en-GB" dirty="0">
                <a:latin typeface="Calibri" panose="020F0502020204030204" pitchFamily="34" charset="0"/>
              </a:rPr>
              <a:t>s</a:t>
            </a:r>
            <a:r>
              <a:rPr lang="pl-PL" sz="1800" dirty="0">
                <a:effectLst/>
                <a:latin typeface="Calibri" panose="020F0502020204030204" pitchFamily="34" charset="0"/>
              </a:rPr>
              <a:t> yaml format</a:t>
            </a:r>
            <a:r>
              <a:rPr lang="en-GB" sz="1800" dirty="0">
                <a:effectLst/>
                <a:latin typeface="Calibri" panose="020F0502020204030204" pitchFamily="34" charset="0"/>
              </a:rPr>
              <a:t> to </a:t>
            </a:r>
            <a:r>
              <a:rPr lang="pl-PL" sz="1800" dirty="0">
                <a:effectLst/>
                <a:latin typeface="Calibri" panose="020F0502020204030204" pitchFamily="34" charset="0"/>
              </a:rPr>
              <a:t>declar</a:t>
            </a:r>
            <a:r>
              <a:rPr lang="en-GB" dirty="0">
                <a:latin typeface="Calibri" panose="020F0502020204030204" pitchFamily="34" charset="0"/>
              </a:rPr>
              <a:t>e</a:t>
            </a:r>
            <a:r>
              <a:rPr lang="pl-PL" sz="1800" dirty="0">
                <a:effectLst/>
                <a:latin typeface="Calibri" panose="020F0502020204030204" pitchFamily="34" charset="0"/>
              </a:rPr>
              <a:t> object definitions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currently supports </a:t>
            </a:r>
            <a:r>
              <a:rPr lang="en-GB" u="sng" dirty="0">
                <a:latin typeface="Calibri" panose="020F0502020204030204" pitchFamily="34" charset="0"/>
              </a:rPr>
              <a:t>creation</a:t>
            </a:r>
            <a:r>
              <a:rPr lang="en-GB" dirty="0">
                <a:latin typeface="Calibri" panose="020F0502020204030204" pitchFamily="34" charset="0"/>
              </a:rPr>
              <a:t> only</a:t>
            </a:r>
            <a:endParaRPr lang="en-GB" sz="1800" dirty="0"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434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174FA5-4068-4C4B-9A96-7DB3E0583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Data provider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4A5ADC0-21F7-4A55-A408-865F40F2A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2A376BDE-C9C8-421B-BA79-431B1AFD6CD4}" type="datetime1">
              <a:rPr lang="en-US">
                <a:solidFill>
                  <a:srgbClr val="4B4B4B"/>
                </a:solidFill>
              </a:rPr>
              <a:pPr fontAlgn="base">
                <a:spcAft>
                  <a:spcPct val="0"/>
                </a:spcAft>
              </a:pPr>
              <a:t>9/8/2021</a:t>
            </a:fld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0087D01-0157-4CC9-A428-4C6385C361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>
                <a:solidFill>
                  <a:srgbClr val="4B4B4B"/>
                </a:solidFill>
              </a:rPr>
              <a:pPr fontAlgn="base">
                <a:spcAft>
                  <a:spcPct val="0"/>
                </a:spcAft>
              </a:pPr>
              <a:t>3</a:t>
            </a:fld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3D6545-61D6-4E48-AB43-EAC450B4B7F8}"/>
              </a:ext>
            </a:extLst>
          </p:cNvPr>
          <p:cNvSpPr txBox="1"/>
          <p:nvPr/>
        </p:nvSpPr>
        <p:spPr bwMode="gray">
          <a:xfrm>
            <a:off x="4449534" y="5937476"/>
            <a:ext cx="3865524" cy="35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defTabSz="609705" fontAlgn="base">
              <a:spcBef>
                <a:spcPts val="0"/>
              </a:spcBef>
              <a:spcAft>
                <a:spcPts val="600"/>
              </a:spcAft>
            </a:pPr>
            <a:r>
              <a:rPr lang="en-US" sz="1481" dirty="0"/>
              <a:t>User </a:t>
            </a:r>
            <a:r>
              <a:rPr lang="en-US" sz="1481" dirty="0">
                <a:effectLst/>
              </a:rPr>
              <a:t>declar</a:t>
            </a:r>
            <a:r>
              <a:rPr lang="en-US" sz="1481" dirty="0"/>
              <a:t>es</a:t>
            </a:r>
            <a:r>
              <a:rPr lang="en-US" sz="1481" dirty="0">
                <a:effectLst/>
              </a:rPr>
              <a:t> object definitions in yaml format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4CA960A4-0D78-4731-B10F-A15B72229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6591" y="1181015"/>
            <a:ext cx="5516620" cy="461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0041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174FA5-4068-4C4B-9A96-7DB3E0583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Data provider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4A5ADC0-21F7-4A55-A408-865F40F2A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2A376BDE-C9C8-421B-BA79-431B1AFD6CD4}" type="datetime1">
              <a:rPr lang="en-US">
                <a:solidFill>
                  <a:srgbClr val="4B4B4B"/>
                </a:solidFill>
              </a:rPr>
              <a:pPr fontAlgn="base">
                <a:spcAft>
                  <a:spcPct val="0"/>
                </a:spcAft>
              </a:pPr>
              <a:t>9/8/2021</a:t>
            </a:fld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0087D01-0157-4CC9-A428-4C6385C361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>
                <a:solidFill>
                  <a:srgbClr val="4B4B4B"/>
                </a:solidFill>
              </a:rPr>
              <a:pPr fontAlgn="base">
                <a:spcAft>
                  <a:spcPct val="0"/>
                </a:spcAft>
              </a:pPr>
              <a:t>4</a:t>
            </a:fld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0102AE-9527-4BA3-A587-DA4BCA52112A}"/>
              </a:ext>
            </a:extLst>
          </p:cNvPr>
          <p:cNvSpPr txBox="1"/>
          <p:nvPr/>
        </p:nvSpPr>
        <p:spPr bwMode="gray">
          <a:xfrm>
            <a:off x="342838" y="1608651"/>
            <a:ext cx="10251622" cy="147732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latin typeface="Calibri" panose="020F0502020204030204" pitchFamily="34" charset="0"/>
              </a:rPr>
              <a:t>Use cases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GB" sz="1800" dirty="0">
              <a:effectLst/>
              <a:latin typeface="Calibri" panose="020F0502020204030204" pitchFamily="34" charset="0"/>
            </a:endParaRP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</a:rPr>
              <a:t>static data when new ONAP instance is created (complex, customer etc.)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various data for testing purposes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625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174FA5-4068-4C4B-9A96-7DB3E0583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Data provider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4A5ADC0-21F7-4A55-A408-865F40F2A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2A376BDE-C9C8-421B-BA79-431B1AFD6CD4}" type="datetime1">
              <a:rPr lang="en-US">
                <a:solidFill>
                  <a:srgbClr val="4B4B4B"/>
                </a:solidFill>
              </a:rPr>
              <a:pPr fontAlgn="base">
                <a:spcAft>
                  <a:spcPct val="0"/>
                </a:spcAft>
              </a:pPr>
              <a:t>9/8/2021</a:t>
            </a:fld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0087D01-0157-4CC9-A428-4C6385C361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>
                <a:solidFill>
                  <a:srgbClr val="4B4B4B"/>
                </a:solidFill>
              </a:rPr>
              <a:pPr fontAlgn="base">
                <a:spcAft>
                  <a:spcPct val="0"/>
                </a:spcAft>
              </a:pPr>
              <a:t>5</a:t>
            </a:fld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0102AE-9527-4BA3-A587-DA4BCA52112A}"/>
              </a:ext>
            </a:extLst>
          </p:cNvPr>
          <p:cNvSpPr txBox="1"/>
          <p:nvPr/>
        </p:nvSpPr>
        <p:spPr bwMode="gray">
          <a:xfrm>
            <a:off x="342838" y="1608651"/>
            <a:ext cx="10251622" cy="20313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latin typeface="Calibri" panose="020F0502020204030204" pitchFamily="34" charset="0"/>
              </a:rPr>
              <a:t>Road map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GB" sz="1800" dirty="0">
              <a:effectLst/>
              <a:latin typeface="Calibri" panose="020F0502020204030204" pitchFamily="34" charset="0"/>
            </a:endParaRP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Multi files support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Entities files versioning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Deletion of CNF Service instance</a:t>
            </a:r>
            <a:endParaRPr lang="en-GB" dirty="0">
              <a:latin typeface="Calibri" panose="020F0502020204030204" pitchFamily="34" charset="0"/>
            </a:endParaRP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…</a:t>
            </a:r>
          </a:p>
          <a:p>
            <a:pPr marL="285750" indent="-28575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603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174FA5-4068-4C4B-9A96-7DB3E0583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Data provider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4A5ADC0-21F7-4A55-A408-865F40F2A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2A376BDE-C9C8-421B-BA79-431B1AFD6CD4}" type="datetime1">
              <a:rPr lang="en-US">
                <a:solidFill>
                  <a:srgbClr val="4B4B4B"/>
                </a:solidFill>
              </a:rPr>
              <a:pPr fontAlgn="base">
                <a:spcAft>
                  <a:spcPct val="0"/>
                </a:spcAft>
              </a:pPr>
              <a:t>9/8/2021</a:t>
            </a:fld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0087D01-0157-4CC9-A428-4C6385C361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fld id="{31ED8236-F742-4994-B025-3D78EEC04644}" type="slidenum">
              <a:rPr lang="en-US">
                <a:solidFill>
                  <a:srgbClr val="4B4B4B"/>
                </a:solidFill>
              </a:rPr>
              <a:pPr fontAlgn="base">
                <a:spcAft>
                  <a:spcPct val="0"/>
                </a:spcAft>
              </a:pPr>
              <a:t>6</a:t>
            </a:fld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0102AE-9527-4BA3-A587-DA4BCA52112A}"/>
              </a:ext>
            </a:extLst>
          </p:cNvPr>
          <p:cNvSpPr txBox="1"/>
          <p:nvPr/>
        </p:nvSpPr>
        <p:spPr bwMode="gray">
          <a:xfrm>
            <a:off x="969091" y="2875002"/>
            <a:ext cx="10251622" cy="110799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6600" dirty="0">
                <a:latin typeface="Calibri" panose="020F0502020204030204" pitchFamily="34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6749610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lekom 16:9 2016 EN">
  <a:themeElements>
    <a:clrScheme name="Telekom screen colors">
      <a:dk1>
        <a:srgbClr val="4B4B4B"/>
      </a:dk1>
      <a:lt1>
        <a:srgbClr val="FFFFFF"/>
      </a:lt1>
      <a:dk2>
        <a:srgbClr val="E20074"/>
      </a:dk2>
      <a:lt2>
        <a:srgbClr val="A4A4A4"/>
      </a:lt2>
      <a:accent1>
        <a:srgbClr val="1063AD"/>
      </a:accent1>
      <a:accent2>
        <a:srgbClr val="53BAF2"/>
      </a:accent2>
      <a:accent3>
        <a:srgbClr val="1BADA2"/>
      </a:accent3>
      <a:accent4>
        <a:srgbClr val="BFCB44"/>
      </a:accent4>
      <a:accent5>
        <a:srgbClr val="FFD329"/>
      </a:accent5>
      <a:accent6>
        <a:srgbClr val="FF9A1E"/>
      </a:accent6>
      <a:hlink>
        <a:srgbClr val="E20074"/>
      </a:hlink>
      <a:folHlink>
        <a:srgbClr val="6C6C6C"/>
      </a:folHlink>
    </a:clrScheme>
    <a:fontScheme name="Benutzerdefiniert 4">
      <a:majorFont>
        <a:latin typeface="TeleGrotesk Next Ultra"/>
        <a:ea typeface=""/>
        <a:cs typeface=""/>
      </a:majorFont>
      <a:minorFont>
        <a:latin typeface="TeleGrotesk Nex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19050" algn="ctr">
          <a:solidFill>
            <a:schemeClr val="tx2"/>
          </a:solidFill>
          <a:miter lim="800000"/>
          <a:headEnd/>
          <a:tailEnd/>
        </a:ln>
        <a:effectLst/>
      </a:spPr>
      <a:bodyPr lIns="72000" tIns="0" rIns="72000" bIns="36000" rtlCol="0" anchor="ctr"/>
      <a:lstStyle>
        <a:defPPr indent="3175" algn="ctr" defTabSz="457293" fontAlgn="base">
          <a:lnSpc>
            <a:spcPct val="104000"/>
          </a:lnSpc>
          <a:spcBef>
            <a:spcPct val="25000"/>
          </a:spcBef>
          <a:spcAft>
            <a:spcPct val="0"/>
          </a:spcAft>
          <a:buClr>
            <a:srgbClr val="E20074"/>
          </a:buClr>
          <a:buSzPct val="75000"/>
          <a:defRPr sz="1800" dirty="0" err="1" smtClean="0">
            <a:cs typeface="Arial" charset="0"/>
          </a:defRPr>
        </a:defPPr>
      </a:lstStyle>
    </a:spDef>
    <a:lnDef>
      <a:spPr>
        <a:ln w="19050">
          <a:solidFill>
            <a:schemeClr val="tx2"/>
          </a:solidFill>
          <a:miter lim="800000"/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gray">
        <a:noFill/>
        <a:ln w="19050">
          <a:noFill/>
          <a:miter lim="800000"/>
          <a:headEnd/>
          <a:tailEnd/>
        </a:ln>
      </a:spPr>
      <a:bodyPr vert="horz" wrap="square" lIns="72000" tIns="36000" rIns="72000" bIns="36000" numCol="1" rtlCol="0" anchor="t" anchorCtr="0" compatLnSpc="1">
        <a:prstTxWarp prst="textNoShape">
          <a:avLst/>
        </a:prstTxWarp>
        <a:noAutofit/>
      </a:bodyPr>
      <a:lstStyle>
        <a:defPPr marL="0" indent="0">
          <a:buNone/>
          <a:defRPr sz="1800" dirty="0" err="1" smtClean="0"/>
        </a:defPPr>
      </a:lstStyle>
    </a:txDef>
  </a:objectDefaults>
  <a:extraClrSchemeLst>
    <a:extraClrScheme>
      <a:clrScheme name="Telekom screen colors">
        <a:dk1>
          <a:srgbClr val="4B4B4B"/>
        </a:dk1>
        <a:lt1>
          <a:srgbClr val="FFFFFF"/>
        </a:lt1>
        <a:dk2>
          <a:srgbClr val="E20074"/>
        </a:dk2>
        <a:lt2>
          <a:srgbClr val="A4A4A4"/>
        </a:lt2>
        <a:accent1>
          <a:srgbClr val="1063AD"/>
        </a:accent1>
        <a:accent2>
          <a:srgbClr val="53BAF2"/>
        </a:accent2>
        <a:accent3>
          <a:srgbClr val="1BADA2"/>
        </a:accent3>
        <a:accent4>
          <a:srgbClr val="BFCB44"/>
        </a:accent4>
        <a:accent5>
          <a:srgbClr val="FFD329"/>
        </a:accent5>
        <a:accent6>
          <a:srgbClr val="FF9A1E"/>
        </a:accent6>
        <a:hlink>
          <a:srgbClr val="E20074"/>
        </a:hlink>
        <a:folHlink>
          <a:srgbClr val="6C6C6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lekom_Powerpoint-Master_HR_16x9_May_2018.potx" id="{C7665C40-6D48-4B43-B799-E5E80B2DB342}" vid="{B0F425BF-7E78-4EC3-88D0-188C03CDCB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DE587154A166249929AB56CFC4EC3D9" ma:contentTypeVersion="8" ma:contentTypeDescription="Utwórz nowy dokument." ma:contentTypeScope="" ma:versionID="0225d45076c0b1826d37be7900508b5a">
  <xsd:schema xmlns:xsd="http://www.w3.org/2001/XMLSchema" xmlns:xs="http://www.w3.org/2001/XMLSchema" xmlns:p="http://schemas.microsoft.com/office/2006/metadata/properties" xmlns:ns2="f94d2806-dddf-4fa9-ac1e-8e88ec80f392" targetNamespace="http://schemas.microsoft.com/office/2006/metadata/properties" ma:root="true" ma:fieldsID="6b7d0fc353b46ff3dd91404fac626477" ns2:_="">
    <xsd:import namespace="f94d2806-dddf-4fa9-ac1e-8e88ec80f3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4d2806-dddf-4fa9-ac1e-8e88ec80f3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F24A60-1A21-4555-90A7-E3AEA76E4D6A}">
  <ds:schemaRefs>
    <ds:schemaRef ds:uri="f94d2806-dddf-4fa9-ac1e-8e88ec80f392"/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4072748-B62B-4111-AE53-5B7AB65917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2F8634-BE2A-4B2A-ADAB-21DFB37F14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4d2806-dddf-4fa9-ac1e-8e88ec80f3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Microsoft Office PowerPoint</Application>
  <PresentationFormat>Widescreen</PresentationFormat>
  <Paragraphs>43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TeleGrotesk Next</vt:lpstr>
      <vt:lpstr>TeleGrotesk Next Ultra</vt:lpstr>
      <vt:lpstr>Tele-GroteskUlt</vt:lpstr>
      <vt:lpstr>Wingdings</vt:lpstr>
      <vt:lpstr>Wingdings 2</vt:lpstr>
      <vt:lpstr>Telekom 16:9 2016 EN</vt:lpstr>
      <vt:lpstr>think-cell Folie</vt:lpstr>
      <vt:lpstr>ONAP Data provider</vt:lpstr>
      <vt:lpstr>ONAP Data provider</vt:lpstr>
      <vt:lpstr>ONAP Data provider</vt:lpstr>
      <vt:lpstr>ONAP Data provider</vt:lpstr>
      <vt:lpstr>ONAP Data provider</vt:lpstr>
      <vt:lpstr>ONAP Data provider</vt:lpstr>
    </vt:vector>
  </TitlesOfParts>
  <Company>T-Mobile Polska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Szwałkiewicz Marek</dc:creator>
  <cp:lastModifiedBy>Stanior Piotr</cp:lastModifiedBy>
  <cp:revision>20</cp:revision>
  <dcterms:created xsi:type="dcterms:W3CDTF">2020-05-14T14:41:34Z</dcterms:created>
  <dcterms:modified xsi:type="dcterms:W3CDTF">2021-09-08T12:43:46Z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0x0101005DE587154A166249929AB56CFC4EC3D9</vt:lpwstr>
  </property>
</Properties>
</file>