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66" r:id="rId3"/>
    <p:sldMasterId id="2147483676" r:id="rId4"/>
  </p:sldMasterIdLst>
  <p:notesMasterIdLst>
    <p:notesMasterId r:id="rId27"/>
  </p:notesMasterIdLst>
  <p:sldIdLst>
    <p:sldId id="566" r:id="rId5"/>
    <p:sldId id="1792" r:id="rId6"/>
    <p:sldId id="1656" r:id="rId7"/>
    <p:sldId id="1710" r:id="rId8"/>
    <p:sldId id="1746" r:id="rId9"/>
    <p:sldId id="1756" r:id="rId10"/>
    <p:sldId id="1654" r:id="rId11"/>
    <p:sldId id="1745" r:id="rId12"/>
    <p:sldId id="1712" r:id="rId13"/>
    <p:sldId id="264" r:id="rId14"/>
    <p:sldId id="260" r:id="rId15"/>
    <p:sldId id="1788" r:id="rId16"/>
    <p:sldId id="1795" r:id="rId17"/>
    <p:sldId id="1743" r:id="rId18"/>
    <p:sldId id="1789" r:id="rId19"/>
    <p:sldId id="1791" r:id="rId20"/>
    <p:sldId id="1796" r:id="rId21"/>
    <p:sldId id="1755" r:id="rId22"/>
    <p:sldId id="1790" r:id="rId23"/>
    <p:sldId id="633" r:id="rId24"/>
    <p:sldId id="552" r:id="rId25"/>
    <p:sldId id="305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D1D1"/>
    <a:srgbClr val="FF8585"/>
    <a:srgbClr val="FF8B8B"/>
    <a:srgbClr val="99FF66"/>
    <a:srgbClr val="394759"/>
    <a:srgbClr val="CCFFFF"/>
    <a:srgbClr val="C5C5FF"/>
    <a:srgbClr val="66FFFF"/>
    <a:srgbClr val="FFF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2639AD-98AE-48DD-919F-82FDC828AD44}" v="75" dt="2022-05-20T12:00:16.8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55" autoAdjust="0"/>
    <p:restoredTop sz="94876" autoAdjust="0"/>
  </p:normalViewPr>
  <p:slideViewPr>
    <p:cSldViewPr snapToGrid="0" snapToObjects="1">
      <p:cViewPr varScale="1">
        <p:scale>
          <a:sx n="95" d="100"/>
          <a:sy n="95" d="100"/>
        </p:scale>
        <p:origin x="96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kshankarprof@outlook.com" userId="cf47b8b22056bd79" providerId="LiveId" clId="{AB2639AD-98AE-48DD-919F-82FDC828AD44}"/>
    <pc:docChg chg="undo redo custSel addSld delSld modSld sldOrd">
      <pc:chgData name="nkshankarprof@outlook.com" userId="cf47b8b22056bd79" providerId="LiveId" clId="{AB2639AD-98AE-48DD-919F-82FDC828AD44}" dt="2022-05-20T12:13:45.183" v="4072" actId="20577"/>
      <pc:docMkLst>
        <pc:docMk/>
      </pc:docMkLst>
      <pc:sldChg chg="del">
        <pc:chgData name="nkshankarprof@outlook.com" userId="cf47b8b22056bd79" providerId="LiveId" clId="{AB2639AD-98AE-48DD-919F-82FDC828AD44}" dt="2022-05-16T02:40:51.375" v="316" actId="47"/>
        <pc:sldMkLst>
          <pc:docMk/>
          <pc:sldMk cId="153505037" sldId="257"/>
        </pc:sldMkLst>
      </pc:sldChg>
      <pc:sldChg chg="del">
        <pc:chgData name="nkshankarprof@outlook.com" userId="cf47b8b22056bd79" providerId="LiveId" clId="{AB2639AD-98AE-48DD-919F-82FDC828AD44}" dt="2022-05-16T02:40:34.551" v="315" actId="47"/>
        <pc:sldMkLst>
          <pc:docMk/>
          <pc:sldMk cId="473792274" sldId="258"/>
        </pc:sldMkLst>
      </pc:sldChg>
      <pc:sldChg chg="modSp mod ord">
        <pc:chgData name="nkshankarprof@outlook.com" userId="cf47b8b22056bd79" providerId="LiveId" clId="{AB2639AD-98AE-48DD-919F-82FDC828AD44}" dt="2022-05-16T13:50:08.878" v="2805"/>
        <pc:sldMkLst>
          <pc:docMk/>
          <pc:sldMk cId="371258427" sldId="260"/>
        </pc:sldMkLst>
        <pc:spChg chg="mod">
          <ac:chgData name="nkshankarprof@outlook.com" userId="cf47b8b22056bd79" providerId="LiveId" clId="{AB2639AD-98AE-48DD-919F-82FDC828AD44}" dt="2022-05-16T13:49:35.096" v="2799" actId="14100"/>
          <ac:spMkLst>
            <pc:docMk/>
            <pc:sldMk cId="371258427" sldId="260"/>
            <ac:spMk id="3" creationId="{34D9E3D8-D283-409F-A207-E9BBD7ED46C0}"/>
          </ac:spMkLst>
        </pc:spChg>
      </pc:sldChg>
      <pc:sldChg chg="del">
        <pc:chgData name="nkshankarprof@outlook.com" userId="cf47b8b22056bd79" providerId="LiveId" clId="{AB2639AD-98AE-48DD-919F-82FDC828AD44}" dt="2022-05-16T02:44:05.169" v="328" actId="47"/>
        <pc:sldMkLst>
          <pc:docMk/>
          <pc:sldMk cId="2422309787" sldId="261"/>
        </pc:sldMkLst>
      </pc:sldChg>
      <pc:sldChg chg="del">
        <pc:chgData name="nkshankarprof@outlook.com" userId="cf47b8b22056bd79" providerId="LiveId" clId="{AB2639AD-98AE-48DD-919F-82FDC828AD44}" dt="2022-05-16T02:40:24.884" v="313" actId="47"/>
        <pc:sldMkLst>
          <pc:docMk/>
          <pc:sldMk cId="4248741600" sldId="262"/>
        </pc:sldMkLst>
      </pc:sldChg>
      <pc:sldChg chg="del">
        <pc:chgData name="nkshankarprof@outlook.com" userId="cf47b8b22056bd79" providerId="LiveId" clId="{AB2639AD-98AE-48DD-919F-82FDC828AD44}" dt="2022-05-16T02:40:14.398" v="312" actId="47"/>
        <pc:sldMkLst>
          <pc:docMk/>
          <pc:sldMk cId="1646680261" sldId="263"/>
        </pc:sldMkLst>
      </pc:sldChg>
      <pc:sldChg chg="addSp delSp modSp mod ord">
        <pc:chgData name="nkshankarprof@outlook.com" userId="cf47b8b22056bd79" providerId="LiveId" clId="{AB2639AD-98AE-48DD-919F-82FDC828AD44}" dt="2022-05-16T14:22:39.587" v="3030" actId="1036"/>
        <pc:sldMkLst>
          <pc:docMk/>
          <pc:sldMk cId="1848537330" sldId="264"/>
        </pc:sldMkLst>
        <pc:spChg chg="add del mod">
          <ac:chgData name="nkshankarprof@outlook.com" userId="cf47b8b22056bd79" providerId="LiveId" clId="{AB2639AD-98AE-48DD-919F-82FDC828AD44}" dt="2022-05-16T13:47:53.946" v="2775" actId="20577"/>
          <ac:spMkLst>
            <pc:docMk/>
            <pc:sldMk cId="1848537330" sldId="264"/>
            <ac:spMk id="2" creationId="{E5426D8E-DAD9-29EF-F060-2F15BF756FA6}"/>
          </ac:spMkLst>
        </pc:spChg>
        <pc:spChg chg="add mod ord">
          <ac:chgData name="nkshankarprof@outlook.com" userId="cf47b8b22056bd79" providerId="LiveId" clId="{AB2639AD-98AE-48DD-919F-82FDC828AD44}" dt="2022-05-16T13:48:41.061" v="2783" actId="167"/>
          <ac:spMkLst>
            <pc:docMk/>
            <pc:sldMk cId="1848537330" sldId="264"/>
            <ac:spMk id="4" creationId="{27C2442A-ECCC-E872-71D0-B5C73D32D924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6" creationId="{68F7914B-8435-4574-BDB8-6955B162E5C0}"/>
          </ac:spMkLst>
        </pc:spChg>
        <pc:spChg chg="add mod">
          <ac:chgData name="nkshankarprof@outlook.com" userId="cf47b8b22056bd79" providerId="LiveId" clId="{AB2639AD-98AE-48DD-919F-82FDC828AD44}" dt="2022-05-16T13:48:57.776" v="2794" actId="113"/>
          <ac:spMkLst>
            <pc:docMk/>
            <pc:sldMk cId="1848537330" sldId="264"/>
            <ac:spMk id="7" creationId="{CE7F38B8-F7F7-E66F-0D6C-E74249ADE02F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9" creationId="{97791136-7240-4089-88BD-01DCFD07B5CC}"/>
          </ac:spMkLst>
        </pc:spChg>
        <pc:spChg chg="mod">
          <ac:chgData name="nkshankarprof@outlook.com" userId="cf47b8b22056bd79" providerId="LiveId" clId="{AB2639AD-98AE-48DD-919F-82FDC828AD44}" dt="2022-05-16T14:22:39.587" v="3030" actId="1036"/>
          <ac:spMkLst>
            <pc:docMk/>
            <pc:sldMk cId="1848537330" sldId="264"/>
            <ac:spMk id="12" creationId="{9C2AC338-53B7-4CA2-BF9D-FFB7C0E84190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16" creationId="{A8650765-9639-4A9F-93DA-3BED9AEB540C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18" creationId="{E59F0E6A-D202-4A52-BDBE-4440A162AFFE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19" creationId="{4F6B324C-A063-4CB0-BBCE-01FBB28816C8}"/>
          </ac:spMkLst>
        </pc:spChg>
        <pc:spChg chg="mod">
          <ac:chgData name="nkshankarprof@outlook.com" userId="cf47b8b22056bd79" providerId="LiveId" clId="{AB2639AD-98AE-48DD-919F-82FDC828AD44}" dt="2022-05-16T13:48:10.487" v="2778" actId="1076"/>
          <ac:spMkLst>
            <pc:docMk/>
            <pc:sldMk cId="1848537330" sldId="264"/>
            <ac:spMk id="20" creationId="{D66A5EC3-9FAB-42E6-ADBA-39D255C2C80C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34" creationId="{CEF485EC-6142-4BA0-A27F-4FB5126B521D}"/>
          </ac:spMkLst>
        </pc:spChg>
        <pc:spChg chg="mod">
          <ac:chgData name="nkshankarprof@outlook.com" userId="cf47b8b22056bd79" providerId="LiveId" clId="{AB2639AD-98AE-48DD-919F-82FDC828AD44}" dt="2022-05-16T13:48:05.140" v="2777" actId="1076"/>
          <ac:spMkLst>
            <pc:docMk/>
            <pc:sldMk cId="1848537330" sldId="264"/>
            <ac:spMk id="36" creationId="{7F44DDFE-1F99-4497-928D-E1BFF72E6BFD}"/>
          </ac:spMkLst>
        </pc:spChg>
        <pc:spChg chg="mod">
          <ac:chgData name="nkshankarprof@outlook.com" userId="cf47b8b22056bd79" providerId="LiveId" clId="{AB2639AD-98AE-48DD-919F-82FDC828AD44}" dt="2022-05-16T13:47:57.631" v="2776" actId="1076"/>
          <ac:spMkLst>
            <pc:docMk/>
            <pc:sldMk cId="1848537330" sldId="264"/>
            <ac:spMk id="47" creationId="{C4F253C9-AEB6-4EE4-9AB7-E3B7D1F126E7}"/>
          </ac:spMkLst>
        </pc:spChg>
        <pc:cxnChg chg="mod">
          <ac:chgData name="nkshankarprof@outlook.com" userId="cf47b8b22056bd79" providerId="LiveId" clId="{AB2639AD-98AE-48DD-919F-82FDC828AD44}" dt="2022-05-16T13:48:46.546" v="2784" actId="14100"/>
          <ac:cxnSpMkLst>
            <pc:docMk/>
            <pc:sldMk cId="1848537330" sldId="264"/>
            <ac:cxnSpMk id="8" creationId="{D2B378A6-F62B-400E-A462-F3014C999320}"/>
          </ac:cxnSpMkLst>
        </pc:cxnChg>
        <pc:cxnChg chg="mod">
          <ac:chgData name="nkshankarprof@outlook.com" userId="cf47b8b22056bd79" providerId="LiveId" clId="{AB2639AD-98AE-48DD-919F-82FDC828AD44}" dt="2022-05-16T13:48:05.140" v="2777" actId="1076"/>
          <ac:cxnSpMkLst>
            <pc:docMk/>
            <pc:sldMk cId="1848537330" sldId="264"/>
            <ac:cxnSpMk id="14" creationId="{4C359E36-664E-442C-93EE-1351D91BE122}"/>
          </ac:cxnSpMkLst>
        </pc:cxnChg>
        <pc:cxnChg chg="mod">
          <ac:chgData name="nkshankarprof@outlook.com" userId="cf47b8b22056bd79" providerId="LiveId" clId="{AB2639AD-98AE-48DD-919F-82FDC828AD44}" dt="2022-05-16T14:22:39.587" v="3030" actId="1036"/>
          <ac:cxnSpMkLst>
            <pc:docMk/>
            <pc:sldMk cId="1848537330" sldId="264"/>
            <ac:cxnSpMk id="17" creationId="{6308610E-564B-40B5-8290-86CC577384B0}"/>
          </ac:cxnSpMkLst>
        </pc:cxnChg>
        <pc:cxnChg chg="mod">
          <ac:chgData name="nkshankarprof@outlook.com" userId="cf47b8b22056bd79" providerId="LiveId" clId="{AB2639AD-98AE-48DD-919F-82FDC828AD44}" dt="2022-05-16T14:22:39.587" v="3030" actId="1036"/>
          <ac:cxnSpMkLst>
            <pc:docMk/>
            <pc:sldMk cId="1848537330" sldId="264"/>
            <ac:cxnSpMk id="21" creationId="{7CE14A87-BBDA-4B95-A136-B9754CD497C6}"/>
          </ac:cxnSpMkLst>
        </pc:cxnChg>
        <pc:cxnChg chg="mod">
          <ac:chgData name="nkshankarprof@outlook.com" userId="cf47b8b22056bd79" providerId="LiveId" clId="{AB2639AD-98AE-48DD-919F-82FDC828AD44}" dt="2022-05-16T14:22:39.587" v="3030" actId="1036"/>
          <ac:cxnSpMkLst>
            <pc:docMk/>
            <pc:sldMk cId="1848537330" sldId="264"/>
            <ac:cxnSpMk id="31" creationId="{61A222F8-0098-48C2-AAFF-976DDA453EA7}"/>
          </ac:cxnSpMkLst>
        </pc:cxnChg>
      </pc:sldChg>
      <pc:sldChg chg="del">
        <pc:chgData name="nkshankarprof@outlook.com" userId="cf47b8b22056bd79" providerId="LiveId" clId="{AB2639AD-98AE-48DD-919F-82FDC828AD44}" dt="2022-05-16T02:40:26.340" v="314" actId="47"/>
        <pc:sldMkLst>
          <pc:docMk/>
          <pc:sldMk cId="653730248" sldId="265"/>
        </pc:sldMkLst>
      </pc:sldChg>
      <pc:sldChg chg="ord">
        <pc:chgData name="nkshankarprof@outlook.com" userId="cf47b8b22056bd79" providerId="LiveId" clId="{AB2639AD-98AE-48DD-919F-82FDC828AD44}" dt="2022-05-16T02:42:52.347" v="320"/>
        <pc:sldMkLst>
          <pc:docMk/>
          <pc:sldMk cId="2877142038" sldId="305"/>
        </pc:sldMkLst>
      </pc:sldChg>
      <pc:sldChg chg="del ord">
        <pc:chgData name="nkshankarprof@outlook.com" userId="cf47b8b22056bd79" providerId="LiveId" clId="{AB2639AD-98AE-48DD-919F-82FDC828AD44}" dt="2022-05-16T16:41:31.369" v="3611" actId="47"/>
        <pc:sldMkLst>
          <pc:docMk/>
          <pc:sldMk cId="114107315" sldId="532"/>
        </pc:sldMkLst>
      </pc:sldChg>
      <pc:sldChg chg="del ord">
        <pc:chgData name="nkshankarprof@outlook.com" userId="cf47b8b22056bd79" providerId="LiveId" clId="{AB2639AD-98AE-48DD-919F-82FDC828AD44}" dt="2022-05-16T16:41:31.870" v="3612" actId="47"/>
        <pc:sldMkLst>
          <pc:docMk/>
          <pc:sldMk cId="3567794679" sldId="533"/>
        </pc:sldMkLst>
      </pc:sldChg>
      <pc:sldChg chg="del ord">
        <pc:chgData name="nkshankarprof@outlook.com" userId="cf47b8b22056bd79" providerId="LiveId" clId="{AB2639AD-98AE-48DD-919F-82FDC828AD44}" dt="2022-05-16T02:45:10.662" v="334" actId="47"/>
        <pc:sldMkLst>
          <pc:docMk/>
          <pc:sldMk cId="1927858467" sldId="547"/>
        </pc:sldMkLst>
      </pc:sldChg>
      <pc:sldChg chg="delSp modSp mod ord">
        <pc:chgData name="nkshankarprof@outlook.com" userId="cf47b8b22056bd79" providerId="LiveId" clId="{AB2639AD-98AE-48DD-919F-82FDC828AD44}" dt="2022-05-16T16:49:34.543" v="4057" actId="20577"/>
        <pc:sldMkLst>
          <pc:docMk/>
          <pc:sldMk cId="2971918971" sldId="552"/>
        </pc:sldMkLst>
        <pc:spChg chg="del">
          <ac:chgData name="nkshankarprof@outlook.com" userId="cf47b8b22056bd79" providerId="LiveId" clId="{AB2639AD-98AE-48DD-919F-82FDC828AD44}" dt="2022-05-16T13:55:28.491" v="3012" actId="478"/>
          <ac:spMkLst>
            <pc:docMk/>
            <pc:sldMk cId="2971918971" sldId="552"/>
            <ac:spMk id="2" creationId="{DA29138C-5537-4E06-93E2-B491931E281D}"/>
          </ac:spMkLst>
        </pc:spChg>
        <pc:graphicFrameChg chg="mod modGraphic">
          <ac:chgData name="nkshankarprof@outlook.com" userId="cf47b8b22056bd79" providerId="LiveId" clId="{AB2639AD-98AE-48DD-919F-82FDC828AD44}" dt="2022-05-16T16:49:34.543" v="4057" actId="20577"/>
          <ac:graphicFrameMkLst>
            <pc:docMk/>
            <pc:sldMk cId="2971918971" sldId="552"/>
            <ac:graphicFrameMk id="5" creationId="{0558D2EC-7C42-2748-AAD6-34EF9F74DB5A}"/>
          </ac:graphicFrameMkLst>
        </pc:graphicFrameChg>
      </pc:sldChg>
      <pc:sldChg chg="modSp mod">
        <pc:chgData name="nkshankarprof@outlook.com" userId="cf47b8b22056bd79" providerId="LiveId" clId="{AB2639AD-98AE-48DD-919F-82FDC828AD44}" dt="2022-05-20T11:57:02.403" v="4070" actId="20577"/>
        <pc:sldMkLst>
          <pc:docMk/>
          <pc:sldMk cId="360489941" sldId="566"/>
        </pc:sldMkLst>
        <pc:spChg chg="mod">
          <ac:chgData name="nkshankarprof@outlook.com" userId="cf47b8b22056bd79" providerId="LiveId" clId="{AB2639AD-98AE-48DD-919F-82FDC828AD44}" dt="2022-05-16T02:27:31.796" v="14" actId="20577"/>
          <ac:spMkLst>
            <pc:docMk/>
            <pc:sldMk cId="360489941" sldId="566"/>
            <ac:spMk id="2" creationId="{A3761A4A-CB50-4903-A03C-204836853BE5}"/>
          </ac:spMkLst>
        </pc:spChg>
        <pc:spChg chg="mod">
          <ac:chgData name="nkshankarprof@outlook.com" userId="cf47b8b22056bd79" providerId="LiveId" clId="{AB2639AD-98AE-48DD-919F-82FDC828AD44}" dt="2022-05-18T14:50:17.653" v="4069" actId="20577"/>
          <ac:spMkLst>
            <pc:docMk/>
            <pc:sldMk cId="360489941" sldId="566"/>
            <ac:spMk id="4" creationId="{1075DA0E-9951-4209-8525-2F0CC40F3F4E}"/>
          </ac:spMkLst>
        </pc:spChg>
        <pc:spChg chg="mod">
          <ac:chgData name="nkshankarprof@outlook.com" userId="cf47b8b22056bd79" providerId="LiveId" clId="{AB2639AD-98AE-48DD-919F-82FDC828AD44}" dt="2022-05-20T11:57:02.403" v="4070" actId="20577"/>
          <ac:spMkLst>
            <pc:docMk/>
            <pc:sldMk cId="360489941" sldId="566"/>
            <ac:spMk id="6" creationId="{53F726DD-0921-4CF8-BAAC-ACDE962646A8}"/>
          </ac:spMkLst>
        </pc:spChg>
        <pc:spChg chg="mod">
          <ac:chgData name="nkshankarprof@outlook.com" userId="cf47b8b22056bd79" providerId="LiveId" clId="{AB2639AD-98AE-48DD-919F-82FDC828AD44}" dt="2022-05-16T02:27:39.735" v="26" actId="20577"/>
          <ac:spMkLst>
            <pc:docMk/>
            <pc:sldMk cId="360489941" sldId="566"/>
            <ac:spMk id="7" creationId="{3773C64F-B6FC-4F62-8CA1-769F9E7AC868}"/>
          </ac:spMkLst>
        </pc:spChg>
      </pc:sldChg>
      <pc:sldChg chg="modSp mod ord">
        <pc:chgData name="nkshankarprof@outlook.com" userId="cf47b8b22056bd79" providerId="LiveId" clId="{AB2639AD-98AE-48DD-919F-82FDC828AD44}" dt="2022-05-16T16:42:44.298" v="3630"/>
        <pc:sldMkLst>
          <pc:docMk/>
          <pc:sldMk cId="2754705697" sldId="633"/>
        </pc:sldMkLst>
        <pc:spChg chg="mod">
          <ac:chgData name="nkshankarprof@outlook.com" userId="cf47b8b22056bd79" providerId="LiveId" clId="{AB2639AD-98AE-48DD-919F-82FDC828AD44}" dt="2022-05-16T02:34:09.465" v="114" actId="20577"/>
          <ac:spMkLst>
            <pc:docMk/>
            <pc:sldMk cId="2754705697" sldId="633"/>
            <ac:spMk id="3" creationId="{0F8808F5-1243-45AA-AD11-B0AB32E4AE6B}"/>
          </ac:spMkLst>
        </pc:spChg>
        <pc:graphicFrameChg chg="mod modGraphic">
          <ac:chgData name="nkshankarprof@outlook.com" userId="cf47b8b22056bd79" providerId="LiveId" clId="{AB2639AD-98AE-48DD-919F-82FDC828AD44}" dt="2022-05-16T16:41:16.361" v="3608" actId="20577"/>
          <ac:graphicFrameMkLst>
            <pc:docMk/>
            <pc:sldMk cId="2754705697" sldId="633"/>
            <ac:graphicFrameMk id="5" creationId="{E8186D0F-C342-4A69-951C-BE975FD46EFB}"/>
          </ac:graphicFrameMkLst>
        </pc:graphicFrameChg>
      </pc:sldChg>
      <pc:sldChg chg="delSp mod ord">
        <pc:chgData name="nkshankarprof@outlook.com" userId="cf47b8b22056bd79" providerId="LiveId" clId="{AB2639AD-98AE-48DD-919F-82FDC828AD44}" dt="2022-05-16T02:33:12.465" v="108" actId="478"/>
        <pc:sldMkLst>
          <pc:docMk/>
          <pc:sldMk cId="939357283" sldId="1654"/>
        </pc:sldMkLst>
        <pc:spChg chg="del">
          <ac:chgData name="nkshankarprof@outlook.com" userId="cf47b8b22056bd79" providerId="LiveId" clId="{AB2639AD-98AE-48DD-919F-82FDC828AD44}" dt="2022-05-16T02:33:05.914" v="103" actId="478"/>
          <ac:spMkLst>
            <pc:docMk/>
            <pc:sldMk cId="939357283" sldId="1654"/>
            <ac:spMk id="15" creationId="{137AFA80-830F-4A51-86AC-183EEAA82C72}"/>
          </ac:spMkLst>
        </pc:spChg>
        <pc:spChg chg="del">
          <ac:chgData name="nkshankarprof@outlook.com" userId="cf47b8b22056bd79" providerId="LiveId" clId="{AB2639AD-98AE-48DD-919F-82FDC828AD44}" dt="2022-05-16T02:33:10.476" v="106" actId="478"/>
          <ac:spMkLst>
            <pc:docMk/>
            <pc:sldMk cId="939357283" sldId="1654"/>
            <ac:spMk id="50" creationId="{C12C9FA7-3508-4820-94A8-9DDD4A7515F9}"/>
          </ac:spMkLst>
        </pc:spChg>
        <pc:spChg chg="del">
          <ac:chgData name="nkshankarprof@outlook.com" userId="cf47b8b22056bd79" providerId="LiveId" clId="{AB2639AD-98AE-48DD-919F-82FDC828AD44}" dt="2022-05-16T02:33:04.968" v="102" actId="478"/>
          <ac:spMkLst>
            <pc:docMk/>
            <pc:sldMk cId="939357283" sldId="1654"/>
            <ac:spMk id="51" creationId="{1454C3D6-7B53-41B6-8CCF-050392C1DAF9}"/>
          </ac:spMkLst>
        </pc:spChg>
        <pc:spChg chg="del">
          <ac:chgData name="nkshankarprof@outlook.com" userId="cf47b8b22056bd79" providerId="LiveId" clId="{AB2639AD-98AE-48DD-919F-82FDC828AD44}" dt="2022-05-16T02:33:09.839" v="105" actId="478"/>
          <ac:spMkLst>
            <pc:docMk/>
            <pc:sldMk cId="939357283" sldId="1654"/>
            <ac:spMk id="52" creationId="{35CA49C9-9A6B-4FA9-9723-9F4DF0A1899B}"/>
          </ac:spMkLst>
        </pc:spChg>
        <pc:spChg chg="del">
          <ac:chgData name="nkshankarprof@outlook.com" userId="cf47b8b22056bd79" providerId="LiveId" clId="{AB2639AD-98AE-48DD-919F-82FDC828AD44}" dt="2022-05-16T02:33:12.465" v="108" actId="478"/>
          <ac:spMkLst>
            <pc:docMk/>
            <pc:sldMk cId="939357283" sldId="1654"/>
            <ac:spMk id="53" creationId="{797C82CF-555A-4848-B18C-0D93FE6E8BAC}"/>
          </ac:spMkLst>
        </pc:spChg>
        <pc:spChg chg="del">
          <ac:chgData name="nkshankarprof@outlook.com" userId="cf47b8b22056bd79" providerId="LiveId" clId="{AB2639AD-98AE-48DD-919F-82FDC828AD44}" dt="2022-05-16T02:33:11.776" v="107" actId="478"/>
          <ac:spMkLst>
            <pc:docMk/>
            <pc:sldMk cId="939357283" sldId="1654"/>
            <ac:spMk id="54" creationId="{57810F74-E46D-43CD-9ADC-3974AABCE682}"/>
          </ac:spMkLst>
        </pc:spChg>
        <pc:spChg chg="del">
          <ac:chgData name="nkshankarprof@outlook.com" userId="cf47b8b22056bd79" providerId="LiveId" clId="{AB2639AD-98AE-48DD-919F-82FDC828AD44}" dt="2022-05-16T02:33:08.853" v="104" actId="478"/>
          <ac:spMkLst>
            <pc:docMk/>
            <pc:sldMk cId="939357283" sldId="1654"/>
            <ac:spMk id="57" creationId="{1C05DA6B-163D-4621-B100-3B12928E7B23}"/>
          </ac:spMkLst>
        </pc:spChg>
      </pc:sldChg>
      <pc:sldChg chg="add del">
        <pc:chgData name="nkshankarprof@outlook.com" userId="cf47b8b22056bd79" providerId="LiveId" clId="{AB2639AD-98AE-48DD-919F-82FDC828AD44}" dt="2022-05-16T16:28:17.055" v="3096" actId="47"/>
        <pc:sldMkLst>
          <pc:docMk/>
          <pc:sldMk cId="3654740829" sldId="1655"/>
        </pc:sldMkLst>
      </pc:sldChg>
      <pc:sldChg chg="modSp mod">
        <pc:chgData name="nkshankarprof@outlook.com" userId="cf47b8b22056bd79" providerId="LiveId" clId="{AB2639AD-98AE-48DD-919F-82FDC828AD44}" dt="2022-05-16T02:30:23.123" v="81" actId="20577"/>
        <pc:sldMkLst>
          <pc:docMk/>
          <pc:sldMk cId="1213991358" sldId="1656"/>
        </pc:sldMkLst>
        <pc:spChg chg="mod">
          <ac:chgData name="nkshankarprof@outlook.com" userId="cf47b8b22056bd79" providerId="LiveId" clId="{AB2639AD-98AE-48DD-919F-82FDC828AD44}" dt="2022-05-16T02:30:23.123" v="81" actId="20577"/>
          <ac:spMkLst>
            <pc:docMk/>
            <pc:sldMk cId="1213991358" sldId="1656"/>
            <ac:spMk id="3" creationId="{93ECC023-927E-4F92-A494-D836E12B1C7E}"/>
          </ac:spMkLst>
        </pc:spChg>
      </pc:sldChg>
      <pc:sldChg chg="addSp delSp modSp mod">
        <pc:chgData name="nkshankarprof@outlook.com" userId="cf47b8b22056bd79" providerId="LiveId" clId="{AB2639AD-98AE-48DD-919F-82FDC828AD44}" dt="2022-05-16T13:46:45.871" v="2729" actId="113"/>
        <pc:sldMkLst>
          <pc:docMk/>
          <pc:sldMk cId="3177749667" sldId="1712"/>
        </pc:sldMkLst>
        <pc:spChg chg="mod">
          <ac:chgData name="nkshankarprof@outlook.com" userId="cf47b8b22056bd79" providerId="LiveId" clId="{AB2639AD-98AE-48DD-919F-82FDC828AD44}" dt="2022-05-16T02:30:53.824" v="87" actId="20577"/>
          <ac:spMkLst>
            <pc:docMk/>
            <pc:sldMk cId="3177749667" sldId="1712"/>
            <ac:spMk id="3" creationId="{00000000-0000-0000-0000-000000000000}"/>
          </ac:spMkLst>
        </pc:spChg>
        <pc:spChg chg="mod">
          <ac:chgData name="nkshankarprof@outlook.com" userId="cf47b8b22056bd79" providerId="LiveId" clId="{AB2639AD-98AE-48DD-919F-82FDC828AD44}" dt="2022-05-16T13:39:46.615" v="2504" actId="1076"/>
          <ac:spMkLst>
            <pc:docMk/>
            <pc:sldMk cId="3177749667" sldId="1712"/>
            <ac:spMk id="5" creationId="{EBF5B479-F5C3-4FAB-B9F4-5F4203E4CD67}"/>
          </ac:spMkLst>
        </pc:spChg>
        <pc:spChg chg="del">
          <ac:chgData name="nkshankarprof@outlook.com" userId="cf47b8b22056bd79" providerId="LiveId" clId="{AB2639AD-98AE-48DD-919F-82FDC828AD44}" dt="2022-05-16T13:36:23.838" v="2456" actId="478"/>
          <ac:spMkLst>
            <pc:docMk/>
            <pc:sldMk cId="3177749667" sldId="1712"/>
            <ac:spMk id="6" creationId="{716A81E1-0477-41DC-8FBF-763C94002376}"/>
          </ac:spMkLst>
        </pc:spChg>
        <pc:spChg chg="mod">
          <ac:chgData name="nkshankarprof@outlook.com" userId="cf47b8b22056bd79" providerId="LiveId" clId="{AB2639AD-98AE-48DD-919F-82FDC828AD44}" dt="2022-05-16T13:40:34.870" v="2516" actId="1076"/>
          <ac:spMkLst>
            <pc:docMk/>
            <pc:sldMk cId="3177749667" sldId="1712"/>
            <ac:spMk id="68" creationId="{A6BD0FCD-C38A-4F3C-9F6A-FD7D1370BE5D}"/>
          </ac:spMkLst>
        </pc:spChg>
        <pc:spChg chg="del">
          <ac:chgData name="nkshankarprof@outlook.com" userId="cf47b8b22056bd79" providerId="LiveId" clId="{AB2639AD-98AE-48DD-919F-82FDC828AD44}" dt="2022-05-16T13:40:50.880" v="2519" actId="478"/>
          <ac:spMkLst>
            <pc:docMk/>
            <pc:sldMk cId="3177749667" sldId="1712"/>
            <ac:spMk id="75" creationId="{99D55649-450F-4F65-A330-A5FB0B2DE998}"/>
          </ac:spMkLst>
        </pc:spChg>
        <pc:spChg chg="del mod">
          <ac:chgData name="nkshankarprof@outlook.com" userId="cf47b8b22056bd79" providerId="LiveId" clId="{AB2639AD-98AE-48DD-919F-82FDC828AD44}" dt="2022-05-16T13:38:47.430" v="2489" actId="478"/>
          <ac:spMkLst>
            <pc:docMk/>
            <pc:sldMk cId="3177749667" sldId="1712"/>
            <ac:spMk id="77" creationId="{7596910C-5AF9-4063-93B1-4C1CEFEE16C0}"/>
          </ac:spMkLst>
        </pc:spChg>
        <pc:spChg chg="mod">
          <ac:chgData name="nkshankarprof@outlook.com" userId="cf47b8b22056bd79" providerId="LiveId" clId="{AB2639AD-98AE-48DD-919F-82FDC828AD44}" dt="2022-05-16T13:39:52.735" v="2506" actId="1076"/>
          <ac:spMkLst>
            <pc:docMk/>
            <pc:sldMk cId="3177749667" sldId="1712"/>
            <ac:spMk id="97" creationId="{C708577A-6ED9-4CAC-B3AE-97DA70D4A1F8}"/>
          </ac:spMkLst>
        </pc:spChg>
        <pc:spChg chg="mod">
          <ac:chgData name="nkshankarprof@outlook.com" userId="cf47b8b22056bd79" providerId="LiveId" clId="{AB2639AD-98AE-48DD-919F-82FDC828AD44}" dt="2022-05-16T13:42:52.549" v="2553" actId="1076"/>
          <ac:spMkLst>
            <pc:docMk/>
            <pc:sldMk cId="3177749667" sldId="1712"/>
            <ac:spMk id="99" creationId="{0D474DA3-3F24-4E54-AD4C-3FDBE1791B7D}"/>
          </ac:spMkLst>
        </pc:spChg>
        <pc:spChg chg="mod">
          <ac:chgData name="nkshankarprof@outlook.com" userId="cf47b8b22056bd79" providerId="LiveId" clId="{AB2639AD-98AE-48DD-919F-82FDC828AD44}" dt="2022-05-16T13:42:20.622" v="2545" actId="1076"/>
          <ac:spMkLst>
            <pc:docMk/>
            <pc:sldMk cId="3177749667" sldId="1712"/>
            <ac:spMk id="101" creationId="{538D8459-6D30-4FDB-8D84-D912C107DADA}"/>
          </ac:spMkLst>
        </pc:spChg>
        <pc:spChg chg="del mod">
          <ac:chgData name="nkshankarprof@outlook.com" userId="cf47b8b22056bd79" providerId="LiveId" clId="{AB2639AD-98AE-48DD-919F-82FDC828AD44}" dt="2022-05-16T13:43:36.245" v="2563" actId="478"/>
          <ac:spMkLst>
            <pc:docMk/>
            <pc:sldMk cId="3177749667" sldId="1712"/>
            <ac:spMk id="116" creationId="{89C967BB-CDCC-4BE9-9158-F6D579F71229}"/>
          </ac:spMkLst>
        </pc:spChg>
        <pc:spChg chg="del">
          <ac:chgData name="nkshankarprof@outlook.com" userId="cf47b8b22056bd79" providerId="LiveId" clId="{AB2639AD-98AE-48DD-919F-82FDC828AD44}" dt="2022-05-16T13:36:09.887" v="2452" actId="478"/>
          <ac:spMkLst>
            <pc:docMk/>
            <pc:sldMk cId="3177749667" sldId="1712"/>
            <ac:spMk id="119" creationId="{0E8E28DE-78D5-4CF2-8C09-3A0D53873B5F}"/>
          </ac:spMkLst>
        </pc:spChg>
        <pc:spChg chg="mod">
          <ac:chgData name="nkshankarprof@outlook.com" userId="cf47b8b22056bd79" providerId="LiveId" clId="{AB2639AD-98AE-48DD-919F-82FDC828AD44}" dt="2022-05-16T13:43:17.750" v="2560" actId="1076"/>
          <ac:spMkLst>
            <pc:docMk/>
            <pc:sldMk cId="3177749667" sldId="1712"/>
            <ac:spMk id="124" creationId="{C7E90463-E048-4605-B225-862C9F511840}"/>
          </ac:spMkLst>
        </pc:spChg>
        <pc:spChg chg="del">
          <ac:chgData name="nkshankarprof@outlook.com" userId="cf47b8b22056bd79" providerId="LiveId" clId="{AB2639AD-98AE-48DD-919F-82FDC828AD44}" dt="2022-05-16T13:36:28.021" v="2458" actId="478"/>
          <ac:spMkLst>
            <pc:docMk/>
            <pc:sldMk cId="3177749667" sldId="1712"/>
            <ac:spMk id="125" creationId="{33EB8B44-E614-414C-B855-A127B3F6C456}"/>
          </ac:spMkLst>
        </pc:spChg>
        <pc:spChg chg="del">
          <ac:chgData name="nkshankarprof@outlook.com" userId="cf47b8b22056bd79" providerId="LiveId" clId="{AB2639AD-98AE-48DD-919F-82FDC828AD44}" dt="2022-05-16T13:36:28.952" v="2459" actId="478"/>
          <ac:spMkLst>
            <pc:docMk/>
            <pc:sldMk cId="3177749667" sldId="1712"/>
            <ac:spMk id="126" creationId="{C705641D-ADDA-4069-B9BC-E08F3DD01A93}"/>
          </ac:spMkLst>
        </pc:spChg>
        <pc:spChg chg="del">
          <ac:chgData name="nkshankarprof@outlook.com" userId="cf47b8b22056bd79" providerId="LiveId" clId="{AB2639AD-98AE-48DD-919F-82FDC828AD44}" dt="2022-05-16T13:36:32.176" v="2460" actId="478"/>
          <ac:spMkLst>
            <pc:docMk/>
            <pc:sldMk cId="3177749667" sldId="1712"/>
            <ac:spMk id="127" creationId="{E756AE04-FCB7-4E45-99F8-20602C479ED4}"/>
          </ac:spMkLst>
        </pc:spChg>
        <pc:spChg chg="del">
          <ac:chgData name="nkshankarprof@outlook.com" userId="cf47b8b22056bd79" providerId="LiveId" clId="{AB2639AD-98AE-48DD-919F-82FDC828AD44}" dt="2022-05-16T13:36:32.775" v="2461" actId="478"/>
          <ac:spMkLst>
            <pc:docMk/>
            <pc:sldMk cId="3177749667" sldId="1712"/>
            <ac:spMk id="128" creationId="{556BBAC5-0357-4DBC-9E67-D80A5FDFC3C6}"/>
          </ac:spMkLst>
        </pc:spChg>
        <pc:spChg chg="del mod">
          <ac:chgData name="nkshankarprof@outlook.com" userId="cf47b8b22056bd79" providerId="LiveId" clId="{AB2639AD-98AE-48DD-919F-82FDC828AD44}" dt="2022-05-16T13:37:15.790" v="2467" actId="478"/>
          <ac:spMkLst>
            <pc:docMk/>
            <pc:sldMk cId="3177749667" sldId="1712"/>
            <ac:spMk id="129" creationId="{9CE1B9DA-F543-4B33-AE50-D8950FE9DCA2}"/>
          </ac:spMkLst>
        </pc:spChg>
        <pc:spChg chg="del">
          <ac:chgData name="nkshankarprof@outlook.com" userId="cf47b8b22056bd79" providerId="LiveId" clId="{AB2639AD-98AE-48DD-919F-82FDC828AD44}" dt="2022-05-16T13:43:49.445" v="2566" actId="478"/>
          <ac:spMkLst>
            <pc:docMk/>
            <pc:sldMk cId="3177749667" sldId="1712"/>
            <ac:spMk id="130" creationId="{E4D6CB25-286C-4B55-9108-EAC0E6A373BD}"/>
          </ac:spMkLst>
        </pc:spChg>
        <pc:spChg chg="del">
          <ac:chgData name="nkshankarprof@outlook.com" userId="cf47b8b22056bd79" providerId="LiveId" clId="{AB2639AD-98AE-48DD-919F-82FDC828AD44}" dt="2022-05-16T13:43:48.282" v="2565" actId="478"/>
          <ac:spMkLst>
            <pc:docMk/>
            <pc:sldMk cId="3177749667" sldId="1712"/>
            <ac:spMk id="131" creationId="{9585A0E4-6172-4A2C-971D-2DD91ABE02AF}"/>
          </ac:spMkLst>
        </pc:spChg>
        <pc:spChg chg="mod">
          <ac:chgData name="nkshankarprof@outlook.com" userId="cf47b8b22056bd79" providerId="LiveId" clId="{AB2639AD-98AE-48DD-919F-82FDC828AD44}" dt="2022-05-16T13:45:24.811" v="2618" actId="207"/>
          <ac:spMkLst>
            <pc:docMk/>
            <pc:sldMk cId="3177749667" sldId="1712"/>
            <ac:spMk id="133" creationId="{AD8581E6-0F06-45DD-89D5-05EF3A4A4604}"/>
          </ac:spMkLst>
        </pc:spChg>
        <pc:spChg chg="add mod">
          <ac:chgData name="nkshankarprof@outlook.com" userId="cf47b8b22056bd79" providerId="LiveId" clId="{AB2639AD-98AE-48DD-919F-82FDC828AD44}" dt="2022-05-16T13:40:18.460" v="2513" actId="1076"/>
          <ac:spMkLst>
            <pc:docMk/>
            <pc:sldMk cId="3177749667" sldId="1712"/>
            <ac:spMk id="134" creationId="{E0640955-27AE-867A-193C-75562C71742A}"/>
          </ac:spMkLst>
        </pc:spChg>
        <pc:spChg chg="mod">
          <ac:chgData name="nkshankarprof@outlook.com" userId="cf47b8b22056bd79" providerId="LiveId" clId="{AB2639AD-98AE-48DD-919F-82FDC828AD44}" dt="2022-05-16T13:43:03.575" v="2557" actId="1076"/>
          <ac:spMkLst>
            <pc:docMk/>
            <pc:sldMk cId="3177749667" sldId="1712"/>
            <ac:spMk id="137" creationId="{42BE51EF-90A9-4338-A861-D2A075183896}"/>
          </ac:spMkLst>
        </pc:spChg>
        <pc:spChg chg="mod">
          <ac:chgData name="nkshankarprof@outlook.com" userId="cf47b8b22056bd79" providerId="LiveId" clId="{AB2639AD-98AE-48DD-919F-82FDC828AD44}" dt="2022-05-16T13:40:48.123" v="2518" actId="1076"/>
          <ac:spMkLst>
            <pc:docMk/>
            <pc:sldMk cId="3177749667" sldId="1712"/>
            <ac:spMk id="138" creationId="{0963391A-2145-4C1B-BD34-D5B8E0D56F37}"/>
          </ac:spMkLst>
        </pc:spChg>
        <pc:spChg chg="mod">
          <ac:chgData name="nkshankarprof@outlook.com" userId="cf47b8b22056bd79" providerId="LiveId" clId="{AB2639AD-98AE-48DD-919F-82FDC828AD44}" dt="2022-05-16T13:43:20.360" v="2561" actId="1076"/>
          <ac:spMkLst>
            <pc:docMk/>
            <pc:sldMk cId="3177749667" sldId="1712"/>
            <ac:spMk id="139" creationId="{9E97CBB4-64FC-4360-8861-1BEF2BD0CA16}"/>
          </ac:spMkLst>
        </pc:spChg>
        <pc:spChg chg="del">
          <ac:chgData name="nkshankarprof@outlook.com" userId="cf47b8b22056bd79" providerId="LiveId" clId="{AB2639AD-98AE-48DD-919F-82FDC828AD44}" dt="2022-05-16T13:36:26.730" v="2457" actId="478"/>
          <ac:spMkLst>
            <pc:docMk/>
            <pc:sldMk cId="3177749667" sldId="1712"/>
            <ac:spMk id="140" creationId="{3D81E261-835E-4BEB-A86E-E5C0642BD5AE}"/>
          </ac:spMkLst>
        </pc:spChg>
        <pc:spChg chg="add mod">
          <ac:chgData name="nkshankarprof@outlook.com" userId="cf47b8b22056bd79" providerId="LiveId" clId="{AB2639AD-98AE-48DD-919F-82FDC828AD44}" dt="2022-05-16T13:40:05.007" v="2510" actId="1076"/>
          <ac:spMkLst>
            <pc:docMk/>
            <pc:sldMk cId="3177749667" sldId="1712"/>
            <ac:spMk id="141" creationId="{A959FCD5-946A-98F3-8545-4D013A01FD7E}"/>
          </ac:spMkLst>
        </pc:spChg>
        <pc:spChg chg="add mod ord">
          <ac:chgData name="nkshankarprof@outlook.com" userId="cf47b8b22056bd79" providerId="LiveId" clId="{AB2639AD-98AE-48DD-919F-82FDC828AD44}" dt="2022-05-16T13:40:01.021" v="2509" actId="1076"/>
          <ac:spMkLst>
            <pc:docMk/>
            <pc:sldMk cId="3177749667" sldId="1712"/>
            <ac:spMk id="142" creationId="{3B6BB13C-856D-F62E-EB39-9A1ED5248096}"/>
          </ac:spMkLst>
        </pc:spChg>
        <pc:spChg chg="add mod">
          <ac:chgData name="nkshankarprof@outlook.com" userId="cf47b8b22056bd79" providerId="LiveId" clId="{AB2639AD-98AE-48DD-919F-82FDC828AD44}" dt="2022-05-16T13:38:55.070" v="2493" actId="1076"/>
          <ac:spMkLst>
            <pc:docMk/>
            <pc:sldMk cId="3177749667" sldId="1712"/>
            <ac:spMk id="143" creationId="{182E99D2-B7DC-7F80-869F-67E9C3BB8AD1}"/>
          </ac:spMkLst>
        </pc:spChg>
        <pc:spChg chg="add mod">
          <ac:chgData name="nkshankarprof@outlook.com" userId="cf47b8b22056bd79" providerId="LiveId" clId="{AB2639AD-98AE-48DD-919F-82FDC828AD44}" dt="2022-05-16T13:39:11.897" v="2497" actId="1076"/>
          <ac:spMkLst>
            <pc:docMk/>
            <pc:sldMk cId="3177749667" sldId="1712"/>
            <ac:spMk id="144" creationId="{47FFE198-0A65-60B7-0BB9-1CA23C8E127C}"/>
          </ac:spMkLst>
        </pc:spChg>
        <pc:spChg chg="add mod">
          <ac:chgData name="nkshankarprof@outlook.com" userId="cf47b8b22056bd79" providerId="LiveId" clId="{AB2639AD-98AE-48DD-919F-82FDC828AD44}" dt="2022-05-16T13:42:57.035" v="2555" actId="1076"/>
          <ac:spMkLst>
            <pc:docMk/>
            <pc:sldMk cId="3177749667" sldId="1712"/>
            <ac:spMk id="145" creationId="{F253FEA2-4936-FDDE-B453-C4AD68D555BD}"/>
          </ac:spMkLst>
        </pc:spChg>
        <pc:spChg chg="add mod">
          <ac:chgData name="nkshankarprof@outlook.com" userId="cf47b8b22056bd79" providerId="LiveId" clId="{AB2639AD-98AE-48DD-919F-82FDC828AD44}" dt="2022-05-16T13:42:16.444" v="2544" actId="20577"/>
          <ac:spMkLst>
            <pc:docMk/>
            <pc:sldMk cId="3177749667" sldId="1712"/>
            <ac:spMk id="146" creationId="{B37B3BF5-2619-99CD-1C92-DED904BABCCB}"/>
          </ac:spMkLst>
        </pc:spChg>
        <pc:spChg chg="add mod">
          <ac:chgData name="nkshankarprof@outlook.com" userId="cf47b8b22056bd79" providerId="LiveId" clId="{AB2639AD-98AE-48DD-919F-82FDC828AD44}" dt="2022-05-16T13:45:26.992" v="2619" actId="207"/>
          <ac:spMkLst>
            <pc:docMk/>
            <pc:sldMk cId="3177749667" sldId="1712"/>
            <ac:spMk id="147" creationId="{7623DEF9-A327-EC33-12D8-193E333D029D}"/>
          </ac:spMkLst>
        </pc:spChg>
        <pc:spChg chg="add mod">
          <ac:chgData name="nkshankarprof@outlook.com" userId="cf47b8b22056bd79" providerId="LiveId" clId="{AB2639AD-98AE-48DD-919F-82FDC828AD44}" dt="2022-05-16T13:45:29.588" v="2620" actId="207"/>
          <ac:spMkLst>
            <pc:docMk/>
            <pc:sldMk cId="3177749667" sldId="1712"/>
            <ac:spMk id="148" creationId="{FD41EDEC-5A49-5F31-0EF2-C9819E34C673}"/>
          </ac:spMkLst>
        </pc:spChg>
        <pc:spChg chg="add mod">
          <ac:chgData name="nkshankarprof@outlook.com" userId="cf47b8b22056bd79" providerId="LiveId" clId="{AB2639AD-98AE-48DD-919F-82FDC828AD44}" dt="2022-05-16T13:45:32.313" v="2621" actId="207"/>
          <ac:spMkLst>
            <pc:docMk/>
            <pc:sldMk cId="3177749667" sldId="1712"/>
            <ac:spMk id="149" creationId="{779A9041-5D0F-0CFB-A731-637CA1077652}"/>
          </ac:spMkLst>
        </pc:spChg>
        <pc:spChg chg="add mod">
          <ac:chgData name="nkshankarprof@outlook.com" userId="cf47b8b22056bd79" providerId="LiveId" clId="{AB2639AD-98AE-48DD-919F-82FDC828AD44}" dt="2022-05-16T13:45:34.629" v="2622" actId="207"/>
          <ac:spMkLst>
            <pc:docMk/>
            <pc:sldMk cId="3177749667" sldId="1712"/>
            <ac:spMk id="150" creationId="{F36E1741-239F-2700-85A9-B11A4D029A81}"/>
          </ac:spMkLst>
        </pc:spChg>
        <pc:spChg chg="add mod">
          <ac:chgData name="nkshankarprof@outlook.com" userId="cf47b8b22056bd79" providerId="LiveId" clId="{AB2639AD-98AE-48DD-919F-82FDC828AD44}" dt="2022-05-16T13:45:55.960" v="2633" actId="20577"/>
          <ac:spMkLst>
            <pc:docMk/>
            <pc:sldMk cId="3177749667" sldId="1712"/>
            <ac:spMk id="151" creationId="{7976E337-A8D4-0FD2-EC36-EF70986F405D}"/>
          </ac:spMkLst>
        </pc:spChg>
        <pc:spChg chg="add mod">
          <ac:chgData name="nkshankarprof@outlook.com" userId="cf47b8b22056bd79" providerId="LiveId" clId="{AB2639AD-98AE-48DD-919F-82FDC828AD44}" dt="2022-05-16T13:46:42.460" v="2728" actId="113"/>
          <ac:spMkLst>
            <pc:docMk/>
            <pc:sldMk cId="3177749667" sldId="1712"/>
            <ac:spMk id="152" creationId="{B203BB5E-C476-B32B-B06B-7B90F95F394A}"/>
          </ac:spMkLst>
        </pc:spChg>
        <pc:spChg chg="add mod">
          <ac:chgData name="nkshankarprof@outlook.com" userId="cf47b8b22056bd79" providerId="LiveId" clId="{AB2639AD-98AE-48DD-919F-82FDC828AD44}" dt="2022-05-16T13:46:38.486" v="2727" actId="113"/>
          <ac:spMkLst>
            <pc:docMk/>
            <pc:sldMk cId="3177749667" sldId="1712"/>
            <ac:spMk id="153" creationId="{DB591353-D64B-3D35-AA4A-E90DB3F16971}"/>
          </ac:spMkLst>
        </pc:spChg>
        <pc:spChg chg="add mod">
          <ac:chgData name="nkshankarprof@outlook.com" userId="cf47b8b22056bd79" providerId="LiveId" clId="{AB2639AD-98AE-48DD-919F-82FDC828AD44}" dt="2022-05-16T13:46:45.871" v="2729" actId="113"/>
          <ac:spMkLst>
            <pc:docMk/>
            <pc:sldMk cId="3177749667" sldId="1712"/>
            <ac:spMk id="154" creationId="{55E7EBC1-033C-7500-B39A-3CAE6316C5B2}"/>
          </ac:spMkLst>
        </pc:spChg>
        <pc:spChg chg="add mod">
          <ac:chgData name="nkshankarprof@outlook.com" userId="cf47b8b22056bd79" providerId="LiveId" clId="{AB2639AD-98AE-48DD-919F-82FDC828AD44}" dt="2022-05-16T13:46:31.598" v="2726" actId="1076"/>
          <ac:spMkLst>
            <pc:docMk/>
            <pc:sldMk cId="3177749667" sldId="1712"/>
            <ac:spMk id="155" creationId="{71427074-A4A0-CED4-8485-620DDEA00B53}"/>
          </ac:spMkLst>
        </pc:spChg>
        <pc:cxnChg chg="mod">
          <ac:chgData name="nkshankarprof@outlook.com" userId="cf47b8b22056bd79" providerId="LiveId" clId="{AB2639AD-98AE-48DD-919F-82FDC828AD44}" dt="2022-05-16T13:40:13.915" v="2512" actId="14100"/>
          <ac:cxnSpMkLst>
            <pc:docMk/>
            <pc:sldMk cId="3177749667" sldId="1712"/>
            <ac:cxnSpMk id="70" creationId="{2694589F-E5F2-4C2D-B9C2-E31BF9D2E103}"/>
          </ac:cxnSpMkLst>
        </pc:cxnChg>
        <pc:cxnChg chg="mod">
          <ac:chgData name="nkshankarprof@outlook.com" userId="cf47b8b22056bd79" providerId="LiveId" clId="{AB2639AD-98AE-48DD-919F-82FDC828AD44}" dt="2022-05-16T13:40:10.302" v="2511" actId="14100"/>
          <ac:cxnSpMkLst>
            <pc:docMk/>
            <pc:sldMk cId="3177749667" sldId="1712"/>
            <ac:cxnSpMk id="98" creationId="{FE94497B-40C3-407E-BE9D-9F410738E953}"/>
          </ac:cxnSpMkLst>
        </pc:cxnChg>
        <pc:cxnChg chg="mod">
          <ac:chgData name="nkshankarprof@outlook.com" userId="cf47b8b22056bd79" providerId="LiveId" clId="{AB2639AD-98AE-48DD-919F-82FDC828AD44}" dt="2022-05-16T13:41:27.957" v="2525" actId="14100"/>
          <ac:cxnSpMkLst>
            <pc:docMk/>
            <pc:sldMk cId="3177749667" sldId="1712"/>
            <ac:cxnSpMk id="132" creationId="{028020E2-BC8B-4568-ABA5-0A0826E53074}"/>
          </ac:cxnSpMkLst>
        </pc:cxnChg>
      </pc:sldChg>
      <pc:sldChg chg="del">
        <pc:chgData name="nkshankarprof@outlook.com" userId="cf47b8b22056bd79" providerId="LiveId" clId="{AB2639AD-98AE-48DD-919F-82FDC828AD44}" dt="2022-05-16T02:45:03.662" v="333" actId="47"/>
        <pc:sldMkLst>
          <pc:docMk/>
          <pc:sldMk cId="471205507" sldId="1714"/>
        </pc:sldMkLst>
      </pc:sldChg>
      <pc:sldChg chg="ord">
        <pc:chgData name="nkshankarprof@outlook.com" userId="cf47b8b22056bd79" providerId="LiveId" clId="{AB2639AD-98AE-48DD-919F-82FDC828AD44}" dt="2022-05-16T02:43:35.720" v="327"/>
        <pc:sldMkLst>
          <pc:docMk/>
          <pc:sldMk cId="702256460" sldId="1743"/>
        </pc:sldMkLst>
      </pc:sldChg>
      <pc:sldChg chg="addSp delSp modSp mod">
        <pc:chgData name="nkshankarprof@outlook.com" userId="cf47b8b22056bd79" providerId="LiveId" clId="{AB2639AD-98AE-48DD-919F-82FDC828AD44}" dt="2022-05-16T13:43:28.645" v="2562" actId="478"/>
        <pc:sldMkLst>
          <pc:docMk/>
          <pc:sldMk cId="263249273" sldId="1745"/>
        </pc:sldMkLst>
        <pc:spChg chg="mod">
          <ac:chgData name="nkshankarprof@outlook.com" userId="cf47b8b22056bd79" providerId="LiveId" clId="{AB2639AD-98AE-48DD-919F-82FDC828AD44}" dt="2022-05-16T02:30:47.962" v="84" actId="20577"/>
          <ac:spMkLst>
            <pc:docMk/>
            <pc:sldMk cId="263249273" sldId="1745"/>
            <ac:spMk id="3" creationId="{00000000-0000-0000-0000-000000000000}"/>
          </ac:spMkLst>
        </pc:spChg>
        <pc:spChg chg="del">
          <ac:chgData name="nkshankarprof@outlook.com" userId="cf47b8b22056bd79" providerId="LiveId" clId="{AB2639AD-98AE-48DD-919F-82FDC828AD44}" dt="2022-05-16T13:43:28.645" v="2562" actId="478"/>
          <ac:spMkLst>
            <pc:docMk/>
            <pc:sldMk cId="263249273" sldId="1745"/>
            <ac:spMk id="10" creationId="{71A6AD3A-04B7-419D-81D3-1F19B9AF81C8}"/>
          </ac:spMkLst>
        </pc:spChg>
        <pc:spChg chg="mod">
          <ac:chgData name="nkshankarprof@outlook.com" userId="cf47b8b22056bd79" providerId="LiveId" clId="{AB2639AD-98AE-48DD-919F-82FDC828AD44}" dt="2022-05-16T13:41:20.771" v="2524" actId="1076"/>
          <ac:spMkLst>
            <pc:docMk/>
            <pc:sldMk cId="263249273" sldId="1745"/>
            <ac:spMk id="24" creationId="{00000000-0000-0000-0000-000000000000}"/>
          </ac:spMkLst>
        </pc:spChg>
        <pc:spChg chg="mod">
          <ac:chgData name="nkshankarprof@outlook.com" userId="cf47b8b22056bd79" providerId="LiveId" clId="{AB2639AD-98AE-48DD-919F-82FDC828AD44}" dt="2022-05-16T13:42:41.514" v="2551" actId="207"/>
          <ac:spMkLst>
            <pc:docMk/>
            <pc:sldMk cId="263249273" sldId="1745"/>
            <ac:spMk id="56" creationId="{00000000-0000-0000-0000-000000000000}"/>
          </ac:spMkLst>
        </pc:spChg>
        <pc:spChg chg="mod">
          <ac:chgData name="nkshankarprof@outlook.com" userId="cf47b8b22056bd79" providerId="LiveId" clId="{AB2639AD-98AE-48DD-919F-82FDC828AD44}" dt="2022-05-16T13:39:29.410" v="2500" actId="1076"/>
          <ac:spMkLst>
            <pc:docMk/>
            <pc:sldMk cId="263249273" sldId="1745"/>
            <ac:spMk id="62" creationId="{683AD066-773F-40F4-ABC0-B2C338CA34A5}"/>
          </ac:spMkLst>
        </pc:spChg>
        <pc:spChg chg="add mod">
          <ac:chgData name="nkshankarprof@outlook.com" userId="cf47b8b22056bd79" providerId="LiveId" clId="{AB2639AD-98AE-48DD-919F-82FDC828AD44}" dt="2022-05-16T13:41:09.243" v="2520" actId="1076"/>
          <ac:spMkLst>
            <pc:docMk/>
            <pc:sldMk cId="263249273" sldId="1745"/>
            <ac:spMk id="65" creationId="{73C341C7-9FEC-55F5-DA74-947782A94237}"/>
          </ac:spMkLst>
        </pc:spChg>
        <pc:spChg chg="add mod">
          <ac:chgData name="nkshankarprof@outlook.com" userId="cf47b8b22056bd79" providerId="LiveId" clId="{AB2639AD-98AE-48DD-919F-82FDC828AD44}" dt="2022-05-16T13:38:30.279" v="2488" actId="208"/>
          <ac:spMkLst>
            <pc:docMk/>
            <pc:sldMk cId="263249273" sldId="1745"/>
            <ac:spMk id="69" creationId="{C580F977-4751-4EFF-9218-213A20F14FAA}"/>
          </ac:spMkLst>
        </pc:spChg>
        <pc:spChg chg="mod">
          <ac:chgData name="nkshankarprof@outlook.com" userId="cf47b8b22056bd79" providerId="LiveId" clId="{AB2639AD-98AE-48DD-919F-82FDC828AD44}" dt="2022-05-16T13:38:18.797" v="2485" actId="14100"/>
          <ac:spMkLst>
            <pc:docMk/>
            <pc:sldMk cId="263249273" sldId="1745"/>
            <ac:spMk id="178" creationId="{00000000-0000-0000-0000-000000000000}"/>
          </ac:spMkLst>
        </pc:spChg>
        <pc:spChg chg="mod">
          <ac:chgData name="nkshankarprof@outlook.com" userId="cf47b8b22056bd79" providerId="LiveId" clId="{AB2639AD-98AE-48DD-919F-82FDC828AD44}" dt="2022-05-16T13:42:32.029" v="2547" actId="1076"/>
          <ac:spMkLst>
            <pc:docMk/>
            <pc:sldMk cId="263249273" sldId="1745"/>
            <ac:spMk id="182" creationId="{2D2777C0-3A0D-4FC8-8977-34D1918F7962}"/>
          </ac:spMkLst>
        </pc:spChg>
        <pc:spChg chg="mod">
          <ac:chgData name="nkshankarprof@outlook.com" userId="cf47b8b22056bd79" providerId="LiveId" clId="{AB2639AD-98AE-48DD-919F-82FDC828AD44}" dt="2022-05-16T13:42:34.827" v="2548" actId="1076"/>
          <ac:spMkLst>
            <pc:docMk/>
            <pc:sldMk cId="263249273" sldId="1745"/>
            <ac:spMk id="188" creationId="{B5EC308A-69B4-429E-9E4E-BAB59EC339ED}"/>
          </ac:spMkLst>
        </pc:spChg>
        <pc:cxnChg chg="mod">
          <ac:chgData name="nkshankarprof@outlook.com" userId="cf47b8b22056bd79" providerId="LiveId" clId="{AB2639AD-98AE-48DD-919F-82FDC828AD44}" dt="2022-05-16T13:41:15.184" v="2522" actId="14100"/>
          <ac:cxnSpMkLst>
            <pc:docMk/>
            <pc:sldMk cId="263249273" sldId="1745"/>
            <ac:cxnSpMk id="32" creationId="{00000000-0000-0000-0000-000000000000}"/>
          </ac:cxnSpMkLst>
        </pc:cxnChg>
        <pc:cxnChg chg="mod">
          <ac:chgData name="nkshankarprof@outlook.com" userId="cf47b8b22056bd79" providerId="LiveId" clId="{AB2639AD-98AE-48DD-919F-82FDC828AD44}" dt="2022-05-16T13:41:12.770" v="2521" actId="14100"/>
          <ac:cxnSpMkLst>
            <pc:docMk/>
            <pc:sldMk cId="263249273" sldId="1745"/>
            <ac:cxnSpMk id="180" creationId="{C382D1CD-767B-4A2A-BFB5-5F02EB176718}"/>
          </ac:cxnSpMkLst>
        </pc:cxnChg>
      </pc:sldChg>
      <pc:sldChg chg="del">
        <pc:chgData name="nkshankarprof@outlook.com" userId="cf47b8b22056bd79" providerId="LiveId" clId="{AB2639AD-98AE-48DD-919F-82FDC828AD44}" dt="2022-05-16T02:33:59.750" v="110" actId="47"/>
        <pc:sldMkLst>
          <pc:docMk/>
          <pc:sldMk cId="36427821" sldId="1747"/>
        </pc:sldMkLst>
      </pc:sldChg>
      <pc:sldChg chg="del ord">
        <pc:chgData name="nkshankarprof@outlook.com" userId="cf47b8b22056bd79" providerId="LiveId" clId="{AB2639AD-98AE-48DD-919F-82FDC828AD44}" dt="2022-05-16T02:45:12.981" v="335" actId="47"/>
        <pc:sldMkLst>
          <pc:docMk/>
          <pc:sldMk cId="2463040734" sldId="1748"/>
        </pc:sldMkLst>
      </pc:sldChg>
      <pc:sldChg chg="del">
        <pc:chgData name="nkshankarprof@outlook.com" userId="cf47b8b22056bd79" providerId="LiveId" clId="{AB2639AD-98AE-48DD-919F-82FDC828AD44}" dt="2022-05-16T02:43:11.874" v="324" actId="47"/>
        <pc:sldMkLst>
          <pc:docMk/>
          <pc:sldMk cId="634022149" sldId="1749"/>
        </pc:sldMkLst>
      </pc:sldChg>
      <pc:sldChg chg="del">
        <pc:chgData name="nkshankarprof@outlook.com" userId="cf47b8b22056bd79" providerId="LiveId" clId="{AB2639AD-98AE-48DD-919F-82FDC828AD44}" dt="2022-05-16T02:33:38.622" v="109" actId="2696"/>
        <pc:sldMkLst>
          <pc:docMk/>
          <pc:sldMk cId="3632269073" sldId="1750"/>
        </pc:sldMkLst>
      </pc:sldChg>
      <pc:sldChg chg="del">
        <pc:chgData name="nkshankarprof@outlook.com" userId="cf47b8b22056bd79" providerId="LiveId" clId="{AB2639AD-98AE-48DD-919F-82FDC828AD44}" dt="2022-05-16T02:43:15.348" v="325" actId="47"/>
        <pc:sldMkLst>
          <pc:docMk/>
          <pc:sldMk cId="4164312458" sldId="1751"/>
        </pc:sldMkLst>
      </pc:sldChg>
      <pc:sldChg chg="del">
        <pc:chgData name="nkshankarprof@outlook.com" userId="cf47b8b22056bd79" providerId="LiveId" clId="{AB2639AD-98AE-48DD-919F-82FDC828AD44}" dt="2022-05-16T02:43:10.410" v="323" actId="47"/>
        <pc:sldMkLst>
          <pc:docMk/>
          <pc:sldMk cId="1750253875" sldId="1753"/>
        </pc:sldMkLst>
      </pc:sldChg>
      <pc:sldChg chg="addSp delSp modSp mod ord">
        <pc:chgData name="nkshankarprof@outlook.com" userId="cf47b8b22056bd79" providerId="LiveId" clId="{AB2639AD-98AE-48DD-919F-82FDC828AD44}" dt="2022-05-16T16:42:16.375" v="3624" actId="20577"/>
        <pc:sldMkLst>
          <pc:docMk/>
          <pc:sldMk cId="2082272023" sldId="1755"/>
        </pc:sldMkLst>
        <pc:spChg chg="add del mod">
          <ac:chgData name="nkshankarprof@outlook.com" userId="cf47b8b22056bd79" providerId="LiveId" clId="{AB2639AD-98AE-48DD-919F-82FDC828AD44}" dt="2022-05-16T02:48:49.640" v="437" actId="20577"/>
          <ac:spMkLst>
            <pc:docMk/>
            <pc:sldMk cId="2082272023" sldId="1755"/>
            <ac:spMk id="3" creationId="{54EF655B-51BE-4E5F-B5D0-973842F3E9D3}"/>
          </ac:spMkLst>
        </pc:spChg>
        <pc:spChg chg="add del mod">
          <ac:chgData name="nkshankarprof@outlook.com" userId="cf47b8b22056bd79" providerId="LiveId" clId="{AB2639AD-98AE-48DD-919F-82FDC828AD44}" dt="2022-05-16T16:42:16.375" v="3624" actId="20577"/>
          <ac:spMkLst>
            <pc:docMk/>
            <pc:sldMk cId="2082272023" sldId="1755"/>
            <ac:spMk id="4" creationId="{F9E742C7-EDAE-444F-9B74-E43491F24687}"/>
          </ac:spMkLst>
        </pc:spChg>
        <pc:spChg chg="add del mod">
          <ac:chgData name="nkshankarprof@outlook.com" userId="cf47b8b22056bd79" providerId="LiveId" clId="{AB2639AD-98AE-48DD-919F-82FDC828AD44}" dt="2022-05-16T02:46:27.193" v="339"/>
          <ac:spMkLst>
            <pc:docMk/>
            <pc:sldMk cId="2082272023" sldId="1755"/>
            <ac:spMk id="5" creationId="{750545A8-0FA5-7F44-F4AA-C574938CE43D}"/>
          </ac:spMkLst>
        </pc:spChg>
        <pc:spChg chg="add del mod">
          <ac:chgData name="nkshankarprof@outlook.com" userId="cf47b8b22056bd79" providerId="LiveId" clId="{AB2639AD-98AE-48DD-919F-82FDC828AD44}" dt="2022-05-16T02:48:29.130" v="420" actId="478"/>
          <ac:spMkLst>
            <pc:docMk/>
            <pc:sldMk cId="2082272023" sldId="1755"/>
            <ac:spMk id="6" creationId="{3211524B-991A-6B83-FEE5-88D99A4FECC5}"/>
          </ac:spMkLst>
        </pc:spChg>
        <pc:spChg chg="add del mod">
          <ac:chgData name="nkshankarprof@outlook.com" userId="cf47b8b22056bd79" providerId="LiveId" clId="{AB2639AD-98AE-48DD-919F-82FDC828AD44}" dt="2022-05-16T02:47:34.338" v="379"/>
          <ac:spMkLst>
            <pc:docMk/>
            <pc:sldMk cId="2082272023" sldId="1755"/>
            <ac:spMk id="7" creationId="{35FE8F07-6739-0F26-12F9-028FBACEA027}"/>
          </ac:spMkLst>
        </pc:spChg>
        <pc:spChg chg="add del mod">
          <ac:chgData name="nkshankarprof@outlook.com" userId="cf47b8b22056bd79" providerId="LiveId" clId="{AB2639AD-98AE-48DD-919F-82FDC828AD44}" dt="2022-05-16T02:48:45.216" v="425" actId="478"/>
          <ac:spMkLst>
            <pc:docMk/>
            <pc:sldMk cId="2082272023" sldId="1755"/>
            <ac:spMk id="8" creationId="{6BCB9FC3-DB92-0E3B-6777-F98D069E0053}"/>
          </ac:spMkLst>
        </pc:spChg>
      </pc:sldChg>
      <pc:sldChg chg="add ord">
        <pc:chgData name="nkshankarprof@outlook.com" userId="cf47b8b22056bd79" providerId="LiveId" clId="{AB2639AD-98AE-48DD-919F-82FDC828AD44}" dt="2022-05-16T02:32:44.142" v="101"/>
        <pc:sldMkLst>
          <pc:docMk/>
          <pc:sldMk cId="349452001" sldId="1756"/>
        </pc:sldMkLst>
      </pc:sldChg>
      <pc:sldChg chg="addSp delSp modSp mod ord">
        <pc:chgData name="nkshankarprof@outlook.com" userId="cf47b8b22056bd79" providerId="LiveId" clId="{AB2639AD-98AE-48DD-919F-82FDC828AD44}" dt="2022-05-16T16:29:39.374" v="3106" actId="20577"/>
        <pc:sldMkLst>
          <pc:docMk/>
          <pc:sldMk cId="2114247472" sldId="1788"/>
        </pc:sldMkLst>
        <pc:spChg chg="mod">
          <ac:chgData name="nkshankarprof@outlook.com" userId="cf47b8b22056bd79" providerId="LiveId" clId="{AB2639AD-98AE-48DD-919F-82FDC828AD44}" dt="2022-05-16T16:29:39.374" v="3106" actId="20577"/>
          <ac:spMkLst>
            <pc:docMk/>
            <pc:sldMk cId="2114247472" sldId="1788"/>
            <ac:spMk id="2" creationId="{00000000-0000-0000-0000-000000000000}"/>
          </ac:spMkLst>
        </pc:spChg>
        <pc:spChg chg="del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3" creationId="{16C8D314-EC56-7D54-CDCF-F96FC957D4B3}"/>
          </ac:spMkLst>
        </pc:spChg>
        <pc:spChg chg="add del mod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4" creationId="{2A055230-6D39-8847-69DD-109AB9D46E51}"/>
          </ac:spMkLst>
        </pc:spChg>
        <pc:spChg chg="add del mod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55" creationId="{2C3FCB53-8F43-2E83-1E53-F7CF33B0472E}"/>
          </ac:spMkLst>
        </pc:spChg>
        <pc:spChg chg="add mod">
          <ac:chgData name="nkshankarprof@outlook.com" userId="cf47b8b22056bd79" providerId="LiveId" clId="{AB2639AD-98AE-48DD-919F-82FDC828AD44}" dt="2022-05-16T13:51:00.894" v="2812" actId="571"/>
          <ac:spMkLst>
            <pc:docMk/>
            <pc:sldMk cId="2114247472" sldId="1788"/>
            <ac:spMk id="56" creationId="{DCE19210-18D9-8335-36BA-23EB18698F42}"/>
          </ac:spMkLst>
        </pc:spChg>
        <pc:spChg chg="del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69" creationId="{FD7CFA85-8755-768C-E420-CE98D83A2AED}"/>
          </ac:spMkLst>
        </pc:spChg>
        <pc:spChg chg="del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70" creationId="{68AF9CCF-31A4-4805-9CA9-9954355C8DAF}"/>
          </ac:spMkLst>
        </pc:spChg>
        <pc:spChg chg="del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76" creationId="{B87978D3-81E1-4440-BA6B-33956CFE3DAB}"/>
          </ac:spMkLst>
        </pc:spChg>
        <pc:spChg chg="del">
          <ac:chgData name="nkshankarprof@outlook.com" userId="cf47b8b22056bd79" providerId="LiveId" clId="{AB2639AD-98AE-48DD-919F-82FDC828AD44}" dt="2022-05-16T13:51:15.677" v="2814" actId="478"/>
          <ac:spMkLst>
            <pc:docMk/>
            <pc:sldMk cId="2114247472" sldId="1788"/>
            <ac:spMk id="80" creationId="{5E0A095A-1B89-43F8-B4C0-903B589AC54F}"/>
          </ac:spMkLst>
        </pc:spChg>
        <pc:spChg chg="del">
          <ac:chgData name="nkshankarprof@outlook.com" userId="cf47b8b22056bd79" providerId="LiveId" clId="{AB2639AD-98AE-48DD-919F-82FDC828AD44}" dt="2022-05-16T13:51:22.092" v="2817" actId="478"/>
          <ac:spMkLst>
            <pc:docMk/>
            <pc:sldMk cId="2114247472" sldId="1788"/>
            <ac:spMk id="155" creationId="{7A6F6775-62DD-4767-B2D4-9E8C6734241C}"/>
          </ac:spMkLst>
        </pc:spChg>
        <pc:spChg chg="del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156" creationId="{3A8F268B-0DDF-4D42-881C-B81D04125DAC}"/>
          </ac:spMkLst>
        </pc:spChg>
        <pc:spChg chg="del">
          <ac:chgData name="nkshankarprof@outlook.com" userId="cf47b8b22056bd79" providerId="LiveId" clId="{AB2639AD-98AE-48DD-919F-82FDC828AD44}" dt="2022-05-16T13:51:19.346" v="2815" actId="478"/>
          <ac:spMkLst>
            <pc:docMk/>
            <pc:sldMk cId="2114247472" sldId="1788"/>
            <ac:spMk id="159" creationId="{FD4F9DB2-E15A-4D2B-B010-91968E161647}"/>
          </ac:spMkLst>
        </pc:spChg>
        <pc:cxnChg chg="del mod">
          <ac:chgData name="nkshankarprof@outlook.com" userId="cf47b8b22056bd79" providerId="LiveId" clId="{AB2639AD-98AE-48DD-919F-82FDC828AD44}" dt="2022-05-16T13:51:19.346" v="2815" actId="478"/>
          <ac:cxnSpMkLst>
            <pc:docMk/>
            <pc:sldMk cId="2114247472" sldId="1788"/>
            <ac:cxnSpMk id="75" creationId="{06E87A1A-6691-F72C-8391-78138526EE6D}"/>
          </ac:cxnSpMkLst>
        </pc:cxnChg>
        <pc:cxnChg chg="del mod">
          <ac:chgData name="nkshankarprof@outlook.com" userId="cf47b8b22056bd79" providerId="LiveId" clId="{AB2639AD-98AE-48DD-919F-82FDC828AD44}" dt="2022-05-16T13:51:20.802" v="2816" actId="478"/>
          <ac:cxnSpMkLst>
            <pc:docMk/>
            <pc:sldMk cId="2114247472" sldId="1788"/>
            <ac:cxnSpMk id="151" creationId="{12E2E2A4-8B7C-40E0-85A0-269EF3C463EE}"/>
          </ac:cxnSpMkLst>
        </pc:cxnChg>
      </pc:sldChg>
      <pc:sldChg chg="addSp delSp modSp new mod ord">
        <pc:chgData name="nkshankarprof@outlook.com" userId="cf47b8b22056bd79" providerId="LiveId" clId="{AB2639AD-98AE-48DD-919F-82FDC828AD44}" dt="2022-05-20T12:13:45.183" v="4072" actId="20577"/>
        <pc:sldMkLst>
          <pc:docMk/>
          <pc:sldMk cId="180820669" sldId="1789"/>
        </pc:sldMkLst>
        <pc:spChg chg="mod">
          <ac:chgData name="nkshankarprof@outlook.com" userId="cf47b8b22056bd79" providerId="LiveId" clId="{AB2639AD-98AE-48DD-919F-82FDC828AD44}" dt="2022-05-16T02:50:47.443" v="511" actId="20577"/>
          <ac:spMkLst>
            <pc:docMk/>
            <pc:sldMk cId="180820669" sldId="1789"/>
            <ac:spMk id="3" creationId="{029136C1-7A69-2443-4DCC-D019506C4650}"/>
          </ac:spMkLst>
        </pc:spChg>
        <pc:spChg chg="add del mod">
          <ac:chgData name="nkshankarprof@outlook.com" userId="cf47b8b22056bd79" providerId="LiveId" clId="{AB2639AD-98AE-48DD-919F-82FDC828AD44}" dt="2022-05-20T12:13:45.183" v="4072" actId="20577"/>
          <ac:spMkLst>
            <pc:docMk/>
            <pc:sldMk cId="180820669" sldId="1789"/>
            <ac:spMk id="4" creationId="{FA167CF3-5445-B9A7-119D-2A0B1634747E}"/>
          </ac:spMkLst>
        </pc:spChg>
        <pc:graphicFrameChg chg="add del mod">
          <ac:chgData name="nkshankarprof@outlook.com" userId="cf47b8b22056bd79" providerId="LiveId" clId="{AB2639AD-98AE-48DD-919F-82FDC828AD44}" dt="2022-05-16T02:50:57.366" v="513" actId="478"/>
          <ac:graphicFrameMkLst>
            <pc:docMk/>
            <pc:sldMk cId="180820669" sldId="1789"/>
            <ac:graphicFrameMk id="5" creationId="{CE79CEBD-1E80-3551-B845-9AA227E84E44}"/>
          </ac:graphicFrameMkLst>
        </pc:graphicFrameChg>
      </pc:sldChg>
      <pc:sldChg chg="add">
        <pc:chgData name="nkshankarprof@outlook.com" userId="cf47b8b22056bd79" providerId="LiveId" clId="{AB2639AD-98AE-48DD-919F-82FDC828AD44}" dt="2022-05-16T02:50:53.195" v="512" actId="2890"/>
        <pc:sldMkLst>
          <pc:docMk/>
          <pc:sldMk cId="986453615" sldId="1790"/>
        </pc:sldMkLst>
      </pc:sldChg>
      <pc:sldChg chg="modSp add mod">
        <pc:chgData name="nkshankarprof@outlook.com" userId="cf47b8b22056bd79" providerId="LiveId" clId="{AB2639AD-98AE-48DD-919F-82FDC828AD44}" dt="2022-05-16T16:38:47.419" v="3476" actId="20577"/>
        <pc:sldMkLst>
          <pc:docMk/>
          <pc:sldMk cId="795368143" sldId="1791"/>
        </pc:sldMkLst>
        <pc:spChg chg="mod">
          <ac:chgData name="nkshankarprof@outlook.com" userId="cf47b8b22056bd79" providerId="LiveId" clId="{AB2639AD-98AE-48DD-919F-82FDC828AD44}" dt="2022-05-16T16:37:38.250" v="3444" actId="20577"/>
          <ac:spMkLst>
            <pc:docMk/>
            <pc:sldMk cId="795368143" sldId="1791"/>
            <ac:spMk id="3" creationId="{029136C1-7A69-2443-4DCC-D019506C4650}"/>
          </ac:spMkLst>
        </pc:spChg>
        <pc:spChg chg="mod">
          <ac:chgData name="nkshankarprof@outlook.com" userId="cf47b8b22056bd79" providerId="LiveId" clId="{AB2639AD-98AE-48DD-919F-82FDC828AD44}" dt="2022-05-16T16:38:47.419" v="3476" actId="20577"/>
          <ac:spMkLst>
            <pc:docMk/>
            <pc:sldMk cId="795368143" sldId="1791"/>
            <ac:spMk id="4" creationId="{FA167CF3-5445-B9A7-119D-2A0B1634747E}"/>
          </ac:spMkLst>
        </pc:spChg>
      </pc:sldChg>
      <pc:sldChg chg="addSp delSp modSp add mod">
        <pc:chgData name="nkshankarprof@outlook.com" userId="cf47b8b22056bd79" providerId="LiveId" clId="{AB2639AD-98AE-48DD-919F-82FDC828AD44}" dt="2022-05-16T13:31:19.270" v="2426" actId="20577"/>
        <pc:sldMkLst>
          <pc:docMk/>
          <pc:sldMk cId="421587504" sldId="1792"/>
        </pc:sldMkLst>
        <pc:spChg chg="mod">
          <ac:chgData name="nkshankarprof@outlook.com" userId="cf47b8b22056bd79" providerId="LiveId" clId="{AB2639AD-98AE-48DD-919F-82FDC828AD44}" dt="2022-05-16T13:16:22.901" v="1568" actId="1076"/>
          <ac:spMkLst>
            <pc:docMk/>
            <pc:sldMk cId="421587504" sldId="1792"/>
            <ac:spMk id="2" creationId="{4BC80FE3-84A1-453C-89E6-1405BB2EB46C}"/>
          </ac:spMkLst>
        </pc:spChg>
        <pc:spChg chg="mod">
          <ac:chgData name="nkshankarprof@outlook.com" userId="cf47b8b22056bd79" providerId="LiveId" clId="{AB2639AD-98AE-48DD-919F-82FDC828AD44}" dt="2022-05-16T13:20:48.256" v="1728" actId="179"/>
          <ac:spMkLst>
            <pc:docMk/>
            <pc:sldMk cId="421587504" sldId="1792"/>
            <ac:spMk id="12" creationId="{1A7227EB-C930-4FD5-BCAA-8B049A6B2601}"/>
          </ac:spMkLst>
        </pc:spChg>
        <pc:spChg chg="mod">
          <ac:chgData name="nkshankarprof@outlook.com" userId="cf47b8b22056bd79" providerId="LiveId" clId="{AB2639AD-98AE-48DD-919F-82FDC828AD44}" dt="2022-05-16T13:15:46.608" v="1552" actId="1037"/>
          <ac:spMkLst>
            <pc:docMk/>
            <pc:sldMk cId="421587504" sldId="1792"/>
            <ac:spMk id="13" creationId="{32083317-138B-4594-9A20-4C49175A5323}"/>
          </ac:spMkLst>
        </pc:spChg>
        <pc:spChg chg="add mod">
          <ac:chgData name="nkshankarprof@outlook.com" userId="cf47b8b22056bd79" providerId="LiveId" clId="{AB2639AD-98AE-48DD-919F-82FDC828AD44}" dt="2022-05-16T13:31:19.270" v="2426" actId="20577"/>
          <ac:spMkLst>
            <pc:docMk/>
            <pc:sldMk cId="421587504" sldId="1792"/>
            <ac:spMk id="14" creationId="{DD40956F-6AB3-B72A-7857-BF96D120C433}"/>
          </ac:spMkLst>
        </pc:spChg>
        <pc:spChg chg="mod">
          <ac:chgData name="nkshankarprof@outlook.com" userId="cf47b8b22056bd79" providerId="LiveId" clId="{AB2639AD-98AE-48DD-919F-82FDC828AD44}" dt="2022-05-16T13:29:58.794" v="2366" actId="20577"/>
          <ac:spMkLst>
            <pc:docMk/>
            <pc:sldMk cId="421587504" sldId="1792"/>
            <ac:spMk id="15" creationId="{F15BBDA1-9C01-4297-8613-0FD9571A039D}"/>
          </ac:spMkLst>
        </pc:spChg>
        <pc:spChg chg="del">
          <ac:chgData name="nkshankarprof@outlook.com" userId="cf47b8b22056bd79" providerId="LiveId" clId="{AB2639AD-98AE-48DD-919F-82FDC828AD44}" dt="2022-05-16T13:15:34.286" v="1469" actId="478"/>
          <ac:spMkLst>
            <pc:docMk/>
            <pc:sldMk cId="421587504" sldId="1792"/>
            <ac:spMk id="16" creationId="{D3EC4C2B-2253-4D61-AC99-01B297308F5E}"/>
          </ac:spMkLst>
        </pc:spChg>
        <pc:spChg chg="del">
          <ac:chgData name="nkshankarprof@outlook.com" userId="cf47b8b22056bd79" providerId="LiveId" clId="{AB2639AD-98AE-48DD-919F-82FDC828AD44}" dt="2022-05-16T13:15:34.286" v="1469" actId="478"/>
          <ac:spMkLst>
            <pc:docMk/>
            <pc:sldMk cId="421587504" sldId="1792"/>
            <ac:spMk id="17" creationId="{443483E9-4217-4A9A-829B-01D7D7F47790}"/>
          </ac:spMkLst>
        </pc:spChg>
        <pc:spChg chg="mod">
          <ac:chgData name="nkshankarprof@outlook.com" userId="cf47b8b22056bd79" providerId="LiveId" clId="{AB2639AD-98AE-48DD-919F-82FDC828AD44}" dt="2022-05-16T13:15:46.608" v="1552" actId="1037"/>
          <ac:spMkLst>
            <pc:docMk/>
            <pc:sldMk cId="421587504" sldId="1792"/>
            <ac:spMk id="18" creationId="{FEB5F7D4-0474-4D64-BA59-CAD7CA71296C}"/>
          </ac:spMkLst>
        </pc:spChg>
        <pc:spChg chg="mod">
          <ac:chgData name="nkshankarprof@outlook.com" userId="cf47b8b22056bd79" providerId="LiveId" clId="{AB2639AD-98AE-48DD-919F-82FDC828AD44}" dt="2022-05-16T13:16:07.284" v="1564" actId="20577"/>
          <ac:spMkLst>
            <pc:docMk/>
            <pc:sldMk cId="421587504" sldId="1792"/>
            <ac:spMk id="19" creationId="{928CFC7F-86DB-4AAC-95EA-ED9C8AAA3212}"/>
          </ac:spMkLst>
        </pc:spChg>
        <pc:spChg chg="add mod">
          <ac:chgData name="nkshankarprof@outlook.com" userId="cf47b8b22056bd79" providerId="LiveId" clId="{AB2639AD-98AE-48DD-919F-82FDC828AD44}" dt="2022-05-16T13:16:13.886" v="1567" actId="1076"/>
          <ac:spMkLst>
            <pc:docMk/>
            <pc:sldMk cId="421587504" sldId="1792"/>
            <ac:spMk id="20" creationId="{05C5C9AB-A5F1-4B8A-5649-66D3D762C6E6}"/>
          </ac:spMkLst>
        </pc:spChg>
        <pc:spChg chg="del">
          <ac:chgData name="nkshankarprof@outlook.com" userId="cf47b8b22056bd79" providerId="LiveId" clId="{AB2639AD-98AE-48DD-919F-82FDC828AD44}" dt="2022-05-16T13:15:34.286" v="1469" actId="478"/>
          <ac:spMkLst>
            <pc:docMk/>
            <pc:sldMk cId="421587504" sldId="1792"/>
            <ac:spMk id="22" creationId="{E9EC0174-DF92-4D34-87B0-877A5B0E7C4B}"/>
          </ac:spMkLst>
        </pc:spChg>
        <pc:spChg chg="del">
          <ac:chgData name="nkshankarprof@outlook.com" userId="cf47b8b22056bd79" providerId="LiveId" clId="{AB2639AD-98AE-48DD-919F-82FDC828AD44}" dt="2022-05-16T13:15:34.286" v="1469" actId="478"/>
          <ac:spMkLst>
            <pc:docMk/>
            <pc:sldMk cId="421587504" sldId="1792"/>
            <ac:spMk id="23" creationId="{0029112F-E3C9-4FCE-9479-809064B8FDF2}"/>
          </ac:spMkLst>
        </pc:spChg>
        <pc:spChg chg="mod">
          <ac:chgData name="nkshankarprof@outlook.com" userId="cf47b8b22056bd79" providerId="LiveId" clId="{AB2639AD-98AE-48DD-919F-82FDC828AD44}" dt="2022-05-16T13:15:46.608" v="1552" actId="1037"/>
          <ac:spMkLst>
            <pc:docMk/>
            <pc:sldMk cId="421587504" sldId="1792"/>
            <ac:spMk id="24" creationId="{827FB29E-4358-4335-9DC6-8EA17E0CAD46}"/>
          </ac:spMkLst>
        </pc:spChg>
      </pc:sldChg>
      <pc:sldChg chg="addSp delSp modSp add del mod ord">
        <pc:chgData name="nkshankarprof@outlook.com" userId="cf47b8b22056bd79" providerId="LiveId" clId="{AB2639AD-98AE-48DD-919F-82FDC828AD44}" dt="2022-05-16T16:41:30.534" v="3610" actId="47"/>
        <pc:sldMkLst>
          <pc:docMk/>
          <pc:sldMk cId="3113777229" sldId="1793"/>
        </pc:sldMkLst>
        <pc:spChg chg="mod">
          <ac:chgData name="nkshankarprof@outlook.com" userId="cf47b8b22056bd79" providerId="LiveId" clId="{AB2639AD-98AE-48DD-919F-82FDC828AD44}" dt="2022-05-16T13:34:28.350" v="2439" actId="1076"/>
          <ac:spMkLst>
            <pc:docMk/>
            <pc:sldMk cId="3113777229" sldId="1793"/>
            <ac:spMk id="3" creationId="{00000000-0000-0000-0000-000000000000}"/>
          </ac:spMkLst>
        </pc:spChg>
        <pc:spChg chg="del">
          <ac:chgData name="nkshankarprof@outlook.com" userId="cf47b8b22056bd79" providerId="LiveId" clId="{AB2639AD-98AE-48DD-919F-82FDC828AD44}" dt="2022-05-16T13:33:51.175" v="2435" actId="478"/>
          <ac:spMkLst>
            <pc:docMk/>
            <pc:sldMk cId="3113777229" sldId="1793"/>
            <ac:spMk id="6" creationId="{716A81E1-0477-41DC-8FBF-763C94002376}"/>
          </ac:spMkLst>
        </pc:spChg>
        <pc:spChg chg="del">
          <ac:chgData name="nkshankarprof@outlook.com" userId="cf47b8b22056bd79" providerId="LiveId" clId="{AB2639AD-98AE-48DD-919F-82FDC828AD44}" dt="2022-05-16T13:34:46.175" v="2441" actId="478"/>
          <ac:spMkLst>
            <pc:docMk/>
            <pc:sldMk cId="3113777229" sldId="1793"/>
            <ac:spMk id="116" creationId="{89C967BB-CDCC-4BE9-9158-F6D579F71229}"/>
          </ac:spMkLst>
        </pc:spChg>
        <pc:spChg chg="del">
          <ac:chgData name="nkshankarprof@outlook.com" userId="cf47b8b22056bd79" providerId="LiveId" clId="{AB2639AD-98AE-48DD-919F-82FDC828AD44}" dt="2022-05-16T13:33:38.225" v="2434" actId="478"/>
          <ac:spMkLst>
            <pc:docMk/>
            <pc:sldMk cId="3113777229" sldId="1793"/>
            <ac:spMk id="119" creationId="{0E8E28DE-78D5-4CF2-8C09-3A0D53873B5F}"/>
          </ac:spMkLst>
        </pc:spChg>
        <pc:spChg chg="del">
          <ac:chgData name="nkshankarprof@outlook.com" userId="cf47b8b22056bd79" providerId="LiveId" clId="{AB2639AD-98AE-48DD-919F-82FDC828AD44}" dt="2022-05-16T13:34:54.411" v="2445" actId="478"/>
          <ac:spMkLst>
            <pc:docMk/>
            <pc:sldMk cId="3113777229" sldId="1793"/>
            <ac:spMk id="125" creationId="{33EB8B44-E614-414C-B855-A127B3F6C456}"/>
          </ac:spMkLst>
        </pc:spChg>
        <pc:spChg chg="del">
          <ac:chgData name="nkshankarprof@outlook.com" userId="cf47b8b22056bd79" providerId="LiveId" clId="{AB2639AD-98AE-48DD-919F-82FDC828AD44}" dt="2022-05-16T13:33:35.337" v="2432" actId="478"/>
          <ac:spMkLst>
            <pc:docMk/>
            <pc:sldMk cId="3113777229" sldId="1793"/>
            <ac:spMk id="126" creationId="{C705641D-ADDA-4069-B9BC-E08F3DD01A93}"/>
          </ac:spMkLst>
        </pc:spChg>
        <pc:spChg chg="del">
          <ac:chgData name="nkshankarprof@outlook.com" userId="cf47b8b22056bd79" providerId="LiveId" clId="{AB2639AD-98AE-48DD-919F-82FDC828AD44}" dt="2022-05-16T13:34:50.923" v="2443" actId="478"/>
          <ac:spMkLst>
            <pc:docMk/>
            <pc:sldMk cId="3113777229" sldId="1793"/>
            <ac:spMk id="127" creationId="{E756AE04-FCB7-4E45-99F8-20602C479ED4}"/>
          </ac:spMkLst>
        </pc:spChg>
        <pc:spChg chg="del">
          <ac:chgData name="nkshankarprof@outlook.com" userId="cf47b8b22056bd79" providerId="LiveId" clId="{AB2639AD-98AE-48DD-919F-82FDC828AD44}" dt="2022-05-16T13:33:36.906" v="2433" actId="478"/>
          <ac:spMkLst>
            <pc:docMk/>
            <pc:sldMk cId="3113777229" sldId="1793"/>
            <ac:spMk id="128" creationId="{556BBAC5-0357-4DBC-9E67-D80A5FDFC3C6}"/>
          </ac:spMkLst>
        </pc:spChg>
        <pc:spChg chg="del">
          <ac:chgData name="nkshankarprof@outlook.com" userId="cf47b8b22056bd79" providerId="LiveId" clId="{AB2639AD-98AE-48DD-919F-82FDC828AD44}" dt="2022-05-16T13:34:50.175" v="2442" actId="478"/>
          <ac:spMkLst>
            <pc:docMk/>
            <pc:sldMk cId="3113777229" sldId="1793"/>
            <ac:spMk id="129" creationId="{9CE1B9DA-F543-4B33-AE50-D8950FE9DCA2}"/>
          </ac:spMkLst>
        </pc:spChg>
        <pc:spChg chg="del">
          <ac:chgData name="nkshankarprof@outlook.com" userId="cf47b8b22056bd79" providerId="LiveId" clId="{AB2639AD-98AE-48DD-919F-82FDC828AD44}" dt="2022-05-16T13:34:56.887" v="2447" actId="478"/>
          <ac:spMkLst>
            <pc:docMk/>
            <pc:sldMk cId="3113777229" sldId="1793"/>
            <ac:spMk id="130" creationId="{E4D6CB25-286C-4B55-9108-EAC0E6A373BD}"/>
          </ac:spMkLst>
        </pc:spChg>
        <pc:spChg chg="del">
          <ac:chgData name="nkshankarprof@outlook.com" userId="cf47b8b22056bd79" providerId="LiveId" clId="{AB2639AD-98AE-48DD-919F-82FDC828AD44}" dt="2022-05-16T13:34:55.785" v="2446" actId="478"/>
          <ac:spMkLst>
            <pc:docMk/>
            <pc:sldMk cId="3113777229" sldId="1793"/>
            <ac:spMk id="131" creationId="{9585A0E4-6172-4A2C-971D-2DD91ABE02AF}"/>
          </ac:spMkLst>
        </pc:spChg>
        <pc:spChg chg="del">
          <ac:chgData name="nkshankarprof@outlook.com" userId="cf47b8b22056bd79" providerId="LiveId" clId="{AB2639AD-98AE-48DD-919F-82FDC828AD44}" dt="2022-05-16T13:34:58.375" v="2448" actId="478"/>
          <ac:spMkLst>
            <pc:docMk/>
            <pc:sldMk cId="3113777229" sldId="1793"/>
            <ac:spMk id="133" creationId="{AD8581E6-0F06-45DD-89D5-05EF3A4A4604}"/>
          </ac:spMkLst>
        </pc:spChg>
        <pc:spChg chg="add mod">
          <ac:chgData name="nkshankarprof@outlook.com" userId="cf47b8b22056bd79" providerId="LiveId" clId="{AB2639AD-98AE-48DD-919F-82FDC828AD44}" dt="2022-05-16T13:34:15.588" v="2436" actId="571"/>
          <ac:spMkLst>
            <pc:docMk/>
            <pc:sldMk cId="3113777229" sldId="1793"/>
            <ac:spMk id="134" creationId="{7FAFB30A-29CE-E561-8C60-58D3C5121DB0}"/>
          </ac:spMkLst>
        </pc:spChg>
        <pc:spChg chg="del">
          <ac:chgData name="nkshankarprof@outlook.com" userId="cf47b8b22056bd79" providerId="LiveId" clId="{AB2639AD-98AE-48DD-919F-82FDC828AD44}" dt="2022-05-16T13:34:52.525" v="2444" actId="478"/>
          <ac:spMkLst>
            <pc:docMk/>
            <pc:sldMk cId="3113777229" sldId="1793"/>
            <ac:spMk id="140" creationId="{3D81E261-835E-4BEB-A86E-E5C0642BD5AE}"/>
          </ac:spMkLst>
        </pc:spChg>
        <pc:spChg chg="add mod">
          <ac:chgData name="nkshankarprof@outlook.com" userId="cf47b8b22056bd79" providerId="LiveId" clId="{AB2639AD-98AE-48DD-919F-82FDC828AD44}" dt="2022-05-16T13:34:22.267" v="2437" actId="571"/>
          <ac:spMkLst>
            <pc:docMk/>
            <pc:sldMk cId="3113777229" sldId="1793"/>
            <ac:spMk id="141" creationId="{8EB3C62F-6B5E-68C4-4FB3-54B24D60435C}"/>
          </ac:spMkLst>
        </pc:spChg>
        <pc:spChg chg="add mod">
          <ac:chgData name="nkshankarprof@outlook.com" userId="cf47b8b22056bd79" providerId="LiveId" clId="{AB2639AD-98AE-48DD-919F-82FDC828AD44}" dt="2022-05-16T13:34:38.991" v="2440" actId="571"/>
          <ac:spMkLst>
            <pc:docMk/>
            <pc:sldMk cId="3113777229" sldId="1793"/>
            <ac:spMk id="142" creationId="{55A8E23A-13D4-E79B-1F1B-CD08C09246EE}"/>
          </ac:spMkLst>
        </pc:spChg>
        <pc:spChg chg="add mod">
          <ac:chgData name="nkshankarprof@outlook.com" userId="cf47b8b22056bd79" providerId="LiveId" clId="{AB2639AD-98AE-48DD-919F-82FDC828AD44}" dt="2022-05-16T13:34:38.991" v="2440" actId="571"/>
          <ac:spMkLst>
            <pc:docMk/>
            <pc:sldMk cId="3113777229" sldId="1793"/>
            <ac:spMk id="143" creationId="{4F137DF1-847C-7C2B-66EB-C6075313A7DB}"/>
          </ac:spMkLst>
        </pc:spChg>
      </pc:sldChg>
      <pc:sldChg chg="add del ord">
        <pc:chgData name="nkshankarprof@outlook.com" userId="cf47b8b22056bd79" providerId="LiveId" clId="{AB2639AD-98AE-48DD-919F-82FDC828AD44}" dt="2022-05-16T16:41:29.712" v="3609" actId="47"/>
        <pc:sldMkLst>
          <pc:docMk/>
          <pc:sldMk cId="3175486925" sldId="1794"/>
        </pc:sldMkLst>
      </pc:sldChg>
      <pc:sldChg chg="addSp modSp add mod">
        <pc:chgData name="nkshankarprof@outlook.com" userId="cf47b8b22056bd79" providerId="LiveId" clId="{AB2639AD-98AE-48DD-919F-82FDC828AD44}" dt="2022-05-16T13:52:06.027" v="2884" actId="20577"/>
        <pc:sldMkLst>
          <pc:docMk/>
          <pc:sldMk cId="2094485842" sldId="1795"/>
        </pc:sldMkLst>
        <pc:spChg chg="mod">
          <ac:chgData name="nkshankarprof@outlook.com" userId="cf47b8b22056bd79" providerId="LiveId" clId="{AB2639AD-98AE-48DD-919F-82FDC828AD44}" dt="2022-05-16T13:52:06.027" v="2884" actId="20577"/>
          <ac:spMkLst>
            <pc:docMk/>
            <pc:sldMk cId="2094485842" sldId="1795"/>
            <ac:spMk id="2" creationId="{00000000-0000-0000-0000-000000000000}"/>
          </ac:spMkLst>
        </pc:spChg>
        <pc:spChg chg="add mod">
          <ac:chgData name="nkshankarprof@outlook.com" userId="cf47b8b22056bd79" providerId="LiveId" clId="{AB2639AD-98AE-48DD-919F-82FDC828AD44}" dt="2022-05-16T13:51:31.673" v="2818" actId="571"/>
          <ac:spMkLst>
            <pc:docMk/>
            <pc:sldMk cId="2094485842" sldId="1795"/>
            <ac:spMk id="56" creationId="{B4E66AB5-016D-31B4-6067-0966197313F1}"/>
          </ac:spMkLst>
        </pc:spChg>
      </pc:sldChg>
      <pc:sldChg chg="addSp modSp add ord">
        <pc:chgData name="nkshankarprof@outlook.com" userId="cf47b8b22056bd79" providerId="LiveId" clId="{AB2639AD-98AE-48DD-919F-82FDC828AD44}" dt="2022-05-16T14:29:26.105" v="3035" actId="571"/>
        <pc:sldMkLst>
          <pc:docMk/>
          <pc:sldMk cId="4125533166" sldId="1796"/>
        </pc:sldMkLst>
        <pc:spChg chg="add mod">
          <ac:chgData name="nkshankarprof@outlook.com" userId="cf47b8b22056bd79" providerId="LiveId" clId="{AB2639AD-98AE-48DD-919F-82FDC828AD44}" dt="2022-05-16T14:29:17.130" v="3034" actId="571"/>
          <ac:spMkLst>
            <pc:docMk/>
            <pc:sldMk cId="4125533166" sldId="1796"/>
            <ac:spMk id="116" creationId="{6D8D8680-CF56-E823-C51F-F702FB607E57}"/>
          </ac:spMkLst>
        </pc:spChg>
        <pc:spChg chg="add mod">
          <ac:chgData name="nkshankarprof@outlook.com" userId="cf47b8b22056bd79" providerId="LiveId" clId="{AB2639AD-98AE-48DD-919F-82FDC828AD44}" dt="2022-05-16T14:29:26.105" v="3035" actId="571"/>
          <ac:spMkLst>
            <pc:docMk/>
            <pc:sldMk cId="4125533166" sldId="1796"/>
            <ac:spMk id="119" creationId="{1963D588-22B3-F092-28FA-0A0930C2742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96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96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50"/>
            <a:ext cx="12192000" cy="5603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0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5/20/2022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51173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147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593557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07260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786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702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5/20/2022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14522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24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B1CE7-C3C9-45F0-9483-4D35F5671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D305C9-52BB-4315-9B10-36F70ED7C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2E4E0-EEA4-4269-ABCF-0F687B22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FD9B2-8B59-48E2-9CCF-2C793EE1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3A1E1-5E26-4ECB-A4B9-A670F68C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2485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F1B0F-B7AF-4C1D-9CF3-C08DE59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DA9DC-FF7A-4236-AE63-1A00C701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1061B-E011-4FD1-8F59-BC648F16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44442-A5CD-403F-8470-F0A310C8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1646F-A5AD-45BE-A146-67214609D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051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1449-EFE0-4482-B7F0-41AC07E72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893E6-1A3D-4733-9A48-28C0C3536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C0D02-73CE-4CA3-ABCD-0A57BB2A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CB220-E99B-4FF6-B785-8D0F4A3A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7868F-34D8-4BB9-9A91-4C7D74B0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3246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24F5E-93E8-4ACE-AE27-7E23EF442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1021-EB09-4060-B750-B5E4159BA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5F5AE-8C46-4310-BB52-257FFD8CB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58AEB2-BCCE-4517-BA41-5884C3961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56ECF-E9B3-4AB4-945A-8509FE331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3D01F-AF0C-4B98-90B7-66CC8D263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7483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3C19-8F5B-4609-9A68-FBDF465EC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FFEDF-85DA-41C8-AB8F-0C1E7C60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FE916B-25E7-42EF-ACC2-6B4D21FEB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383E2B-A7D3-4091-ACD3-DCEA4A1F8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75E54-5EC8-4EA8-A254-F45ACEE9B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E946-DF03-4FA3-8E0D-F0430A94C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6196A1-C717-44E4-8905-9EE09209B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397BD-EFC5-4B6A-8752-ABE41E69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9439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FC86B-5035-4ADC-9F1E-FB11308A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1BABD-8753-4449-B92D-CA238A6B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98D33-1BB9-42F6-B62C-F01C5260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557DB-5016-4038-A6E5-0B5C7A8A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993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E7D7D5-E1AA-4709-B942-49FBD6487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15067-0179-4B38-B1C9-3C99EB10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D0A1B-6B12-47C6-B9CE-30B5046D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461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108A-A341-4A0E-932D-948D7AED0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D4A4D-E02F-4104-9A2C-D3C4820A6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CA0FBA-0906-4F3D-8A2A-57AD167C4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A7235-18F6-412A-A30E-FDEBEE42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05E56-B04E-444A-9986-97B56A83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CD681-1DEE-43CB-A7C3-DF7337BD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373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B58D-54FC-4B70-83E9-2E577633E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32DFF6-43F7-4C0E-8D6C-7CBC17CE1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5CEC8-0657-4933-8E97-DE6806C42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2889A-E980-4340-88A6-F41D8205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1E05B-EEA7-4CCC-8D9B-376987440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5736E-E2CA-4BD1-A5F9-FA3C86C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8877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1091B-A3A4-4A97-9775-2B793731B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546FE-86A4-44DD-AF5F-1B92F1181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58C0-BD88-4CAF-B52D-B5A3E757D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54037-FF27-490C-8611-0D278E056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F1427-0A33-46B4-B536-AEE415CB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937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19890-4978-4D29-9EDF-C64BB0F6C8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7CA04-9D11-4E4A-9F8D-C4F1C7FD3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0384A-F418-474D-98F3-B04D8058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5C044-5B01-48CC-8818-6E9EDCB6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83FB6-C2D6-4DC0-8DAA-6C8AE30D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5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74" r:id="rId8"/>
    <p:sldLayoutId id="2147483675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BADD87-C9FB-4173-86B4-217E76D2C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13239-6738-479E-8258-B202E9898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E700B-FBBD-47DA-94BE-003E59310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33EE5-1234-4295-B7C2-95F62E33DCA2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CF629-3016-4917-A3CC-D26295327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165FA-1CFB-48BC-A70E-A255233BD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267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CCSDK-3644" TargetMode="External"/><Relationship Id="rId2" Type="http://schemas.openxmlformats.org/officeDocument/2006/relationships/hyperlink" Target="https://jira.onap.org/browse/REQ-121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POLICY-4108" TargetMode="External"/><Relationship Id="rId4" Type="http://schemas.openxmlformats.org/officeDocument/2006/relationships/hyperlink" Target="https://jira.onap.org/browse/DCAEGEN2-3148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OOF-SON: 5G Self-Organizing Network (SON)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>Release 11 Kohn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506798"/>
            <a:ext cx="9934841" cy="1671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Collaborators           : STL, Wipro, </a:t>
            </a:r>
            <a:r>
              <a:rPr lang="en-US" sz="2000" dirty="0" err="1">
                <a:latin typeface="+mn-lt"/>
              </a:rPr>
              <a:t>CapGemini</a:t>
            </a:r>
            <a:r>
              <a:rPr lang="en-US" sz="2000" dirty="0">
                <a:latin typeface="+mn-lt"/>
              </a:rPr>
              <a:t>, Ericsson, </a:t>
            </a:r>
            <a:r>
              <a:rPr lang="en-US" sz="2000">
                <a:latin typeface="+mn-lt"/>
              </a:rPr>
              <a:t>AT&amp;T, highstreet </a:t>
            </a:r>
            <a:r>
              <a:rPr lang="en-US" sz="2000" dirty="0">
                <a:latin typeface="+mn-lt"/>
              </a:rPr>
              <a:t>technologies,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Rutgers Winlab</a:t>
            </a:r>
            <a:r>
              <a:rPr lang="en-US" sz="2000">
                <a:latin typeface="+mn-lt"/>
              </a:rPr>
              <a:t>, IBM</a:t>
            </a:r>
            <a:r>
              <a:rPr lang="en-US" sz="2000" dirty="0">
                <a:latin typeface="+mn-lt"/>
              </a:rPr>
              <a:t>, Tech Mahindra, Nokia, Verizon</a:t>
            </a:r>
          </a:p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Acknowledgments 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in ONAP OOF-SON team calls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726DD-0921-4CF8-BAAC-ACDE962646A8}"/>
              </a:ext>
            </a:extLst>
          </p:cNvPr>
          <p:cNvSpPr/>
          <p:nvPr/>
        </p:nvSpPr>
        <p:spPr>
          <a:xfrm>
            <a:off x="1764399" y="597823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Presenters               : N. 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Shankaranarayanan</a:t>
            </a:r>
            <a:endParaRPr 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73C64F-B6FC-4F62-8CA1-769F9E7AC868}"/>
              </a:ext>
            </a:extLst>
          </p:cNvPr>
          <p:cNvSpPr/>
          <p:nvPr/>
        </p:nvSpPr>
        <p:spPr>
          <a:xfrm>
            <a:off x="5124908" y="3952483"/>
            <a:ext cx="1596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May 16, 2022</a:t>
            </a:r>
          </a:p>
        </p:txBody>
      </p:sp>
    </p:spTree>
    <p:extLst>
      <p:ext uri="{BB962C8B-B14F-4D97-AF65-F5344CB8AC3E}">
        <p14:creationId xmlns:p14="http://schemas.microsoft.com/office/powerpoint/2010/main" val="36048994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7C2442A-ECCC-E872-71D0-B5C73D32D924}"/>
              </a:ext>
            </a:extLst>
          </p:cNvPr>
          <p:cNvSpPr/>
          <p:nvPr/>
        </p:nvSpPr>
        <p:spPr>
          <a:xfrm>
            <a:off x="285750" y="2062165"/>
            <a:ext cx="6629400" cy="42014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F7914B-8435-4574-BDB8-6955B162E5C0}"/>
              </a:ext>
            </a:extLst>
          </p:cNvPr>
          <p:cNvSpPr/>
          <p:nvPr/>
        </p:nvSpPr>
        <p:spPr>
          <a:xfrm>
            <a:off x="1282165" y="2677249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B378A6-F62B-400E-A462-F3014C999320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2245037" y="2010469"/>
            <a:ext cx="19166" cy="666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791136-7240-4089-88BD-01DCFD07B5CC}"/>
              </a:ext>
            </a:extLst>
          </p:cNvPr>
          <p:cNvSpPr txBox="1"/>
          <p:nvPr/>
        </p:nvSpPr>
        <p:spPr>
          <a:xfrm>
            <a:off x="3310251" y="2409538"/>
            <a:ext cx="272085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Push Policies towards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policy type id specific topic</a:t>
            </a:r>
            <a:endParaRPr kumimoji="0" lang="en-IN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2AC338-53B7-4CA2-BF9D-FFB7C0E84190}"/>
              </a:ext>
            </a:extLst>
          </p:cNvPr>
          <p:cNvSpPr/>
          <p:nvPr/>
        </p:nvSpPr>
        <p:spPr>
          <a:xfrm>
            <a:off x="1304623" y="3986163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</a:t>
            </a:r>
          </a:p>
        </p:txBody>
      </p:sp>
      <p:cxnSp>
        <p:nvCxnSpPr>
          <p:cNvPr id="14" name="Straight Arrow Connector 13" descr="sdfasdfasdf">
            <a:extLst>
              <a:ext uri="{FF2B5EF4-FFF2-40B4-BE49-F238E27FC236}">
                <a16:creationId xmlns:a16="http://schemas.microsoft.com/office/drawing/2014/main" id="{4C359E36-664E-442C-93EE-1351D91BE12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07909" y="2960543"/>
            <a:ext cx="2371365" cy="3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8650765-9639-4A9F-93DA-3BED9AEB540C}"/>
              </a:ext>
            </a:extLst>
          </p:cNvPr>
          <p:cNvSpPr/>
          <p:nvPr/>
        </p:nvSpPr>
        <p:spPr>
          <a:xfrm>
            <a:off x="1283456" y="5428126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SIM CTRL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308610E-564B-40B5-8290-86CC577384B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256912" y="4552751"/>
            <a:ext cx="14583" cy="937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F6B324C-A063-4CB0-BBCE-01FBB28816C8}"/>
              </a:ext>
            </a:extLst>
          </p:cNvPr>
          <p:cNvSpPr txBox="1"/>
          <p:nvPr/>
        </p:nvSpPr>
        <p:spPr>
          <a:xfrm>
            <a:off x="1168869" y="4767213"/>
            <a:ext cx="95451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WebSocket/Netconf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6A5EC3-9FAB-42E6-ADBA-39D255C2C80C}"/>
              </a:ext>
            </a:extLst>
          </p:cNvPr>
          <p:cNvSpPr txBox="1"/>
          <p:nvPr/>
        </p:nvSpPr>
        <p:spPr>
          <a:xfrm>
            <a:off x="1724544" y="1641137"/>
            <a:ext cx="142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A1-P Policy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9F0E6A-D202-4A52-BDBE-4440A162AFFE}"/>
              </a:ext>
            </a:extLst>
          </p:cNvPr>
          <p:cNvSpPr/>
          <p:nvPr/>
        </p:nvSpPr>
        <p:spPr>
          <a:xfrm>
            <a:off x="5591148" y="2576172"/>
            <a:ext cx="630090" cy="286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CE14A87-BBDA-4B95-A136-B9754CD497C6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219784" y="4253267"/>
            <a:ext cx="2294699" cy="16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43DECF-926B-4285-8A26-1A27D503639D}"/>
              </a:ext>
            </a:extLst>
          </p:cNvPr>
          <p:cNvSpPr txBox="1"/>
          <p:nvPr/>
        </p:nvSpPr>
        <p:spPr>
          <a:xfrm>
            <a:off x="7364626" y="2362715"/>
            <a:ext cx="3304516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 hold Mapping of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”:”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“ORAN_QoSTarget_2.0.0”:”TopicA”,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“ORAN_QoETarget_2.0.0”:”TopicB”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1A222F8-0098-48C2-AAFF-976DDA453EA7}"/>
              </a:ext>
            </a:extLst>
          </p:cNvPr>
          <p:cNvCxnSpPr>
            <a:cxnSpLocks/>
            <a:stCxn id="12" idx="0"/>
            <a:endCxn id="6" idx="2"/>
          </p:cNvCxnSpPr>
          <p:nvPr/>
        </p:nvCxnSpPr>
        <p:spPr>
          <a:xfrm flipH="1" flipV="1">
            <a:off x="2245037" y="3243837"/>
            <a:ext cx="22458" cy="742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EF485EC-6142-4BA0-A27F-4FB5126B521D}"/>
              </a:ext>
            </a:extLst>
          </p:cNvPr>
          <p:cNvSpPr txBox="1"/>
          <p:nvPr/>
        </p:nvSpPr>
        <p:spPr>
          <a:xfrm>
            <a:off x="769989" y="3482586"/>
            <a:ext cx="15492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Get Topic Mapping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44DDFE-1F99-4497-928D-E1BFF72E6BFD}"/>
              </a:ext>
            </a:extLst>
          </p:cNvPr>
          <p:cNvSpPr txBox="1"/>
          <p:nvPr/>
        </p:nvSpPr>
        <p:spPr>
          <a:xfrm>
            <a:off x="3417045" y="3826613"/>
            <a:ext cx="195289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to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C4F253C9-AEB6-4EE4-9AB7-E3B7D1F12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787" y="908327"/>
            <a:ext cx="8132621" cy="63771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IN" sz="2400" dirty="0"/>
              <a:t>A1 Termination &amp; RAN App are different Modules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26D8E-DAD9-29EF-F060-2F15BF756FA6}"/>
              </a:ext>
            </a:extLst>
          </p:cNvPr>
          <p:cNvSpPr txBox="1">
            <a:spLocks/>
          </p:cNvSpPr>
          <p:nvPr/>
        </p:nvSpPr>
        <p:spPr>
          <a:xfrm>
            <a:off x="458778" y="435302"/>
            <a:ext cx="9439602" cy="4075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                                                            RAN-Sim Enhancement for A1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 Light"/>
              <a:cs typeface="Calibri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7F38B8-F7F7-E66F-0D6C-E74249ADE02F}"/>
              </a:ext>
            </a:extLst>
          </p:cNvPr>
          <p:cNvSpPr txBox="1"/>
          <p:nvPr/>
        </p:nvSpPr>
        <p:spPr>
          <a:xfrm>
            <a:off x="5215835" y="5849573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1848537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8F5A2-D69C-4C2E-9484-79927F5FB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259" y="4746"/>
            <a:ext cx="6546850" cy="881063"/>
          </a:xfrm>
        </p:spPr>
        <p:txBody>
          <a:bodyPr>
            <a:normAutofit/>
          </a:bodyPr>
          <a:lstStyle/>
          <a:p>
            <a:r>
              <a:rPr lang="en-IN" sz="3600" dirty="0"/>
              <a:t> Kafka Message Format  </a:t>
            </a:r>
            <a:endParaRPr lang="en-IN" sz="360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9E3D8-D283-409F-A207-E9BBD7ED4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20" y="1455209"/>
            <a:ext cx="101904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IN" sz="2000" dirty="0"/>
              <a:t>Need further changes in message format, to support policy instance id etc.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{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“action”:”</a:t>
            </a:r>
            <a:r>
              <a:rPr lang="en-IN" sz="2000" dirty="0" err="1"/>
              <a:t>CreatePolicy</a:t>
            </a:r>
            <a:r>
              <a:rPr lang="en-IN" sz="2000" dirty="0"/>
              <a:t>/</a:t>
            </a:r>
            <a:r>
              <a:rPr lang="en-IN" sz="2000" dirty="0" err="1"/>
              <a:t>DeletePolicy</a:t>
            </a:r>
            <a:r>
              <a:rPr lang="en-IN" sz="2000" dirty="0"/>
              <a:t>/</a:t>
            </a:r>
            <a:r>
              <a:rPr lang="en-IN" sz="2000" dirty="0" err="1"/>
              <a:t>GetPolicyStatus</a:t>
            </a:r>
            <a:r>
              <a:rPr lang="en-IN" sz="2000" dirty="0"/>
              <a:t>/..”,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“payload”:”{}”,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</a:t>
            </a:r>
            <a:r>
              <a:rPr lang="en-IN" sz="2000" dirty="0" err="1"/>
              <a:t>policy_type_id</a:t>
            </a:r>
            <a:r>
              <a:rPr lang="en-IN" sz="2000" dirty="0"/>
              <a:t>”:” ORAN_QoSTarget_2.0.0”</a:t>
            </a:r>
          </a:p>
          <a:p>
            <a:pPr marL="0" indent="0">
              <a:buNone/>
            </a:pPr>
            <a:r>
              <a:rPr lang="en-IN" sz="2000" dirty="0">
                <a:ea typeface="Calibri"/>
                <a:cs typeface="Calibri"/>
              </a:rPr>
              <a:t>‘’</a:t>
            </a:r>
            <a:r>
              <a:rPr lang="en-IN" sz="2000" dirty="0" err="1">
                <a:ea typeface="Calibri"/>
                <a:cs typeface="Calibri"/>
              </a:rPr>
              <a:t>ric_id</a:t>
            </a:r>
            <a:r>
              <a:rPr lang="en-IN" sz="2000" dirty="0">
                <a:ea typeface="Calibri"/>
                <a:cs typeface="Calibri"/>
              </a:rPr>
              <a:t>”:””</a:t>
            </a:r>
          </a:p>
          <a:p>
            <a:pPr marL="0" indent="0">
              <a:buNone/>
            </a:pPr>
            <a:r>
              <a:rPr lang="en-IN" sz="2000" dirty="0"/>
              <a:t>}</a:t>
            </a:r>
            <a:endParaRPr lang="en-IN" sz="20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25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Current RAN-Sim - support for O1-based config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</p:spTree>
    <p:extLst>
      <p:ext uri="{BB962C8B-B14F-4D97-AF65-F5344CB8AC3E}">
        <p14:creationId xmlns:p14="http://schemas.microsoft.com/office/powerpoint/2010/main" val="2114247472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5E0A095A-1B89-43F8-B4C0-903B589AC54F}"/>
              </a:ext>
            </a:extLst>
          </p:cNvPr>
          <p:cNvSpPr/>
          <p:nvPr/>
        </p:nvSpPr>
        <p:spPr>
          <a:xfrm>
            <a:off x="5945799" y="2917811"/>
            <a:ext cx="1495378" cy="82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(RAN App)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Enhancing RAN-Sim to support both O1 and A1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798117" y="159646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87978D3-81E1-4440-BA6B-33956CFE3DAB}"/>
              </a:ext>
            </a:extLst>
          </p:cNvPr>
          <p:cNvSpPr/>
          <p:nvPr/>
        </p:nvSpPr>
        <p:spPr>
          <a:xfrm>
            <a:off x="6151209" y="2131928"/>
            <a:ext cx="1201454" cy="375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(A1-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3A8F268B-0DDF-4D42-881C-B81D04125DAC}"/>
              </a:ext>
            </a:extLst>
          </p:cNvPr>
          <p:cNvSpPr/>
          <p:nvPr/>
        </p:nvSpPr>
        <p:spPr>
          <a:xfrm>
            <a:off x="6896764" y="2178684"/>
            <a:ext cx="419620" cy="3343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D4F9DB2-E15A-4D2B-B010-91968E161647}"/>
              </a:ext>
            </a:extLst>
          </p:cNvPr>
          <p:cNvSpPr/>
          <p:nvPr/>
        </p:nvSpPr>
        <p:spPr>
          <a:xfrm>
            <a:off x="6685765" y="3044514"/>
            <a:ext cx="511458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2E2E2A4-8B7C-40E0-85A0-269EF3C463EE}"/>
              </a:ext>
            </a:extLst>
          </p:cNvPr>
          <p:cNvCxnSpPr>
            <a:cxnSpLocks/>
            <a:endCxn id="76" idx="0"/>
          </p:cNvCxnSpPr>
          <p:nvPr/>
        </p:nvCxnSpPr>
        <p:spPr>
          <a:xfrm>
            <a:off x="6541634" y="1463142"/>
            <a:ext cx="210302" cy="668786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A6F6775-62DD-4767-B2D4-9E8C6734241C}"/>
              </a:ext>
            </a:extLst>
          </p:cNvPr>
          <p:cNvSpPr txBox="1"/>
          <p:nvPr/>
        </p:nvSpPr>
        <p:spPr>
          <a:xfrm>
            <a:off x="6691915" y="1504652"/>
            <a:ext cx="39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16C8D314-EC56-7D54-CDCF-F96FC957D4B3}"/>
              </a:ext>
            </a:extLst>
          </p:cNvPr>
          <p:cNvSpPr/>
          <p:nvPr/>
        </p:nvSpPr>
        <p:spPr>
          <a:xfrm>
            <a:off x="6653752" y="2531382"/>
            <a:ext cx="171029" cy="36996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7CFA85-8755-768C-E420-CE98D83A2AED}"/>
              </a:ext>
            </a:extLst>
          </p:cNvPr>
          <p:cNvSpPr txBox="1"/>
          <p:nvPr/>
        </p:nvSpPr>
        <p:spPr>
          <a:xfrm>
            <a:off x="6785315" y="2569265"/>
            <a:ext cx="75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Kafka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E87A1A-6691-F72C-8391-78138526EE6D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7441177" y="3332753"/>
            <a:ext cx="41899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2A055230-6D39-8847-69DD-109AB9D46E51}"/>
              </a:ext>
            </a:extLst>
          </p:cNvPr>
          <p:cNvSpPr/>
          <p:nvPr/>
        </p:nvSpPr>
        <p:spPr>
          <a:xfrm>
            <a:off x="5829869" y="2214434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tar: 5 Points 54">
            <a:extLst>
              <a:ext uri="{FF2B5EF4-FFF2-40B4-BE49-F238E27FC236}">
                <a16:creationId xmlns:a16="http://schemas.microsoft.com/office/drawing/2014/main" id="{2C3FCB53-8F43-2E83-1E53-F7CF33B0472E}"/>
              </a:ext>
            </a:extLst>
          </p:cNvPr>
          <p:cNvSpPr/>
          <p:nvPr/>
        </p:nvSpPr>
        <p:spPr>
          <a:xfrm>
            <a:off x="5648891" y="2917811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B4E66AB5-016D-31B4-6067-0966197313F1}"/>
              </a:ext>
            </a:extLst>
          </p:cNvPr>
          <p:cNvSpPr/>
          <p:nvPr/>
        </p:nvSpPr>
        <p:spPr>
          <a:xfrm>
            <a:off x="7511570" y="3018658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85842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O1 and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Current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O1 based action for ANR config-change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NRCellRelation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(based on analysis of poor HO kpi values by SON Handler MS)</a:t>
            </a:r>
          </a:p>
          <a:p>
            <a:r>
              <a:rPr lang="en-US" dirty="0"/>
              <a:t>Planned Change for Rel 11 Kohn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A1 </a:t>
            </a:r>
            <a:r>
              <a:rPr lang="en-US" dirty="0">
                <a:solidFill>
                  <a:schemeClr val="tx1"/>
                </a:solidFill>
              </a:rPr>
              <a:t>based action for ANR </a:t>
            </a:r>
            <a:r>
              <a:rPr lang="en-US" dirty="0">
                <a:solidFill>
                  <a:srgbClr val="FF0000"/>
                </a:solidFill>
              </a:rPr>
              <a:t>guidance message to RAN App for </a:t>
            </a:r>
            <a:r>
              <a:rPr lang="en-US" dirty="0" err="1">
                <a:solidFill>
                  <a:srgbClr val="FF0000"/>
                </a:solidFill>
              </a:rPr>
              <a:t>CellRelation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(send </a:t>
            </a:r>
            <a:r>
              <a:rPr lang="en-US" dirty="0">
                <a:solidFill>
                  <a:schemeClr val="tx1"/>
                </a:solidFill>
              </a:rPr>
              <a:t>poor HO kpi values </a:t>
            </a:r>
            <a:r>
              <a:rPr lang="en-US" dirty="0">
                <a:solidFill>
                  <a:srgbClr val="FF0000"/>
                </a:solidFill>
              </a:rPr>
              <a:t>to RAN App) – with end result of </a:t>
            </a:r>
            <a:r>
              <a:rPr lang="en-US" dirty="0">
                <a:solidFill>
                  <a:schemeClr val="tx1"/>
                </a:solidFill>
              </a:rPr>
              <a:t>config 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0669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High-level options for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Option 1 - Minimal change to existing code</a:t>
            </a:r>
          </a:p>
          <a:p>
            <a:pPr lvl="1"/>
            <a:r>
              <a:rPr lang="en-US" dirty="0"/>
              <a:t>No change to header of ANR Control Loop (DMaaP) message</a:t>
            </a:r>
          </a:p>
          <a:p>
            <a:pPr lvl="1"/>
            <a:r>
              <a:rPr lang="en-US" dirty="0"/>
              <a:t>Change in payload of ANR Control Loop message (from O1 to A1)</a:t>
            </a:r>
          </a:p>
          <a:p>
            <a:pPr lvl="1"/>
            <a:r>
              <a:rPr lang="en-US" dirty="0"/>
              <a:t>SDN-R  processes new A1 payload in Control Loop message </a:t>
            </a:r>
          </a:p>
          <a:p>
            <a:pPr lvl="1"/>
            <a:r>
              <a:rPr lang="en-US" dirty="0"/>
              <a:t>No/minimal change in Policy </a:t>
            </a:r>
          </a:p>
          <a:p>
            <a:r>
              <a:rPr lang="en-US" dirty="0"/>
              <a:t>Option 2 – Changes in Policy and Control Loop design</a:t>
            </a:r>
          </a:p>
          <a:p>
            <a:pPr lvl="1"/>
            <a:r>
              <a:rPr lang="en-US" dirty="0"/>
              <a:t>Work towards packaging application as an rApp</a:t>
            </a:r>
          </a:p>
          <a:p>
            <a:pPr lvl="1"/>
            <a:r>
              <a:rPr lang="en-US" dirty="0"/>
              <a:t>Separate control message format for O1 and A1 based message</a:t>
            </a:r>
          </a:p>
          <a:p>
            <a:pPr lvl="1"/>
            <a:r>
              <a:rPr lang="en-US" dirty="0"/>
              <a:t>Separate policies in Policy module</a:t>
            </a:r>
          </a:p>
          <a:p>
            <a:pPr lvl="1"/>
            <a:r>
              <a:rPr lang="en-US" dirty="0"/>
              <a:t>Re-use A1 support in ONAP/SDN-R to work with A1 Termination in RAN-Sim</a:t>
            </a:r>
          </a:p>
          <a:p>
            <a:pPr lvl="1"/>
            <a:r>
              <a:rPr lang="en-US" dirty="0"/>
              <a:t>Policy to A1 policy manager message may not be DMaaP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368143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id="{3B6BB13C-856D-F62E-EB39-9A1ED5248096}"/>
              </a:ext>
            </a:extLst>
          </p:cNvPr>
          <p:cNvSpPr/>
          <p:nvPr/>
        </p:nvSpPr>
        <p:spPr>
          <a:xfrm>
            <a:off x="10065007" y="2648560"/>
            <a:ext cx="1428505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22" y="42026"/>
            <a:ext cx="11688370" cy="1067652"/>
          </a:xfrm>
        </p:spPr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17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1014204" y="4672452"/>
            <a:ext cx="72266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9,10,11b,11c:	Automated action to make change in RAN (O1 and A1)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2611949" y="1307287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F7A83C8-4E20-4773-8F11-332DEDEFAC70}"/>
              </a:ext>
            </a:extLst>
          </p:cNvPr>
          <p:cNvSpPr/>
          <p:nvPr/>
        </p:nvSpPr>
        <p:spPr>
          <a:xfrm>
            <a:off x="999604" y="2453714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7343381" y="2067198"/>
            <a:ext cx="1239287" cy="7577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5168620" y="1727150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 rot="1565086">
            <a:off x="8796585" y="302091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4493502" y="3860461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8546679" y="2597567"/>
            <a:ext cx="1462695" cy="777022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7369419" y="3340833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544DDF-290C-4320-A799-8FC6993D2EE2}"/>
              </a:ext>
            </a:extLst>
          </p:cNvPr>
          <p:cNvSpPr/>
          <p:nvPr/>
        </p:nvSpPr>
        <p:spPr>
          <a:xfrm>
            <a:off x="1143890" y="3544580"/>
            <a:ext cx="571710" cy="58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73" name="Flowchart: Magnetic Disk 72">
            <a:extLst>
              <a:ext uri="{FF2B5EF4-FFF2-40B4-BE49-F238E27FC236}">
                <a16:creationId xmlns:a16="http://schemas.microsoft.com/office/drawing/2014/main" id="{33205A80-4D40-4B7B-AD9F-C17AA27F3B06}"/>
              </a:ext>
            </a:extLst>
          </p:cNvPr>
          <p:cNvSpPr/>
          <p:nvPr/>
        </p:nvSpPr>
        <p:spPr>
          <a:xfrm>
            <a:off x="1567136" y="398383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3607792" y="1794360"/>
            <a:ext cx="1560828" cy="16299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3499520" y="4063103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155456" y="1861126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462834" y="1675704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093655" y="1159869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131555" y="1483169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465565" y="130018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462834" y="98403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3607792" y="1628312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2744809" y="2836855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3017992" y="2281433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2569860" y="2902879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3507371" y="3702820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stCxn id="66" idx="1"/>
            <a:endCxn id="67" idx="3"/>
          </p:cNvCxnSpPr>
          <p:nvPr/>
        </p:nvCxnSpPr>
        <p:spPr>
          <a:xfrm flipH="1" flipV="1">
            <a:off x="6015992" y="1957355"/>
            <a:ext cx="1327389" cy="48874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6269571" y="3662335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5419294" y="3545895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3594611" y="2025731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D0871C6-7A78-4B0D-B0AC-D7458D91649C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 flipV="1">
            <a:off x="1832193" y="1794360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929FDEE-5AAB-4B35-96D2-C0CDECA4C0B9}"/>
              </a:ext>
            </a:extLst>
          </p:cNvPr>
          <p:cNvCxnSpPr>
            <a:cxnSpLocks/>
            <a:stCxn id="72" idx="0"/>
            <a:endCxn id="65" idx="2"/>
          </p:cNvCxnSpPr>
          <p:nvPr/>
        </p:nvCxnSpPr>
        <p:spPr>
          <a:xfrm flipH="1" flipV="1">
            <a:off x="1415899" y="3055691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3270511" y="2292518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10D992E5-5426-4C28-85AD-ED3376A6601E}"/>
              </a:ext>
            </a:extLst>
          </p:cNvPr>
          <p:cNvCxnSpPr>
            <a:cxnSpLocks/>
            <a:stCxn id="88" idx="1"/>
            <a:endCxn id="65" idx="3"/>
          </p:cNvCxnSpPr>
          <p:nvPr/>
        </p:nvCxnSpPr>
        <p:spPr>
          <a:xfrm flipH="1" flipV="1">
            <a:off x="1832193" y="2754703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8253473" y="3543090"/>
            <a:ext cx="1800275" cy="198689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1381195">
            <a:off x="8445685" y="344136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885319" y="13625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9186050" y="3972326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4281086" y="178205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6542666" y="208690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5030228" y="313167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6696025" y="3692334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6344214" y="317460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6631197" y="390267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4816406" y="397232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3760216" y="281686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C599FBB-0F41-4B71-B36D-CB22C84C7FEB}"/>
              </a:ext>
            </a:extLst>
          </p:cNvPr>
          <p:cNvSpPr txBox="1"/>
          <p:nvPr/>
        </p:nvSpPr>
        <p:spPr>
          <a:xfrm>
            <a:off x="1840537" y="19914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3961FD4-5B5A-4C33-B160-0B6EBCD046BF}"/>
              </a:ext>
            </a:extLst>
          </p:cNvPr>
          <p:cNvSpPr txBox="1"/>
          <p:nvPr/>
        </p:nvSpPr>
        <p:spPr>
          <a:xfrm>
            <a:off x="2339593" y="33310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2673993" y="24505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C4B95D-647F-4C4F-8470-6750DAC00CE7}"/>
              </a:ext>
            </a:extLst>
          </p:cNvPr>
          <p:cNvSpPr txBox="1"/>
          <p:nvPr/>
        </p:nvSpPr>
        <p:spPr>
          <a:xfrm>
            <a:off x="1588198" y="31676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4221942" y="19279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6485934" y="182653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7E90463-E048-4605-B225-862C9F511840}"/>
              </a:ext>
            </a:extLst>
          </p:cNvPr>
          <p:cNvSpPr txBox="1"/>
          <p:nvPr/>
        </p:nvSpPr>
        <p:spPr>
          <a:xfrm>
            <a:off x="8576319" y="25196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stCxn id="134" idx="1"/>
          </p:cNvCxnSpPr>
          <p:nvPr/>
        </p:nvCxnSpPr>
        <p:spPr>
          <a:xfrm flipH="1" flipV="1">
            <a:off x="8537946" y="2265293"/>
            <a:ext cx="1598450" cy="80072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183481" y="2199200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490859" y="2013778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2BE51EF-90A9-4338-A861-D2A075183896}"/>
              </a:ext>
            </a:extLst>
          </p:cNvPr>
          <p:cNvSpPr txBox="1"/>
          <p:nvPr/>
        </p:nvSpPr>
        <p:spPr>
          <a:xfrm rot="1530245">
            <a:off x="9157009" y="2250040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O-RAN 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 rot="1193673">
            <a:off x="8628758" y="2303935"/>
            <a:ext cx="1104407" cy="28432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prstClr val="black"/>
                </a:solidFill>
              </a:rPr>
              <a:t>A1 Policy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E97CBB4-64FC-4360-8861-1BEF2BD0CA16}"/>
              </a:ext>
            </a:extLst>
          </p:cNvPr>
          <p:cNvSpPr txBox="1"/>
          <p:nvPr/>
        </p:nvSpPr>
        <p:spPr>
          <a:xfrm>
            <a:off x="8638038" y="195857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11c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152019" y="2443678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157714" y="2076123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5198324" y="3209910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6594957" y="2544531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5335338" y="2381085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5725951" y="2398431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8336127" y="37935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7849424" y="354893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3076153" y="18518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0640955-27AE-867A-193C-75562C71742A}"/>
              </a:ext>
            </a:extLst>
          </p:cNvPr>
          <p:cNvSpPr txBox="1"/>
          <p:nvPr/>
        </p:nvSpPr>
        <p:spPr>
          <a:xfrm>
            <a:off x="10136396" y="2912124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959FCD5-946A-98F3-8545-4D013A01FD7E}"/>
              </a:ext>
            </a:extLst>
          </p:cNvPr>
          <p:cNvSpPr txBox="1"/>
          <p:nvPr/>
        </p:nvSpPr>
        <p:spPr>
          <a:xfrm>
            <a:off x="10147077" y="3282233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182E99D2-B7DC-7F80-869F-67E9C3BB8AD1}"/>
              </a:ext>
            </a:extLst>
          </p:cNvPr>
          <p:cNvSpPr txBox="1"/>
          <p:nvPr/>
        </p:nvSpPr>
        <p:spPr>
          <a:xfrm>
            <a:off x="11578105" y="599589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7FFE198-0A65-60B7-0BB9-1CA23C8E127C}"/>
              </a:ext>
            </a:extLst>
          </p:cNvPr>
          <p:cNvSpPr txBox="1"/>
          <p:nvPr/>
        </p:nvSpPr>
        <p:spPr>
          <a:xfrm>
            <a:off x="10708968" y="3485737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253FEA2-4936-FDDE-B453-C4AD68D555BD}"/>
              </a:ext>
            </a:extLst>
          </p:cNvPr>
          <p:cNvSpPr txBox="1"/>
          <p:nvPr/>
        </p:nvSpPr>
        <p:spPr>
          <a:xfrm rot="596066">
            <a:off x="8117285" y="2901530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37B3BF5-2619-99CD-1C92-DED904BABCCB}"/>
              </a:ext>
            </a:extLst>
          </p:cNvPr>
          <p:cNvSpPr txBox="1"/>
          <p:nvPr/>
        </p:nvSpPr>
        <p:spPr>
          <a:xfrm>
            <a:off x="10684984" y="3027764"/>
            <a:ext cx="83548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RAN App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623DEF9-A327-EC33-12D8-193E333D029D}"/>
              </a:ext>
            </a:extLst>
          </p:cNvPr>
          <p:cNvSpPr txBox="1"/>
          <p:nvPr/>
        </p:nvSpPr>
        <p:spPr>
          <a:xfrm>
            <a:off x="5144760" y="198957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D41EDEC-5A49-5F31-0EF2-C9819E34C673}"/>
              </a:ext>
            </a:extLst>
          </p:cNvPr>
          <p:cNvSpPr txBox="1"/>
          <p:nvPr/>
        </p:nvSpPr>
        <p:spPr>
          <a:xfrm>
            <a:off x="7646899" y="259756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79A9041-5D0F-0CFB-A731-637CA1077652}"/>
              </a:ext>
            </a:extLst>
          </p:cNvPr>
          <p:cNvSpPr txBox="1"/>
          <p:nvPr/>
        </p:nvSpPr>
        <p:spPr>
          <a:xfrm>
            <a:off x="11054462" y="2620552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36E1741-239F-2700-85A9-B11A4D029A81}"/>
              </a:ext>
            </a:extLst>
          </p:cNvPr>
          <p:cNvSpPr txBox="1"/>
          <p:nvPr/>
        </p:nvSpPr>
        <p:spPr>
          <a:xfrm>
            <a:off x="8582668" y="489210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976E337-A8D4-0FD2-EC36-EF70986F405D}"/>
              </a:ext>
            </a:extLst>
          </p:cNvPr>
          <p:cNvSpPr txBox="1"/>
          <p:nvPr/>
        </p:nvSpPr>
        <p:spPr>
          <a:xfrm>
            <a:off x="9010367" y="4876054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Changes needed to support </a:t>
            </a:r>
            <a:br>
              <a:rPr lang="en-US" sz="1600" dirty="0"/>
            </a:br>
            <a:r>
              <a:rPr lang="en-US" sz="1600" dirty="0"/>
              <a:t>A1 based SON action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203BB5E-C476-B32B-B06B-7B90F95F394A}"/>
              </a:ext>
            </a:extLst>
          </p:cNvPr>
          <p:cNvSpPr txBox="1"/>
          <p:nvPr/>
        </p:nvSpPr>
        <p:spPr>
          <a:xfrm>
            <a:off x="6265156" y="403833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B591353-D64B-3D35-AA4A-E90DB3F16971}"/>
              </a:ext>
            </a:extLst>
          </p:cNvPr>
          <p:cNvSpPr txBox="1"/>
          <p:nvPr/>
        </p:nvSpPr>
        <p:spPr>
          <a:xfrm>
            <a:off x="4416212" y="412816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5E7EBC1-033C-7500-B39A-3CAE6316C5B2}"/>
              </a:ext>
            </a:extLst>
          </p:cNvPr>
          <p:cNvSpPr txBox="1"/>
          <p:nvPr/>
        </p:nvSpPr>
        <p:spPr>
          <a:xfrm>
            <a:off x="8582668" y="554494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1427074-A4A0-CED4-8485-620DDEA00B53}"/>
              </a:ext>
            </a:extLst>
          </p:cNvPr>
          <p:cNvSpPr txBox="1"/>
          <p:nvPr/>
        </p:nvSpPr>
        <p:spPr>
          <a:xfrm>
            <a:off x="8980703" y="5512930"/>
            <a:ext cx="2877627" cy="5576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Carry over CM update work</a:t>
            </a:r>
            <a:br>
              <a:rPr lang="en-US" sz="1600" dirty="0"/>
            </a:br>
            <a:r>
              <a:rPr lang="en-US" sz="1600" dirty="0"/>
              <a:t>to fully support A1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D8D8680-CF56-E823-C51F-F702FB607E57}"/>
              </a:ext>
            </a:extLst>
          </p:cNvPr>
          <p:cNvSpPr txBox="1"/>
          <p:nvPr/>
        </p:nvSpPr>
        <p:spPr>
          <a:xfrm>
            <a:off x="3176208" y="1265553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963D588-22B3-F092-28FA-0A0930C27426}"/>
              </a:ext>
            </a:extLst>
          </p:cNvPr>
          <p:cNvSpPr txBox="1"/>
          <p:nvPr/>
        </p:nvSpPr>
        <p:spPr>
          <a:xfrm>
            <a:off x="5405656" y="1360714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</p:spTree>
    <p:extLst>
      <p:ext uri="{BB962C8B-B14F-4D97-AF65-F5344CB8AC3E}">
        <p14:creationId xmlns:p14="http://schemas.microsoft.com/office/powerpoint/2010/main" val="4125533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FC4668-3434-4334-8DC8-81CA0B1BC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EF655B-51BE-4E5F-B5D0-973842F3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742C7-EDAE-444F-9B74-E43491F246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SON Use Case: </a:t>
            </a:r>
            <a:br>
              <a:rPr lang="en-US" dirty="0"/>
            </a:br>
            <a:r>
              <a:rPr lang="en-US" dirty="0">
                <a:hlinkClick r:id="rId2"/>
              </a:rPr>
              <a:t>https://jira.onap.org/browse/REQ-1212</a:t>
            </a:r>
            <a:r>
              <a:rPr lang="en-US" dirty="0"/>
              <a:t>  </a:t>
            </a:r>
          </a:p>
          <a:p>
            <a:r>
              <a:rPr lang="en-US" dirty="0"/>
              <a:t>A1 Support in SDN-R/CCSDK: </a:t>
            </a:r>
            <a:br>
              <a:rPr lang="en-US" dirty="0"/>
            </a:br>
            <a:r>
              <a:rPr lang="en-US" dirty="0">
                <a:hlinkClick r:id="rId3"/>
              </a:rPr>
              <a:t>https://jira.onap.org/browse/CCSDK-3644</a:t>
            </a:r>
            <a:endParaRPr lang="en-US" dirty="0"/>
          </a:p>
          <a:p>
            <a:r>
              <a:rPr lang="en-US" dirty="0"/>
              <a:t>DCAE:  </a:t>
            </a:r>
            <a:br>
              <a:rPr lang="en-US" dirty="0"/>
            </a:br>
            <a:r>
              <a:rPr lang="en-US" dirty="0">
                <a:hlinkClick r:id="rId4"/>
              </a:rPr>
              <a:t>https://jira.onap.org/browse/DCAEGEN2-3148</a:t>
            </a:r>
            <a:r>
              <a:rPr lang="en-US" dirty="0"/>
              <a:t>  </a:t>
            </a:r>
          </a:p>
          <a:p>
            <a:r>
              <a:rPr lang="en-US" dirty="0"/>
              <a:t>Policy: </a:t>
            </a:r>
            <a:br>
              <a:rPr lang="en-US" dirty="0"/>
            </a:br>
            <a:r>
              <a:rPr lang="en-US" dirty="0">
                <a:hlinkClick r:id="rId5"/>
              </a:rPr>
              <a:t>https://jira.onap.org/browse/POLICY-4108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82272023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O1 and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E79CEBD-1E80-3551-B845-9AA227E84E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206451"/>
              </p:ext>
            </p:extLst>
          </p:nvPr>
        </p:nvGraphicFramePr>
        <p:xfrm>
          <a:off x="4527550" y="3371850"/>
          <a:ext cx="2189163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2189880" imgH="481320" progId="Package">
                  <p:embed/>
                </p:oleObj>
              </mc:Choice>
              <mc:Fallback>
                <p:oleObj name="Packager Shell Object" showAsIcon="1" r:id="rId2" imgW="2189880" imgH="481320" progId="Packag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E79CEBD-1E80-3551-B845-9AA227E84E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27550" y="3371850"/>
                        <a:ext cx="2189163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645361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C80FE3-84A1-453C-89E6-1405BB2EB46C}"/>
              </a:ext>
            </a:extLst>
          </p:cNvPr>
          <p:cNvSpPr/>
          <p:nvPr/>
        </p:nvSpPr>
        <p:spPr>
          <a:xfrm>
            <a:off x="5528377" y="1074274"/>
            <a:ext cx="2368446" cy="53532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5F7D4-0474-4D64-BA59-CAD7CA71296C}"/>
              </a:ext>
            </a:extLst>
          </p:cNvPr>
          <p:cNvSpPr/>
          <p:nvPr/>
        </p:nvSpPr>
        <p:spPr>
          <a:xfrm>
            <a:off x="71910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(FM notifications over O1 for 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– Full-fledged RAN data base, full alignment with 3GPP NRM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CM-Notify handling (partial)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FB29E-4358-4335-9DC6-8EA17E0CAD46}"/>
              </a:ext>
            </a:extLst>
          </p:cNvPr>
          <p:cNvSpPr/>
          <p:nvPr/>
        </p:nvSpPr>
        <p:spPr>
          <a:xfrm>
            <a:off x="719108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R9 Istanbul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7227EB-C930-4FD5-BCAA-8B049A6B2601}"/>
              </a:ext>
            </a:extLst>
          </p:cNvPr>
          <p:cNvSpPr/>
          <p:nvPr/>
        </p:nvSpPr>
        <p:spPr>
          <a:xfrm>
            <a:off x="3163959" y="2064810"/>
            <a:ext cx="2183287" cy="427105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Improved O-RAN alignment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 of RAN-Sim and SDN-R to use O-RAN O1 yang model for config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Updated VES message format (stndDefined) for PM/FM/CM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3317-138B-4594-9A20-4C49175A5323}"/>
              </a:ext>
            </a:extLst>
          </p:cNvPr>
          <p:cNvSpPr/>
          <p:nvPr/>
        </p:nvSpPr>
        <p:spPr>
          <a:xfrm>
            <a:off x="3163957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R10 Jakarta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BBDA1-9C01-4297-8613-0FD9571A039D}"/>
              </a:ext>
            </a:extLst>
          </p:cNvPr>
          <p:cNvSpPr/>
          <p:nvPr/>
        </p:nvSpPr>
        <p:spPr>
          <a:xfrm>
            <a:off x="5591441" y="2054088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Support A1-based SON 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Enhance RAN-Sim (A1 Term, </a:t>
            </a:r>
            <a:r>
              <a:rPr lang="en-US" dirty="0" err="1">
                <a:solidFill>
                  <a:schemeClr val="bg1"/>
                </a:solidFill>
              </a:rPr>
              <a:t>RANApp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SON-Handler MS and Policy changes for A1 control loop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CPS DB updates for CM notification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Work towards alignment with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O-RAN rApp and R1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PoC to new VES msg formats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8CFC7F-86DB-4AAC-95EA-ED9C8AAA3212}"/>
              </a:ext>
            </a:extLst>
          </p:cNvPr>
          <p:cNvSpPr/>
          <p:nvPr/>
        </p:nvSpPr>
        <p:spPr>
          <a:xfrm>
            <a:off x="5591439" y="1046480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R11 Kohn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40956F-6AB3-B72A-7857-BF96D120C433}"/>
              </a:ext>
            </a:extLst>
          </p:cNvPr>
          <p:cNvSpPr/>
          <p:nvPr/>
        </p:nvSpPr>
        <p:spPr>
          <a:xfrm>
            <a:off x="8018921" y="1996916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Harmonization with O-RAN OSC for SON use cases using O1 and A1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with O-RAN rApp and R1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Co-ordination across SON functions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LCM for SON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5C5C9AB-A5F1-4B8A-5649-66D3D762C6E6}"/>
              </a:ext>
            </a:extLst>
          </p:cNvPr>
          <p:cNvSpPr/>
          <p:nvPr/>
        </p:nvSpPr>
        <p:spPr>
          <a:xfrm>
            <a:off x="8018919" y="1027884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R12 and beyond</a:t>
            </a:r>
          </a:p>
        </p:txBody>
      </p:sp>
    </p:spTree>
    <p:extLst>
      <p:ext uri="{BB962C8B-B14F-4D97-AF65-F5344CB8AC3E}">
        <p14:creationId xmlns:p14="http://schemas.microsoft.com/office/powerpoint/2010/main" val="421587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808F5-1243-45AA-AD11-B0AB32E4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Component Impacts for Kohn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186D0F-C342-4A69-951C-BE975FD46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278785"/>
              </p:ext>
            </p:extLst>
          </p:nvPr>
        </p:nvGraphicFramePr>
        <p:xfrm>
          <a:off x="193944" y="1143000"/>
          <a:ext cx="11804112" cy="482037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8082">
                  <a:extLst>
                    <a:ext uri="{9D8B030D-6E8A-4147-A177-3AD203B41FA5}">
                      <a16:colId xmlns:a16="http://schemas.microsoft.com/office/drawing/2014/main" val="3122017649"/>
                    </a:ext>
                  </a:extLst>
                </a:gridCol>
                <a:gridCol w="9566030">
                  <a:extLst>
                    <a:ext uri="{9D8B030D-6E8A-4147-A177-3AD203B41FA5}">
                      <a16:colId xmlns:a16="http://schemas.microsoft.com/office/drawing/2014/main" val="4090153971"/>
                    </a:ext>
                  </a:extLst>
                </a:gridCol>
              </a:tblGrid>
              <a:tr h="417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IMPACT(S)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476051"/>
                  </a:ext>
                </a:extLst>
              </a:tr>
              <a:tr h="11732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SDN</a:t>
                      </a:r>
                      <a:r>
                        <a:rPr lang="en-US" sz="1600" dirty="0">
                          <a:effectLst/>
                        </a:rPr>
                        <a:t>-C</a:t>
                      </a:r>
                      <a:r>
                        <a:rPr lang="en-US" sz="1600" baseline="0" dirty="0">
                          <a:effectLst/>
                        </a:rPr>
                        <a:t> (SDN-R)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Implementation of A1 interface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/>
                        <a:t>Receive and parse Configuration Management (CM)</a:t>
                      </a:r>
                      <a:r>
                        <a:rPr lang="en-US" altLang="zh-CN" sz="1600" dirty="0"/>
                        <a:t> notifications from VES Collector (support TBD)</a:t>
                      </a:r>
                      <a:endParaRPr lang="en-US" sz="1600" dirty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/>
                        <a:t>Interface to CPS (</a:t>
                      </a:r>
                      <a:r>
                        <a:rPr lang="en-US" altLang="zh-CN" sz="1600" dirty="0"/>
                        <a:t>support TBD</a:t>
                      </a:r>
                      <a:r>
                        <a:rPr lang="en-US" altLang="zh-CN" sz="1600" baseline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211362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DCAE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</a:rPr>
                        <a:t>Generate modified CL message for A1 action</a:t>
                      </a:r>
                      <a:endParaRPr lang="en-US" sz="1600" kern="12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/>
                        <a:t>Interface to CPS </a:t>
                      </a:r>
                      <a:r>
                        <a:rPr lang="en-US" sz="1600" dirty="0">
                          <a:effectLst/>
                        </a:rPr>
                        <a:t>(test-only?)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</a:rPr>
                        <a:t>Adapt to modified VES message format for PM, FM, CM (?stretch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8267964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Modification of policy and control loop to support both O1 and A1 based control action</a:t>
                      </a:r>
                      <a:b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</a:b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(Impact on DCAE and SDN-R TBD)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7308702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OOF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Interface to CPS (test-only? 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9978481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CPS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i="0" dirty="0"/>
                        <a:t>TBDMT to support required APIs (test-only? 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866661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RAN-Sim (Simulators)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Enhancements for A1 Termination and RAN App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Reporting PM, FM, CM messages using new VES format (stndDefined)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96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05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988130"/>
              </p:ext>
            </p:extLst>
          </p:nvPr>
        </p:nvGraphicFramePr>
        <p:xfrm>
          <a:off x="158620" y="1030099"/>
          <a:ext cx="11821885" cy="2686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0156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2600257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21275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448713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15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Category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Requirement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Content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Priority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46166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Include A1-based action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Implement A1 Support in SDN-R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Enhance RAN-Sim to include A1 Termination and RAN App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Addition of new CL msg for A1-based action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522025"/>
                  </a:ext>
                </a:extLst>
              </a:tr>
              <a:tr h="461660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Interoperability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O-RAN alignment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(VES, O1 interface)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PM,FM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zh-CN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CM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en-US" altLang="zh-CN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094119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Maintain RAN Config Data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Process CM Notification and update CPS DB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5610954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Package application as rApp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Ongoing discussion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522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18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Rel.10)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12139913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41151F-E4AB-4320-B90E-D7250B929FC1}"/>
              </a:ext>
            </a:extLst>
          </p:cNvPr>
          <p:cNvSpPr/>
          <p:nvPr/>
        </p:nvSpPr>
        <p:spPr>
          <a:xfrm>
            <a:off x="1821071" y="3191880"/>
            <a:ext cx="5248432" cy="3278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20A68-7BFC-4568-85B2-49D172C1072D}"/>
              </a:ext>
            </a:extLst>
          </p:cNvPr>
          <p:cNvSpPr/>
          <p:nvPr/>
        </p:nvSpPr>
        <p:spPr>
          <a:xfrm>
            <a:off x="1783127" y="1018807"/>
            <a:ext cx="5286376" cy="2045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C1714-2B6D-48CE-865C-BDB0B84E04FA}"/>
              </a:ext>
            </a:extLst>
          </p:cNvPr>
          <p:cNvSpPr txBox="1"/>
          <p:nvPr/>
        </p:nvSpPr>
        <p:spPr>
          <a:xfrm>
            <a:off x="1821071" y="1001388"/>
            <a:ext cx="14180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 Narrow" panose="020B0606020202030204" pitchFamily="34" charset="0"/>
                <a:sym typeface="Calibri"/>
              </a:rPr>
              <a:t>SMO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FFB95-EC51-479B-8D3C-9250F9442AF1}"/>
              </a:ext>
            </a:extLst>
          </p:cNvPr>
          <p:cNvSpPr/>
          <p:nvPr/>
        </p:nvSpPr>
        <p:spPr>
          <a:xfrm>
            <a:off x="4099553" y="1765886"/>
            <a:ext cx="2724472" cy="105666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D9006-0D1F-4DBC-9756-BC7E5117FD1F}"/>
              </a:ext>
            </a:extLst>
          </p:cNvPr>
          <p:cNvSpPr txBox="1"/>
          <p:nvPr/>
        </p:nvSpPr>
        <p:spPr>
          <a:xfrm>
            <a:off x="5790588" y="1709445"/>
            <a:ext cx="108298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Non-RT RIC </a:t>
            </a:r>
          </a:p>
          <a:p>
            <a:r>
              <a:rPr lang="en-US" dirty="0"/>
              <a:t>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0D11E-4AE6-4B3A-B79D-006E2C8EF4F9}"/>
              </a:ext>
            </a:extLst>
          </p:cNvPr>
          <p:cNvSpPr/>
          <p:nvPr/>
        </p:nvSpPr>
        <p:spPr>
          <a:xfrm>
            <a:off x="4095579" y="4684108"/>
            <a:ext cx="2468804" cy="44440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92C02-667A-4794-ADF5-4425932396FD}"/>
              </a:ext>
            </a:extLst>
          </p:cNvPr>
          <p:cNvSpPr txBox="1"/>
          <p:nvPr/>
        </p:nvSpPr>
        <p:spPr>
          <a:xfrm>
            <a:off x="4588243" y="4737034"/>
            <a:ext cx="134587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O-CU and O-DU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42F228-D6B1-411F-B587-7616AAA96F4B}"/>
              </a:ext>
            </a:extLst>
          </p:cNvPr>
          <p:cNvSpPr/>
          <p:nvPr/>
        </p:nvSpPr>
        <p:spPr>
          <a:xfrm>
            <a:off x="4082027" y="5197311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C4B32-236E-47ED-9DCB-A81BDDDBC0FF}"/>
              </a:ext>
            </a:extLst>
          </p:cNvPr>
          <p:cNvSpPr txBox="1"/>
          <p:nvPr/>
        </p:nvSpPr>
        <p:spPr>
          <a:xfrm>
            <a:off x="4901949" y="5207555"/>
            <a:ext cx="53476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600AAE-ED4C-4A0E-9E38-507A6833667F}"/>
              </a:ext>
            </a:extLst>
          </p:cNvPr>
          <p:cNvSpPr txBox="1"/>
          <p:nvPr/>
        </p:nvSpPr>
        <p:spPr>
          <a:xfrm>
            <a:off x="4130395" y="1135900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AA3C-404B-42F0-9440-6C214CDF4DA0}"/>
              </a:ext>
            </a:extLst>
          </p:cNvPr>
          <p:cNvSpPr txBox="1"/>
          <p:nvPr/>
        </p:nvSpPr>
        <p:spPr>
          <a:xfrm>
            <a:off x="4980401" y="1117951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543DE-1DA0-4031-B46D-845E80B621D7}"/>
              </a:ext>
            </a:extLst>
          </p:cNvPr>
          <p:cNvSpPr txBox="1"/>
          <p:nvPr/>
        </p:nvSpPr>
        <p:spPr>
          <a:xfrm>
            <a:off x="5771988" y="1105719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rApp3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B3DC1C-41FF-438B-86EA-7AAAD8E6C53C}"/>
              </a:ext>
            </a:extLst>
          </p:cNvPr>
          <p:cNvCxnSpPr>
            <a:cxnSpLocks/>
          </p:cNvCxnSpPr>
          <p:nvPr/>
        </p:nvCxnSpPr>
        <p:spPr>
          <a:xfrm>
            <a:off x="4447716" y="1484696"/>
            <a:ext cx="0" cy="2811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F911345-017A-4FC1-9EE3-2A533157E9E6}"/>
              </a:ext>
            </a:extLst>
          </p:cNvPr>
          <p:cNvSpPr txBox="1"/>
          <p:nvPr/>
        </p:nvSpPr>
        <p:spPr>
          <a:xfrm>
            <a:off x="306242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Term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DFC3F1-F7C3-4E0F-A13F-368F7C3D0213}"/>
              </a:ext>
            </a:extLst>
          </p:cNvPr>
          <p:cNvCxnSpPr>
            <a:cxnSpLocks/>
          </p:cNvCxnSpPr>
          <p:nvPr/>
        </p:nvCxnSpPr>
        <p:spPr>
          <a:xfrm>
            <a:off x="3515757" y="2958934"/>
            <a:ext cx="0" cy="249218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B5226E-4925-494B-A7E0-6AFD126AEDB6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2481597" y="2958934"/>
            <a:ext cx="14564" cy="309071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ECCF5F-420E-4A74-BDF1-5BBCA7DD09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515757" y="5451121"/>
            <a:ext cx="566270" cy="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B2058F-F0A9-459F-B4E7-E7BEB22AE28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515757" y="4906311"/>
            <a:ext cx="579822" cy="1551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0663CA-A477-413A-8B0D-F8CFBA580619}"/>
              </a:ext>
            </a:extLst>
          </p:cNvPr>
          <p:cNvSpPr txBox="1"/>
          <p:nvPr/>
        </p:nvSpPr>
        <p:spPr>
          <a:xfrm>
            <a:off x="202826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 Term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50163-D2A7-495A-AD3B-1DA6871CE906}"/>
              </a:ext>
            </a:extLst>
          </p:cNvPr>
          <p:cNvSpPr/>
          <p:nvPr/>
        </p:nvSpPr>
        <p:spPr>
          <a:xfrm>
            <a:off x="4072859" y="5772024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8F396E-0276-4BD8-9DB9-A4EAF891CB2F}"/>
              </a:ext>
            </a:extLst>
          </p:cNvPr>
          <p:cNvSpPr txBox="1"/>
          <p:nvPr/>
        </p:nvSpPr>
        <p:spPr>
          <a:xfrm>
            <a:off x="4831821" y="5782268"/>
            <a:ext cx="75597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O-Cloud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5F902A-3AD6-41A8-AFFC-55815AEF851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496160" y="6025834"/>
            <a:ext cx="1576699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A09133-C703-4E2A-A185-DECD3BDC5276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97722" y="1456503"/>
            <a:ext cx="0" cy="30938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056685-773D-4F31-A4EA-2722F178166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89309" y="1444271"/>
            <a:ext cx="0" cy="32161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99953B-3009-423A-BDFB-D205A569E42B}"/>
              </a:ext>
            </a:extLst>
          </p:cNvPr>
          <p:cNvSpPr txBox="1"/>
          <p:nvPr/>
        </p:nvSpPr>
        <p:spPr>
          <a:xfrm>
            <a:off x="3515757" y="299536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5D70DC-6BA2-4E2C-84D0-9568916A4BD3}"/>
              </a:ext>
            </a:extLst>
          </p:cNvPr>
          <p:cNvSpPr txBox="1"/>
          <p:nvPr/>
        </p:nvSpPr>
        <p:spPr>
          <a:xfrm>
            <a:off x="3627895" y="5111592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2037E-4BB2-4192-9B57-21692A48C5E0}"/>
              </a:ext>
            </a:extLst>
          </p:cNvPr>
          <p:cNvSpPr txBox="1"/>
          <p:nvPr/>
        </p:nvSpPr>
        <p:spPr>
          <a:xfrm>
            <a:off x="3644033" y="5662559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4DA2F6-C4C7-4625-A60A-F88FAD1DB436}"/>
              </a:ext>
            </a:extLst>
          </p:cNvPr>
          <p:cNvSpPr txBox="1"/>
          <p:nvPr/>
        </p:nvSpPr>
        <p:spPr>
          <a:xfrm>
            <a:off x="2516019" y="300927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F3F7D4-0FD8-45AF-92BD-610157A0677F}"/>
              </a:ext>
            </a:extLst>
          </p:cNvPr>
          <p:cNvSpPr txBox="1"/>
          <p:nvPr/>
        </p:nvSpPr>
        <p:spPr>
          <a:xfrm>
            <a:off x="3627895" y="4566680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5F16D-664F-458C-ABFC-91F8EFD42E2D}"/>
              </a:ext>
            </a:extLst>
          </p:cNvPr>
          <p:cNvSpPr txBox="1"/>
          <p:nvPr/>
        </p:nvSpPr>
        <p:spPr>
          <a:xfrm>
            <a:off x="6177223" y="1399000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307757-D98F-47B8-AAAA-584089B301DC}"/>
              </a:ext>
            </a:extLst>
          </p:cNvPr>
          <p:cNvSpPr txBox="1"/>
          <p:nvPr/>
        </p:nvSpPr>
        <p:spPr>
          <a:xfrm>
            <a:off x="5374262" y="1421631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4E5FDD-B5CF-4F22-AB32-F958160474EA}"/>
              </a:ext>
            </a:extLst>
          </p:cNvPr>
          <p:cNvSpPr txBox="1"/>
          <p:nvPr/>
        </p:nvSpPr>
        <p:spPr>
          <a:xfrm>
            <a:off x="4527783" y="1413905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89BA11-3644-4458-8F2C-376607D4F460}"/>
              </a:ext>
            </a:extLst>
          </p:cNvPr>
          <p:cNvSpPr txBox="1"/>
          <p:nvPr/>
        </p:nvSpPr>
        <p:spPr>
          <a:xfrm>
            <a:off x="3114648" y="2296508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O1-Related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508CB1-CCE5-4370-845F-C3079981C2E4}"/>
              </a:ext>
            </a:extLst>
          </p:cNvPr>
          <p:cNvSpPr txBox="1"/>
          <p:nvPr/>
        </p:nvSpPr>
        <p:spPr>
          <a:xfrm>
            <a:off x="2129743" y="2283255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O2-Related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E8FA07-2F45-45D2-BBEB-07D00CD5B569}"/>
              </a:ext>
            </a:extLst>
          </p:cNvPr>
          <p:cNvSpPr txBox="1"/>
          <p:nvPr/>
        </p:nvSpPr>
        <p:spPr>
          <a:xfrm>
            <a:off x="1850620" y="1291424"/>
            <a:ext cx="2091988" cy="33855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SMO Functions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900311-7EDD-4E20-AF77-3596FAD5B317}"/>
              </a:ext>
            </a:extLst>
          </p:cNvPr>
          <p:cNvGrpSpPr/>
          <p:nvPr/>
        </p:nvGrpSpPr>
        <p:grpSpPr>
          <a:xfrm>
            <a:off x="2964442" y="1767670"/>
            <a:ext cx="2669202" cy="431151"/>
            <a:chOff x="7277315" y="1801652"/>
            <a:chExt cx="2669202" cy="4311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B4EBB12-107A-4266-B990-189FF6A70930}"/>
                </a:ext>
              </a:extLst>
            </p:cNvPr>
            <p:cNvSpPr/>
            <p:nvPr/>
          </p:nvSpPr>
          <p:spPr>
            <a:xfrm>
              <a:off x="7277315" y="1871580"/>
              <a:ext cx="2669202" cy="3385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>
              <a:solidFill>
                <a:schemeClr val="accent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A81A9B-9ABC-4A8A-83C3-0427728DB0A6}"/>
                </a:ext>
              </a:extLst>
            </p:cNvPr>
            <p:cNvSpPr txBox="1"/>
            <p:nvPr/>
          </p:nvSpPr>
          <p:spPr>
            <a:xfrm>
              <a:off x="7277315" y="1813707"/>
              <a:ext cx="1435647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 Mgmnt &amp; Exposure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CAE58A-FFCD-4971-A9A5-3DC2DBAB10B5}"/>
                </a:ext>
              </a:extLst>
            </p:cNvPr>
            <p:cNvSpPr txBox="1"/>
            <p:nvPr/>
          </p:nvSpPr>
          <p:spPr>
            <a:xfrm>
              <a:off x="8683950" y="1801652"/>
              <a:ext cx="1241685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R1 Exposure Service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9959C47-BDE6-42F4-AF01-A99AF5C9DAF3}"/>
                </a:ext>
              </a:extLst>
            </p:cNvPr>
            <p:cNvSpPr txBox="1"/>
            <p:nvPr/>
          </p:nvSpPr>
          <p:spPr>
            <a:xfrm>
              <a:off x="7497460" y="1975254"/>
              <a:ext cx="119166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External Capabilities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EAB9AD-8761-401E-B86F-A528ED3F8AE9}"/>
                </a:ext>
              </a:extLst>
            </p:cNvPr>
            <p:cNvSpPr txBox="1"/>
            <p:nvPr/>
          </p:nvSpPr>
          <p:spPr>
            <a:xfrm>
              <a:off x="8663068" y="1971195"/>
              <a:ext cx="10701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AI/ML Workflow 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Near-RT: Changes based 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1525031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52C15C6-6148-43CC-BA23-A8571C338ED4}"/>
              </a:ext>
            </a:extLst>
          </p:cNvPr>
          <p:cNvGrpSpPr/>
          <p:nvPr/>
        </p:nvGrpSpPr>
        <p:grpSpPr>
          <a:xfrm>
            <a:off x="1783127" y="1001388"/>
            <a:ext cx="5286376" cy="5468821"/>
            <a:chOff x="6160395" y="1035370"/>
            <a:chExt cx="5286376" cy="54688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41151F-E4AB-4320-B90E-D7250B929FC1}"/>
                </a:ext>
              </a:extLst>
            </p:cNvPr>
            <p:cNvSpPr/>
            <p:nvPr/>
          </p:nvSpPr>
          <p:spPr>
            <a:xfrm>
              <a:off x="6198339" y="3225862"/>
              <a:ext cx="5248432" cy="3278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12DC5E-CA5B-48EF-B493-2E077DA43A8B}"/>
                </a:ext>
              </a:extLst>
            </p:cNvPr>
            <p:cNvGrpSpPr/>
            <p:nvPr/>
          </p:nvGrpSpPr>
          <p:grpSpPr>
            <a:xfrm>
              <a:off x="6160395" y="1035370"/>
              <a:ext cx="5286376" cy="5278256"/>
              <a:chOff x="6096000" y="1035370"/>
              <a:chExt cx="5286376" cy="527825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6C20A68-7BFC-4568-85B2-49D172C1072D}"/>
                  </a:ext>
                </a:extLst>
              </p:cNvPr>
              <p:cNvSpPr/>
              <p:nvPr/>
            </p:nvSpPr>
            <p:spPr>
              <a:xfrm>
                <a:off x="6096000" y="1052789"/>
                <a:ext cx="5286376" cy="204503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C1714-2B6D-48CE-865C-BDB0B84E04FA}"/>
                  </a:ext>
                </a:extLst>
              </p:cNvPr>
              <p:cNvSpPr txBox="1"/>
              <p:nvPr/>
            </p:nvSpPr>
            <p:spPr>
              <a:xfrm>
                <a:off x="6133944" y="1035370"/>
                <a:ext cx="141801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 Narrow" panose="020B0606020202030204" pitchFamily="34" charset="0"/>
                    <a:sym typeface="Calibri"/>
                  </a:rPr>
                  <a:t>SMO Framework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BFFB95-EC51-479B-8D3C-9250F9442AF1}"/>
                  </a:ext>
                </a:extLst>
              </p:cNvPr>
              <p:cNvSpPr/>
              <p:nvPr/>
            </p:nvSpPr>
            <p:spPr>
              <a:xfrm>
                <a:off x="8412426" y="1799868"/>
                <a:ext cx="2724472" cy="105666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ED9006-0D1F-4DBC-9756-BC7E5117FD1F}"/>
                  </a:ext>
                </a:extLst>
              </p:cNvPr>
              <p:cNvSpPr txBox="1"/>
              <p:nvPr/>
            </p:nvSpPr>
            <p:spPr>
              <a:xfrm>
                <a:off x="10103461" y="1743427"/>
                <a:ext cx="1082987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Non-RT RIC </a:t>
                </a:r>
              </a:p>
              <a:p>
                <a:r>
                  <a:rPr lang="en-US" dirty="0"/>
                  <a:t>Framework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46D4FD9-6210-40CD-880D-C40F512FADBF}"/>
                  </a:ext>
                </a:extLst>
              </p:cNvPr>
              <p:cNvSpPr/>
              <p:nvPr/>
            </p:nvSpPr>
            <p:spPr>
              <a:xfrm>
                <a:off x="8408452" y="3415929"/>
                <a:ext cx="2464831" cy="8888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CB811-16D7-4EA5-9B27-5C881639F634}"/>
                  </a:ext>
                </a:extLst>
              </p:cNvPr>
              <p:cNvSpPr txBox="1"/>
              <p:nvPr/>
            </p:nvSpPr>
            <p:spPr>
              <a:xfrm>
                <a:off x="8409463" y="3415929"/>
                <a:ext cx="110863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accent1"/>
                    </a:solidFill>
                  </a:rPr>
                  <a:t>Near-RT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RIC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320D11E-4AE6-4B3A-B79D-006E2C8EF4F9}"/>
                  </a:ext>
                </a:extLst>
              </p:cNvPr>
              <p:cNvSpPr/>
              <p:nvPr/>
            </p:nvSpPr>
            <p:spPr>
              <a:xfrm>
                <a:off x="8408452" y="4718090"/>
                <a:ext cx="2468804" cy="4444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892C02-667A-4794-ADF5-4425932396FD}"/>
                  </a:ext>
                </a:extLst>
              </p:cNvPr>
              <p:cNvSpPr txBox="1"/>
              <p:nvPr/>
            </p:nvSpPr>
            <p:spPr>
              <a:xfrm>
                <a:off x="8901116" y="4771016"/>
                <a:ext cx="1345879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O-CU and O-DU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42F228-D6B1-411F-B587-7616AAA96F4B}"/>
                  </a:ext>
                </a:extLst>
              </p:cNvPr>
              <p:cNvSpPr/>
              <p:nvPr/>
            </p:nvSpPr>
            <p:spPr>
              <a:xfrm>
                <a:off x="8394900" y="5231293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AC4B32-236E-47ED-9DCB-A81BDDDBC0FF}"/>
                  </a:ext>
                </a:extLst>
              </p:cNvPr>
              <p:cNvSpPr txBox="1"/>
              <p:nvPr/>
            </p:nvSpPr>
            <p:spPr>
              <a:xfrm>
                <a:off x="9214822" y="5241537"/>
                <a:ext cx="534760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O-RU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00AAE-ED4C-4A0E-9E38-507A6833667F}"/>
                  </a:ext>
                </a:extLst>
              </p:cNvPr>
              <p:cNvSpPr txBox="1"/>
              <p:nvPr/>
            </p:nvSpPr>
            <p:spPr>
              <a:xfrm>
                <a:off x="8443268" y="11698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26FAA3C-404B-42F0-9440-6C214CDF4DA0}"/>
                  </a:ext>
                </a:extLst>
              </p:cNvPr>
              <p:cNvSpPr txBox="1"/>
              <p:nvPr/>
            </p:nvSpPr>
            <p:spPr>
              <a:xfrm>
                <a:off x="9293274" y="115193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543DE-1DA0-4031-B46D-845E80B621D7}"/>
                  </a:ext>
                </a:extLst>
              </p:cNvPr>
              <p:cNvSpPr txBox="1"/>
              <p:nvPr/>
            </p:nvSpPr>
            <p:spPr>
              <a:xfrm>
                <a:off x="10084861" y="1139701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2BEEBB1-6302-4F56-8579-D7C4EE0C4DB1}"/>
                  </a:ext>
                </a:extLst>
              </p:cNvPr>
              <p:cNvSpPr txBox="1"/>
              <p:nvPr/>
            </p:nvSpPr>
            <p:spPr>
              <a:xfrm>
                <a:off x="8461868" y="379036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7D54DF-B8E6-47F6-BFFD-D04E332E8174}"/>
                  </a:ext>
                </a:extLst>
              </p:cNvPr>
              <p:cNvSpPr txBox="1"/>
              <p:nvPr/>
            </p:nvSpPr>
            <p:spPr>
              <a:xfrm>
                <a:off x="9311874" y="3772414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15BD93-972A-4AE7-9D51-782D86E48AB3}"/>
                  </a:ext>
                </a:extLst>
              </p:cNvPr>
              <p:cNvSpPr txBox="1"/>
              <p:nvPr/>
            </p:nvSpPr>
            <p:spPr>
              <a:xfrm>
                <a:off x="10103461" y="37601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xApp3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8B3DC1C-41FF-438B-86EA-7AAAD8E6C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0589" y="1518678"/>
                <a:ext cx="0" cy="28119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540E4F-2A4C-454E-933A-C80D5904BC68}"/>
                  </a:ext>
                </a:extLst>
              </p:cNvPr>
              <p:cNvCxnSpPr>
                <a:cxnSpLocks/>
                <a:stCxn id="10" idx="2"/>
                <a:endCxn id="12" idx="0"/>
              </p:cNvCxnSpPr>
              <p:nvPr/>
            </p:nvCxnSpPr>
            <p:spPr>
              <a:xfrm>
                <a:off x="9640868" y="4304739"/>
                <a:ext cx="1986" cy="41335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911345-017A-4FC1-9EE3-2A533157E9E6}"/>
                  </a:ext>
                </a:extLst>
              </p:cNvPr>
              <p:cNvSpPr txBox="1"/>
              <p:nvPr/>
            </p:nvSpPr>
            <p:spPr>
              <a:xfrm>
                <a:off x="737530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 Term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03BBEE-0F22-420E-83A4-2550D12C320D}"/>
                  </a:ext>
                </a:extLst>
              </p:cNvPr>
              <p:cNvSpPr txBox="1"/>
              <p:nvPr/>
            </p:nvSpPr>
            <p:spPr>
              <a:xfrm>
                <a:off x="9197948" y="2369610"/>
                <a:ext cx="887420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A1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 Term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4DFC3F1-F7C3-4E0F-A13F-368F7C3D0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8630" y="2992916"/>
                <a:ext cx="0" cy="2492187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8B5226E-4925-494B-A7E0-6AFD126AEDB6}"/>
                  </a:ext>
                </a:extLst>
              </p:cNvPr>
              <p:cNvCxnSpPr>
                <a:cxnSpLocks/>
                <a:endCxn id="30" idx="2"/>
              </p:cNvCxnSpPr>
              <p:nvPr/>
            </p:nvCxnSpPr>
            <p:spPr>
              <a:xfrm flipH="1" flipV="1">
                <a:off x="6794470" y="2992916"/>
                <a:ext cx="14564" cy="3090714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AECCF5F-420E-4A74-BDF1-5BBCA7DD09CF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flipV="1">
                <a:off x="7828630" y="5485103"/>
                <a:ext cx="566270" cy="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9B2058F-F0A9-459F-B4E7-E7BEB22AE28E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 flipV="1">
                <a:off x="7828630" y="494029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E0663CA-A477-413A-8B0D-F8CFBA580619}"/>
                  </a:ext>
                </a:extLst>
              </p:cNvPr>
              <p:cNvSpPr txBox="1"/>
              <p:nvPr/>
            </p:nvSpPr>
            <p:spPr>
              <a:xfrm>
                <a:off x="634114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 Term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C50163-D2A7-495A-AD3B-1DA6871CE906}"/>
                  </a:ext>
                </a:extLst>
              </p:cNvPr>
              <p:cNvSpPr/>
              <p:nvPr/>
            </p:nvSpPr>
            <p:spPr>
              <a:xfrm>
                <a:off x="8385732" y="5806006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8F396E-0276-4BD8-9DB9-A4EAF891CB2F}"/>
                  </a:ext>
                </a:extLst>
              </p:cNvPr>
              <p:cNvSpPr txBox="1"/>
              <p:nvPr/>
            </p:nvSpPr>
            <p:spPr>
              <a:xfrm>
                <a:off x="9144694" y="5816250"/>
                <a:ext cx="755974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O-Cloud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75F902A-3AD6-41A8-AFFC-55815AEF8512}"/>
                  </a:ext>
                </a:extLst>
              </p:cNvPr>
              <p:cNvCxnSpPr>
                <a:cxnSpLocks/>
                <a:endCxn id="31" idx="1"/>
              </p:cNvCxnSpPr>
              <p:nvPr/>
            </p:nvCxnSpPr>
            <p:spPr>
              <a:xfrm>
                <a:off x="6809033" y="6059816"/>
                <a:ext cx="1576699" cy="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5A09133-C703-4E2A-A185-DECD3BDC5276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>
                <a:off x="9610595" y="1490485"/>
                <a:ext cx="0" cy="30938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A056685-773D-4F31-A4EA-2722F1781663}"/>
                  </a:ext>
                </a:extLst>
              </p:cNvPr>
              <p:cNvCxnSpPr>
                <a:cxnSpLocks/>
                <a:stCxn id="18" idx="2"/>
              </p:cNvCxnSpPr>
              <p:nvPr/>
            </p:nvCxnSpPr>
            <p:spPr>
              <a:xfrm>
                <a:off x="10402182" y="1478253"/>
                <a:ext cx="0" cy="321615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780AE57-BE94-4F49-A0FB-44F051FACA78}"/>
                  </a:ext>
                </a:extLst>
              </p:cNvPr>
              <p:cNvSpPr txBox="1"/>
              <p:nvPr/>
            </p:nvSpPr>
            <p:spPr>
              <a:xfrm>
                <a:off x="9692313" y="3018765"/>
                <a:ext cx="34239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996C9D-52EC-43DF-84B3-831010B3532B}"/>
                  </a:ext>
                </a:extLst>
              </p:cNvPr>
              <p:cNvSpPr txBox="1"/>
              <p:nvPr/>
            </p:nvSpPr>
            <p:spPr>
              <a:xfrm>
                <a:off x="9713151" y="4292129"/>
                <a:ext cx="32156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E2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C99953B-3009-423A-BDFB-D205A569E42B}"/>
                  </a:ext>
                </a:extLst>
              </p:cNvPr>
              <p:cNvSpPr txBox="1"/>
              <p:nvPr/>
            </p:nvSpPr>
            <p:spPr>
              <a:xfrm>
                <a:off x="7828630" y="302935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B5D70DC-6BA2-4E2C-84D0-9568916A4BD3}"/>
                  </a:ext>
                </a:extLst>
              </p:cNvPr>
              <p:cNvSpPr txBox="1"/>
              <p:nvPr/>
            </p:nvSpPr>
            <p:spPr>
              <a:xfrm>
                <a:off x="7940768" y="5145574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912037E-4BB2-4192-9B57-21692A48C5E0}"/>
                  </a:ext>
                </a:extLst>
              </p:cNvPr>
              <p:cNvSpPr txBox="1"/>
              <p:nvPr/>
            </p:nvSpPr>
            <p:spPr>
              <a:xfrm>
                <a:off x="7956906" y="5696541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B4DA2F6-C4C7-4625-A60A-F88FAD1DB436}"/>
                  </a:ext>
                </a:extLst>
              </p:cNvPr>
              <p:cNvSpPr txBox="1"/>
              <p:nvPr/>
            </p:nvSpPr>
            <p:spPr>
              <a:xfrm>
                <a:off x="6828892" y="304326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CDDD554-C104-4F79-B1D2-54BC556E69DB}"/>
                  </a:ext>
                </a:extLst>
              </p:cNvPr>
              <p:cNvCxnSpPr>
                <a:cxnSpLocks/>
                <a:stCxn id="25" idx="2"/>
                <a:endCxn id="10" idx="0"/>
              </p:cNvCxnSpPr>
              <p:nvPr/>
            </p:nvCxnSpPr>
            <p:spPr>
              <a:xfrm flipH="1">
                <a:off x="9640868" y="2738940"/>
                <a:ext cx="790" cy="676989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AF3F7D4-0FD8-45AF-92BD-610157A0677F}"/>
                  </a:ext>
                </a:extLst>
              </p:cNvPr>
              <p:cNvSpPr txBox="1"/>
              <p:nvPr/>
            </p:nvSpPr>
            <p:spPr>
              <a:xfrm>
                <a:off x="7940768" y="460066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C5F16D-664F-458C-ABFC-91F8EFD42E2D}"/>
                  </a:ext>
                </a:extLst>
              </p:cNvPr>
              <p:cNvSpPr txBox="1"/>
              <p:nvPr/>
            </p:nvSpPr>
            <p:spPr>
              <a:xfrm>
                <a:off x="10490096" y="1432982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307757-D98F-47B8-AAAA-584089B301DC}"/>
                  </a:ext>
                </a:extLst>
              </p:cNvPr>
              <p:cNvSpPr txBox="1"/>
              <p:nvPr/>
            </p:nvSpPr>
            <p:spPr>
              <a:xfrm>
                <a:off x="9687135" y="1455613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4E5FDD-B5CF-4F22-AB32-F958160474EA}"/>
                  </a:ext>
                </a:extLst>
              </p:cNvPr>
              <p:cNvSpPr txBox="1"/>
              <p:nvPr/>
            </p:nvSpPr>
            <p:spPr>
              <a:xfrm>
                <a:off x="8840656" y="1447887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89BA11-3644-4458-8F2C-376607D4F460}"/>
                  </a:ext>
                </a:extLst>
              </p:cNvPr>
              <p:cNvSpPr txBox="1"/>
              <p:nvPr/>
            </p:nvSpPr>
            <p:spPr>
              <a:xfrm>
                <a:off x="7427521" y="2330490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O1-Related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508CB1-CCE5-4370-845F-C3079981C2E4}"/>
                  </a:ext>
                </a:extLst>
              </p:cNvPr>
              <p:cNvSpPr txBox="1"/>
              <p:nvPr/>
            </p:nvSpPr>
            <p:spPr>
              <a:xfrm>
                <a:off x="6442616" y="2317237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O2-Related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E8FA07-2F45-45D2-BBEB-07D00CD5B569}"/>
                  </a:ext>
                </a:extLst>
              </p:cNvPr>
              <p:cNvSpPr txBox="1"/>
              <p:nvPr/>
            </p:nvSpPr>
            <p:spPr>
              <a:xfrm>
                <a:off x="6163493" y="1325406"/>
                <a:ext cx="2091988" cy="338552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Generic SMO Functions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900311-7EDD-4E20-AF77-3596FAD5B317}"/>
                  </a:ext>
                </a:extLst>
              </p:cNvPr>
              <p:cNvGrpSpPr/>
              <p:nvPr/>
            </p:nvGrpSpPr>
            <p:grpSpPr>
              <a:xfrm>
                <a:off x="7277315" y="1801652"/>
                <a:ext cx="2669202" cy="431151"/>
                <a:chOff x="7277315" y="1801652"/>
                <a:chExt cx="2669202" cy="431151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BB4EBB12-107A-4266-B990-189FF6A70930}"/>
                    </a:ext>
                  </a:extLst>
                </p:cNvPr>
                <p:cNvSpPr/>
                <p:nvPr/>
              </p:nvSpPr>
              <p:spPr>
                <a:xfrm>
                  <a:off x="7277315" y="1871580"/>
                  <a:ext cx="2669202" cy="338552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solidFill>
                    <a:schemeClr val="accent1"/>
                  </a:solidFill>
                  <a:prstDash val="dash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6A81A9B-9ABC-4A8A-83C3-0427728DB0A6}"/>
                    </a:ext>
                  </a:extLst>
                </p:cNvPr>
                <p:cNvSpPr txBox="1"/>
                <p:nvPr/>
              </p:nvSpPr>
              <p:spPr>
                <a:xfrm>
                  <a:off x="7277315" y="1813707"/>
                  <a:ext cx="1435647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Data Mgmnt &amp; Exposure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8CAE58A-FFCD-4971-A9A5-3DC2DBAB10B5}"/>
                    </a:ext>
                  </a:extLst>
                </p:cNvPr>
                <p:cNvSpPr txBox="1"/>
                <p:nvPr/>
              </p:nvSpPr>
              <p:spPr>
                <a:xfrm>
                  <a:off x="8683950" y="1801652"/>
                  <a:ext cx="1241685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R1 Exposure Service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9959C47-BDE6-42F4-AF01-A99AF5C9DAF3}"/>
                    </a:ext>
                  </a:extLst>
                </p:cNvPr>
                <p:cNvSpPr txBox="1"/>
                <p:nvPr/>
              </p:nvSpPr>
              <p:spPr>
                <a:xfrm>
                  <a:off x="7497460" y="1975254"/>
                  <a:ext cx="1191666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External Capabilities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1EAB9AD-8761-401E-B86F-A528ED3F8AE9}"/>
                    </a:ext>
                  </a:extLst>
                </p:cNvPr>
                <p:cNvSpPr txBox="1"/>
                <p:nvPr/>
              </p:nvSpPr>
              <p:spPr>
                <a:xfrm>
                  <a:off x="8663068" y="1971195"/>
                  <a:ext cx="1070163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AI/ML Workflow </a:t>
                  </a:r>
                </a:p>
              </p:txBody>
            </p: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7590D37-8060-472E-9E9B-F4AC9A5420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9601" y="381651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2A072C-4EA0-4A72-8555-D40F6DFF82C8}"/>
                  </a:ext>
                </a:extLst>
              </p:cNvPr>
              <p:cNvSpPr txBox="1"/>
              <p:nvPr/>
            </p:nvSpPr>
            <p:spPr>
              <a:xfrm>
                <a:off x="7961739" y="347688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</p:grpSp>
        <p:sp>
          <p:nvSpPr>
            <p:cNvPr id="64" name="Left Brace 63">
              <a:extLst>
                <a:ext uri="{FF2B5EF4-FFF2-40B4-BE49-F238E27FC236}">
                  <a16:creationId xmlns:a16="http://schemas.microsoft.com/office/drawing/2014/main" id="{51765926-3F94-4686-A919-8E58956FC1CA}"/>
                </a:ext>
              </a:extLst>
            </p:cNvPr>
            <p:cNvSpPr/>
            <p:nvPr/>
          </p:nvSpPr>
          <p:spPr>
            <a:xfrm flipH="1">
              <a:off x="11000545" y="3363002"/>
              <a:ext cx="414016" cy="1819598"/>
            </a:xfrm>
            <a:prstGeom prst="leftBrac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223B962-4881-4F76-9124-A535837ED16B}"/>
              </a:ext>
            </a:extLst>
          </p:cNvPr>
          <p:cNvSpPr txBox="1"/>
          <p:nvPr/>
        </p:nvSpPr>
        <p:spPr>
          <a:xfrm>
            <a:off x="6815889" y="3438589"/>
            <a:ext cx="111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Near-RT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(~10 ms to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 ~1 sec)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658D54-FD94-469E-B2E1-3F0C9FA27220}"/>
              </a:ext>
            </a:extLst>
          </p:cNvPr>
          <p:cNvSpPr txBox="1"/>
          <p:nvPr/>
        </p:nvSpPr>
        <p:spPr>
          <a:xfrm>
            <a:off x="6505934" y="2179925"/>
            <a:ext cx="156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Guidance for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Near-RT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Control Loop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556F24-DCD8-457A-AA41-951F90126A01}"/>
              </a:ext>
            </a:extLst>
          </p:cNvPr>
          <p:cNvCxnSpPr>
            <a:cxnSpLocks/>
          </p:cNvCxnSpPr>
          <p:nvPr/>
        </p:nvCxnSpPr>
        <p:spPr>
          <a:xfrm flipH="1">
            <a:off x="5645781" y="2937583"/>
            <a:ext cx="1008778" cy="2472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480BA-2E1C-40BA-9955-1E08972726CA}"/>
              </a:ext>
            </a:extLst>
          </p:cNvPr>
          <p:cNvCxnSpPr>
            <a:cxnSpLocks/>
          </p:cNvCxnSpPr>
          <p:nvPr/>
        </p:nvCxnSpPr>
        <p:spPr>
          <a:xfrm flipH="1">
            <a:off x="5708610" y="4332762"/>
            <a:ext cx="1049256" cy="23592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EAA5F5-18FD-4C0B-8CD3-C8F048F173C2}"/>
              </a:ext>
            </a:extLst>
          </p:cNvPr>
          <p:cNvCxnSpPr>
            <a:cxnSpLocks/>
          </p:cNvCxnSpPr>
          <p:nvPr/>
        </p:nvCxnSpPr>
        <p:spPr>
          <a:xfrm flipH="1" flipV="1">
            <a:off x="6117677" y="4060243"/>
            <a:ext cx="667055" cy="16701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Near-RT: Changes based on</a:t>
            </a:r>
            <a:br>
              <a:rPr lang="en-US" sz="2000" dirty="0"/>
            </a:br>
            <a:r>
              <a:rPr lang="en-US" sz="2000" dirty="0"/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263331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Rel.10)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34945200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Target - with O-RAN O1, A1, O2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1929080" y="4800680"/>
            <a:ext cx="3559641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73020"/>
            <a:chOff x="259530" y="1307252"/>
            <a:chExt cx="7547012" cy="4873020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350" y="5648988"/>
              <a:ext cx="175835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648" y="4285084"/>
              <a:ext cx="8910" cy="137327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238056" y="3260282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358" y="5701122"/>
              <a:ext cx="1370402" cy="752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02123" y="6180271"/>
              <a:ext cx="1980669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0A63E-424A-4F8A-868C-7F2F159C1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07760" y="4518700"/>
              <a:ext cx="0" cy="1189949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190-958C-425A-8AB2-19BD65F4E9C2}"/>
                </a:ext>
              </a:extLst>
            </p:cNvPr>
            <p:cNvCxnSpPr>
              <a:cxnSpLocks/>
            </p:cNvCxnSpPr>
            <p:nvPr/>
          </p:nvCxnSpPr>
          <p:spPr>
            <a:xfrm>
              <a:off x="5311724" y="4482366"/>
              <a:ext cx="0" cy="662931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380290A-2693-4C0B-BF73-B364FF35E6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0986" y="5126146"/>
              <a:ext cx="630738" cy="336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275BDA-33F1-476A-B882-BDFE392C7E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555" y="4688828"/>
              <a:ext cx="0" cy="1491444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312393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-165100"/>
            <a:r>
              <a:rPr lang="en-US" dirty="0"/>
              <a:t>OOF-SON use case has built a foundation for ONAP/O-RAN integration</a:t>
            </a:r>
          </a:p>
          <a:p>
            <a:pPr marL="165100" indent="-165100"/>
            <a:r>
              <a:rPr lang="en-US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900" dirty="0"/>
            </a:br>
            <a:r>
              <a:rPr lang="en-US" u="sng" dirty="0"/>
              <a:t>Data flows</a:t>
            </a:r>
          </a:p>
          <a:p>
            <a:pPr marL="165100" indent="-165100"/>
            <a:r>
              <a:rPr lang="en-US" sz="1600" dirty="0"/>
              <a:t>SDN-R to RAN: netconf-based configuration</a:t>
            </a:r>
          </a:p>
          <a:p>
            <a:pPr marL="165100" indent="-165100"/>
            <a:r>
              <a:rPr lang="en-US" sz="1600" dirty="0"/>
              <a:t>RAN to DCAE: VES format for FM alarms, PM KPI, CM Notification</a:t>
            </a:r>
          </a:p>
          <a:p>
            <a:pPr marL="165100" indent="-165100"/>
            <a:r>
              <a:rPr lang="en-US" sz="1600" dirty="0"/>
              <a:t>RAN to SDN-R: Netconf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349198" y="4631589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CM, FM, PM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355888" y="514386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650015" y="562800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FBF8C0-086A-4E55-9492-E703FBD87092}"/>
              </a:ext>
            </a:extLst>
          </p:cNvPr>
          <p:cNvSpPr/>
          <p:nvPr/>
        </p:nvSpPr>
        <p:spPr>
          <a:xfrm>
            <a:off x="3201833" y="4897784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1626133" y="5110399"/>
            <a:ext cx="1819299" cy="38577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O-RAN Network</a:t>
            </a:r>
          </a:p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RAN-Sim)</a:t>
            </a:r>
            <a:endParaRPr lang="en-US" sz="2400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A8590C-047A-48CD-BF91-4E3684AC7708}"/>
              </a:ext>
            </a:extLst>
          </p:cNvPr>
          <p:cNvSpPr/>
          <p:nvPr/>
        </p:nvSpPr>
        <p:spPr>
          <a:xfrm>
            <a:off x="5664346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8A7B3D-E08C-4396-9C5C-685298DA85D5}"/>
              </a:ext>
            </a:extLst>
          </p:cNvPr>
          <p:cNvSpPr/>
          <p:nvPr/>
        </p:nvSpPr>
        <p:spPr>
          <a:xfrm>
            <a:off x="5054557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54D5E3-BCF9-4745-8C63-FD50B2AA1FD5}"/>
              </a:ext>
            </a:extLst>
          </p:cNvPr>
          <p:cNvSpPr/>
          <p:nvPr/>
        </p:nvSpPr>
        <p:spPr>
          <a:xfrm>
            <a:off x="3201833" y="5410848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CU, DU, RU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FD5DEC-8527-4D1C-8731-2F03925630F7}"/>
              </a:ext>
            </a:extLst>
          </p:cNvPr>
          <p:cNvSpPr/>
          <p:nvPr/>
        </p:nvSpPr>
        <p:spPr>
          <a:xfrm>
            <a:off x="3201833" y="5898964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Cloud Infra.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A70DCA-4B55-4582-8DCF-FB3F77D59EAB}"/>
              </a:ext>
            </a:extLst>
          </p:cNvPr>
          <p:cNvSpPr txBox="1"/>
          <p:nvPr/>
        </p:nvSpPr>
        <p:spPr>
          <a:xfrm>
            <a:off x="5981968" y="511718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34C70-7F4B-42B2-83C0-2858CAB10BA1}"/>
              </a:ext>
            </a:extLst>
          </p:cNvPr>
          <p:cNvSpPr txBox="1"/>
          <p:nvPr/>
        </p:nvSpPr>
        <p:spPr>
          <a:xfrm>
            <a:off x="5442626" y="48163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CD5AB3-E6A3-467A-9D4D-BE6403DB077C}"/>
              </a:ext>
            </a:extLst>
          </p:cNvPr>
          <p:cNvSpPr txBox="1"/>
          <p:nvPr/>
        </p:nvSpPr>
        <p:spPr>
          <a:xfrm>
            <a:off x="1922605" y="4287646"/>
            <a:ext cx="144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93935728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(Rel 3-10)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37497" y="1336796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2" y="2483223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8929" y="2141406"/>
            <a:ext cx="1230381" cy="6291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4168" y="1766184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24" name="TextBox 23"/>
          <p:cNvSpPr txBox="1"/>
          <p:nvPr/>
        </p:nvSpPr>
        <p:spPr>
          <a:xfrm rot="1669723">
            <a:off x="8799291" y="266996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28" name="Straight Arrow Connector 27"/>
          <p:cNvCxnSpPr>
            <a:cxnSpLocks/>
            <a:stCxn id="133" idx="1"/>
            <a:endCxn id="125" idx="3"/>
          </p:cNvCxnSpPr>
          <p:nvPr/>
        </p:nvCxnSpPr>
        <p:spPr>
          <a:xfrm flipH="1" flipV="1">
            <a:off x="4619050" y="3889970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endCxn id="62" idx="3"/>
          </p:cNvCxnSpPr>
          <p:nvPr/>
        </p:nvCxnSpPr>
        <p:spPr>
          <a:xfrm flipH="1" flipV="1">
            <a:off x="8657882" y="2546096"/>
            <a:ext cx="1483096" cy="92879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94967" y="3280588"/>
            <a:ext cx="1001918" cy="7327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srgbClr val="44546A"/>
              </a:solidFill>
            </a:endParaRPr>
          </a:p>
          <a:p>
            <a:r>
              <a:rPr lang="en-US" sz="1600" dirty="0">
                <a:solidFill>
                  <a:srgbClr val="44546A"/>
                </a:solidFill>
              </a:rPr>
              <a:t>VES</a:t>
            </a:r>
          </a:p>
          <a:p>
            <a:r>
              <a:rPr lang="en-US" sz="1600" dirty="0">
                <a:solidFill>
                  <a:srgbClr val="44546A"/>
                </a:solidFill>
              </a:rPr>
              <a:t>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269438" y="3574089"/>
            <a:ext cx="571710" cy="583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1731321" y="387167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  <a:stCxn id="14" idx="1"/>
            <a:endCxn id="11" idx="3"/>
          </p:cNvCxnSpPr>
          <p:nvPr/>
        </p:nvCxnSpPr>
        <p:spPr>
          <a:xfrm flipH="1" flipV="1">
            <a:off x="3733340" y="1823869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835672">
            <a:off x="8614880" y="292310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625068" y="4092612"/>
            <a:ext cx="986131" cy="4009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168318" y="2854505"/>
            <a:ext cx="1428505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08B5343-CDF3-458A-8B51-6D15DBB95373}"/>
              </a:ext>
            </a:extLst>
          </p:cNvPr>
          <p:cNvCxnSpPr>
            <a:cxnSpLocks/>
          </p:cNvCxnSpPr>
          <p:nvPr/>
        </p:nvCxnSpPr>
        <p:spPr>
          <a:xfrm flipH="1">
            <a:off x="9496340" y="1977073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9C8BF2E5-55E9-46E5-82B8-8C2E086A0549}"/>
              </a:ext>
            </a:extLst>
          </p:cNvPr>
          <p:cNvSpPr txBox="1"/>
          <p:nvPr/>
        </p:nvSpPr>
        <p:spPr>
          <a:xfrm>
            <a:off x="9803718" y="179165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9434539" y="1275816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9472439" y="1599116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9806449" y="1416132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9803718" y="109997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D69717-2D1C-443B-A7BB-DA44C624AAA6}"/>
              </a:ext>
            </a:extLst>
          </p:cNvPr>
          <p:cNvCxnSpPr>
            <a:cxnSpLocks/>
          </p:cNvCxnSpPr>
          <p:nvPr/>
        </p:nvCxnSpPr>
        <p:spPr>
          <a:xfrm>
            <a:off x="3733340" y="1657821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AB7470CC-667D-445A-9DE7-CADE219B205D}"/>
              </a:ext>
            </a:extLst>
          </p:cNvPr>
          <p:cNvSpPr/>
          <p:nvPr/>
        </p:nvSpPr>
        <p:spPr>
          <a:xfrm>
            <a:off x="2870357" y="2866364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CB27DA6-1FDB-492B-A5AB-B5AE6B2DFF67}"/>
              </a:ext>
            </a:extLst>
          </p:cNvPr>
          <p:cNvCxnSpPr>
            <a:cxnSpLocks/>
            <a:stCxn id="128" idx="1"/>
            <a:endCxn id="11" idx="2"/>
          </p:cNvCxnSpPr>
          <p:nvPr/>
        </p:nvCxnSpPr>
        <p:spPr>
          <a:xfrm flipV="1">
            <a:off x="3143540" y="2310942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59EF4B2-43A2-4F70-9F1F-DA96CE6EC9C0}"/>
              </a:ext>
            </a:extLst>
          </p:cNvPr>
          <p:cNvSpPr txBox="1"/>
          <p:nvPr/>
        </p:nvSpPr>
        <p:spPr>
          <a:xfrm>
            <a:off x="2695408" y="2932388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12BA33A-13F2-4128-B14F-DE3A81F961ED}"/>
              </a:ext>
            </a:extLst>
          </p:cNvPr>
          <p:cNvSpPr/>
          <p:nvPr/>
        </p:nvSpPr>
        <p:spPr>
          <a:xfrm>
            <a:off x="3632919" y="3732329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3C9FAC3-F0A8-413D-8628-84F84CDFF112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6141540" y="1996389"/>
            <a:ext cx="1327390" cy="325638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496437-2CEB-456A-B352-CA9E8A8FECAA}"/>
              </a:ext>
            </a:extLst>
          </p:cNvPr>
          <p:cNvCxnSpPr>
            <a:cxnSpLocks/>
            <a:stCxn id="133" idx="3"/>
            <a:endCxn id="37" idx="1"/>
          </p:cNvCxnSpPr>
          <p:nvPr/>
        </p:nvCxnSpPr>
        <p:spPr>
          <a:xfrm flipV="1">
            <a:off x="6395119" y="3646967"/>
            <a:ext cx="1099848" cy="25058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D7E8D7B-BB21-40ED-A29F-7B4E7FE60FA0}"/>
              </a:ext>
            </a:extLst>
          </p:cNvPr>
          <p:cNvSpPr/>
          <p:nvPr/>
        </p:nvSpPr>
        <p:spPr>
          <a:xfrm>
            <a:off x="5544842" y="3575404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F22D7D4-E896-4CED-AAD8-3865AB5F8DF4}"/>
              </a:ext>
            </a:extLst>
          </p:cNvPr>
          <p:cNvCxnSpPr>
            <a:cxnSpLocks/>
            <a:endCxn id="192" idx="1"/>
          </p:cNvCxnSpPr>
          <p:nvPr/>
        </p:nvCxnSpPr>
        <p:spPr>
          <a:xfrm>
            <a:off x="3720159" y="2055240"/>
            <a:ext cx="1455911" cy="1048503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946CA98-3308-46F3-9E2E-B30175653743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957741" y="1823869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255EF62-3902-4731-BCB9-67CDEBDAF656}"/>
              </a:ext>
            </a:extLst>
          </p:cNvPr>
          <p:cNvCxnSpPr>
            <a:cxnSpLocks/>
            <a:stCxn id="38" idx="0"/>
            <a:endCxn id="12" idx="2"/>
          </p:cNvCxnSpPr>
          <p:nvPr/>
        </p:nvCxnSpPr>
        <p:spPr>
          <a:xfrm flipH="1" flipV="1">
            <a:off x="1541447" y="3085200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21089EA-22FC-4131-BC27-923FAC0455A4}"/>
              </a:ext>
            </a:extLst>
          </p:cNvPr>
          <p:cNvCxnSpPr>
            <a:cxnSpLocks/>
            <a:stCxn id="125" idx="0"/>
          </p:cNvCxnSpPr>
          <p:nvPr/>
        </p:nvCxnSpPr>
        <p:spPr>
          <a:xfrm flipH="1" flipV="1">
            <a:off x="3396059" y="2322027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FEEDC5B5-C455-4BAA-8368-1166C7670B44}"/>
              </a:ext>
            </a:extLst>
          </p:cNvPr>
          <p:cNvCxnSpPr>
            <a:cxnSpLocks/>
            <a:stCxn id="125" idx="1"/>
            <a:endCxn id="12" idx="3"/>
          </p:cNvCxnSpPr>
          <p:nvPr/>
        </p:nvCxnSpPr>
        <p:spPr>
          <a:xfrm flipH="1" flipV="1">
            <a:off x="1957741" y="2784212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382D1CD-767B-4A2A-BFB5-5F02EB176718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8496885" y="3623896"/>
            <a:ext cx="1574193" cy="2307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2D2777C0-3A0D-4FC8-8977-34D1918F7962}"/>
              </a:ext>
            </a:extLst>
          </p:cNvPr>
          <p:cNvSpPr txBox="1"/>
          <p:nvPr/>
        </p:nvSpPr>
        <p:spPr>
          <a:xfrm>
            <a:off x="8751223" y="34069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9FBD282-EAA7-427D-916D-A94524628D29}"/>
              </a:ext>
            </a:extLst>
          </p:cNvPr>
          <p:cNvSpPr txBox="1"/>
          <p:nvPr/>
        </p:nvSpPr>
        <p:spPr>
          <a:xfrm>
            <a:off x="4010867" y="13920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EC308A-69B4-429E-9E4E-BAB59EC339ED}"/>
              </a:ext>
            </a:extLst>
          </p:cNvPr>
          <p:cNvSpPr txBox="1"/>
          <p:nvPr/>
        </p:nvSpPr>
        <p:spPr>
          <a:xfrm>
            <a:off x="8809871" y="3704548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3a-CM</a:t>
            </a:r>
          </a:p>
          <a:p>
            <a:r>
              <a:rPr lang="en-US" dirty="0">
                <a:solidFill>
                  <a:srgbClr val="00B0F0"/>
                </a:solidFill>
              </a:rPr>
              <a:t>3d-FM,PM</a:t>
            </a:r>
          </a:p>
        </p:txBody>
      </p:sp>
      <p:sp>
        <p:nvSpPr>
          <p:cNvPr id="25" name="Oval 24"/>
          <p:cNvSpPr/>
          <p:nvPr/>
        </p:nvSpPr>
        <p:spPr>
          <a:xfrm>
            <a:off x="4406634" y="1811561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7458AF62-0908-421D-945E-9C0F57633DFF}"/>
              </a:ext>
            </a:extLst>
          </p:cNvPr>
          <p:cNvSpPr/>
          <p:nvPr/>
        </p:nvSpPr>
        <p:spPr>
          <a:xfrm>
            <a:off x="6760482" y="209692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B932E4-BB1E-4C3A-A691-038A7813D186}"/>
              </a:ext>
            </a:extLst>
          </p:cNvPr>
          <p:cNvSpPr/>
          <p:nvPr/>
        </p:nvSpPr>
        <p:spPr>
          <a:xfrm>
            <a:off x="5151453" y="3080827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FF9006F9-2B8C-43A8-88B7-72D4B60E0D07}"/>
              </a:ext>
            </a:extLst>
          </p:cNvPr>
          <p:cNvSpPr/>
          <p:nvPr/>
        </p:nvSpPr>
        <p:spPr>
          <a:xfrm>
            <a:off x="6821573" y="37218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9F76DEF-551C-4FAA-A27C-DABC19D3CEBD}"/>
              </a:ext>
            </a:extLst>
          </p:cNvPr>
          <p:cNvSpPr txBox="1"/>
          <p:nvPr/>
        </p:nvSpPr>
        <p:spPr>
          <a:xfrm>
            <a:off x="5942100" y="310374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A1AAAF2-4E28-468E-88A3-BBB519DEA2E0}"/>
              </a:ext>
            </a:extLst>
          </p:cNvPr>
          <p:cNvSpPr txBox="1"/>
          <p:nvPr/>
        </p:nvSpPr>
        <p:spPr>
          <a:xfrm>
            <a:off x="6756745" y="393218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9DF6C92-8421-4F2D-BA69-53E586FC8D9A}"/>
              </a:ext>
            </a:extLst>
          </p:cNvPr>
          <p:cNvSpPr txBox="1"/>
          <p:nvPr/>
        </p:nvSpPr>
        <p:spPr>
          <a:xfrm>
            <a:off x="4941954" y="40018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D4BECC7-9E2A-43AF-8FF7-77B87FE1E296}"/>
              </a:ext>
            </a:extLst>
          </p:cNvPr>
          <p:cNvSpPr txBox="1"/>
          <p:nvPr/>
        </p:nvSpPr>
        <p:spPr>
          <a:xfrm>
            <a:off x="3885764" y="28463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2877ABE-1589-4D09-B83A-260E79A2074A}"/>
              </a:ext>
            </a:extLst>
          </p:cNvPr>
          <p:cNvSpPr txBox="1"/>
          <p:nvPr/>
        </p:nvSpPr>
        <p:spPr>
          <a:xfrm>
            <a:off x="1966085" y="20209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C2E084C-AA57-4C0A-B7E0-7E0F0415BA7D}"/>
              </a:ext>
            </a:extLst>
          </p:cNvPr>
          <p:cNvSpPr txBox="1"/>
          <p:nvPr/>
        </p:nvSpPr>
        <p:spPr>
          <a:xfrm>
            <a:off x="2465141" y="33605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FDF5FC5-0964-4ACE-AD59-B82E38802329}"/>
              </a:ext>
            </a:extLst>
          </p:cNvPr>
          <p:cNvSpPr txBox="1"/>
          <p:nvPr/>
        </p:nvSpPr>
        <p:spPr>
          <a:xfrm>
            <a:off x="2799541" y="248001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BEF96EE-1A30-48EB-864C-F5275635D3BB}"/>
              </a:ext>
            </a:extLst>
          </p:cNvPr>
          <p:cNvSpPr txBox="1"/>
          <p:nvPr/>
        </p:nvSpPr>
        <p:spPr>
          <a:xfrm>
            <a:off x="1713746" y="31971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8DBF60-E3B9-4DD0-AE2A-EF312EB52605}"/>
              </a:ext>
            </a:extLst>
          </p:cNvPr>
          <p:cNvSpPr txBox="1"/>
          <p:nvPr/>
        </p:nvSpPr>
        <p:spPr>
          <a:xfrm>
            <a:off x="4591178" y="19830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6BD739A-A592-462B-B714-053DE47BE193}"/>
              </a:ext>
            </a:extLst>
          </p:cNvPr>
          <p:cNvSpPr txBox="1"/>
          <p:nvPr/>
        </p:nvSpPr>
        <p:spPr>
          <a:xfrm>
            <a:off x="6756730" y="185699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146D3E8-7383-4324-8537-E5463B2C2C4F}"/>
              </a:ext>
            </a:extLst>
          </p:cNvPr>
          <p:cNvSpPr txBox="1"/>
          <p:nvPr/>
        </p:nvSpPr>
        <p:spPr>
          <a:xfrm>
            <a:off x="8835307" y="209275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2440334" y="4672452"/>
            <a:ext cx="72927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9,10,11b:	Automated action to make change in RAN (O1)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F160024-80B7-400B-ABC7-ED32AF4ABA29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256208" y="3163642"/>
            <a:ext cx="2238759" cy="4833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C12EB004-1D0D-41A8-8B47-B895F7E3CBE2}"/>
              </a:ext>
            </a:extLst>
          </p:cNvPr>
          <p:cNvSpPr/>
          <p:nvPr/>
        </p:nvSpPr>
        <p:spPr>
          <a:xfrm>
            <a:off x="6786523" y="2514047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Arrow: Curved Left 67">
            <a:extLst>
              <a:ext uri="{FF2B5EF4-FFF2-40B4-BE49-F238E27FC236}">
                <a16:creationId xmlns:a16="http://schemas.microsoft.com/office/drawing/2014/main" id="{69F8FDBD-09DE-44D2-9981-81F23D3F53D8}"/>
              </a:ext>
            </a:extLst>
          </p:cNvPr>
          <p:cNvSpPr/>
          <p:nvPr/>
        </p:nvSpPr>
        <p:spPr>
          <a:xfrm rot="11062971">
            <a:off x="5526904" y="2350601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DCBD1-ABBB-4AB5-B22D-62F81A66ECD6}"/>
              </a:ext>
            </a:extLst>
          </p:cNvPr>
          <p:cNvSpPr txBox="1"/>
          <p:nvPr/>
        </p:nvSpPr>
        <p:spPr>
          <a:xfrm>
            <a:off x="5917517" y="2367947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3AD066-773F-40F4-ABC0-B2C338CA34A5}"/>
              </a:ext>
            </a:extLst>
          </p:cNvPr>
          <p:cNvSpPr txBox="1"/>
          <p:nvPr/>
        </p:nvSpPr>
        <p:spPr>
          <a:xfrm>
            <a:off x="8263222" y="2392207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4D3CFC-5CD7-4028-9B85-9220DE61DAE5}"/>
              </a:ext>
            </a:extLst>
          </p:cNvPr>
          <p:cNvSpPr txBox="1"/>
          <p:nvPr/>
        </p:nvSpPr>
        <p:spPr>
          <a:xfrm>
            <a:off x="8089517" y="3478236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C341C7-9FEC-55F5-DA74-947782A94237}"/>
              </a:ext>
            </a:extLst>
          </p:cNvPr>
          <p:cNvSpPr txBox="1"/>
          <p:nvPr/>
        </p:nvSpPr>
        <p:spPr>
          <a:xfrm>
            <a:off x="10171499" y="349870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80F977-4751-4EFF-9218-213A20F14FAA}"/>
              </a:ext>
            </a:extLst>
          </p:cNvPr>
          <p:cNvSpPr txBox="1"/>
          <p:nvPr/>
        </p:nvSpPr>
        <p:spPr>
          <a:xfrm>
            <a:off x="10582543" y="3662875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</p:spTree>
    <p:extLst>
      <p:ext uri="{BB962C8B-B14F-4D97-AF65-F5344CB8AC3E}">
        <p14:creationId xmlns:p14="http://schemas.microsoft.com/office/powerpoint/2010/main" val="263249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id="{3B6BB13C-856D-F62E-EB39-9A1ED5248096}"/>
              </a:ext>
            </a:extLst>
          </p:cNvPr>
          <p:cNvSpPr/>
          <p:nvPr/>
        </p:nvSpPr>
        <p:spPr>
          <a:xfrm>
            <a:off x="10065007" y="2648560"/>
            <a:ext cx="1428505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22" y="42026"/>
            <a:ext cx="11688370" cy="1067652"/>
          </a:xfrm>
        </p:spPr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9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1014204" y="4672452"/>
            <a:ext cx="72266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9,10,11b,11c:	Automated action to make change in RAN (O1 and A1)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2611949" y="1307287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F7A83C8-4E20-4773-8F11-332DEDEFAC70}"/>
              </a:ext>
            </a:extLst>
          </p:cNvPr>
          <p:cNvSpPr/>
          <p:nvPr/>
        </p:nvSpPr>
        <p:spPr>
          <a:xfrm>
            <a:off x="999604" y="2453714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7343381" y="2067198"/>
            <a:ext cx="1239287" cy="7577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5168620" y="1727150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 rot="1565086">
            <a:off x="8796585" y="302091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4493502" y="3860461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8546679" y="2597567"/>
            <a:ext cx="1462695" cy="777022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7369419" y="3340833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544DDF-290C-4320-A799-8FC6993D2EE2}"/>
              </a:ext>
            </a:extLst>
          </p:cNvPr>
          <p:cNvSpPr/>
          <p:nvPr/>
        </p:nvSpPr>
        <p:spPr>
          <a:xfrm>
            <a:off x="1143890" y="3544580"/>
            <a:ext cx="571710" cy="58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73" name="Flowchart: Magnetic Disk 72">
            <a:extLst>
              <a:ext uri="{FF2B5EF4-FFF2-40B4-BE49-F238E27FC236}">
                <a16:creationId xmlns:a16="http://schemas.microsoft.com/office/drawing/2014/main" id="{33205A80-4D40-4B7B-AD9F-C17AA27F3B06}"/>
              </a:ext>
            </a:extLst>
          </p:cNvPr>
          <p:cNvSpPr/>
          <p:nvPr/>
        </p:nvSpPr>
        <p:spPr>
          <a:xfrm>
            <a:off x="1567136" y="398383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3607792" y="1794360"/>
            <a:ext cx="1560828" cy="16299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3499520" y="4063103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155456" y="1861126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462834" y="1675704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093655" y="1159869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131555" y="1483169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465565" y="130018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462834" y="98403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3607792" y="1628312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2744809" y="2836855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3017992" y="2281433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2569860" y="2902879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3507371" y="3702820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stCxn id="66" idx="1"/>
            <a:endCxn id="67" idx="3"/>
          </p:cNvCxnSpPr>
          <p:nvPr/>
        </p:nvCxnSpPr>
        <p:spPr>
          <a:xfrm flipH="1" flipV="1">
            <a:off x="6015992" y="1957355"/>
            <a:ext cx="1327389" cy="48874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6269571" y="3662335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5419294" y="3545895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3594611" y="2025731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D0871C6-7A78-4B0D-B0AC-D7458D91649C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 flipV="1">
            <a:off x="1832193" y="1794360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929FDEE-5AAB-4B35-96D2-C0CDECA4C0B9}"/>
              </a:ext>
            </a:extLst>
          </p:cNvPr>
          <p:cNvCxnSpPr>
            <a:cxnSpLocks/>
            <a:stCxn id="72" idx="0"/>
            <a:endCxn id="65" idx="2"/>
          </p:cNvCxnSpPr>
          <p:nvPr/>
        </p:nvCxnSpPr>
        <p:spPr>
          <a:xfrm flipH="1" flipV="1">
            <a:off x="1415899" y="3055691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3270511" y="2292518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10D992E5-5426-4C28-85AD-ED3376A6601E}"/>
              </a:ext>
            </a:extLst>
          </p:cNvPr>
          <p:cNvCxnSpPr>
            <a:cxnSpLocks/>
            <a:stCxn id="88" idx="1"/>
            <a:endCxn id="65" idx="3"/>
          </p:cNvCxnSpPr>
          <p:nvPr/>
        </p:nvCxnSpPr>
        <p:spPr>
          <a:xfrm flipH="1" flipV="1">
            <a:off x="1832193" y="2754703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8253473" y="3543090"/>
            <a:ext cx="1800275" cy="198689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1381195">
            <a:off x="8445685" y="344136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885319" y="13625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9186050" y="3972326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4281086" y="178205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6542666" y="208690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5030228" y="313167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6696025" y="3692334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6344214" y="317460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6631197" y="390267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4816406" y="397232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3760216" y="281686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C599FBB-0F41-4B71-B36D-CB22C84C7FEB}"/>
              </a:ext>
            </a:extLst>
          </p:cNvPr>
          <p:cNvSpPr txBox="1"/>
          <p:nvPr/>
        </p:nvSpPr>
        <p:spPr>
          <a:xfrm>
            <a:off x="1840537" y="19914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3961FD4-5B5A-4C33-B160-0B6EBCD046BF}"/>
              </a:ext>
            </a:extLst>
          </p:cNvPr>
          <p:cNvSpPr txBox="1"/>
          <p:nvPr/>
        </p:nvSpPr>
        <p:spPr>
          <a:xfrm>
            <a:off x="2339593" y="33310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2673993" y="24505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C4B95D-647F-4C4F-8470-6750DAC00CE7}"/>
              </a:ext>
            </a:extLst>
          </p:cNvPr>
          <p:cNvSpPr txBox="1"/>
          <p:nvPr/>
        </p:nvSpPr>
        <p:spPr>
          <a:xfrm>
            <a:off x="1588198" y="31676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4221942" y="19279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6485934" y="182653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7E90463-E048-4605-B225-862C9F511840}"/>
              </a:ext>
            </a:extLst>
          </p:cNvPr>
          <p:cNvSpPr txBox="1"/>
          <p:nvPr/>
        </p:nvSpPr>
        <p:spPr>
          <a:xfrm>
            <a:off x="8576319" y="25196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stCxn id="134" idx="1"/>
          </p:cNvCxnSpPr>
          <p:nvPr/>
        </p:nvCxnSpPr>
        <p:spPr>
          <a:xfrm flipH="1" flipV="1">
            <a:off x="8537946" y="2265293"/>
            <a:ext cx="1598450" cy="80072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183481" y="2199200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490859" y="2013778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2BE51EF-90A9-4338-A861-D2A075183896}"/>
              </a:ext>
            </a:extLst>
          </p:cNvPr>
          <p:cNvSpPr txBox="1"/>
          <p:nvPr/>
        </p:nvSpPr>
        <p:spPr>
          <a:xfrm rot="1530245">
            <a:off x="9157009" y="2250040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O-RAN 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 rot="1193673">
            <a:off x="8628758" y="2303935"/>
            <a:ext cx="1104407" cy="28432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prstClr val="black"/>
                </a:solidFill>
              </a:rPr>
              <a:t>A1 Policy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E97CBB4-64FC-4360-8861-1BEF2BD0CA16}"/>
              </a:ext>
            </a:extLst>
          </p:cNvPr>
          <p:cNvSpPr txBox="1"/>
          <p:nvPr/>
        </p:nvSpPr>
        <p:spPr>
          <a:xfrm>
            <a:off x="8638038" y="195857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11c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152019" y="2443678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157714" y="2076123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5198324" y="3209910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6594957" y="2544531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5335338" y="2381085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5725951" y="2398431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8336127" y="37935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7849424" y="354893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3076153" y="18518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0640955-27AE-867A-193C-75562C71742A}"/>
              </a:ext>
            </a:extLst>
          </p:cNvPr>
          <p:cNvSpPr txBox="1"/>
          <p:nvPr/>
        </p:nvSpPr>
        <p:spPr>
          <a:xfrm>
            <a:off x="10136396" y="2912124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959FCD5-946A-98F3-8545-4D013A01FD7E}"/>
              </a:ext>
            </a:extLst>
          </p:cNvPr>
          <p:cNvSpPr txBox="1"/>
          <p:nvPr/>
        </p:nvSpPr>
        <p:spPr>
          <a:xfrm>
            <a:off x="10147077" y="3282233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182E99D2-B7DC-7F80-869F-67E9C3BB8AD1}"/>
              </a:ext>
            </a:extLst>
          </p:cNvPr>
          <p:cNvSpPr txBox="1"/>
          <p:nvPr/>
        </p:nvSpPr>
        <p:spPr>
          <a:xfrm>
            <a:off x="11578105" y="599589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7FFE198-0A65-60B7-0BB9-1CA23C8E127C}"/>
              </a:ext>
            </a:extLst>
          </p:cNvPr>
          <p:cNvSpPr txBox="1"/>
          <p:nvPr/>
        </p:nvSpPr>
        <p:spPr>
          <a:xfrm>
            <a:off x="10708968" y="3485737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253FEA2-4936-FDDE-B453-C4AD68D555BD}"/>
              </a:ext>
            </a:extLst>
          </p:cNvPr>
          <p:cNvSpPr txBox="1"/>
          <p:nvPr/>
        </p:nvSpPr>
        <p:spPr>
          <a:xfrm rot="596066">
            <a:off x="8117285" y="2901530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37B3BF5-2619-99CD-1C92-DED904BABCCB}"/>
              </a:ext>
            </a:extLst>
          </p:cNvPr>
          <p:cNvSpPr txBox="1"/>
          <p:nvPr/>
        </p:nvSpPr>
        <p:spPr>
          <a:xfrm>
            <a:off x="10684984" y="3027764"/>
            <a:ext cx="83548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RAN App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623DEF9-A327-EC33-12D8-193E333D029D}"/>
              </a:ext>
            </a:extLst>
          </p:cNvPr>
          <p:cNvSpPr txBox="1"/>
          <p:nvPr/>
        </p:nvSpPr>
        <p:spPr>
          <a:xfrm>
            <a:off x="5144760" y="198957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D41EDEC-5A49-5F31-0EF2-C9819E34C673}"/>
              </a:ext>
            </a:extLst>
          </p:cNvPr>
          <p:cNvSpPr txBox="1"/>
          <p:nvPr/>
        </p:nvSpPr>
        <p:spPr>
          <a:xfrm>
            <a:off x="7646899" y="259756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79A9041-5D0F-0CFB-A731-637CA1077652}"/>
              </a:ext>
            </a:extLst>
          </p:cNvPr>
          <p:cNvSpPr txBox="1"/>
          <p:nvPr/>
        </p:nvSpPr>
        <p:spPr>
          <a:xfrm>
            <a:off x="11054462" y="2620552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36E1741-239F-2700-85A9-B11A4D029A81}"/>
              </a:ext>
            </a:extLst>
          </p:cNvPr>
          <p:cNvSpPr txBox="1"/>
          <p:nvPr/>
        </p:nvSpPr>
        <p:spPr>
          <a:xfrm>
            <a:off x="8582668" y="489210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976E337-A8D4-0FD2-EC36-EF70986F405D}"/>
              </a:ext>
            </a:extLst>
          </p:cNvPr>
          <p:cNvSpPr txBox="1"/>
          <p:nvPr/>
        </p:nvSpPr>
        <p:spPr>
          <a:xfrm>
            <a:off x="9010367" y="4876054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Changes needed to support </a:t>
            </a:r>
            <a:br>
              <a:rPr lang="en-US" sz="1600" dirty="0"/>
            </a:br>
            <a:r>
              <a:rPr lang="en-US" sz="1600" dirty="0"/>
              <a:t>A1 based SON action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203BB5E-C476-B32B-B06B-7B90F95F394A}"/>
              </a:ext>
            </a:extLst>
          </p:cNvPr>
          <p:cNvSpPr txBox="1"/>
          <p:nvPr/>
        </p:nvSpPr>
        <p:spPr>
          <a:xfrm>
            <a:off x="6265156" y="403833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B591353-D64B-3D35-AA4A-E90DB3F16971}"/>
              </a:ext>
            </a:extLst>
          </p:cNvPr>
          <p:cNvSpPr txBox="1"/>
          <p:nvPr/>
        </p:nvSpPr>
        <p:spPr>
          <a:xfrm>
            <a:off x="4416212" y="412816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5E7EBC1-033C-7500-B39A-3CAE6316C5B2}"/>
              </a:ext>
            </a:extLst>
          </p:cNvPr>
          <p:cNvSpPr txBox="1"/>
          <p:nvPr/>
        </p:nvSpPr>
        <p:spPr>
          <a:xfrm>
            <a:off x="8582668" y="554494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1427074-A4A0-CED4-8485-620DDEA00B53}"/>
              </a:ext>
            </a:extLst>
          </p:cNvPr>
          <p:cNvSpPr txBox="1"/>
          <p:nvPr/>
        </p:nvSpPr>
        <p:spPr>
          <a:xfrm>
            <a:off x="8980703" y="5512930"/>
            <a:ext cx="2877627" cy="5576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Carry over CM update work</a:t>
            </a:r>
            <a:br>
              <a:rPr lang="en-US" sz="1600" dirty="0"/>
            </a:br>
            <a:r>
              <a:rPr lang="en-US" sz="1600" dirty="0"/>
              <a:t>to fully support A1</a:t>
            </a:r>
          </a:p>
        </p:txBody>
      </p:sp>
    </p:spTree>
    <p:extLst>
      <p:ext uri="{BB962C8B-B14F-4D97-AF65-F5344CB8AC3E}">
        <p14:creationId xmlns:p14="http://schemas.microsoft.com/office/powerpoint/2010/main" val="3177749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141747</TotalTime>
  <Words>2713</Words>
  <Application>Microsoft Office PowerPoint</Application>
  <PresentationFormat>Widescreen</PresentationFormat>
  <Paragraphs>664</Paragraphs>
  <Slides>22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.AppleSystemUIFont</vt:lpstr>
      <vt:lpstr>Arial</vt:lpstr>
      <vt:lpstr>Arial Narrow</vt:lpstr>
      <vt:lpstr>ATT Aleck Sans</vt:lpstr>
      <vt:lpstr>Calibri</vt:lpstr>
      <vt:lpstr>Calibri Light</vt:lpstr>
      <vt:lpstr>Intel Clear Light</vt:lpstr>
      <vt:lpstr>Wingdings</vt:lpstr>
      <vt:lpstr>Office Theme</vt:lpstr>
      <vt:lpstr>1_Office Theme</vt:lpstr>
      <vt:lpstr>2_Office Theme</vt:lpstr>
      <vt:lpstr>3_Office Theme</vt:lpstr>
      <vt:lpstr>Package</vt:lpstr>
      <vt:lpstr>OOF-SON: 5G Self-Organizing Network (SON) using ONAP Optimization Framework (OOF): Release 11 Kohn</vt:lpstr>
      <vt:lpstr>Roadmap</vt:lpstr>
      <vt:lpstr>ONAP-based SON: O-RAN O1 focus (Rel.3 – Rel.10)</vt:lpstr>
      <vt:lpstr>ONAP / O-RAN Control Loops</vt:lpstr>
      <vt:lpstr>ONAP / O-RAN Control Loops</vt:lpstr>
      <vt:lpstr>ONAP-based SON: O-RAN O1 focus (Rel.3 – Rel.10)</vt:lpstr>
      <vt:lpstr>ONAP-based SON: Target - with O-RAN O1, A1, O2</vt:lpstr>
      <vt:lpstr>ONAP SON Use Case – Control Loop with O1 (Rel 3-10)</vt:lpstr>
      <vt:lpstr>ONAP SON Use Case – Control Loop with O1 &amp; A1 (Rel 11)</vt:lpstr>
      <vt:lpstr>A1 Termination &amp; RAN App are different Modules</vt:lpstr>
      <vt:lpstr> Kafka Message Format  </vt:lpstr>
      <vt:lpstr>Current RAN-Sim - support for O1-based config </vt:lpstr>
      <vt:lpstr>Enhancing RAN-Sim to support both O1 and A1</vt:lpstr>
      <vt:lpstr>A1 Functions in ONAP / OSC</vt:lpstr>
      <vt:lpstr>SON Use Case: O1 and A1 based action</vt:lpstr>
      <vt:lpstr>High-level options for A1 based action</vt:lpstr>
      <vt:lpstr>ONAP SON Use Case – Control Loop with O1 &amp; A1 (Rel 11)</vt:lpstr>
      <vt:lpstr>Requirements</vt:lpstr>
      <vt:lpstr>SON Use Case: O1 and A1 based action</vt:lpstr>
      <vt:lpstr>ONAP Component Impacts for Kohn release</vt:lpstr>
      <vt:lpstr>Summary of Requirements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2345</cp:revision>
  <cp:lastPrinted>2017-12-06T19:47:24Z</cp:lastPrinted>
  <dcterms:created xsi:type="dcterms:W3CDTF">2017-02-27T16:23:08Z</dcterms:created>
  <dcterms:modified xsi:type="dcterms:W3CDTF">2022-05-20T12:13:54Z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