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31" autoAdjust="0"/>
    <p:restoredTop sz="96000"/>
  </p:normalViewPr>
  <p:slideViewPr>
    <p:cSldViewPr snapToGrid="0" snapToObjects="1">
      <p:cViewPr>
        <p:scale>
          <a:sx n="100" d="100"/>
          <a:sy n="100" d="100"/>
        </p:scale>
        <p:origin x="55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23CD2-3D19-2545-8328-6A5843C518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97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ONAP  OF - Homing API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 Aug 21,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7180713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OF-HAS: API </a:t>
            </a:r>
            <a:r>
              <a:rPr lang="en-US" dirty="0"/>
              <a:t>Dependencies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597153" y="4550782"/>
            <a:ext cx="1111169" cy="416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A&amp;AI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54683" y="4586650"/>
            <a:ext cx="1111169" cy="416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SDNC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57555" y="2735486"/>
            <a:ext cx="1111169" cy="416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OF-HAS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54683" y="1587595"/>
            <a:ext cx="1111169" cy="416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07377" y="4563141"/>
            <a:ext cx="1277073" cy="4199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SDC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0943" y="4550782"/>
            <a:ext cx="1446836" cy="6211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Policy Framework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Curved Connector 13"/>
          <p:cNvCxnSpPr>
            <a:stCxn id="7" idx="2"/>
            <a:endCxn id="10" idx="0"/>
          </p:cNvCxnSpPr>
          <p:nvPr/>
        </p:nvCxnSpPr>
        <p:spPr>
          <a:xfrm rot="16200000" flipH="1">
            <a:off x="5799446" y="2165867"/>
            <a:ext cx="1398608" cy="3371221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>
            <a:stCxn id="8" idx="2"/>
            <a:endCxn id="7" idx="0"/>
          </p:cNvCxnSpPr>
          <p:nvPr/>
        </p:nvCxnSpPr>
        <p:spPr>
          <a:xfrm rot="16200000" flipH="1">
            <a:off x="4446103" y="2368448"/>
            <a:ext cx="731203" cy="2872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75505" y="4560427"/>
            <a:ext cx="1111169" cy="416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DCAE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78010" y="1583407"/>
            <a:ext cx="1111169" cy="416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APP-C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0" name="Curved Connector 429"/>
          <p:cNvCxnSpPr>
            <a:stCxn id="7" idx="2"/>
            <a:endCxn id="5" idx="0"/>
          </p:cNvCxnSpPr>
          <p:nvPr/>
        </p:nvCxnSpPr>
        <p:spPr>
          <a:xfrm rot="5400000">
            <a:off x="3283635" y="3021277"/>
            <a:ext cx="1398608" cy="1660402"/>
          </a:xfrm>
          <a:prstGeom prst="curvedConnector3">
            <a:avLst>
              <a:gd name="adj1" fmla="val 50000"/>
            </a:avLst>
          </a:prstGeom>
          <a:ln cmpd="sng"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Curved Connector 434"/>
          <p:cNvCxnSpPr>
            <a:stCxn id="7" idx="2"/>
            <a:endCxn id="17" idx="0"/>
          </p:cNvCxnSpPr>
          <p:nvPr/>
        </p:nvCxnSpPr>
        <p:spPr>
          <a:xfrm rot="5400000">
            <a:off x="2367989" y="2115275"/>
            <a:ext cx="1408253" cy="3482050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Curved Connector 437"/>
          <p:cNvCxnSpPr>
            <a:stCxn id="18" idx="2"/>
            <a:endCxn id="7" idx="0"/>
          </p:cNvCxnSpPr>
          <p:nvPr/>
        </p:nvCxnSpPr>
        <p:spPr>
          <a:xfrm rot="5400000">
            <a:off x="5255673" y="1557563"/>
            <a:ext cx="735391" cy="1620455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Rectangle 443"/>
          <p:cNvSpPr/>
          <p:nvPr/>
        </p:nvSpPr>
        <p:spPr>
          <a:xfrm>
            <a:off x="2586493" y="1586342"/>
            <a:ext cx="1111169" cy="416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VF-C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45" name="Curved Connector 444"/>
          <p:cNvCxnSpPr>
            <a:stCxn id="444" idx="2"/>
            <a:endCxn id="7" idx="0"/>
          </p:cNvCxnSpPr>
          <p:nvPr/>
        </p:nvCxnSpPr>
        <p:spPr>
          <a:xfrm rot="16200000" flipH="1">
            <a:off x="3611381" y="1533727"/>
            <a:ext cx="732456" cy="1671062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Rectangle 447"/>
          <p:cNvSpPr/>
          <p:nvPr/>
        </p:nvSpPr>
        <p:spPr>
          <a:xfrm>
            <a:off x="9623011" y="4547488"/>
            <a:ext cx="1277073" cy="4199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MultiCloud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49" name="Curved Connector 448"/>
          <p:cNvCxnSpPr>
            <a:stCxn id="7" idx="2"/>
            <a:endCxn id="448" idx="0"/>
          </p:cNvCxnSpPr>
          <p:nvPr/>
        </p:nvCxnSpPr>
        <p:spPr>
          <a:xfrm rot="16200000" flipH="1">
            <a:off x="6839687" y="1125627"/>
            <a:ext cx="1395314" cy="5448408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urved Connector 534"/>
          <p:cNvCxnSpPr>
            <a:stCxn id="7" idx="2"/>
            <a:endCxn id="9" idx="0"/>
          </p:cNvCxnSpPr>
          <p:nvPr/>
        </p:nvCxnSpPr>
        <p:spPr>
          <a:xfrm rot="16200000" flipH="1">
            <a:off x="4924044" y="3041270"/>
            <a:ext cx="1410967" cy="1632774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urved Connector 538"/>
          <p:cNvCxnSpPr>
            <a:stCxn id="7" idx="2"/>
            <a:endCxn id="6" idx="0"/>
          </p:cNvCxnSpPr>
          <p:nvPr/>
        </p:nvCxnSpPr>
        <p:spPr>
          <a:xfrm rot="5400000">
            <a:off x="4094466" y="3867976"/>
            <a:ext cx="1434476" cy="2872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>
            <a:off x="7637756" y="1858098"/>
            <a:ext cx="501518" cy="2991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418674" y="1652745"/>
            <a:ext cx="2408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Potential Dependencies</a:t>
            </a:r>
            <a:endParaRPr lang="en-US"/>
          </a:p>
        </p:txBody>
      </p:sp>
      <p:cxnSp>
        <p:nvCxnSpPr>
          <p:cNvPr id="27" name="Curved Connector 26"/>
          <p:cNvCxnSpPr/>
          <p:nvPr/>
        </p:nvCxnSpPr>
        <p:spPr>
          <a:xfrm>
            <a:off x="7637756" y="2353643"/>
            <a:ext cx="501518" cy="2991"/>
          </a:xfrm>
          <a:prstGeom prst="curvedConnector3">
            <a:avLst>
              <a:gd name="adj1" fmla="val 50000"/>
            </a:avLst>
          </a:prstGeom>
          <a:ln>
            <a:solidFill>
              <a:srgbClr val="0070C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418674" y="2148290"/>
            <a:ext cx="30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Existing/current Dependencies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8013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557" y="168356"/>
            <a:ext cx="10515600" cy="779912"/>
          </a:xfrm>
        </p:spPr>
        <p:txBody>
          <a:bodyPr/>
          <a:lstStyle/>
          <a:p>
            <a:r>
              <a:rPr lang="en-US" dirty="0" smtClean="0"/>
              <a:t>API - Incoming Dependency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583557" y="2142100"/>
          <a:ext cx="11343190" cy="302514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68638"/>
                <a:gridCol w="3906544"/>
                <a:gridCol w="1535732"/>
                <a:gridCol w="1363638"/>
                <a:gridCol w="2268638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API Name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API Description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API Definition Date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API Delivery date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API Definition link (i.e.swagger)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A&amp;AI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API to pull</a:t>
                      </a:r>
                      <a:r>
                        <a:rPr lang="en-US" sz="1200" baseline="0" dirty="0" smtClean="0">
                          <a:effectLst/>
                          <a:latin typeface="Times New Roman" charset="0"/>
                          <a:ea typeface="Times New Roman" charset="0"/>
                        </a:rPr>
                        <a:t> cloud sites and existing service instance locations.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SDNC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API to check</a:t>
                      </a:r>
                      <a:r>
                        <a:rPr lang="en-US" sz="1200" baseline="0" dirty="0" smtClean="0">
                          <a:effectLst/>
                          <a:latin typeface="Times New Roman" charset="0"/>
                          <a:ea typeface="Times New Roman" charset="0"/>
                        </a:rPr>
                        <a:t> capacity of existing service instances, and sites.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MULTICLOUD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VIM Management-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resource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consumption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Tenant Management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-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List tenants,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Get Limits of tenant</a:t>
                      </a:r>
                      <a:r>
                        <a:rPr lang="en-US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/>
                      </a:r>
                      <a:br>
                        <a:rPr lang="en-US" sz="12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</a:b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VM Lifecycle management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-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List VM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Flavor Management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-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List flavor</a:t>
                      </a:r>
                    </a:p>
                    <a:p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VIM type</a:t>
                      </a:r>
                      <a:r>
                        <a:rPr lang="en-US" sz="12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- </a:t>
                      </a:r>
                      <a:r>
                        <a:rPr lang="en-US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List all supported VIM/Cloud type and version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POLICY FRAMEWORK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dirty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Policy Query </a:t>
                      </a: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API </a:t>
                      </a:r>
                      <a:r>
                        <a:rPr lang="mr-IN" sz="12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–</a:t>
                      </a:r>
                      <a:r>
                        <a:rPr lang="en-US" sz="1200" baseline="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retrieve homing policies for the service components </a:t>
                      </a: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during runtime.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3500" marR="63500" marT="44450" marB="44450"/>
                </a:tc>
                <a:tc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63500" marR="63500" marT="44450" marB="4445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DCAE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3500" marR="63500" marT="44450" marB="44450"/>
                </a:tc>
                <a:tc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63500" marR="63500" marT="44450" marB="4445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SDC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dirty="0"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3500" marR="63500" marT="44450" marB="44450"/>
                </a:tc>
                <a:tc>
                  <a:txBody>
                    <a:bodyPr/>
                    <a:lstStyle/>
                    <a:p>
                      <a:pPr algn="l" fontAlgn="t"/>
                      <a:endParaRPr lang="en-US" dirty="0">
                        <a:effectLst/>
                      </a:endParaRPr>
                    </a:p>
                  </a:txBody>
                  <a:tcPr marL="63500" marR="63500" marT="44450" marB="4445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83557" y="1493918"/>
            <a:ext cx="11343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/>
                <a:latin typeface="Times New Roman" charset="0"/>
                <a:ea typeface="Times New Roman" charset="0"/>
              </a:rPr>
              <a:t>API this release is expecting from other releases.</a:t>
            </a:r>
            <a:endParaRPr lang="en-US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3588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98494" y="1739165"/>
            <a:ext cx="101471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GET </a:t>
            </a:r>
            <a:r>
              <a:rPr lang="en-US" sz="1200" dirty="0"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api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aai-cloudInfrastructure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/v1/cloud-regions</a:t>
            </a:r>
          </a:p>
          <a:p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GET /</a:t>
            </a:r>
            <a:r>
              <a:rPr lang="en-US" sz="12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api</a:t>
            </a:r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en-US" sz="12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aai-cloudInfrastructure</a:t>
            </a:r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/v1/cloud-regions/cloud-region/{cloud-owner}/{cloud-region-id}</a:t>
            </a:r>
            <a:endParaRPr 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98494" y="2362289"/>
            <a:ext cx="29919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GET /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api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aai-vnfm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/v1/</a:t>
            </a:r>
            <a:r>
              <a:rPr lang="en-US" sz="1200" dirty="0" err="1" smtClean="0">
                <a:latin typeface="Times New Roman" charset="0"/>
                <a:ea typeface="Times New Roman" charset="0"/>
                <a:cs typeface="Times New Roman" charset="0"/>
              </a:rPr>
              <a:t>vnfms</a:t>
            </a:r>
            <a:endParaRPr lang="en-US" sz="1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GET /</a:t>
            </a:r>
            <a:r>
              <a:rPr lang="en-US" sz="12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api</a:t>
            </a:r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en-US" sz="12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aai-vnfm</a:t>
            </a:r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/v1/</a:t>
            </a:r>
            <a:r>
              <a:rPr lang="en-US" sz="12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vnfms</a:t>
            </a:r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/</a:t>
            </a:r>
            <a:r>
              <a:rPr lang="en-US" sz="12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vnfm</a:t>
            </a:r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/{</a:t>
            </a:r>
            <a:r>
              <a:rPr lang="en-US" sz="12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vnfmId</a:t>
            </a:r>
            <a:r>
              <a:rPr lang="en-US" sz="12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961" y="1231070"/>
            <a:ext cx="304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example, API calls to A&amp;AI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94857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557" y="168356"/>
            <a:ext cx="10515600" cy="830712"/>
          </a:xfrm>
        </p:spPr>
        <p:txBody>
          <a:bodyPr/>
          <a:lstStyle/>
          <a:p>
            <a:r>
              <a:rPr lang="en-US" dirty="0" smtClean="0"/>
              <a:t>API - Outgoing Dependency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583557" y="2142100"/>
          <a:ext cx="11343190" cy="1478280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268638"/>
                <a:gridCol w="3906544"/>
                <a:gridCol w="1535732"/>
                <a:gridCol w="1363638"/>
                <a:gridCol w="2268638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API Name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API Description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API Definition Date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API Delivery date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API Definition link (i.e.swagger)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SO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API to get a </a:t>
                      </a:r>
                      <a:r>
                        <a:rPr lang="en-US" sz="1200" baseline="0" dirty="0" smtClean="0">
                          <a:effectLst/>
                          <a:latin typeface="Times New Roman" charset="0"/>
                          <a:ea typeface="Times New Roman" charset="0"/>
                        </a:rPr>
                        <a:t>homing solution given an input of decomposed service components (or demands), and the runtime order parameters that will assist in the homing decision. 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APP-C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 charset="0"/>
                          <a:ea typeface="Times New Roman" charset="0"/>
                        </a:rPr>
                        <a:t>VF-C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83557" y="1493918"/>
            <a:ext cx="11343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/>
                <a:latin typeface="Times New Roman" charset="0"/>
                <a:ea typeface="Times New Roman" charset="0"/>
              </a:rPr>
              <a:t>API this release is delivering to other releases.</a:t>
            </a:r>
            <a:endParaRPr lang="en-US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5211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Required inputs for homing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4961" y="1095902"/>
            <a:ext cx="3604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Runtime parameters: 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# Required Bandwidth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# Service ID</a:t>
            </a:r>
          </a:p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# Customer's preferred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location</a:t>
            </a:r>
            <a:endParaRPr lang="en-US" sz="20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4961" y="2601070"/>
            <a:ext cx="598128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# For each VNF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- inventories from which potential candidates can be fetched: </a:t>
            </a:r>
            <a:r>
              <a:rPr lang="en-US" sz="20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0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multicloud</a:t>
            </a:r>
            <a:endParaRPr lang="en-US" sz="20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What types of candidates to fetch: Existing instances, new cloud sites where a new instance could be spun up</a:t>
            </a:r>
          </a:p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- attributes by which to select initial candidates: </a:t>
            </a:r>
          </a:p>
          <a:p>
            <a:pPr fontAlgn="base"/>
            <a:r>
              <a:rPr lang="en-US" sz="2000" b="0" i="0" dirty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Opaque dictionary of </a:t>
            </a:r>
            <a:r>
              <a:rPr lang="en-US" sz="20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key,value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pairs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20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service_type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VFW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20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customer_id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customer_12345</a:t>
            </a:r>
            <a:endParaRPr lang="en-US" sz="20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    version: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x.y</a:t>
            </a:r>
            <a:endParaRPr lang="en-US" sz="20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0" y="1229659"/>
            <a:ext cx="51560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Constraints:</a:t>
            </a:r>
          </a:p>
          <a:p>
            <a:pPr fontAlgn="base"/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20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20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must be within 100 km of the customer</a:t>
            </a:r>
          </a:p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2000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can be deployed on an existing instance only if it has enough capacity. The constraint will call the capacity check API in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SDN-C</a:t>
            </a:r>
          </a:p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The </a:t>
            </a:r>
            <a:r>
              <a:rPr lang="en-US" sz="2000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sz="2000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must be deployed in the same country</a:t>
            </a:r>
          </a:p>
          <a:p>
            <a:pPr fontAlgn="base"/>
            <a:endParaRPr lang="en-US" sz="20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50869" y="3644207"/>
            <a:ext cx="49702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optimization:</a:t>
            </a: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Minimize the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 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between customer's preferred location and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and place the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as close as possible to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endParaRPr lang="en-US" sz="20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endParaRPr lang="en-US" sz="20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minimize {w1 *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distance_between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[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]  + w2 *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distance_between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[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customer_pref_loc</a:t>
            </a:r>
            <a:r>
              <a:rPr lang="en-US" sz="20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20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20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]}</a:t>
            </a:r>
            <a:endParaRPr lang="en-US" sz="2000" b="0" i="0" dirty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9696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homing policies for </a:t>
            </a:r>
            <a:r>
              <a:rPr lang="en-US" dirty="0" err="1" smtClean="0"/>
              <a:t>vFW</a:t>
            </a:r>
            <a:r>
              <a:rPr lang="en-US" dirty="0" smtClean="0"/>
              <a:t> and </a:t>
            </a:r>
            <a:r>
              <a:rPr lang="en-US" dirty="0" err="1" smtClean="0"/>
              <a:t>vDNS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8091" y="1141532"/>
            <a:ext cx="23766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Runtime parameters: 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# Required Bandwidth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BANDWIDTH: 10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UNIT: Mbps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# Service ID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SERVICE_ID: abc123</a:t>
            </a:r>
          </a:p>
        </p:txBody>
      </p:sp>
      <p:sp>
        <p:nvSpPr>
          <p:cNvPr id="5" name="Rectangle 4"/>
          <p:cNvSpPr/>
          <p:nvPr/>
        </p:nvSpPr>
        <p:spPr>
          <a:xfrm>
            <a:off x="2222205" y="2741970"/>
            <a:ext cx="301646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demands: #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-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inventory_provider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inventory_type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service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attributes:[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service_type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VFW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customer_id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customer_12345]</a:t>
            </a:r>
          </a:p>
          <a:p>
            <a:pPr fontAlgn="base"/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-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inventory_provider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multicloud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inventory_type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cloud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 -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inventory_provider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aai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inventory_type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service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  attributes: [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service_type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VFW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   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customer_id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customer_12345] </a:t>
            </a:r>
          </a:p>
        </p:txBody>
      </p:sp>
      <p:sp>
        <p:nvSpPr>
          <p:cNvPr id="6" name="Rectangle 5"/>
          <p:cNvSpPr/>
          <p:nvPr/>
        </p:nvSpPr>
        <p:spPr>
          <a:xfrm>
            <a:off x="2649424" y="1141532"/>
            <a:ext cx="2376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locations: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# Customer's preferred location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customer_pref_loc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{</a:t>
            </a:r>
            <a:r>
              <a:rPr lang="mr-IN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"</a:t>
            </a:r>
            <a:r>
              <a:rPr lang="mr-IN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latitude</a:t>
            </a:r>
            <a:r>
              <a:rPr lang="mr-IN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": "41.7636"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mr-IN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"</a:t>
            </a:r>
            <a:r>
              <a:rPr lang="mr-IN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longitude</a:t>
            </a:r>
            <a:r>
              <a:rPr lang="mr-IN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": "-88.1533"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}</a:t>
            </a:r>
          </a:p>
        </p:txBody>
      </p:sp>
      <p:sp>
        <p:nvSpPr>
          <p:cNvPr id="7" name="Rectangle 6"/>
          <p:cNvSpPr/>
          <p:nvPr/>
        </p:nvSpPr>
        <p:spPr>
          <a:xfrm>
            <a:off x="5238670" y="1141532"/>
            <a:ext cx="33132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Constraints: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#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must be within 100 km of the customer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constraint_vdns_customer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    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type: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distance_to_location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demands: [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]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properties: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distance: &lt; 100 km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location: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customer_pref_loc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38670" y="3122111"/>
            <a:ext cx="342610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 can be deployed on an existing instance only if it has enough capacity. The constraint will call the capacity check API in SDN-C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check_vfw_instances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type: 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instance_capacity</a:t>
            </a:r>
            <a:endParaRPr lang="en-US" sz="1400" b="0" i="0" dirty="0" smtClean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demands: [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]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properties: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controller: SDNC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request: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entity-type: service-instance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entity-id: {SERVICE_ID}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required-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bw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: {BANDWIDTH}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bw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-unit: {UNIT}</a:t>
            </a:r>
          </a:p>
          <a:p>
            <a:pPr fontAlgn="base"/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        </a:t>
            </a:r>
            <a:r>
              <a:rPr lang="en-US" sz="1400" b="0" i="0" dirty="0" err="1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vnf</a:t>
            </a:r>
            <a:r>
              <a:rPr lang="en-US" sz="1400" b="0" i="0" dirty="0" smtClean="0">
                <a:solidFill>
                  <a:srgbClr val="333333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-type: VFW</a:t>
            </a:r>
          </a:p>
        </p:txBody>
      </p:sp>
      <p:sp>
        <p:nvSpPr>
          <p:cNvPr id="3" name="Rectangle 2"/>
          <p:cNvSpPr/>
          <p:nvPr/>
        </p:nvSpPr>
        <p:spPr>
          <a:xfrm>
            <a:off x="8764501" y="1141532"/>
            <a:ext cx="32495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</a:t>
            </a:r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The </a:t>
            </a:r>
            <a:r>
              <a:rPr lang="en-US" sz="14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and </a:t>
            </a:r>
            <a:r>
              <a:rPr lang="en-US" sz="14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must be deployed in the same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country</a:t>
            </a:r>
            <a:endParaRPr lang="en-US" sz="14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colocation: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type: zone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demands: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[</a:t>
            </a:r>
            <a:r>
              <a:rPr lang="en-US" sz="14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4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vfw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]</a:t>
            </a:r>
            <a:endParaRPr lang="en-US" sz="14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properties: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qualifier: same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category: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country</a:t>
            </a:r>
            <a:endParaRPr lang="en-US" sz="1400" b="0" i="0" dirty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764502" y="3172857"/>
            <a:ext cx="32495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optimization: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# Minimize the distances between customer's preferred location and </a:t>
            </a:r>
            <a:r>
              <a:rPr lang="en-US" sz="14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en-US" sz="14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minimize: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sum: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- product: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-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1 # weight</a:t>
            </a:r>
            <a:endParaRPr lang="en-US" sz="14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-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{</a:t>
            </a:r>
            <a:r>
              <a:rPr lang="en-US" sz="1400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distance_between</a:t>
            </a:r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 [</a:t>
            </a:r>
            <a:r>
              <a:rPr lang="en-US" sz="14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vdns,vfw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]}</a:t>
            </a:r>
            <a:endParaRPr lang="en-US" sz="1400" dirty="0">
              <a:solidFill>
                <a:srgbClr val="333333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- product: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- 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1 </a:t>
            </a:r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# weight</a:t>
            </a:r>
          </a:p>
          <a:p>
            <a:pPr fontAlgn="base"/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      - {</a:t>
            </a:r>
            <a:r>
              <a:rPr lang="en-US" sz="1400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distance_between</a:t>
            </a:r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: [</a:t>
            </a:r>
            <a:r>
              <a:rPr lang="en-US" sz="1400" dirty="0" err="1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customer_pref_loc</a:t>
            </a:r>
            <a:r>
              <a:rPr lang="en-US" sz="1400" dirty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1400" dirty="0" err="1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vdns</a:t>
            </a:r>
            <a:r>
              <a:rPr lang="en-US" sz="1400" dirty="0" smtClean="0">
                <a:solidFill>
                  <a:srgbClr val="333333"/>
                </a:solidFill>
                <a:latin typeface="Times New Roman" charset="0"/>
                <a:ea typeface="Times New Roman" charset="0"/>
                <a:cs typeface="Times New Roman" charset="0"/>
              </a:rPr>
              <a:t>]}</a:t>
            </a:r>
            <a:endParaRPr lang="en-US" sz="1400" b="0" i="0" dirty="0">
              <a:solidFill>
                <a:srgbClr val="333333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7015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7830</TotalTime>
  <Words>318</Words>
  <Application>Microsoft Macintosh PowerPoint</Application>
  <PresentationFormat>Widescreen</PresentationFormat>
  <Paragraphs>139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.AppleSystemUIFont</vt:lpstr>
      <vt:lpstr>Calibri</vt:lpstr>
      <vt:lpstr>Helvetica Neue Light</vt:lpstr>
      <vt:lpstr>Times New Roman</vt:lpstr>
      <vt:lpstr>Arial</vt:lpstr>
      <vt:lpstr>Office Theme</vt:lpstr>
      <vt:lpstr>ONAP  OF - Homing API</vt:lpstr>
      <vt:lpstr>OF-HAS: API Dependencies</vt:lpstr>
      <vt:lpstr>API - Incoming Dependency</vt:lpstr>
      <vt:lpstr>PowerPoint Presentation</vt:lpstr>
      <vt:lpstr>API - Outgoing Dependency</vt:lpstr>
      <vt:lpstr>Required inputs for homing</vt:lpstr>
      <vt:lpstr>Sample homing policies for vFW and vDNS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PUZHAVAKATH NARAYANAN, SHANKARANARAYANAN</cp:lastModifiedBy>
  <cp:revision>201</cp:revision>
  <dcterms:created xsi:type="dcterms:W3CDTF">2017-02-27T16:23:08Z</dcterms:created>
  <dcterms:modified xsi:type="dcterms:W3CDTF">2017-08-29T17:50:13Z</dcterms:modified>
</cp:coreProperties>
</file>