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64" r:id="rId2"/>
    <p:sldId id="270" r:id="rId3"/>
    <p:sldId id="274" r:id="rId4"/>
    <p:sldId id="269" r:id="rId5"/>
    <p:sldId id="271" r:id="rId6"/>
    <p:sldId id="272" r:id="rId7"/>
    <p:sldId id="275" r:id="rId8"/>
    <p:sldId id="276" r:id="rId9"/>
    <p:sldId id="277" r:id="rId10"/>
    <p:sldId id="273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5" autoAdjust="0"/>
    <p:restoredTop sz="96000"/>
  </p:normalViewPr>
  <p:slideViewPr>
    <p:cSldViewPr snapToGrid="0" snapToObjects="1">
      <p:cViewPr>
        <p:scale>
          <a:sx n="100" d="100"/>
          <a:sy n="100" d="100"/>
        </p:scale>
        <p:origin x="55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78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hyperlink" Target="https://wiki.onap.org/display/DW/Residential+Broadband+vCPE+Drafts+for+discussion?preview=/10783327/14483520/vCPE+Use+Case+-+Customer+Service+Instantiation+-+170824b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Residential+Broadband+vCPE+Drafts+for+discussion?preview=/10783327/14483520/vCPE+Use+Case+-+Customer+Service+Instantiation+-+170824b.pptx" TargetMode="External"/><Relationship Id="rId4" Type="http://schemas.openxmlformats.org/officeDocument/2006/relationships/hyperlink" Target="https://wiki.onap.org/pages/viewpage.action?pageId=324616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onap.org/display/DW/Residential+Broadband+vCPE+Drafts+for+discussion?preview=/10783327/14483520/vCPE+Use+Case+-+Customer+Service+Instantiation+-+170824b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wiki.onap.org/display/DW/Residential+Broadband+vCPE+Drafts+for+discussion?preview=/10783327/14483520/vCPE+Use+Case+-+Customer+Service+Instantiation+-+170824b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OF-HAS for Residential broadband </a:t>
            </a:r>
            <a:r>
              <a:rPr lang="en-US" sz="6000" dirty="0" err="1" smtClean="0"/>
              <a:t>vCPE</a:t>
            </a:r>
            <a:r>
              <a:rPr lang="en-US" sz="6000" dirty="0" smtClean="0"/>
              <a:t> Use Case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Aug 28,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2352574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197831"/>
            <a:ext cx="11750039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HAS </a:t>
            </a:r>
            <a:r>
              <a:rPr lang="en-US" dirty="0" smtClean="0"/>
              <a:t>API for </a:t>
            </a:r>
            <a:r>
              <a:rPr lang="en-US" dirty="0" err="1"/>
              <a:t>vCPE</a:t>
            </a:r>
            <a:r>
              <a:rPr lang="en-US" dirty="0"/>
              <a:t> Customer Service </a:t>
            </a:r>
            <a:r>
              <a:rPr lang="en-US" dirty="0" smtClean="0"/>
              <a:t>Instantiation (3/3)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960" y="4210296"/>
            <a:ext cx="6151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i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optimization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# Minimize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between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 location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minimize: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{</a:t>
            </a:r>
            <a:r>
              <a:rPr lang="en-US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[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customer_loc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]}</a:t>
            </a:r>
            <a:endParaRPr lang="en-US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960" y="1179798"/>
            <a:ext cx="69418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Constraints</a:t>
            </a:r>
            <a:endParaRPr lang="en-US" dirty="0" smtClean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should be deployed in regions that have some hardware capabilities 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vg_attributes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    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type: attribute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demands: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[vg]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evaluate: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  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hardware_capability_1: attrib1</a:t>
            </a:r>
          </a:p>
          <a:p>
            <a:pPr fontAlgn="base"/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     hardware_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capability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_2: attrib2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    version: attrib3</a:t>
            </a:r>
          </a:p>
          <a:p>
            <a:pPr fontAlgn="base"/>
            <a:endParaRPr lang="en-US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818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16" y="1138248"/>
            <a:ext cx="6533155" cy="47736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1" y="1197774"/>
            <a:ext cx="214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vCpeResCust Service Level Processing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1192" y="450396"/>
            <a:ext cx="161961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 1 View</a:t>
            </a:r>
          </a:p>
        </p:txBody>
      </p:sp>
      <p:sp>
        <p:nvSpPr>
          <p:cNvPr id="17" name="Rectangular Callout 16"/>
          <p:cNvSpPr/>
          <p:nvPr/>
        </p:nvSpPr>
        <p:spPr>
          <a:xfrm>
            <a:off x="219214" y="2222151"/>
            <a:ext cx="2318025" cy="1639144"/>
          </a:xfrm>
          <a:prstGeom prst="wedgeRectCallout">
            <a:avLst>
              <a:gd name="adj1" fmla="val 136337"/>
              <a:gd name="adj2" fmla="val -34984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Because the vCpeResCust service involves an Allotted Resource and a PNF, the generic Service Level (“top level”) SO flow will not support this Service.  So in Release 1 we either need to extend the generic Service Level flow to support Allotted Resources/PNFs or build a Custom flow for vCpeResCust.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991" y="4750126"/>
            <a:ext cx="3857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https://wiki.onap.org/display/DW/Residential+Broadband+vCPE+Drafts+for+discussion?preview=%2F10783327%2F14483520%2FvCPE+Use+Case+-+Customer+Service+Instantiation+-+</a:t>
            </a:r>
            <a:r>
              <a:rPr lang="en-US" sz="1200" dirty="0" smtClean="0">
                <a:hlinkClick r:id="rId3"/>
              </a:rPr>
              <a:t>170824b.pptx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500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vCPE</a:t>
            </a:r>
            <a:r>
              <a:rPr lang="en-US" dirty="0" smtClean="0"/>
              <a:t> Use Case Architecture (R1)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63" y="1028857"/>
            <a:ext cx="8429625" cy="47590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28327" y="5757015"/>
            <a:ext cx="6565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https://wiki.onap.org/display/DW/Residential+Broadband+vCPE+Drafts+for+discussion?preview=%2F10783327%2F14483520%2FvCPE+Use+Case+-+Customer+Service+Instantiation+-+</a:t>
            </a:r>
            <a:r>
              <a:rPr lang="en-US" sz="1200" dirty="0" smtClean="0">
                <a:hlinkClick r:id="rId3"/>
              </a:rPr>
              <a:t>170824b.pptx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314961" y="3331597"/>
            <a:ext cx="3183613" cy="2297926"/>
          </a:xfrm>
          <a:prstGeom prst="ellipse">
            <a:avLst/>
          </a:prstGeom>
          <a:solidFill>
            <a:srgbClr val="FFC000">
              <a:alpha val="16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3124" y="2716176"/>
            <a:ext cx="2186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Physical resources </a:t>
            </a:r>
            <a:r>
              <a:rPr lang="en-US" smtClean="0"/>
              <a:t>at Customer Premise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65265" y="3264167"/>
            <a:ext cx="3093057" cy="2365355"/>
          </a:xfrm>
          <a:prstGeom prst="ellipse">
            <a:avLst/>
          </a:prstGeom>
          <a:solidFill>
            <a:srgbClr val="7030A0">
              <a:alpha val="16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53160" y="4723772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esources in Cloud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0312842" y="2586850"/>
            <a:ext cx="1049572" cy="65995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</a:t>
            </a:r>
            <a:r>
              <a:rPr lang="en-US" smtClean="0"/>
              <a:t>G</a:t>
            </a:r>
            <a:r>
              <a:rPr lang="en-US" dirty="0" smtClean="0"/>
              <a:t> MUX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0312842" y="3580740"/>
            <a:ext cx="1049572" cy="65995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vG</a:t>
            </a:r>
            <a:endParaRPr lang="en-US" dirty="0"/>
          </a:p>
        </p:txBody>
      </p:sp>
      <p:cxnSp>
        <p:nvCxnSpPr>
          <p:cNvPr id="16" name="Straight Arrow Connector 15"/>
          <p:cNvCxnSpPr>
            <a:endCxn id="13" idx="1"/>
          </p:cNvCxnSpPr>
          <p:nvPr/>
        </p:nvCxnSpPr>
        <p:spPr>
          <a:xfrm flipV="1">
            <a:off x="5995283" y="2916829"/>
            <a:ext cx="4317559" cy="132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4" idx="1"/>
          </p:cNvCxnSpPr>
          <p:nvPr/>
        </p:nvCxnSpPr>
        <p:spPr>
          <a:xfrm flipV="1">
            <a:off x="6973294" y="3910719"/>
            <a:ext cx="3339548" cy="87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038711" y="1045585"/>
            <a:ext cx="4137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wiki.onap.org/pages/viewpage.action?pageId=3246168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1714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vCPE</a:t>
            </a:r>
            <a:r>
              <a:rPr lang="en-US" dirty="0"/>
              <a:t> use case consists of two types of </a:t>
            </a:r>
            <a:r>
              <a:rPr lang="en-US" dirty="0" smtClean="0"/>
              <a:t>VNFs/services</a:t>
            </a:r>
            <a:r>
              <a:rPr lang="en-US" dirty="0"/>
              <a:t>: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20907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Infrastructure </a:t>
            </a:r>
            <a:r>
              <a:rPr lang="en-US" sz="2400" dirty="0"/>
              <a:t>services </a:t>
            </a:r>
            <a:r>
              <a:rPr lang="mr-IN" sz="2400" dirty="0" smtClean="0"/>
              <a:t>–</a:t>
            </a:r>
            <a:r>
              <a:rPr lang="en-US" sz="2400" dirty="0" smtClean="0"/>
              <a:t> e.g., </a:t>
            </a:r>
            <a:r>
              <a:rPr lang="en-US" sz="2400" dirty="0" err="1" smtClean="0"/>
              <a:t>vGMuxInfra</a:t>
            </a:r>
            <a:r>
              <a:rPr lang="en-US" sz="2400" dirty="0" smtClean="0"/>
              <a:t> </a:t>
            </a:r>
            <a:endParaRPr lang="en-US" sz="2400" dirty="0"/>
          </a:p>
          <a:p>
            <a:pPr lvl="1"/>
            <a:r>
              <a:rPr lang="en-US" sz="2000" dirty="0" smtClean="0"/>
              <a:t>deployed </a:t>
            </a:r>
            <a:r>
              <a:rPr lang="en-US" sz="2000" dirty="0"/>
              <a:t>prior to any customer request for a </a:t>
            </a:r>
            <a:r>
              <a:rPr lang="en-US" sz="2000" dirty="0" err="1"/>
              <a:t>vCPE</a:t>
            </a:r>
            <a:r>
              <a:rPr lang="en-US" sz="2000" dirty="0"/>
              <a:t> service, assumed to be up and running and ready to provide their services when a customer order is </a:t>
            </a:r>
            <a:r>
              <a:rPr lang="en-US" sz="2000" dirty="0" smtClean="0"/>
              <a:t>received</a:t>
            </a:r>
            <a:endParaRPr lang="en-US" sz="2000" dirty="0"/>
          </a:p>
          <a:p>
            <a:r>
              <a:rPr lang="en-US" sz="2400" dirty="0" smtClean="0"/>
              <a:t>Customer services </a:t>
            </a:r>
            <a:r>
              <a:rPr lang="mr-IN" sz="2400" dirty="0" smtClean="0"/>
              <a:t>–</a:t>
            </a:r>
            <a:r>
              <a:rPr lang="en-US" sz="2400" dirty="0" smtClean="0"/>
              <a:t> </a:t>
            </a:r>
            <a:r>
              <a:rPr lang="en-US" sz="2400" dirty="0" err="1" smtClean="0"/>
              <a:t>e.g</a:t>
            </a:r>
            <a:r>
              <a:rPr lang="en-US" sz="2400" dirty="0" smtClean="0"/>
              <a:t>, </a:t>
            </a:r>
            <a:r>
              <a:rPr lang="en-US" sz="2400" dirty="0" err="1" smtClean="0"/>
              <a:t>vG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deployed </a:t>
            </a:r>
            <a:r>
              <a:rPr lang="en-US" sz="2000" dirty="0"/>
              <a:t>on a per customer order basis, </a:t>
            </a:r>
            <a:r>
              <a:rPr lang="en-US" sz="2000" dirty="0" smtClean="0"/>
              <a:t>using the </a:t>
            </a:r>
            <a:r>
              <a:rPr lang="en-US" sz="2000" dirty="0"/>
              <a:t>various infrastructure services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6466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14960" y="1196734"/>
            <a:ext cx="11253744" cy="2733675"/>
          </a:xfrm>
          <a:prstGeom prst="rect">
            <a:avLst/>
          </a:prstGeom>
          <a:solidFill>
            <a:srgbClr val="00B050">
              <a:alpha val="27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14961" y="4012254"/>
            <a:ext cx="11253743" cy="228853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14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55602"/>
            <a:ext cx="11506200" cy="834881"/>
          </a:xfrm>
        </p:spPr>
        <p:txBody>
          <a:bodyPr>
            <a:normAutofit fontScale="90000"/>
          </a:bodyPr>
          <a:lstStyle/>
          <a:p>
            <a:r>
              <a:rPr lang="en-US" dirty="0"/>
              <a:t>Residential Broadband </a:t>
            </a:r>
            <a:r>
              <a:rPr lang="en-US" dirty="0" err="1"/>
              <a:t>vCPE</a:t>
            </a:r>
            <a:r>
              <a:rPr lang="en-US" dirty="0"/>
              <a:t> Use Case Model: </a:t>
            </a:r>
            <a:r>
              <a:rPr lang="en-US" dirty="0" err="1"/>
              <a:t>vCpeResCust</a:t>
            </a:r>
            <a:r>
              <a:rPr lang="en-US" dirty="0"/>
              <a:t> &amp; </a:t>
            </a:r>
            <a:r>
              <a:rPr lang="en-US" dirty="0" err="1"/>
              <a:t>vGMuxInfra</a:t>
            </a:r>
            <a:r>
              <a:rPr lang="en-US" dirty="0"/>
              <a:t> Topology</a:t>
            </a:r>
          </a:p>
        </p:txBody>
      </p:sp>
      <p:sp>
        <p:nvSpPr>
          <p:cNvPr id="5" name="Freeform: Shape 48"/>
          <p:cNvSpPr/>
          <p:nvPr/>
        </p:nvSpPr>
        <p:spPr>
          <a:xfrm>
            <a:off x="1852979" y="2442594"/>
            <a:ext cx="7641554" cy="1880330"/>
          </a:xfrm>
          <a:custGeom>
            <a:avLst/>
            <a:gdLst>
              <a:gd name="connsiteX0" fmla="*/ 8070574 w 8070574"/>
              <a:gd name="connsiteY0" fmla="*/ 1087424 h 1897661"/>
              <a:gd name="connsiteX1" fmla="*/ 8057322 w 8070574"/>
              <a:gd name="connsiteY1" fmla="*/ 1418728 h 1897661"/>
              <a:gd name="connsiteX2" fmla="*/ 7991061 w 8070574"/>
              <a:gd name="connsiteY2" fmla="*/ 1604259 h 1897661"/>
              <a:gd name="connsiteX3" fmla="*/ 7752522 w 8070574"/>
              <a:gd name="connsiteY3" fmla="*/ 1750033 h 1897661"/>
              <a:gd name="connsiteX4" fmla="*/ 7275444 w 8070574"/>
              <a:gd name="connsiteY4" fmla="*/ 1856050 h 1897661"/>
              <a:gd name="connsiteX5" fmla="*/ 6679096 w 8070574"/>
              <a:gd name="connsiteY5" fmla="*/ 1895807 h 1897661"/>
              <a:gd name="connsiteX6" fmla="*/ 5897218 w 8070574"/>
              <a:gd name="connsiteY6" fmla="*/ 1803041 h 1897661"/>
              <a:gd name="connsiteX7" fmla="*/ 5035826 w 8070574"/>
              <a:gd name="connsiteY7" fmla="*/ 1445233 h 1897661"/>
              <a:gd name="connsiteX8" fmla="*/ 4386470 w 8070574"/>
              <a:gd name="connsiteY8" fmla="*/ 1100676 h 1897661"/>
              <a:gd name="connsiteX9" fmla="*/ 3737113 w 8070574"/>
              <a:gd name="connsiteY9" fmla="*/ 716363 h 1897661"/>
              <a:gd name="connsiteX10" fmla="*/ 2994992 w 8070574"/>
              <a:gd name="connsiteY10" fmla="*/ 305546 h 1897661"/>
              <a:gd name="connsiteX11" fmla="*/ 2173357 w 8070574"/>
              <a:gd name="connsiteY11" fmla="*/ 80259 h 1897661"/>
              <a:gd name="connsiteX12" fmla="*/ 1126435 w 8070574"/>
              <a:gd name="connsiteY12" fmla="*/ 13998 h 1897661"/>
              <a:gd name="connsiteX13" fmla="*/ 808383 w 8070574"/>
              <a:gd name="connsiteY13" fmla="*/ 746 h 1897661"/>
              <a:gd name="connsiteX14" fmla="*/ 410818 w 8070574"/>
              <a:gd name="connsiteY14" fmla="*/ 27250 h 1897661"/>
              <a:gd name="connsiteX15" fmla="*/ 185531 w 8070574"/>
              <a:gd name="connsiteY15" fmla="*/ 159772 h 1897661"/>
              <a:gd name="connsiteX16" fmla="*/ 0 w 8070574"/>
              <a:gd name="connsiteY16" fmla="*/ 332050 h 1897661"/>
              <a:gd name="connsiteX0" fmla="*/ 7964556 w 8057919"/>
              <a:gd name="connsiteY0" fmla="*/ 239284 h 1897661"/>
              <a:gd name="connsiteX1" fmla="*/ 8057322 w 8057919"/>
              <a:gd name="connsiteY1" fmla="*/ 1418728 h 1897661"/>
              <a:gd name="connsiteX2" fmla="*/ 7991061 w 8057919"/>
              <a:gd name="connsiteY2" fmla="*/ 1604259 h 1897661"/>
              <a:gd name="connsiteX3" fmla="*/ 7752522 w 8057919"/>
              <a:gd name="connsiteY3" fmla="*/ 1750033 h 1897661"/>
              <a:gd name="connsiteX4" fmla="*/ 7275444 w 8057919"/>
              <a:gd name="connsiteY4" fmla="*/ 1856050 h 1897661"/>
              <a:gd name="connsiteX5" fmla="*/ 6679096 w 8057919"/>
              <a:gd name="connsiteY5" fmla="*/ 1895807 h 1897661"/>
              <a:gd name="connsiteX6" fmla="*/ 5897218 w 8057919"/>
              <a:gd name="connsiteY6" fmla="*/ 1803041 h 1897661"/>
              <a:gd name="connsiteX7" fmla="*/ 5035826 w 8057919"/>
              <a:gd name="connsiteY7" fmla="*/ 1445233 h 1897661"/>
              <a:gd name="connsiteX8" fmla="*/ 4386470 w 8057919"/>
              <a:gd name="connsiteY8" fmla="*/ 1100676 h 1897661"/>
              <a:gd name="connsiteX9" fmla="*/ 3737113 w 8057919"/>
              <a:gd name="connsiteY9" fmla="*/ 716363 h 1897661"/>
              <a:gd name="connsiteX10" fmla="*/ 2994992 w 8057919"/>
              <a:gd name="connsiteY10" fmla="*/ 305546 h 1897661"/>
              <a:gd name="connsiteX11" fmla="*/ 2173357 w 8057919"/>
              <a:gd name="connsiteY11" fmla="*/ 80259 h 1897661"/>
              <a:gd name="connsiteX12" fmla="*/ 1126435 w 8057919"/>
              <a:gd name="connsiteY12" fmla="*/ 13998 h 1897661"/>
              <a:gd name="connsiteX13" fmla="*/ 808383 w 8057919"/>
              <a:gd name="connsiteY13" fmla="*/ 746 h 1897661"/>
              <a:gd name="connsiteX14" fmla="*/ 410818 w 8057919"/>
              <a:gd name="connsiteY14" fmla="*/ 27250 h 1897661"/>
              <a:gd name="connsiteX15" fmla="*/ 185531 w 8057919"/>
              <a:gd name="connsiteY15" fmla="*/ 159772 h 1897661"/>
              <a:gd name="connsiteX16" fmla="*/ 0 w 8057919"/>
              <a:gd name="connsiteY16" fmla="*/ 332050 h 1897661"/>
              <a:gd name="connsiteX0" fmla="*/ 7964556 w 8002498"/>
              <a:gd name="connsiteY0" fmla="*/ 239284 h 1897661"/>
              <a:gd name="connsiteX1" fmla="*/ 7964557 w 8002498"/>
              <a:gd name="connsiteY1" fmla="*/ 901894 h 1897661"/>
              <a:gd name="connsiteX2" fmla="*/ 7991061 w 8002498"/>
              <a:gd name="connsiteY2" fmla="*/ 1604259 h 1897661"/>
              <a:gd name="connsiteX3" fmla="*/ 7752522 w 8002498"/>
              <a:gd name="connsiteY3" fmla="*/ 1750033 h 1897661"/>
              <a:gd name="connsiteX4" fmla="*/ 7275444 w 8002498"/>
              <a:gd name="connsiteY4" fmla="*/ 1856050 h 1897661"/>
              <a:gd name="connsiteX5" fmla="*/ 6679096 w 8002498"/>
              <a:gd name="connsiteY5" fmla="*/ 1895807 h 1897661"/>
              <a:gd name="connsiteX6" fmla="*/ 5897218 w 8002498"/>
              <a:gd name="connsiteY6" fmla="*/ 1803041 h 1897661"/>
              <a:gd name="connsiteX7" fmla="*/ 5035826 w 8002498"/>
              <a:gd name="connsiteY7" fmla="*/ 1445233 h 1897661"/>
              <a:gd name="connsiteX8" fmla="*/ 4386470 w 8002498"/>
              <a:gd name="connsiteY8" fmla="*/ 1100676 h 1897661"/>
              <a:gd name="connsiteX9" fmla="*/ 3737113 w 8002498"/>
              <a:gd name="connsiteY9" fmla="*/ 716363 h 1897661"/>
              <a:gd name="connsiteX10" fmla="*/ 2994992 w 8002498"/>
              <a:gd name="connsiteY10" fmla="*/ 305546 h 1897661"/>
              <a:gd name="connsiteX11" fmla="*/ 2173357 w 8002498"/>
              <a:gd name="connsiteY11" fmla="*/ 80259 h 1897661"/>
              <a:gd name="connsiteX12" fmla="*/ 1126435 w 8002498"/>
              <a:gd name="connsiteY12" fmla="*/ 13998 h 1897661"/>
              <a:gd name="connsiteX13" fmla="*/ 808383 w 8002498"/>
              <a:gd name="connsiteY13" fmla="*/ 746 h 1897661"/>
              <a:gd name="connsiteX14" fmla="*/ 410818 w 8002498"/>
              <a:gd name="connsiteY14" fmla="*/ 27250 h 1897661"/>
              <a:gd name="connsiteX15" fmla="*/ 185531 w 8002498"/>
              <a:gd name="connsiteY15" fmla="*/ 159772 h 1897661"/>
              <a:gd name="connsiteX16" fmla="*/ 0 w 8002498"/>
              <a:gd name="connsiteY16" fmla="*/ 332050 h 1897661"/>
              <a:gd name="connsiteX0" fmla="*/ 7964556 w 7970446"/>
              <a:gd name="connsiteY0" fmla="*/ 239284 h 1897661"/>
              <a:gd name="connsiteX1" fmla="*/ 7964557 w 7970446"/>
              <a:gd name="connsiteY1" fmla="*/ 901894 h 1897661"/>
              <a:gd name="connsiteX2" fmla="*/ 7885044 w 7970446"/>
              <a:gd name="connsiteY2" fmla="*/ 1511494 h 1897661"/>
              <a:gd name="connsiteX3" fmla="*/ 7752522 w 7970446"/>
              <a:gd name="connsiteY3" fmla="*/ 1750033 h 1897661"/>
              <a:gd name="connsiteX4" fmla="*/ 7275444 w 7970446"/>
              <a:gd name="connsiteY4" fmla="*/ 1856050 h 1897661"/>
              <a:gd name="connsiteX5" fmla="*/ 6679096 w 7970446"/>
              <a:gd name="connsiteY5" fmla="*/ 1895807 h 1897661"/>
              <a:gd name="connsiteX6" fmla="*/ 5897218 w 7970446"/>
              <a:gd name="connsiteY6" fmla="*/ 1803041 h 1897661"/>
              <a:gd name="connsiteX7" fmla="*/ 5035826 w 7970446"/>
              <a:gd name="connsiteY7" fmla="*/ 1445233 h 1897661"/>
              <a:gd name="connsiteX8" fmla="*/ 4386470 w 7970446"/>
              <a:gd name="connsiteY8" fmla="*/ 1100676 h 1897661"/>
              <a:gd name="connsiteX9" fmla="*/ 3737113 w 7970446"/>
              <a:gd name="connsiteY9" fmla="*/ 716363 h 1897661"/>
              <a:gd name="connsiteX10" fmla="*/ 2994992 w 7970446"/>
              <a:gd name="connsiteY10" fmla="*/ 305546 h 1897661"/>
              <a:gd name="connsiteX11" fmla="*/ 2173357 w 7970446"/>
              <a:gd name="connsiteY11" fmla="*/ 80259 h 1897661"/>
              <a:gd name="connsiteX12" fmla="*/ 1126435 w 7970446"/>
              <a:gd name="connsiteY12" fmla="*/ 13998 h 1897661"/>
              <a:gd name="connsiteX13" fmla="*/ 808383 w 7970446"/>
              <a:gd name="connsiteY13" fmla="*/ 746 h 1897661"/>
              <a:gd name="connsiteX14" fmla="*/ 410818 w 7970446"/>
              <a:gd name="connsiteY14" fmla="*/ 27250 h 1897661"/>
              <a:gd name="connsiteX15" fmla="*/ 185531 w 7970446"/>
              <a:gd name="connsiteY15" fmla="*/ 159772 h 1897661"/>
              <a:gd name="connsiteX16" fmla="*/ 0 w 7970446"/>
              <a:gd name="connsiteY16" fmla="*/ 332050 h 1897661"/>
              <a:gd name="connsiteX0" fmla="*/ 7964556 w 7970446"/>
              <a:gd name="connsiteY0" fmla="*/ 239284 h 1897661"/>
              <a:gd name="connsiteX1" fmla="*/ 7964557 w 7970446"/>
              <a:gd name="connsiteY1" fmla="*/ 901894 h 1897661"/>
              <a:gd name="connsiteX2" fmla="*/ 7885044 w 7970446"/>
              <a:gd name="connsiteY2" fmla="*/ 1511494 h 1897661"/>
              <a:gd name="connsiteX3" fmla="*/ 7686261 w 7970446"/>
              <a:gd name="connsiteY3" fmla="*/ 1750033 h 1897661"/>
              <a:gd name="connsiteX4" fmla="*/ 7275444 w 7970446"/>
              <a:gd name="connsiteY4" fmla="*/ 1856050 h 1897661"/>
              <a:gd name="connsiteX5" fmla="*/ 6679096 w 7970446"/>
              <a:gd name="connsiteY5" fmla="*/ 1895807 h 1897661"/>
              <a:gd name="connsiteX6" fmla="*/ 5897218 w 7970446"/>
              <a:gd name="connsiteY6" fmla="*/ 1803041 h 1897661"/>
              <a:gd name="connsiteX7" fmla="*/ 5035826 w 7970446"/>
              <a:gd name="connsiteY7" fmla="*/ 1445233 h 1897661"/>
              <a:gd name="connsiteX8" fmla="*/ 4386470 w 7970446"/>
              <a:gd name="connsiteY8" fmla="*/ 1100676 h 1897661"/>
              <a:gd name="connsiteX9" fmla="*/ 3737113 w 7970446"/>
              <a:gd name="connsiteY9" fmla="*/ 716363 h 1897661"/>
              <a:gd name="connsiteX10" fmla="*/ 2994992 w 7970446"/>
              <a:gd name="connsiteY10" fmla="*/ 305546 h 1897661"/>
              <a:gd name="connsiteX11" fmla="*/ 2173357 w 7970446"/>
              <a:gd name="connsiteY11" fmla="*/ 80259 h 1897661"/>
              <a:gd name="connsiteX12" fmla="*/ 1126435 w 7970446"/>
              <a:gd name="connsiteY12" fmla="*/ 13998 h 1897661"/>
              <a:gd name="connsiteX13" fmla="*/ 808383 w 7970446"/>
              <a:gd name="connsiteY13" fmla="*/ 746 h 1897661"/>
              <a:gd name="connsiteX14" fmla="*/ 410818 w 7970446"/>
              <a:gd name="connsiteY14" fmla="*/ 27250 h 1897661"/>
              <a:gd name="connsiteX15" fmla="*/ 185531 w 7970446"/>
              <a:gd name="connsiteY15" fmla="*/ 159772 h 1897661"/>
              <a:gd name="connsiteX16" fmla="*/ 0 w 7970446"/>
              <a:gd name="connsiteY16" fmla="*/ 332050 h 1897661"/>
              <a:gd name="connsiteX0" fmla="*/ 7964556 w 7970446"/>
              <a:gd name="connsiteY0" fmla="*/ 239284 h 1897661"/>
              <a:gd name="connsiteX1" fmla="*/ 7964557 w 7970446"/>
              <a:gd name="connsiteY1" fmla="*/ 901894 h 1897661"/>
              <a:gd name="connsiteX2" fmla="*/ 7885044 w 7970446"/>
              <a:gd name="connsiteY2" fmla="*/ 1511494 h 1897661"/>
              <a:gd name="connsiteX3" fmla="*/ 7686261 w 7970446"/>
              <a:gd name="connsiteY3" fmla="*/ 1750033 h 1897661"/>
              <a:gd name="connsiteX4" fmla="*/ 7275444 w 7970446"/>
              <a:gd name="connsiteY4" fmla="*/ 1856050 h 1897661"/>
              <a:gd name="connsiteX5" fmla="*/ 6679096 w 7970446"/>
              <a:gd name="connsiteY5" fmla="*/ 1895807 h 1897661"/>
              <a:gd name="connsiteX6" fmla="*/ 5897218 w 7970446"/>
              <a:gd name="connsiteY6" fmla="*/ 1803041 h 1897661"/>
              <a:gd name="connsiteX7" fmla="*/ 5035826 w 7970446"/>
              <a:gd name="connsiteY7" fmla="*/ 1445233 h 1897661"/>
              <a:gd name="connsiteX8" fmla="*/ 4386470 w 7970446"/>
              <a:gd name="connsiteY8" fmla="*/ 1100676 h 1897661"/>
              <a:gd name="connsiteX9" fmla="*/ 3737113 w 7970446"/>
              <a:gd name="connsiteY9" fmla="*/ 716363 h 1897661"/>
              <a:gd name="connsiteX10" fmla="*/ 2994992 w 7970446"/>
              <a:gd name="connsiteY10" fmla="*/ 305546 h 1897661"/>
              <a:gd name="connsiteX11" fmla="*/ 2173357 w 7970446"/>
              <a:gd name="connsiteY11" fmla="*/ 80259 h 1897661"/>
              <a:gd name="connsiteX12" fmla="*/ 1126435 w 7970446"/>
              <a:gd name="connsiteY12" fmla="*/ 13998 h 1897661"/>
              <a:gd name="connsiteX13" fmla="*/ 808383 w 7970446"/>
              <a:gd name="connsiteY13" fmla="*/ 746 h 1897661"/>
              <a:gd name="connsiteX14" fmla="*/ 463827 w 7970446"/>
              <a:gd name="connsiteY14" fmla="*/ 27250 h 1897661"/>
              <a:gd name="connsiteX15" fmla="*/ 185531 w 7970446"/>
              <a:gd name="connsiteY15" fmla="*/ 159772 h 1897661"/>
              <a:gd name="connsiteX16" fmla="*/ 0 w 7970446"/>
              <a:gd name="connsiteY16" fmla="*/ 332050 h 1897661"/>
              <a:gd name="connsiteX0" fmla="*/ 7964556 w 7970446"/>
              <a:gd name="connsiteY0" fmla="*/ 239284 h 1897661"/>
              <a:gd name="connsiteX1" fmla="*/ 7964557 w 7970446"/>
              <a:gd name="connsiteY1" fmla="*/ 901894 h 1897661"/>
              <a:gd name="connsiteX2" fmla="*/ 7885044 w 7970446"/>
              <a:gd name="connsiteY2" fmla="*/ 1511494 h 1897661"/>
              <a:gd name="connsiteX3" fmla="*/ 7686261 w 7970446"/>
              <a:gd name="connsiteY3" fmla="*/ 1750033 h 1897661"/>
              <a:gd name="connsiteX4" fmla="*/ 7275444 w 7970446"/>
              <a:gd name="connsiteY4" fmla="*/ 1856050 h 1897661"/>
              <a:gd name="connsiteX5" fmla="*/ 6679096 w 7970446"/>
              <a:gd name="connsiteY5" fmla="*/ 1895807 h 1897661"/>
              <a:gd name="connsiteX6" fmla="*/ 5897218 w 7970446"/>
              <a:gd name="connsiteY6" fmla="*/ 1803041 h 1897661"/>
              <a:gd name="connsiteX7" fmla="*/ 5035826 w 7970446"/>
              <a:gd name="connsiteY7" fmla="*/ 1445233 h 1897661"/>
              <a:gd name="connsiteX8" fmla="*/ 4386470 w 7970446"/>
              <a:gd name="connsiteY8" fmla="*/ 1100676 h 1897661"/>
              <a:gd name="connsiteX9" fmla="*/ 3737113 w 7970446"/>
              <a:gd name="connsiteY9" fmla="*/ 716363 h 1897661"/>
              <a:gd name="connsiteX10" fmla="*/ 2994992 w 7970446"/>
              <a:gd name="connsiteY10" fmla="*/ 305546 h 1897661"/>
              <a:gd name="connsiteX11" fmla="*/ 2173357 w 7970446"/>
              <a:gd name="connsiteY11" fmla="*/ 80259 h 1897661"/>
              <a:gd name="connsiteX12" fmla="*/ 1232453 w 7970446"/>
              <a:gd name="connsiteY12" fmla="*/ 13998 h 1897661"/>
              <a:gd name="connsiteX13" fmla="*/ 808383 w 7970446"/>
              <a:gd name="connsiteY13" fmla="*/ 746 h 1897661"/>
              <a:gd name="connsiteX14" fmla="*/ 463827 w 7970446"/>
              <a:gd name="connsiteY14" fmla="*/ 27250 h 1897661"/>
              <a:gd name="connsiteX15" fmla="*/ 185531 w 7970446"/>
              <a:gd name="connsiteY15" fmla="*/ 159772 h 1897661"/>
              <a:gd name="connsiteX16" fmla="*/ 0 w 7970446"/>
              <a:gd name="connsiteY16" fmla="*/ 332050 h 1897661"/>
              <a:gd name="connsiteX0" fmla="*/ 7964556 w 7970446"/>
              <a:gd name="connsiteY0" fmla="*/ 239284 h 1897661"/>
              <a:gd name="connsiteX1" fmla="*/ 7964557 w 7970446"/>
              <a:gd name="connsiteY1" fmla="*/ 901894 h 1897661"/>
              <a:gd name="connsiteX2" fmla="*/ 7885044 w 7970446"/>
              <a:gd name="connsiteY2" fmla="*/ 1511494 h 1897661"/>
              <a:gd name="connsiteX3" fmla="*/ 7686261 w 7970446"/>
              <a:gd name="connsiteY3" fmla="*/ 1750033 h 1897661"/>
              <a:gd name="connsiteX4" fmla="*/ 7275444 w 7970446"/>
              <a:gd name="connsiteY4" fmla="*/ 1856050 h 1897661"/>
              <a:gd name="connsiteX5" fmla="*/ 6679096 w 7970446"/>
              <a:gd name="connsiteY5" fmla="*/ 1895807 h 1897661"/>
              <a:gd name="connsiteX6" fmla="*/ 5897218 w 7970446"/>
              <a:gd name="connsiteY6" fmla="*/ 1803041 h 1897661"/>
              <a:gd name="connsiteX7" fmla="*/ 5035826 w 7970446"/>
              <a:gd name="connsiteY7" fmla="*/ 1445233 h 1897661"/>
              <a:gd name="connsiteX8" fmla="*/ 4386470 w 7970446"/>
              <a:gd name="connsiteY8" fmla="*/ 1100676 h 1897661"/>
              <a:gd name="connsiteX9" fmla="*/ 3737113 w 7970446"/>
              <a:gd name="connsiteY9" fmla="*/ 716363 h 1897661"/>
              <a:gd name="connsiteX10" fmla="*/ 2994992 w 7970446"/>
              <a:gd name="connsiteY10" fmla="*/ 305546 h 1897661"/>
              <a:gd name="connsiteX11" fmla="*/ 2173357 w 7970446"/>
              <a:gd name="connsiteY11" fmla="*/ 80259 h 1897661"/>
              <a:gd name="connsiteX12" fmla="*/ 1232453 w 7970446"/>
              <a:gd name="connsiteY12" fmla="*/ 13998 h 1897661"/>
              <a:gd name="connsiteX13" fmla="*/ 874644 w 7970446"/>
              <a:gd name="connsiteY13" fmla="*/ 746 h 1897661"/>
              <a:gd name="connsiteX14" fmla="*/ 463827 w 7970446"/>
              <a:gd name="connsiteY14" fmla="*/ 27250 h 1897661"/>
              <a:gd name="connsiteX15" fmla="*/ 185531 w 7970446"/>
              <a:gd name="connsiteY15" fmla="*/ 159772 h 1897661"/>
              <a:gd name="connsiteX16" fmla="*/ 0 w 7970446"/>
              <a:gd name="connsiteY16" fmla="*/ 332050 h 1897661"/>
              <a:gd name="connsiteX0" fmla="*/ 7964556 w 7970446"/>
              <a:gd name="connsiteY0" fmla="*/ 241204 h 1899581"/>
              <a:gd name="connsiteX1" fmla="*/ 7964557 w 7970446"/>
              <a:gd name="connsiteY1" fmla="*/ 903814 h 1899581"/>
              <a:gd name="connsiteX2" fmla="*/ 7885044 w 7970446"/>
              <a:gd name="connsiteY2" fmla="*/ 1513414 h 1899581"/>
              <a:gd name="connsiteX3" fmla="*/ 7686261 w 7970446"/>
              <a:gd name="connsiteY3" fmla="*/ 1751953 h 1899581"/>
              <a:gd name="connsiteX4" fmla="*/ 7275444 w 7970446"/>
              <a:gd name="connsiteY4" fmla="*/ 1857970 h 1899581"/>
              <a:gd name="connsiteX5" fmla="*/ 6679096 w 7970446"/>
              <a:gd name="connsiteY5" fmla="*/ 1897727 h 1899581"/>
              <a:gd name="connsiteX6" fmla="*/ 5897218 w 7970446"/>
              <a:gd name="connsiteY6" fmla="*/ 1804961 h 1899581"/>
              <a:gd name="connsiteX7" fmla="*/ 5035826 w 7970446"/>
              <a:gd name="connsiteY7" fmla="*/ 1447153 h 1899581"/>
              <a:gd name="connsiteX8" fmla="*/ 4386470 w 7970446"/>
              <a:gd name="connsiteY8" fmla="*/ 1102596 h 1899581"/>
              <a:gd name="connsiteX9" fmla="*/ 3737113 w 7970446"/>
              <a:gd name="connsiteY9" fmla="*/ 718283 h 1899581"/>
              <a:gd name="connsiteX10" fmla="*/ 2994992 w 7970446"/>
              <a:gd name="connsiteY10" fmla="*/ 307466 h 1899581"/>
              <a:gd name="connsiteX11" fmla="*/ 2173357 w 7970446"/>
              <a:gd name="connsiteY11" fmla="*/ 135188 h 1899581"/>
              <a:gd name="connsiteX12" fmla="*/ 1232453 w 7970446"/>
              <a:gd name="connsiteY12" fmla="*/ 15918 h 1899581"/>
              <a:gd name="connsiteX13" fmla="*/ 874644 w 7970446"/>
              <a:gd name="connsiteY13" fmla="*/ 2666 h 1899581"/>
              <a:gd name="connsiteX14" fmla="*/ 463827 w 7970446"/>
              <a:gd name="connsiteY14" fmla="*/ 29170 h 1899581"/>
              <a:gd name="connsiteX15" fmla="*/ 185531 w 7970446"/>
              <a:gd name="connsiteY15" fmla="*/ 161692 h 1899581"/>
              <a:gd name="connsiteX16" fmla="*/ 0 w 7970446"/>
              <a:gd name="connsiteY16" fmla="*/ 333970 h 1899581"/>
              <a:gd name="connsiteX0" fmla="*/ 7964556 w 7970446"/>
              <a:gd name="connsiteY0" fmla="*/ 241204 h 1899581"/>
              <a:gd name="connsiteX1" fmla="*/ 7964557 w 7970446"/>
              <a:gd name="connsiteY1" fmla="*/ 903814 h 1899581"/>
              <a:gd name="connsiteX2" fmla="*/ 7885044 w 7970446"/>
              <a:gd name="connsiteY2" fmla="*/ 1513414 h 1899581"/>
              <a:gd name="connsiteX3" fmla="*/ 7686261 w 7970446"/>
              <a:gd name="connsiteY3" fmla="*/ 1751953 h 1899581"/>
              <a:gd name="connsiteX4" fmla="*/ 7275444 w 7970446"/>
              <a:gd name="connsiteY4" fmla="*/ 1857970 h 1899581"/>
              <a:gd name="connsiteX5" fmla="*/ 6679096 w 7970446"/>
              <a:gd name="connsiteY5" fmla="*/ 1897727 h 1899581"/>
              <a:gd name="connsiteX6" fmla="*/ 5897218 w 7970446"/>
              <a:gd name="connsiteY6" fmla="*/ 1804961 h 1899581"/>
              <a:gd name="connsiteX7" fmla="*/ 5035826 w 7970446"/>
              <a:gd name="connsiteY7" fmla="*/ 1447153 h 1899581"/>
              <a:gd name="connsiteX8" fmla="*/ 4386470 w 7970446"/>
              <a:gd name="connsiteY8" fmla="*/ 1102596 h 1899581"/>
              <a:gd name="connsiteX9" fmla="*/ 3737113 w 7970446"/>
              <a:gd name="connsiteY9" fmla="*/ 718283 h 1899581"/>
              <a:gd name="connsiteX10" fmla="*/ 2981740 w 7970446"/>
              <a:gd name="connsiteY10" fmla="*/ 413483 h 1899581"/>
              <a:gd name="connsiteX11" fmla="*/ 2173357 w 7970446"/>
              <a:gd name="connsiteY11" fmla="*/ 135188 h 1899581"/>
              <a:gd name="connsiteX12" fmla="*/ 1232453 w 7970446"/>
              <a:gd name="connsiteY12" fmla="*/ 15918 h 1899581"/>
              <a:gd name="connsiteX13" fmla="*/ 874644 w 7970446"/>
              <a:gd name="connsiteY13" fmla="*/ 2666 h 1899581"/>
              <a:gd name="connsiteX14" fmla="*/ 463827 w 7970446"/>
              <a:gd name="connsiteY14" fmla="*/ 29170 h 1899581"/>
              <a:gd name="connsiteX15" fmla="*/ 185531 w 7970446"/>
              <a:gd name="connsiteY15" fmla="*/ 161692 h 1899581"/>
              <a:gd name="connsiteX16" fmla="*/ 0 w 7970446"/>
              <a:gd name="connsiteY16" fmla="*/ 333970 h 1899581"/>
              <a:gd name="connsiteX0" fmla="*/ 7964556 w 7970446"/>
              <a:gd name="connsiteY0" fmla="*/ 241204 h 1899581"/>
              <a:gd name="connsiteX1" fmla="*/ 7964557 w 7970446"/>
              <a:gd name="connsiteY1" fmla="*/ 903814 h 1899581"/>
              <a:gd name="connsiteX2" fmla="*/ 7885044 w 7970446"/>
              <a:gd name="connsiteY2" fmla="*/ 1513414 h 1899581"/>
              <a:gd name="connsiteX3" fmla="*/ 7686261 w 7970446"/>
              <a:gd name="connsiteY3" fmla="*/ 1751953 h 1899581"/>
              <a:gd name="connsiteX4" fmla="*/ 7275444 w 7970446"/>
              <a:gd name="connsiteY4" fmla="*/ 1857970 h 1899581"/>
              <a:gd name="connsiteX5" fmla="*/ 6679096 w 7970446"/>
              <a:gd name="connsiteY5" fmla="*/ 1897727 h 1899581"/>
              <a:gd name="connsiteX6" fmla="*/ 5897218 w 7970446"/>
              <a:gd name="connsiteY6" fmla="*/ 1804961 h 1899581"/>
              <a:gd name="connsiteX7" fmla="*/ 5035826 w 7970446"/>
              <a:gd name="connsiteY7" fmla="*/ 1447153 h 1899581"/>
              <a:gd name="connsiteX8" fmla="*/ 4386470 w 7970446"/>
              <a:gd name="connsiteY8" fmla="*/ 1102596 h 1899581"/>
              <a:gd name="connsiteX9" fmla="*/ 3723861 w 7970446"/>
              <a:gd name="connsiteY9" fmla="*/ 784544 h 1899581"/>
              <a:gd name="connsiteX10" fmla="*/ 2981740 w 7970446"/>
              <a:gd name="connsiteY10" fmla="*/ 413483 h 1899581"/>
              <a:gd name="connsiteX11" fmla="*/ 2173357 w 7970446"/>
              <a:gd name="connsiteY11" fmla="*/ 135188 h 1899581"/>
              <a:gd name="connsiteX12" fmla="*/ 1232453 w 7970446"/>
              <a:gd name="connsiteY12" fmla="*/ 15918 h 1899581"/>
              <a:gd name="connsiteX13" fmla="*/ 874644 w 7970446"/>
              <a:gd name="connsiteY13" fmla="*/ 2666 h 1899581"/>
              <a:gd name="connsiteX14" fmla="*/ 463827 w 7970446"/>
              <a:gd name="connsiteY14" fmla="*/ 29170 h 1899581"/>
              <a:gd name="connsiteX15" fmla="*/ 185531 w 7970446"/>
              <a:gd name="connsiteY15" fmla="*/ 161692 h 1899581"/>
              <a:gd name="connsiteX16" fmla="*/ 0 w 7970446"/>
              <a:gd name="connsiteY16" fmla="*/ 333970 h 1899581"/>
              <a:gd name="connsiteX0" fmla="*/ 7964556 w 7970446"/>
              <a:gd name="connsiteY0" fmla="*/ 241204 h 1902711"/>
              <a:gd name="connsiteX1" fmla="*/ 7964557 w 7970446"/>
              <a:gd name="connsiteY1" fmla="*/ 903814 h 1902711"/>
              <a:gd name="connsiteX2" fmla="*/ 7885044 w 7970446"/>
              <a:gd name="connsiteY2" fmla="*/ 1513414 h 1902711"/>
              <a:gd name="connsiteX3" fmla="*/ 7686261 w 7970446"/>
              <a:gd name="connsiteY3" fmla="*/ 1751953 h 1902711"/>
              <a:gd name="connsiteX4" fmla="*/ 7275444 w 7970446"/>
              <a:gd name="connsiteY4" fmla="*/ 1857970 h 1902711"/>
              <a:gd name="connsiteX5" fmla="*/ 6679096 w 7970446"/>
              <a:gd name="connsiteY5" fmla="*/ 1897727 h 1902711"/>
              <a:gd name="connsiteX6" fmla="*/ 5857462 w 7970446"/>
              <a:gd name="connsiteY6" fmla="*/ 1751952 h 1902711"/>
              <a:gd name="connsiteX7" fmla="*/ 5035826 w 7970446"/>
              <a:gd name="connsiteY7" fmla="*/ 1447153 h 1902711"/>
              <a:gd name="connsiteX8" fmla="*/ 4386470 w 7970446"/>
              <a:gd name="connsiteY8" fmla="*/ 1102596 h 1902711"/>
              <a:gd name="connsiteX9" fmla="*/ 3723861 w 7970446"/>
              <a:gd name="connsiteY9" fmla="*/ 784544 h 1902711"/>
              <a:gd name="connsiteX10" fmla="*/ 2981740 w 7970446"/>
              <a:gd name="connsiteY10" fmla="*/ 413483 h 1902711"/>
              <a:gd name="connsiteX11" fmla="*/ 2173357 w 7970446"/>
              <a:gd name="connsiteY11" fmla="*/ 135188 h 1902711"/>
              <a:gd name="connsiteX12" fmla="*/ 1232453 w 7970446"/>
              <a:gd name="connsiteY12" fmla="*/ 15918 h 1902711"/>
              <a:gd name="connsiteX13" fmla="*/ 874644 w 7970446"/>
              <a:gd name="connsiteY13" fmla="*/ 2666 h 1902711"/>
              <a:gd name="connsiteX14" fmla="*/ 463827 w 7970446"/>
              <a:gd name="connsiteY14" fmla="*/ 29170 h 1902711"/>
              <a:gd name="connsiteX15" fmla="*/ 185531 w 7970446"/>
              <a:gd name="connsiteY15" fmla="*/ 161692 h 1902711"/>
              <a:gd name="connsiteX16" fmla="*/ 0 w 7970446"/>
              <a:gd name="connsiteY16" fmla="*/ 333970 h 1902711"/>
              <a:gd name="connsiteX0" fmla="*/ 7964556 w 7970446"/>
              <a:gd name="connsiteY0" fmla="*/ 241204 h 1858518"/>
              <a:gd name="connsiteX1" fmla="*/ 7964557 w 7970446"/>
              <a:gd name="connsiteY1" fmla="*/ 903814 h 1858518"/>
              <a:gd name="connsiteX2" fmla="*/ 7885044 w 7970446"/>
              <a:gd name="connsiteY2" fmla="*/ 1513414 h 1858518"/>
              <a:gd name="connsiteX3" fmla="*/ 7686261 w 7970446"/>
              <a:gd name="connsiteY3" fmla="*/ 1751953 h 1858518"/>
              <a:gd name="connsiteX4" fmla="*/ 7275444 w 7970446"/>
              <a:gd name="connsiteY4" fmla="*/ 1857970 h 1858518"/>
              <a:gd name="connsiteX5" fmla="*/ 6612835 w 7970446"/>
              <a:gd name="connsiteY5" fmla="*/ 1791709 h 1858518"/>
              <a:gd name="connsiteX6" fmla="*/ 5857462 w 7970446"/>
              <a:gd name="connsiteY6" fmla="*/ 1751952 h 1858518"/>
              <a:gd name="connsiteX7" fmla="*/ 5035826 w 7970446"/>
              <a:gd name="connsiteY7" fmla="*/ 1447153 h 1858518"/>
              <a:gd name="connsiteX8" fmla="*/ 4386470 w 7970446"/>
              <a:gd name="connsiteY8" fmla="*/ 1102596 h 1858518"/>
              <a:gd name="connsiteX9" fmla="*/ 3723861 w 7970446"/>
              <a:gd name="connsiteY9" fmla="*/ 784544 h 1858518"/>
              <a:gd name="connsiteX10" fmla="*/ 2981740 w 7970446"/>
              <a:gd name="connsiteY10" fmla="*/ 413483 h 1858518"/>
              <a:gd name="connsiteX11" fmla="*/ 2173357 w 7970446"/>
              <a:gd name="connsiteY11" fmla="*/ 135188 h 1858518"/>
              <a:gd name="connsiteX12" fmla="*/ 1232453 w 7970446"/>
              <a:gd name="connsiteY12" fmla="*/ 15918 h 1858518"/>
              <a:gd name="connsiteX13" fmla="*/ 874644 w 7970446"/>
              <a:gd name="connsiteY13" fmla="*/ 2666 h 1858518"/>
              <a:gd name="connsiteX14" fmla="*/ 463827 w 7970446"/>
              <a:gd name="connsiteY14" fmla="*/ 29170 h 1858518"/>
              <a:gd name="connsiteX15" fmla="*/ 185531 w 7970446"/>
              <a:gd name="connsiteY15" fmla="*/ 161692 h 1858518"/>
              <a:gd name="connsiteX16" fmla="*/ 0 w 7970446"/>
              <a:gd name="connsiteY16" fmla="*/ 333970 h 1858518"/>
              <a:gd name="connsiteX0" fmla="*/ 7964556 w 7970446"/>
              <a:gd name="connsiteY0" fmla="*/ 241204 h 1802067"/>
              <a:gd name="connsiteX1" fmla="*/ 7964557 w 7970446"/>
              <a:gd name="connsiteY1" fmla="*/ 903814 h 1802067"/>
              <a:gd name="connsiteX2" fmla="*/ 7885044 w 7970446"/>
              <a:gd name="connsiteY2" fmla="*/ 1513414 h 1802067"/>
              <a:gd name="connsiteX3" fmla="*/ 7686261 w 7970446"/>
              <a:gd name="connsiteY3" fmla="*/ 1751953 h 1802067"/>
              <a:gd name="connsiteX4" fmla="*/ 7235687 w 7970446"/>
              <a:gd name="connsiteY4" fmla="*/ 1645935 h 1802067"/>
              <a:gd name="connsiteX5" fmla="*/ 6612835 w 7970446"/>
              <a:gd name="connsiteY5" fmla="*/ 1791709 h 1802067"/>
              <a:gd name="connsiteX6" fmla="*/ 5857462 w 7970446"/>
              <a:gd name="connsiteY6" fmla="*/ 1751952 h 1802067"/>
              <a:gd name="connsiteX7" fmla="*/ 5035826 w 7970446"/>
              <a:gd name="connsiteY7" fmla="*/ 1447153 h 1802067"/>
              <a:gd name="connsiteX8" fmla="*/ 4386470 w 7970446"/>
              <a:gd name="connsiteY8" fmla="*/ 1102596 h 1802067"/>
              <a:gd name="connsiteX9" fmla="*/ 3723861 w 7970446"/>
              <a:gd name="connsiteY9" fmla="*/ 784544 h 1802067"/>
              <a:gd name="connsiteX10" fmla="*/ 2981740 w 7970446"/>
              <a:gd name="connsiteY10" fmla="*/ 413483 h 1802067"/>
              <a:gd name="connsiteX11" fmla="*/ 2173357 w 7970446"/>
              <a:gd name="connsiteY11" fmla="*/ 135188 h 1802067"/>
              <a:gd name="connsiteX12" fmla="*/ 1232453 w 7970446"/>
              <a:gd name="connsiteY12" fmla="*/ 15918 h 1802067"/>
              <a:gd name="connsiteX13" fmla="*/ 874644 w 7970446"/>
              <a:gd name="connsiteY13" fmla="*/ 2666 h 1802067"/>
              <a:gd name="connsiteX14" fmla="*/ 463827 w 7970446"/>
              <a:gd name="connsiteY14" fmla="*/ 29170 h 1802067"/>
              <a:gd name="connsiteX15" fmla="*/ 185531 w 7970446"/>
              <a:gd name="connsiteY15" fmla="*/ 161692 h 1802067"/>
              <a:gd name="connsiteX16" fmla="*/ 0 w 7970446"/>
              <a:gd name="connsiteY16" fmla="*/ 333970 h 1802067"/>
              <a:gd name="connsiteX0" fmla="*/ 7964556 w 7970446"/>
              <a:gd name="connsiteY0" fmla="*/ 241204 h 1802067"/>
              <a:gd name="connsiteX1" fmla="*/ 7964557 w 7970446"/>
              <a:gd name="connsiteY1" fmla="*/ 903814 h 1802067"/>
              <a:gd name="connsiteX2" fmla="*/ 7885044 w 7970446"/>
              <a:gd name="connsiteY2" fmla="*/ 1513414 h 1802067"/>
              <a:gd name="connsiteX3" fmla="*/ 7540487 w 7970446"/>
              <a:gd name="connsiteY3" fmla="*/ 1500162 h 1802067"/>
              <a:gd name="connsiteX4" fmla="*/ 7235687 w 7970446"/>
              <a:gd name="connsiteY4" fmla="*/ 1645935 h 1802067"/>
              <a:gd name="connsiteX5" fmla="*/ 6612835 w 7970446"/>
              <a:gd name="connsiteY5" fmla="*/ 1791709 h 1802067"/>
              <a:gd name="connsiteX6" fmla="*/ 5857462 w 7970446"/>
              <a:gd name="connsiteY6" fmla="*/ 1751952 h 1802067"/>
              <a:gd name="connsiteX7" fmla="*/ 5035826 w 7970446"/>
              <a:gd name="connsiteY7" fmla="*/ 1447153 h 1802067"/>
              <a:gd name="connsiteX8" fmla="*/ 4386470 w 7970446"/>
              <a:gd name="connsiteY8" fmla="*/ 1102596 h 1802067"/>
              <a:gd name="connsiteX9" fmla="*/ 3723861 w 7970446"/>
              <a:gd name="connsiteY9" fmla="*/ 784544 h 1802067"/>
              <a:gd name="connsiteX10" fmla="*/ 2981740 w 7970446"/>
              <a:gd name="connsiteY10" fmla="*/ 413483 h 1802067"/>
              <a:gd name="connsiteX11" fmla="*/ 2173357 w 7970446"/>
              <a:gd name="connsiteY11" fmla="*/ 135188 h 1802067"/>
              <a:gd name="connsiteX12" fmla="*/ 1232453 w 7970446"/>
              <a:gd name="connsiteY12" fmla="*/ 15918 h 1802067"/>
              <a:gd name="connsiteX13" fmla="*/ 874644 w 7970446"/>
              <a:gd name="connsiteY13" fmla="*/ 2666 h 1802067"/>
              <a:gd name="connsiteX14" fmla="*/ 463827 w 7970446"/>
              <a:gd name="connsiteY14" fmla="*/ 29170 h 1802067"/>
              <a:gd name="connsiteX15" fmla="*/ 185531 w 7970446"/>
              <a:gd name="connsiteY15" fmla="*/ 161692 h 1802067"/>
              <a:gd name="connsiteX16" fmla="*/ 0 w 7970446"/>
              <a:gd name="connsiteY16" fmla="*/ 333970 h 1802067"/>
              <a:gd name="connsiteX0" fmla="*/ 7964556 w 7973391"/>
              <a:gd name="connsiteY0" fmla="*/ 241204 h 1802067"/>
              <a:gd name="connsiteX1" fmla="*/ 7964557 w 7973391"/>
              <a:gd name="connsiteY1" fmla="*/ 903814 h 1802067"/>
              <a:gd name="connsiteX2" fmla="*/ 7845288 w 7973391"/>
              <a:gd name="connsiteY2" fmla="*/ 1155605 h 1802067"/>
              <a:gd name="connsiteX3" fmla="*/ 7540487 w 7973391"/>
              <a:gd name="connsiteY3" fmla="*/ 1500162 h 1802067"/>
              <a:gd name="connsiteX4" fmla="*/ 7235687 w 7973391"/>
              <a:gd name="connsiteY4" fmla="*/ 1645935 h 1802067"/>
              <a:gd name="connsiteX5" fmla="*/ 6612835 w 7973391"/>
              <a:gd name="connsiteY5" fmla="*/ 1791709 h 1802067"/>
              <a:gd name="connsiteX6" fmla="*/ 5857462 w 7973391"/>
              <a:gd name="connsiteY6" fmla="*/ 1751952 h 1802067"/>
              <a:gd name="connsiteX7" fmla="*/ 5035826 w 7973391"/>
              <a:gd name="connsiteY7" fmla="*/ 1447153 h 1802067"/>
              <a:gd name="connsiteX8" fmla="*/ 4386470 w 7973391"/>
              <a:gd name="connsiteY8" fmla="*/ 1102596 h 1802067"/>
              <a:gd name="connsiteX9" fmla="*/ 3723861 w 7973391"/>
              <a:gd name="connsiteY9" fmla="*/ 784544 h 1802067"/>
              <a:gd name="connsiteX10" fmla="*/ 2981740 w 7973391"/>
              <a:gd name="connsiteY10" fmla="*/ 413483 h 1802067"/>
              <a:gd name="connsiteX11" fmla="*/ 2173357 w 7973391"/>
              <a:gd name="connsiteY11" fmla="*/ 135188 h 1802067"/>
              <a:gd name="connsiteX12" fmla="*/ 1232453 w 7973391"/>
              <a:gd name="connsiteY12" fmla="*/ 15918 h 1802067"/>
              <a:gd name="connsiteX13" fmla="*/ 874644 w 7973391"/>
              <a:gd name="connsiteY13" fmla="*/ 2666 h 1802067"/>
              <a:gd name="connsiteX14" fmla="*/ 463827 w 7973391"/>
              <a:gd name="connsiteY14" fmla="*/ 29170 h 1802067"/>
              <a:gd name="connsiteX15" fmla="*/ 185531 w 7973391"/>
              <a:gd name="connsiteY15" fmla="*/ 161692 h 1802067"/>
              <a:gd name="connsiteX16" fmla="*/ 0 w 7973391"/>
              <a:gd name="connsiteY16" fmla="*/ 333970 h 1802067"/>
              <a:gd name="connsiteX0" fmla="*/ 7964556 w 7965616"/>
              <a:gd name="connsiteY0" fmla="*/ 241204 h 1802067"/>
              <a:gd name="connsiteX1" fmla="*/ 7951305 w 7965616"/>
              <a:gd name="connsiteY1" fmla="*/ 691780 h 1802067"/>
              <a:gd name="connsiteX2" fmla="*/ 7845288 w 7965616"/>
              <a:gd name="connsiteY2" fmla="*/ 1155605 h 1802067"/>
              <a:gd name="connsiteX3" fmla="*/ 7540487 w 7965616"/>
              <a:gd name="connsiteY3" fmla="*/ 1500162 h 1802067"/>
              <a:gd name="connsiteX4" fmla="*/ 7235687 w 7965616"/>
              <a:gd name="connsiteY4" fmla="*/ 1645935 h 1802067"/>
              <a:gd name="connsiteX5" fmla="*/ 6612835 w 7965616"/>
              <a:gd name="connsiteY5" fmla="*/ 1791709 h 1802067"/>
              <a:gd name="connsiteX6" fmla="*/ 5857462 w 7965616"/>
              <a:gd name="connsiteY6" fmla="*/ 1751952 h 1802067"/>
              <a:gd name="connsiteX7" fmla="*/ 5035826 w 7965616"/>
              <a:gd name="connsiteY7" fmla="*/ 1447153 h 1802067"/>
              <a:gd name="connsiteX8" fmla="*/ 4386470 w 7965616"/>
              <a:gd name="connsiteY8" fmla="*/ 1102596 h 1802067"/>
              <a:gd name="connsiteX9" fmla="*/ 3723861 w 7965616"/>
              <a:gd name="connsiteY9" fmla="*/ 784544 h 1802067"/>
              <a:gd name="connsiteX10" fmla="*/ 2981740 w 7965616"/>
              <a:gd name="connsiteY10" fmla="*/ 413483 h 1802067"/>
              <a:gd name="connsiteX11" fmla="*/ 2173357 w 7965616"/>
              <a:gd name="connsiteY11" fmla="*/ 135188 h 1802067"/>
              <a:gd name="connsiteX12" fmla="*/ 1232453 w 7965616"/>
              <a:gd name="connsiteY12" fmla="*/ 15918 h 1802067"/>
              <a:gd name="connsiteX13" fmla="*/ 874644 w 7965616"/>
              <a:gd name="connsiteY13" fmla="*/ 2666 h 1802067"/>
              <a:gd name="connsiteX14" fmla="*/ 463827 w 7965616"/>
              <a:gd name="connsiteY14" fmla="*/ 29170 h 1802067"/>
              <a:gd name="connsiteX15" fmla="*/ 185531 w 7965616"/>
              <a:gd name="connsiteY15" fmla="*/ 161692 h 1802067"/>
              <a:gd name="connsiteX16" fmla="*/ 0 w 7965616"/>
              <a:gd name="connsiteY16" fmla="*/ 333970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46661 w 7925807"/>
              <a:gd name="connsiteY8" fmla="*/ 1102596 h 1802067"/>
              <a:gd name="connsiteX9" fmla="*/ 3684052 w 7925807"/>
              <a:gd name="connsiteY9" fmla="*/ 784544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145722 w 7925807"/>
              <a:gd name="connsiteY15" fmla="*/ 161692 h 1802067"/>
              <a:gd name="connsiteX16" fmla="*/ 0 w 7925807"/>
              <a:gd name="connsiteY16" fmla="*/ 347223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46661 w 7925807"/>
              <a:gd name="connsiteY8" fmla="*/ 1102596 h 1802067"/>
              <a:gd name="connsiteX9" fmla="*/ 3684052 w 7925807"/>
              <a:gd name="connsiteY9" fmla="*/ 784544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145722 w 7925807"/>
              <a:gd name="connsiteY15" fmla="*/ 161692 h 1802067"/>
              <a:gd name="connsiteX16" fmla="*/ 0 w 7925807"/>
              <a:gd name="connsiteY16" fmla="*/ 347223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46661 w 7925807"/>
              <a:gd name="connsiteY8" fmla="*/ 1102596 h 1802067"/>
              <a:gd name="connsiteX9" fmla="*/ 3684052 w 7925807"/>
              <a:gd name="connsiteY9" fmla="*/ 784544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92645 w 7925807"/>
              <a:gd name="connsiteY15" fmla="*/ 148439 h 1802067"/>
              <a:gd name="connsiteX16" fmla="*/ 0 w 7925807"/>
              <a:gd name="connsiteY16" fmla="*/ 347223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46661 w 7925807"/>
              <a:gd name="connsiteY8" fmla="*/ 1102596 h 1802067"/>
              <a:gd name="connsiteX9" fmla="*/ 3684052 w 7925807"/>
              <a:gd name="connsiteY9" fmla="*/ 784544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145723 w 7925807"/>
              <a:gd name="connsiteY15" fmla="*/ 148439 h 1802067"/>
              <a:gd name="connsiteX16" fmla="*/ 0 w 7925807"/>
              <a:gd name="connsiteY16" fmla="*/ 347223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46661 w 7925807"/>
              <a:gd name="connsiteY8" fmla="*/ 1102596 h 1802067"/>
              <a:gd name="connsiteX9" fmla="*/ 3606964 w 7925807"/>
              <a:gd name="connsiteY9" fmla="*/ 911451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145723 w 7925807"/>
              <a:gd name="connsiteY15" fmla="*/ 148439 h 1802067"/>
              <a:gd name="connsiteX16" fmla="*/ 0 w 7925807"/>
              <a:gd name="connsiteY16" fmla="*/ 347223 h 1802067"/>
              <a:gd name="connsiteX0" fmla="*/ 7924747 w 7925807"/>
              <a:gd name="connsiteY0" fmla="*/ 241204 h 1802067"/>
              <a:gd name="connsiteX1" fmla="*/ 7911496 w 7925807"/>
              <a:gd name="connsiteY1" fmla="*/ 691780 h 1802067"/>
              <a:gd name="connsiteX2" fmla="*/ 7805479 w 7925807"/>
              <a:gd name="connsiteY2" fmla="*/ 1155605 h 1802067"/>
              <a:gd name="connsiteX3" fmla="*/ 7500678 w 7925807"/>
              <a:gd name="connsiteY3" fmla="*/ 1500162 h 1802067"/>
              <a:gd name="connsiteX4" fmla="*/ 7195878 w 7925807"/>
              <a:gd name="connsiteY4" fmla="*/ 1645935 h 1802067"/>
              <a:gd name="connsiteX5" fmla="*/ 6573026 w 7925807"/>
              <a:gd name="connsiteY5" fmla="*/ 1791709 h 1802067"/>
              <a:gd name="connsiteX6" fmla="*/ 5817653 w 7925807"/>
              <a:gd name="connsiteY6" fmla="*/ 1751952 h 1802067"/>
              <a:gd name="connsiteX7" fmla="*/ 4996017 w 7925807"/>
              <a:gd name="connsiteY7" fmla="*/ 1447153 h 1802067"/>
              <a:gd name="connsiteX8" fmla="*/ 4308117 w 7925807"/>
              <a:gd name="connsiteY8" fmla="*/ 1321799 h 1802067"/>
              <a:gd name="connsiteX9" fmla="*/ 3606964 w 7925807"/>
              <a:gd name="connsiteY9" fmla="*/ 911451 h 1802067"/>
              <a:gd name="connsiteX10" fmla="*/ 2941931 w 7925807"/>
              <a:gd name="connsiteY10" fmla="*/ 413483 h 1802067"/>
              <a:gd name="connsiteX11" fmla="*/ 2133548 w 7925807"/>
              <a:gd name="connsiteY11" fmla="*/ 135188 h 1802067"/>
              <a:gd name="connsiteX12" fmla="*/ 1192644 w 7925807"/>
              <a:gd name="connsiteY12" fmla="*/ 15918 h 1802067"/>
              <a:gd name="connsiteX13" fmla="*/ 834835 w 7925807"/>
              <a:gd name="connsiteY13" fmla="*/ 2666 h 1802067"/>
              <a:gd name="connsiteX14" fmla="*/ 424018 w 7925807"/>
              <a:gd name="connsiteY14" fmla="*/ 29170 h 1802067"/>
              <a:gd name="connsiteX15" fmla="*/ 145723 w 7925807"/>
              <a:gd name="connsiteY15" fmla="*/ 148439 h 1802067"/>
              <a:gd name="connsiteX16" fmla="*/ 0 w 7925807"/>
              <a:gd name="connsiteY16" fmla="*/ 347223 h 1802067"/>
              <a:gd name="connsiteX0" fmla="*/ 7924747 w 7925807"/>
              <a:gd name="connsiteY0" fmla="*/ 241204 h 1797798"/>
              <a:gd name="connsiteX1" fmla="*/ 7911496 w 7925807"/>
              <a:gd name="connsiteY1" fmla="*/ 691780 h 1797798"/>
              <a:gd name="connsiteX2" fmla="*/ 7805479 w 7925807"/>
              <a:gd name="connsiteY2" fmla="*/ 1155605 h 1797798"/>
              <a:gd name="connsiteX3" fmla="*/ 7500678 w 7925807"/>
              <a:gd name="connsiteY3" fmla="*/ 1500162 h 1797798"/>
              <a:gd name="connsiteX4" fmla="*/ 7195878 w 7925807"/>
              <a:gd name="connsiteY4" fmla="*/ 1645935 h 1797798"/>
              <a:gd name="connsiteX5" fmla="*/ 6573026 w 7925807"/>
              <a:gd name="connsiteY5" fmla="*/ 1791709 h 1797798"/>
              <a:gd name="connsiteX6" fmla="*/ 5817653 w 7925807"/>
              <a:gd name="connsiteY6" fmla="*/ 1751952 h 1797798"/>
              <a:gd name="connsiteX7" fmla="*/ 5092377 w 7925807"/>
              <a:gd name="connsiteY7" fmla="*/ 1585597 h 1797798"/>
              <a:gd name="connsiteX8" fmla="*/ 4308117 w 7925807"/>
              <a:gd name="connsiteY8" fmla="*/ 1321799 h 1797798"/>
              <a:gd name="connsiteX9" fmla="*/ 3606964 w 7925807"/>
              <a:gd name="connsiteY9" fmla="*/ 911451 h 1797798"/>
              <a:gd name="connsiteX10" fmla="*/ 2941931 w 7925807"/>
              <a:gd name="connsiteY10" fmla="*/ 413483 h 1797798"/>
              <a:gd name="connsiteX11" fmla="*/ 2133548 w 7925807"/>
              <a:gd name="connsiteY11" fmla="*/ 135188 h 1797798"/>
              <a:gd name="connsiteX12" fmla="*/ 1192644 w 7925807"/>
              <a:gd name="connsiteY12" fmla="*/ 15918 h 1797798"/>
              <a:gd name="connsiteX13" fmla="*/ 834835 w 7925807"/>
              <a:gd name="connsiteY13" fmla="*/ 2666 h 1797798"/>
              <a:gd name="connsiteX14" fmla="*/ 424018 w 7925807"/>
              <a:gd name="connsiteY14" fmla="*/ 29170 h 1797798"/>
              <a:gd name="connsiteX15" fmla="*/ 145723 w 7925807"/>
              <a:gd name="connsiteY15" fmla="*/ 148439 h 1797798"/>
              <a:gd name="connsiteX16" fmla="*/ 0 w 7925807"/>
              <a:gd name="connsiteY16" fmla="*/ 347223 h 1797798"/>
              <a:gd name="connsiteX0" fmla="*/ 7924747 w 7925807"/>
              <a:gd name="connsiteY0" fmla="*/ 241204 h 1818013"/>
              <a:gd name="connsiteX1" fmla="*/ 7911496 w 7925807"/>
              <a:gd name="connsiteY1" fmla="*/ 691780 h 1818013"/>
              <a:gd name="connsiteX2" fmla="*/ 7805479 w 7925807"/>
              <a:gd name="connsiteY2" fmla="*/ 1155605 h 1818013"/>
              <a:gd name="connsiteX3" fmla="*/ 7500678 w 7925807"/>
              <a:gd name="connsiteY3" fmla="*/ 1500162 h 1818013"/>
              <a:gd name="connsiteX4" fmla="*/ 7195878 w 7925807"/>
              <a:gd name="connsiteY4" fmla="*/ 1645935 h 1818013"/>
              <a:gd name="connsiteX5" fmla="*/ 6573026 w 7925807"/>
              <a:gd name="connsiteY5" fmla="*/ 1791709 h 1818013"/>
              <a:gd name="connsiteX6" fmla="*/ 5856197 w 7925807"/>
              <a:gd name="connsiteY6" fmla="*/ 1798100 h 1818013"/>
              <a:gd name="connsiteX7" fmla="*/ 5092377 w 7925807"/>
              <a:gd name="connsiteY7" fmla="*/ 1585597 h 1818013"/>
              <a:gd name="connsiteX8" fmla="*/ 4308117 w 7925807"/>
              <a:gd name="connsiteY8" fmla="*/ 1321799 h 1818013"/>
              <a:gd name="connsiteX9" fmla="*/ 3606964 w 7925807"/>
              <a:gd name="connsiteY9" fmla="*/ 911451 h 1818013"/>
              <a:gd name="connsiteX10" fmla="*/ 2941931 w 7925807"/>
              <a:gd name="connsiteY10" fmla="*/ 413483 h 1818013"/>
              <a:gd name="connsiteX11" fmla="*/ 2133548 w 7925807"/>
              <a:gd name="connsiteY11" fmla="*/ 135188 h 1818013"/>
              <a:gd name="connsiteX12" fmla="*/ 1192644 w 7925807"/>
              <a:gd name="connsiteY12" fmla="*/ 15918 h 1818013"/>
              <a:gd name="connsiteX13" fmla="*/ 834835 w 7925807"/>
              <a:gd name="connsiteY13" fmla="*/ 2666 h 1818013"/>
              <a:gd name="connsiteX14" fmla="*/ 424018 w 7925807"/>
              <a:gd name="connsiteY14" fmla="*/ 29170 h 1818013"/>
              <a:gd name="connsiteX15" fmla="*/ 145723 w 7925807"/>
              <a:gd name="connsiteY15" fmla="*/ 148439 h 1818013"/>
              <a:gd name="connsiteX16" fmla="*/ 0 w 7925807"/>
              <a:gd name="connsiteY16" fmla="*/ 347223 h 1818013"/>
              <a:gd name="connsiteX0" fmla="*/ 7924747 w 7925807"/>
              <a:gd name="connsiteY0" fmla="*/ 241204 h 1818013"/>
              <a:gd name="connsiteX1" fmla="*/ 7911496 w 7925807"/>
              <a:gd name="connsiteY1" fmla="*/ 691780 h 1818013"/>
              <a:gd name="connsiteX2" fmla="*/ 7805479 w 7925807"/>
              <a:gd name="connsiteY2" fmla="*/ 1155605 h 1818013"/>
              <a:gd name="connsiteX3" fmla="*/ 7500678 w 7925807"/>
              <a:gd name="connsiteY3" fmla="*/ 1500162 h 1818013"/>
              <a:gd name="connsiteX4" fmla="*/ 7195878 w 7925807"/>
              <a:gd name="connsiteY4" fmla="*/ 1645935 h 1818013"/>
              <a:gd name="connsiteX5" fmla="*/ 6573026 w 7925807"/>
              <a:gd name="connsiteY5" fmla="*/ 1791709 h 1818013"/>
              <a:gd name="connsiteX6" fmla="*/ 5856197 w 7925807"/>
              <a:gd name="connsiteY6" fmla="*/ 1798100 h 1818013"/>
              <a:gd name="connsiteX7" fmla="*/ 5092377 w 7925807"/>
              <a:gd name="connsiteY7" fmla="*/ 1585597 h 1818013"/>
              <a:gd name="connsiteX8" fmla="*/ 4308117 w 7925807"/>
              <a:gd name="connsiteY8" fmla="*/ 1321799 h 1818013"/>
              <a:gd name="connsiteX9" fmla="*/ 3606964 w 7925807"/>
              <a:gd name="connsiteY9" fmla="*/ 911451 h 1818013"/>
              <a:gd name="connsiteX10" fmla="*/ 2941931 w 7925807"/>
              <a:gd name="connsiteY10" fmla="*/ 413483 h 1818013"/>
              <a:gd name="connsiteX11" fmla="*/ 2133548 w 7925807"/>
              <a:gd name="connsiteY11" fmla="*/ 135188 h 1818013"/>
              <a:gd name="connsiteX12" fmla="*/ 1192644 w 7925807"/>
              <a:gd name="connsiteY12" fmla="*/ 15918 h 1818013"/>
              <a:gd name="connsiteX13" fmla="*/ 834835 w 7925807"/>
              <a:gd name="connsiteY13" fmla="*/ 2666 h 1818013"/>
              <a:gd name="connsiteX14" fmla="*/ 424018 w 7925807"/>
              <a:gd name="connsiteY14" fmla="*/ 29170 h 1818013"/>
              <a:gd name="connsiteX15" fmla="*/ 145723 w 7925807"/>
              <a:gd name="connsiteY15" fmla="*/ 148439 h 1818013"/>
              <a:gd name="connsiteX16" fmla="*/ 0 w 7925807"/>
              <a:gd name="connsiteY16" fmla="*/ 347223 h 1818013"/>
              <a:gd name="connsiteX0" fmla="*/ 7924747 w 7925807"/>
              <a:gd name="connsiteY0" fmla="*/ 241204 h 1818013"/>
              <a:gd name="connsiteX1" fmla="*/ 7911496 w 7925807"/>
              <a:gd name="connsiteY1" fmla="*/ 691780 h 1818013"/>
              <a:gd name="connsiteX2" fmla="*/ 7805479 w 7925807"/>
              <a:gd name="connsiteY2" fmla="*/ 1155605 h 1818013"/>
              <a:gd name="connsiteX3" fmla="*/ 7500678 w 7925807"/>
              <a:gd name="connsiteY3" fmla="*/ 1500162 h 1818013"/>
              <a:gd name="connsiteX4" fmla="*/ 7195878 w 7925807"/>
              <a:gd name="connsiteY4" fmla="*/ 1645935 h 1818013"/>
              <a:gd name="connsiteX5" fmla="*/ 6573026 w 7925807"/>
              <a:gd name="connsiteY5" fmla="*/ 1791709 h 1818013"/>
              <a:gd name="connsiteX6" fmla="*/ 5856197 w 7925807"/>
              <a:gd name="connsiteY6" fmla="*/ 1798100 h 1818013"/>
              <a:gd name="connsiteX7" fmla="*/ 5092377 w 7925807"/>
              <a:gd name="connsiteY7" fmla="*/ 1585597 h 1818013"/>
              <a:gd name="connsiteX8" fmla="*/ 4308117 w 7925807"/>
              <a:gd name="connsiteY8" fmla="*/ 1321799 h 1818013"/>
              <a:gd name="connsiteX9" fmla="*/ 3606964 w 7925807"/>
              <a:gd name="connsiteY9" fmla="*/ 957598 h 1818013"/>
              <a:gd name="connsiteX10" fmla="*/ 2941931 w 7925807"/>
              <a:gd name="connsiteY10" fmla="*/ 413483 h 1818013"/>
              <a:gd name="connsiteX11" fmla="*/ 2133548 w 7925807"/>
              <a:gd name="connsiteY11" fmla="*/ 135188 h 1818013"/>
              <a:gd name="connsiteX12" fmla="*/ 1192644 w 7925807"/>
              <a:gd name="connsiteY12" fmla="*/ 15918 h 1818013"/>
              <a:gd name="connsiteX13" fmla="*/ 834835 w 7925807"/>
              <a:gd name="connsiteY13" fmla="*/ 2666 h 1818013"/>
              <a:gd name="connsiteX14" fmla="*/ 424018 w 7925807"/>
              <a:gd name="connsiteY14" fmla="*/ 29170 h 1818013"/>
              <a:gd name="connsiteX15" fmla="*/ 145723 w 7925807"/>
              <a:gd name="connsiteY15" fmla="*/ 148439 h 1818013"/>
              <a:gd name="connsiteX16" fmla="*/ 0 w 7925807"/>
              <a:gd name="connsiteY16" fmla="*/ 347223 h 1818013"/>
              <a:gd name="connsiteX0" fmla="*/ 7924747 w 7925807"/>
              <a:gd name="connsiteY0" fmla="*/ 241204 h 1818013"/>
              <a:gd name="connsiteX1" fmla="*/ 7911496 w 7925807"/>
              <a:gd name="connsiteY1" fmla="*/ 691780 h 1818013"/>
              <a:gd name="connsiteX2" fmla="*/ 7805479 w 7925807"/>
              <a:gd name="connsiteY2" fmla="*/ 1155605 h 1818013"/>
              <a:gd name="connsiteX3" fmla="*/ 7500678 w 7925807"/>
              <a:gd name="connsiteY3" fmla="*/ 1500162 h 1818013"/>
              <a:gd name="connsiteX4" fmla="*/ 7195878 w 7925807"/>
              <a:gd name="connsiteY4" fmla="*/ 1645935 h 1818013"/>
              <a:gd name="connsiteX5" fmla="*/ 6573026 w 7925807"/>
              <a:gd name="connsiteY5" fmla="*/ 1791709 h 1818013"/>
              <a:gd name="connsiteX6" fmla="*/ 5856197 w 7925807"/>
              <a:gd name="connsiteY6" fmla="*/ 1798100 h 1818013"/>
              <a:gd name="connsiteX7" fmla="*/ 5092377 w 7925807"/>
              <a:gd name="connsiteY7" fmla="*/ 1585597 h 1818013"/>
              <a:gd name="connsiteX8" fmla="*/ 4308117 w 7925807"/>
              <a:gd name="connsiteY8" fmla="*/ 1356410 h 1818013"/>
              <a:gd name="connsiteX9" fmla="*/ 3606964 w 7925807"/>
              <a:gd name="connsiteY9" fmla="*/ 957598 h 1818013"/>
              <a:gd name="connsiteX10" fmla="*/ 2941931 w 7925807"/>
              <a:gd name="connsiteY10" fmla="*/ 413483 h 1818013"/>
              <a:gd name="connsiteX11" fmla="*/ 2133548 w 7925807"/>
              <a:gd name="connsiteY11" fmla="*/ 135188 h 1818013"/>
              <a:gd name="connsiteX12" fmla="*/ 1192644 w 7925807"/>
              <a:gd name="connsiteY12" fmla="*/ 15918 h 1818013"/>
              <a:gd name="connsiteX13" fmla="*/ 834835 w 7925807"/>
              <a:gd name="connsiteY13" fmla="*/ 2666 h 1818013"/>
              <a:gd name="connsiteX14" fmla="*/ 424018 w 7925807"/>
              <a:gd name="connsiteY14" fmla="*/ 29170 h 1818013"/>
              <a:gd name="connsiteX15" fmla="*/ 145723 w 7925807"/>
              <a:gd name="connsiteY15" fmla="*/ 148439 h 1818013"/>
              <a:gd name="connsiteX16" fmla="*/ 0 w 7925807"/>
              <a:gd name="connsiteY16" fmla="*/ 347223 h 1818013"/>
              <a:gd name="connsiteX0" fmla="*/ 7924747 w 7925807"/>
              <a:gd name="connsiteY0" fmla="*/ 241204 h 1813965"/>
              <a:gd name="connsiteX1" fmla="*/ 7911496 w 7925807"/>
              <a:gd name="connsiteY1" fmla="*/ 691780 h 1813965"/>
              <a:gd name="connsiteX2" fmla="*/ 7805479 w 7925807"/>
              <a:gd name="connsiteY2" fmla="*/ 1155605 h 1813965"/>
              <a:gd name="connsiteX3" fmla="*/ 7500678 w 7925807"/>
              <a:gd name="connsiteY3" fmla="*/ 1500162 h 1813965"/>
              <a:gd name="connsiteX4" fmla="*/ 7195878 w 7925807"/>
              <a:gd name="connsiteY4" fmla="*/ 1645935 h 1813965"/>
              <a:gd name="connsiteX5" fmla="*/ 6573026 w 7925807"/>
              <a:gd name="connsiteY5" fmla="*/ 1791709 h 1813965"/>
              <a:gd name="connsiteX6" fmla="*/ 5856197 w 7925807"/>
              <a:gd name="connsiteY6" fmla="*/ 1798100 h 1813965"/>
              <a:gd name="connsiteX7" fmla="*/ 5111649 w 7925807"/>
              <a:gd name="connsiteY7" fmla="*/ 1643282 h 1813965"/>
              <a:gd name="connsiteX8" fmla="*/ 4308117 w 7925807"/>
              <a:gd name="connsiteY8" fmla="*/ 1356410 h 1813965"/>
              <a:gd name="connsiteX9" fmla="*/ 3606964 w 7925807"/>
              <a:gd name="connsiteY9" fmla="*/ 957598 h 1813965"/>
              <a:gd name="connsiteX10" fmla="*/ 2941931 w 7925807"/>
              <a:gd name="connsiteY10" fmla="*/ 413483 h 1813965"/>
              <a:gd name="connsiteX11" fmla="*/ 2133548 w 7925807"/>
              <a:gd name="connsiteY11" fmla="*/ 135188 h 1813965"/>
              <a:gd name="connsiteX12" fmla="*/ 1192644 w 7925807"/>
              <a:gd name="connsiteY12" fmla="*/ 15918 h 1813965"/>
              <a:gd name="connsiteX13" fmla="*/ 834835 w 7925807"/>
              <a:gd name="connsiteY13" fmla="*/ 2666 h 1813965"/>
              <a:gd name="connsiteX14" fmla="*/ 424018 w 7925807"/>
              <a:gd name="connsiteY14" fmla="*/ 29170 h 1813965"/>
              <a:gd name="connsiteX15" fmla="*/ 145723 w 7925807"/>
              <a:gd name="connsiteY15" fmla="*/ 148439 h 1813965"/>
              <a:gd name="connsiteX16" fmla="*/ 0 w 7925807"/>
              <a:gd name="connsiteY16" fmla="*/ 347223 h 1813965"/>
              <a:gd name="connsiteX0" fmla="*/ 7924747 w 7925807"/>
              <a:gd name="connsiteY0" fmla="*/ 299082 h 1871843"/>
              <a:gd name="connsiteX1" fmla="*/ 7911496 w 7925807"/>
              <a:gd name="connsiteY1" fmla="*/ 749658 h 1871843"/>
              <a:gd name="connsiteX2" fmla="*/ 7805479 w 7925807"/>
              <a:gd name="connsiteY2" fmla="*/ 1213483 h 1871843"/>
              <a:gd name="connsiteX3" fmla="*/ 7500678 w 7925807"/>
              <a:gd name="connsiteY3" fmla="*/ 1558040 h 1871843"/>
              <a:gd name="connsiteX4" fmla="*/ 7195878 w 7925807"/>
              <a:gd name="connsiteY4" fmla="*/ 1703813 h 1871843"/>
              <a:gd name="connsiteX5" fmla="*/ 6573026 w 7925807"/>
              <a:gd name="connsiteY5" fmla="*/ 1849587 h 1871843"/>
              <a:gd name="connsiteX6" fmla="*/ 5856197 w 7925807"/>
              <a:gd name="connsiteY6" fmla="*/ 1855978 h 1871843"/>
              <a:gd name="connsiteX7" fmla="*/ 5111649 w 7925807"/>
              <a:gd name="connsiteY7" fmla="*/ 1701160 h 1871843"/>
              <a:gd name="connsiteX8" fmla="*/ 4308117 w 7925807"/>
              <a:gd name="connsiteY8" fmla="*/ 1414288 h 1871843"/>
              <a:gd name="connsiteX9" fmla="*/ 3606964 w 7925807"/>
              <a:gd name="connsiteY9" fmla="*/ 1015476 h 1871843"/>
              <a:gd name="connsiteX10" fmla="*/ 2941931 w 7925807"/>
              <a:gd name="connsiteY10" fmla="*/ 471361 h 1871843"/>
              <a:gd name="connsiteX11" fmla="*/ 2133548 w 7925807"/>
              <a:gd name="connsiteY11" fmla="*/ 193066 h 1871843"/>
              <a:gd name="connsiteX12" fmla="*/ 1211916 w 7925807"/>
              <a:gd name="connsiteY12" fmla="*/ 4575 h 1871843"/>
              <a:gd name="connsiteX13" fmla="*/ 834835 w 7925807"/>
              <a:gd name="connsiteY13" fmla="*/ 60544 h 1871843"/>
              <a:gd name="connsiteX14" fmla="*/ 424018 w 7925807"/>
              <a:gd name="connsiteY14" fmla="*/ 87048 h 1871843"/>
              <a:gd name="connsiteX15" fmla="*/ 145723 w 7925807"/>
              <a:gd name="connsiteY15" fmla="*/ 206317 h 1871843"/>
              <a:gd name="connsiteX16" fmla="*/ 0 w 7925807"/>
              <a:gd name="connsiteY16" fmla="*/ 405101 h 1871843"/>
              <a:gd name="connsiteX0" fmla="*/ 7924747 w 7925807"/>
              <a:gd name="connsiteY0" fmla="*/ 308250 h 1881011"/>
              <a:gd name="connsiteX1" fmla="*/ 7911496 w 7925807"/>
              <a:gd name="connsiteY1" fmla="*/ 758826 h 1881011"/>
              <a:gd name="connsiteX2" fmla="*/ 7805479 w 7925807"/>
              <a:gd name="connsiteY2" fmla="*/ 1222651 h 1881011"/>
              <a:gd name="connsiteX3" fmla="*/ 7500678 w 7925807"/>
              <a:gd name="connsiteY3" fmla="*/ 1567208 h 1881011"/>
              <a:gd name="connsiteX4" fmla="*/ 7195878 w 7925807"/>
              <a:gd name="connsiteY4" fmla="*/ 1712981 h 1881011"/>
              <a:gd name="connsiteX5" fmla="*/ 6573026 w 7925807"/>
              <a:gd name="connsiteY5" fmla="*/ 1858755 h 1881011"/>
              <a:gd name="connsiteX6" fmla="*/ 5856197 w 7925807"/>
              <a:gd name="connsiteY6" fmla="*/ 1865146 h 1881011"/>
              <a:gd name="connsiteX7" fmla="*/ 5111649 w 7925807"/>
              <a:gd name="connsiteY7" fmla="*/ 1710328 h 1881011"/>
              <a:gd name="connsiteX8" fmla="*/ 4308117 w 7925807"/>
              <a:gd name="connsiteY8" fmla="*/ 1423456 h 1881011"/>
              <a:gd name="connsiteX9" fmla="*/ 3606964 w 7925807"/>
              <a:gd name="connsiteY9" fmla="*/ 1024644 h 1881011"/>
              <a:gd name="connsiteX10" fmla="*/ 2941931 w 7925807"/>
              <a:gd name="connsiteY10" fmla="*/ 480529 h 1881011"/>
              <a:gd name="connsiteX11" fmla="*/ 2133548 w 7925807"/>
              <a:gd name="connsiteY11" fmla="*/ 202234 h 1881011"/>
              <a:gd name="connsiteX12" fmla="*/ 1211916 w 7925807"/>
              <a:gd name="connsiteY12" fmla="*/ 13743 h 1881011"/>
              <a:gd name="connsiteX13" fmla="*/ 728838 w 7925807"/>
              <a:gd name="connsiteY13" fmla="*/ 23565 h 1881011"/>
              <a:gd name="connsiteX14" fmla="*/ 424018 w 7925807"/>
              <a:gd name="connsiteY14" fmla="*/ 96216 h 1881011"/>
              <a:gd name="connsiteX15" fmla="*/ 145723 w 7925807"/>
              <a:gd name="connsiteY15" fmla="*/ 215485 h 1881011"/>
              <a:gd name="connsiteX16" fmla="*/ 0 w 7925807"/>
              <a:gd name="connsiteY16" fmla="*/ 414269 h 1881011"/>
              <a:gd name="connsiteX0" fmla="*/ 7924747 w 7925807"/>
              <a:gd name="connsiteY0" fmla="*/ 305648 h 1878409"/>
              <a:gd name="connsiteX1" fmla="*/ 7911496 w 7925807"/>
              <a:gd name="connsiteY1" fmla="*/ 756224 h 1878409"/>
              <a:gd name="connsiteX2" fmla="*/ 7805479 w 7925807"/>
              <a:gd name="connsiteY2" fmla="*/ 1220049 h 1878409"/>
              <a:gd name="connsiteX3" fmla="*/ 7500678 w 7925807"/>
              <a:gd name="connsiteY3" fmla="*/ 1564606 h 1878409"/>
              <a:gd name="connsiteX4" fmla="*/ 7195878 w 7925807"/>
              <a:gd name="connsiteY4" fmla="*/ 1710379 h 1878409"/>
              <a:gd name="connsiteX5" fmla="*/ 6573026 w 7925807"/>
              <a:gd name="connsiteY5" fmla="*/ 1856153 h 1878409"/>
              <a:gd name="connsiteX6" fmla="*/ 5856197 w 7925807"/>
              <a:gd name="connsiteY6" fmla="*/ 1862544 h 1878409"/>
              <a:gd name="connsiteX7" fmla="*/ 5111649 w 7925807"/>
              <a:gd name="connsiteY7" fmla="*/ 1707726 h 1878409"/>
              <a:gd name="connsiteX8" fmla="*/ 4308117 w 7925807"/>
              <a:gd name="connsiteY8" fmla="*/ 1420854 h 1878409"/>
              <a:gd name="connsiteX9" fmla="*/ 3606964 w 7925807"/>
              <a:gd name="connsiteY9" fmla="*/ 1022042 h 1878409"/>
              <a:gd name="connsiteX10" fmla="*/ 2941931 w 7925807"/>
              <a:gd name="connsiteY10" fmla="*/ 477927 h 1878409"/>
              <a:gd name="connsiteX11" fmla="*/ 2133548 w 7925807"/>
              <a:gd name="connsiteY11" fmla="*/ 199632 h 1878409"/>
              <a:gd name="connsiteX12" fmla="*/ 1211916 w 7925807"/>
              <a:gd name="connsiteY12" fmla="*/ 11141 h 1878409"/>
              <a:gd name="connsiteX13" fmla="*/ 728838 w 7925807"/>
              <a:gd name="connsiteY13" fmla="*/ 20963 h 1878409"/>
              <a:gd name="connsiteX14" fmla="*/ 318021 w 7925807"/>
              <a:gd name="connsiteY14" fmla="*/ 12856 h 1878409"/>
              <a:gd name="connsiteX15" fmla="*/ 145723 w 7925807"/>
              <a:gd name="connsiteY15" fmla="*/ 212883 h 1878409"/>
              <a:gd name="connsiteX16" fmla="*/ 0 w 7925807"/>
              <a:gd name="connsiteY16" fmla="*/ 411667 h 1878409"/>
              <a:gd name="connsiteX0" fmla="*/ 7924747 w 7925807"/>
              <a:gd name="connsiteY0" fmla="*/ 330896 h 1903657"/>
              <a:gd name="connsiteX1" fmla="*/ 7911496 w 7925807"/>
              <a:gd name="connsiteY1" fmla="*/ 781472 h 1903657"/>
              <a:gd name="connsiteX2" fmla="*/ 7805479 w 7925807"/>
              <a:gd name="connsiteY2" fmla="*/ 1245297 h 1903657"/>
              <a:gd name="connsiteX3" fmla="*/ 7500678 w 7925807"/>
              <a:gd name="connsiteY3" fmla="*/ 1589854 h 1903657"/>
              <a:gd name="connsiteX4" fmla="*/ 7195878 w 7925807"/>
              <a:gd name="connsiteY4" fmla="*/ 1735627 h 1903657"/>
              <a:gd name="connsiteX5" fmla="*/ 6573026 w 7925807"/>
              <a:gd name="connsiteY5" fmla="*/ 1881401 h 1903657"/>
              <a:gd name="connsiteX6" fmla="*/ 5856197 w 7925807"/>
              <a:gd name="connsiteY6" fmla="*/ 1887792 h 1903657"/>
              <a:gd name="connsiteX7" fmla="*/ 5111649 w 7925807"/>
              <a:gd name="connsiteY7" fmla="*/ 1732974 h 1903657"/>
              <a:gd name="connsiteX8" fmla="*/ 4308117 w 7925807"/>
              <a:gd name="connsiteY8" fmla="*/ 1446102 h 1903657"/>
              <a:gd name="connsiteX9" fmla="*/ 3606964 w 7925807"/>
              <a:gd name="connsiteY9" fmla="*/ 1047290 h 1903657"/>
              <a:gd name="connsiteX10" fmla="*/ 2941931 w 7925807"/>
              <a:gd name="connsiteY10" fmla="*/ 503175 h 1903657"/>
              <a:gd name="connsiteX11" fmla="*/ 2133548 w 7925807"/>
              <a:gd name="connsiteY11" fmla="*/ 224880 h 1903657"/>
              <a:gd name="connsiteX12" fmla="*/ 1211916 w 7925807"/>
              <a:gd name="connsiteY12" fmla="*/ 36389 h 1903657"/>
              <a:gd name="connsiteX13" fmla="*/ 757747 w 7925807"/>
              <a:gd name="connsiteY13" fmla="*/ 64 h 1903657"/>
              <a:gd name="connsiteX14" fmla="*/ 318021 w 7925807"/>
              <a:gd name="connsiteY14" fmla="*/ 38104 h 1903657"/>
              <a:gd name="connsiteX15" fmla="*/ 145723 w 7925807"/>
              <a:gd name="connsiteY15" fmla="*/ 238131 h 1903657"/>
              <a:gd name="connsiteX16" fmla="*/ 0 w 7925807"/>
              <a:gd name="connsiteY16" fmla="*/ 436915 h 1903657"/>
              <a:gd name="connsiteX0" fmla="*/ 7924747 w 7925807"/>
              <a:gd name="connsiteY0" fmla="*/ 333008 h 1905769"/>
              <a:gd name="connsiteX1" fmla="*/ 7911496 w 7925807"/>
              <a:gd name="connsiteY1" fmla="*/ 783584 h 1905769"/>
              <a:gd name="connsiteX2" fmla="*/ 7805479 w 7925807"/>
              <a:gd name="connsiteY2" fmla="*/ 1247409 h 1905769"/>
              <a:gd name="connsiteX3" fmla="*/ 7500678 w 7925807"/>
              <a:gd name="connsiteY3" fmla="*/ 1591966 h 1905769"/>
              <a:gd name="connsiteX4" fmla="*/ 7195878 w 7925807"/>
              <a:gd name="connsiteY4" fmla="*/ 1737739 h 1905769"/>
              <a:gd name="connsiteX5" fmla="*/ 6573026 w 7925807"/>
              <a:gd name="connsiteY5" fmla="*/ 1883513 h 1905769"/>
              <a:gd name="connsiteX6" fmla="*/ 5856197 w 7925807"/>
              <a:gd name="connsiteY6" fmla="*/ 1889904 h 1905769"/>
              <a:gd name="connsiteX7" fmla="*/ 5111649 w 7925807"/>
              <a:gd name="connsiteY7" fmla="*/ 1735086 h 1905769"/>
              <a:gd name="connsiteX8" fmla="*/ 4308117 w 7925807"/>
              <a:gd name="connsiteY8" fmla="*/ 1448214 h 1905769"/>
              <a:gd name="connsiteX9" fmla="*/ 3606964 w 7925807"/>
              <a:gd name="connsiteY9" fmla="*/ 1049402 h 1905769"/>
              <a:gd name="connsiteX10" fmla="*/ 2941931 w 7925807"/>
              <a:gd name="connsiteY10" fmla="*/ 505287 h 1905769"/>
              <a:gd name="connsiteX11" fmla="*/ 2133548 w 7925807"/>
              <a:gd name="connsiteY11" fmla="*/ 226992 h 1905769"/>
              <a:gd name="connsiteX12" fmla="*/ 1211916 w 7925807"/>
              <a:gd name="connsiteY12" fmla="*/ 38501 h 1905769"/>
              <a:gd name="connsiteX13" fmla="*/ 757747 w 7925807"/>
              <a:gd name="connsiteY13" fmla="*/ 2176 h 1905769"/>
              <a:gd name="connsiteX14" fmla="*/ 404746 w 7925807"/>
              <a:gd name="connsiteY14" fmla="*/ 74827 h 1905769"/>
              <a:gd name="connsiteX15" fmla="*/ 145723 w 7925807"/>
              <a:gd name="connsiteY15" fmla="*/ 240243 h 1905769"/>
              <a:gd name="connsiteX16" fmla="*/ 0 w 7925807"/>
              <a:gd name="connsiteY16" fmla="*/ 439027 h 1905769"/>
              <a:gd name="connsiteX0" fmla="*/ 7924747 w 7925807"/>
              <a:gd name="connsiteY0" fmla="*/ 333008 h 1905769"/>
              <a:gd name="connsiteX1" fmla="*/ 7911496 w 7925807"/>
              <a:gd name="connsiteY1" fmla="*/ 783584 h 1905769"/>
              <a:gd name="connsiteX2" fmla="*/ 7805479 w 7925807"/>
              <a:gd name="connsiteY2" fmla="*/ 1247409 h 1905769"/>
              <a:gd name="connsiteX3" fmla="*/ 7500678 w 7925807"/>
              <a:gd name="connsiteY3" fmla="*/ 1591966 h 1905769"/>
              <a:gd name="connsiteX4" fmla="*/ 7195878 w 7925807"/>
              <a:gd name="connsiteY4" fmla="*/ 1737739 h 1905769"/>
              <a:gd name="connsiteX5" fmla="*/ 6573026 w 7925807"/>
              <a:gd name="connsiteY5" fmla="*/ 1883513 h 1905769"/>
              <a:gd name="connsiteX6" fmla="*/ 5856197 w 7925807"/>
              <a:gd name="connsiteY6" fmla="*/ 1889904 h 1905769"/>
              <a:gd name="connsiteX7" fmla="*/ 5111649 w 7925807"/>
              <a:gd name="connsiteY7" fmla="*/ 1735086 h 1905769"/>
              <a:gd name="connsiteX8" fmla="*/ 4308117 w 7925807"/>
              <a:gd name="connsiteY8" fmla="*/ 1448214 h 1905769"/>
              <a:gd name="connsiteX9" fmla="*/ 3606964 w 7925807"/>
              <a:gd name="connsiteY9" fmla="*/ 1049402 h 1905769"/>
              <a:gd name="connsiteX10" fmla="*/ 2941931 w 7925807"/>
              <a:gd name="connsiteY10" fmla="*/ 505287 h 1905769"/>
              <a:gd name="connsiteX11" fmla="*/ 2133548 w 7925807"/>
              <a:gd name="connsiteY11" fmla="*/ 226992 h 1905769"/>
              <a:gd name="connsiteX12" fmla="*/ 1211916 w 7925807"/>
              <a:gd name="connsiteY12" fmla="*/ 38501 h 1905769"/>
              <a:gd name="connsiteX13" fmla="*/ 757747 w 7925807"/>
              <a:gd name="connsiteY13" fmla="*/ 2176 h 1905769"/>
              <a:gd name="connsiteX14" fmla="*/ 404746 w 7925807"/>
              <a:gd name="connsiteY14" fmla="*/ 74827 h 1905769"/>
              <a:gd name="connsiteX15" fmla="*/ 107179 w 7925807"/>
              <a:gd name="connsiteY15" fmla="*/ 194095 h 1905769"/>
              <a:gd name="connsiteX16" fmla="*/ 0 w 7925807"/>
              <a:gd name="connsiteY16" fmla="*/ 439027 h 1905769"/>
              <a:gd name="connsiteX0" fmla="*/ 7850218 w 7851278"/>
              <a:gd name="connsiteY0" fmla="*/ 333008 h 1905769"/>
              <a:gd name="connsiteX1" fmla="*/ 7836967 w 7851278"/>
              <a:gd name="connsiteY1" fmla="*/ 783584 h 1905769"/>
              <a:gd name="connsiteX2" fmla="*/ 7730950 w 7851278"/>
              <a:gd name="connsiteY2" fmla="*/ 1247409 h 1905769"/>
              <a:gd name="connsiteX3" fmla="*/ 7426149 w 7851278"/>
              <a:gd name="connsiteY3" fmla="*/ 1591966 h 1905769"/>
              <a:gd name="connsiteX4" fmla="*/ 7121349 w 7851278"/>
              <a:gd name="connsiteY4" fmla="*/ 1737739 h 1905769"/>
              <a:gd name="connsiteX5" fmla="*/ 6498497 w 7851278"/>
              <a:gd name="connsiteY5" fmla="*/ 1883513 h 1905769"/>
              <a:gd name="connsiteX6" fmla="*/ 5781668 w 7851278"/>
              <a:gd name="connsiteY6" fmla="*/ 1889904 h 1905769"/>
              <a:gd name="connsiteX7" fmla="*/ 5037120 w 7851278"/>
              <a:gd name="connsiteY7" fmla="*/ 1735086 h 1905769"/>
              <a:gd name="connsiteX8" fmla="*/ 4233588 w 7851278"/>
              <a:gd name="connsiteY8" fmla="*/ 1448214 h 1905769"/>
              <a:gd name="connsiteX9" fmla="*/ 3532435 w 7851278"/>
              <a:gd name="connsiteY9" fmla="*/ 1049402 h 1905769"/>
              <a:gd name="connsiteX10" fmla="*/ 2867402 w 7851278"/>
              <a:gd name="connsiteY10" fmla="*/ 505287 h 1905769"/>
              <a:gd name="connsiteX11" fmla="*/ 2059019 w 7851278"/>
              <a:gd name="connsiteY11" fmla="*/ 226992 h 1905769"/>
              <a:gd name="connsiteX12" fmla="*/ 1137387 w 7851278"/>
              <a:gd name="connsiteY12" fmla="*/ 38501 h 1905769"/>
              <a:gd name="connsiteX13" fmla="*/ 683218 w 7851278"/>
              <a:gd name="connsiteY13" fmla="*/ 2176 h 1905769"/>
              <a:gd name="connsiteX14" fmla="*/ 330217 w 7851278"/>
              <a:gd name="connsiteY14" fmla="*/ 74827 h 1905769"/>
              <a:gd name="connsiteX15" fmla="*/ 32650 w 7851278"/>
              <a:gd name="connsiteY15" fmla="*/ 194095 h 1905769"/>
              <a:gd name="connsiteX16" fmla="*/ 12196 w 7851278"/>
              <a:gd name="connsiteY16" fmla="*/ 439028 h 1905769"/>
              <a:gd name="connsiteX0" fmla="*/ 7838022 w 7839082"/>
              <a:gd name="connsiteY0" fmla="*/ 333008 h 1905769"/>
              <a:gd name="connsiteX1" fmla="*/ 7824771 w 7839082"/>
              <a:gd name="connsiteY1" fmla="*/ 783584 h 1905769"/>
              <a:gd name="connsiteX2" fmla="*/ 7718754 w 7839082"/>
              <a:gd name="connsiteY2" fmla="*/ 1247409 h 1905769"/>
              <a:gd name="connsiteX3" fmla="*/ 7413953 w 7839082"/>
              <a:gd name="connsiteY3" fmla="*/ 1591966 h 1905769"/>
              <a:gd name="connsiteX4" fmla="*/ 7109153 w 7839082"/>
              <a:gd name="connsiteY4" fmla="*/ 1737739 h 1905769"/>
              <a:gd name="connsiteX5" fmla="*/ 6486301 w 7839082"/>
              <a:gd name="connsiteY5" fmla="*/ 1883513 h 1905769"/>
              <a:gd name="connsiteX6" fmla="*/ 5769472 w 7839082"/>
              <a:gd name="connsiteY6" fmla="*/ 1889904 h 1905769"/>
              <a:gd name="connsiteX7" fmla="*/ 5024924 w 7839082"/>
              <a:gd name="connsiteY7" fmla="*/ 1735086 h 1905769"/>
              <a:gd name="connsiteX8" fmla="*/ 4221392 w 7839082"/>
              <a:gd name="connsiteY8" fmla="*/ 1448214 h 1905769"/>
              <a:gd name="connsiteX9" fmla="*/ 3520239 w 7839082"/>
              <a:gd name="connsiteY9" fmla="*/ 1049402 h 1905769"/>
              <a:gd name="connsiteX10" fmla="*/ 2855206 w 7839082"/>
              <a:gd name="connsiteY10" fmla="*/ 505287 h 1905769"/>
              <a:gd name="connsiteX11" fmla="*/ 2046823 w 7839082"/>
              <a:gd name="connsiteY11" fmla="*/ 226992 h 1905769"/>
              <a:gd name="connsiteX12" fmla="*/ 1125191 w 7839082"/>
              <a:gd name="connsiteY12" fmla="*/ 38501 h 1905769"/>
              <a:gd name="connsiteX13" fmla="*/ 671022 w 7839082"/>
              <a:gd name="connsiteY13" fmla="*/ 2176 h 1905769"/>
              <a:gd name="connsiteX14" fmla="*/ 318021 w 7839082"/>
              <a:gd name="connsiteY14" fmla="*/ 74827 h 1905769"/>
              <a:gd name="connsiteX15" fmla="*/ 87906 w 7839082"/>
              <a:gd name="connsiteY15" fmla="*/ 124874 h 1905769"/>
              <a:gd name="connsiteX16" fmla="*/ 0 w 7839082"/>
              <a:gd name="connsiteY16" fmla="*/ 439028 h 1905769"/>
              <a:gd name="connsiteX0" fmla="*/ 7838022 w 7839082"/>
              <a:gd name="connsiteY0" fmla="*/ 367705 h 1940466"/>
              <a:gd name="connsiteX1" fmla="*/ 7824771 w 7839082"/>
              <a:gd name="connsiteY1" fmla="*/ 818281 h 1940466"/>
              <a:gd name="connsiteX2" fmla="*/ 7718754 w 7839082"/>
              <a:gd name="connsiteY2" fmla="*/ 1282106 h 1940466"/>
              <a:gd name="connsiteX3" fmla="*/ 7413953 w 7839082"/>
              <a:gd name="connsiteY3" fmla="*/ 1626663 h 1940466"/>
              <a:gd name="connsiteX4" fmla="*/ 7109153 w 7839082"/>
              <a:gd name="connsiteY4" fmla="*/ 1772436 h 1940466"/>
              <a:gd name="connsiteX5" fmla="*/ 6486301 w 7839082"/>
              <a:gd name="connsiteY5" fmla="*/ 1918210 h 1940466"/>
              <a:gd name="connsiteX6" fmla="*/ 5769472 w 7839082"/>
              <a:gd name="connsiteY6" fmla="*/ 1924601 h 1940466"/>
              <a:gd name="connsiteX7" fmla="*/ 5024924 w 7839082"/>
              <a:gd name="connsiteY7" fmla="*/ 1769783 h 1940466"/>
              <a:gd name="connsiteX8" fmla="*/ 4221392 w 7839082"/>
              <a:gd name="connsiteY8" fmla="*/ 1482911 h 1940466"/>
              <a:gd name="connsiteX9" fmla="*/ 3520239 w 7839082"/>
              <a:gd name="connsiteY9" fmla="*/ 1084099 h 1940466"/>
              <a:gd name="connsiteX10" fmla="*/ 2855206 w 7839082"/>
              <a:gd name="connsiteY10" fmla="*/ 539984 h 1940466"/>
              <a:gd name="connsiteX11" fmla="*/ 2046823 w 7839082"/>
              <a:gd name="connsiteY11" fmla="*/ 261689 h 1940466"/>
              <a:gd name="connsiteX12" fmla="*/ 1125191 w 7839082"/>
              <a:gd name="connsiteY12" fmla="*/ 73198 h 1940466"/>
              <a:gd name="connsiteX13" fmla="*/ 671022 w 7839082"/>
              <a:gd name="connsiteY13" fmla="*/ 36873 h 1940466"/>
              <a:gd name="connsiteX14" fmla="*/ 346929 w 7839082"/>
              <a:gd name="connsiteY14" fmla="*/ 5691 h 1940466"/>
              <a:gd name="connsiteX15" fmla="*/ 87906 w 7839082"/>
              <a:gd name="connsiteY15" fmla="*/ 159571 h 1940466"/>
              <a:gd name="connsiteX16" fmla="*/ 0 w 7839082"/>
              <a:gd name="connsiteY16" fmla="*/ 473725 h 1940466"/>
              <a:gd name="connsiteX0" fmla="*/ 7838022 w 7839082"/>
              <a:gd name="connsiteY0" fmla="*/ 393441 h 1966202"/>
              <a:gd name="connsiteX1" fmla="*/ 7824771 w 7839082"/>
              <a:gd name="connsiteY1" fmla="*/ 844017 h 1966202"/>
              <a:gd name="connsiteX2" fmla="*/ 7718754 w 7839082"/>
              <a:gd name="connsiteY2" fmla="*/ 1307842 h 1966202"/>
              <a:gd name="connsiteX3" fmla="*/ 7413953 w 7839082"/>
              <a:gd name="connsiteY3" fmla="*/ 1652399 h 1966202"/>
              <a:gd name="connsiteX4" fmla="*/ 7109153 w 7839082"/>
              <a:gd name="connsiteY4" fmla="*/ 1798172 h 1966202"/>
              <a:gd name="connsiteX5" fmla="*/ 6486301 w 7839082"/>
              <a:gd name="connsiteY5" fmla="*/ 1943946 h 1966202"/>
              <a:gd name="connsiteX6" fmla="*/ 5769472 w 7839082"/>
              <a:gd name="connsiteY6" fmla="*/ 1950337 h 1966202"/>
              <a:gd name="connsiteX7" fmla="*/ 5024924 w 7839082"/>
              <a:gd name="connsiteY7" fmla="*/ 1795519 h 1966202"/>
              <a:gd name="connsiteX8" fmla="*/ 4221392 w 7839082"/>
              <a:gd name="connsiteY8" fmla="*/ 1508647 h 1966202"/>
              <a:gd name="connsiteX9" fmla="*/ 3520239 w 7839082"/>
              <a:gd name="connsiteY9" fmla="*/ 1109835 h 1966202"/>
              <a:gd name="connsiteX10" fmla="*/ 2855206 w 7839082"/>
              <a:gd name="connsiteY10" fmla="*/ 565720 h 1966202"/>
              <a:gd name="connsiteX11" fmla="*/ 2046823 w 7839082"/>
              <a:gd name="connsiteY11" fmla="*/ 287425 h 1966202"/>
              <a:gd name="connsiteX12" fmla="*/ 1125191 w 7839082"/>
              <a:gd name="connsiteY12" fmla="*/ 98934 h 1966202"/>
              <a:gd name="connsiteX13" fmla="*/ 767383 w 7839082"/>
              <a:gd name="connsiteY13" fmla="*/ 4925 h 1966202"/>
              <a:gd name="connsiteX14" fmla="*/ 346929 w 7839082"/>
              <a:gd name="connsiteY14" fmla="*/ 31427 h 1966202"/>
              <a:gd name="connsiteX15" fmla="*/ 87906 w 7839082"/>
              <a:gd name="connsiteY15" fmla="*/ 185307 h 1966202"/>
              <a:gd name="connsiteX16" fmla="*/ 0 w 7839082"/>
              <a:gd name="connsiteY16" fmla="*/ 499461 h 1966202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08648 h 1966203"/>
              <a:gd name="connsiteX9" fmla="*/ 3520239 w 7839082"/>
              <a:gd name="connsiteY9" fmla="*/ 1109836 h 1966203"/>
              <a:gd name="connsiteX10" fmla="*/ 2855206 w 7839082"/>
              <a:gd name="connsiteY10" fmla="*/ 565721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08648 h 1966203"/>
              <a:gd name="connsiteX9" fmla="*/ 3520239 w 7839082"/>
              <a:gd name="connsiteY9" fmla="*/ 1109836 h 1966203"/>
              <a:gd name="connsiteX10" fmla="*/ 2835934 w 7839082"/>
              <a:gd name="connsiteY10" fmla="*/ 681090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08648 h 1966203"/>
              <a:gd name="connsiteX9" fmla="*/ 3481695 w 7839082"/>
              <a:gd name="connsiteY9" fmla="*/ 1213669 h 1966203"/>
              <a:gd name="connsiteX10" fmla="*/ 2835934 w 7839082"/>
              <a:gd name="connsiteY10" fmla="*/ 681090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77869 h 1966203"/>
              <a:gd name="connsiteX9" fmla="*/ 3481695 w 7839082"/>
              <a:gd name="connsiteY9" fmla="*/ 1213669 h 1966203"/>
              <a:gd name="connsiteX10" fmla="*/ 2835934 w 7839082"/>
              <a:gd name="connsiteY10" fmla="*/ 681090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77869 h 1966203"/>
              <a:gd name="connsiteX9" fmla="*/ 3481695 w 7839082"/>
              <a:gd name="connsiteY9" fmla="*/ 1213669 h 1966203"/>
              <a:gd name="connsiteX10" fmla="*/ 2797389 w 7839082"/>
              <a:gd name="connsiteY10" fmla="*/ 704164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221392 w 7839082"/>
              <a:gd name="connsiteY8" fmla="*/ 1577869 h 1966203"/>
              <a:gd name="connsiteX9" fmla="*/ 3308350 w 7839082"/>
              <a:gd name="connsiteY9" fmla="*/ 1490555 h 1966203"/>
              <a:gd name="connsiteX10" fmla="*/ 2797389 w 7839082"/>
              <a:gd name="connsiteY10" fmla="*/ 704164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66203"/>
              <a:gd name="connsiteX1" fmla="*/ 7824771 w 7839082"/>
              <a:gd name="connsiteY1" fmla="*/ 844018 h 1966203"/>
              <a:gd name="connsiteX2" fmla="*/ 7718754 w 7839082"/>
              <a:gd name="connsiteY2" fmla="*/ 1307843 h 1966203"/>
              <a:gd name="connsiteX3" fmla="*/ 7413953 w 7839082"/>
              <a:gd name="connsiteY3" fmla="*/ 1652400 h 1966203"/>
              <a:gd name="connsiteX4" fmla="*/ 7109153 w 7839082"/>
              <a:gd name="connsiteY4" fmla="*/ 1798173 h 1966203"/>
              <a:gd name="connsiteX5" fmla="*/ 6486301 w 7839082"/>
              <a:gd name="connsiteY5" fmla="*/ 1943947 h 1966203"/>
              <a:gd name="connsiteX6" fmla="*/ 5769472 w 7839082"/>
              <a:gd name="connsiteY6" fmla="*/ 1950338 h 1966203"/>
              <a:gd name="connsiteX7" fmla="*/ 5024924 w 7839082"/>
              <a:gd name="connsiteY7" fmla="*/ 1795520 h 1966203"/>
              <a:gd name="connsiteX8" fmla="*/ 4163611 w 7839082"/>
              <a:gd name="connsiteY8" fmla="*/ 1704776 h 1966203"/>
              <a:gd name="connsiteX9" fmla="*/ 3308350 w 7839082"/>
              <a:gd name="connsiteY9" fmla="*/ 1490555 h 1966203"/>
              <a:gd name="connsiteX10" fmla="*/ 2797389 w 7839082"/>
              <a:gd name="connsiteY10" fmla="*/ 704164 h 1966203"/>
              <a:gd name="connsiteX11" fmla="*/ 2046823 w 7839082"/>
              <a:gd name="connsiteY11" fmla="*/ 287426 h 1966203"/>
              <a:gd name="connsiteX12" fmla="*/ 1366093 w 7839082"/>
              <a:gd name="connsiteY12" fmla="*/ 98935 h 1966203"/>
              <a:gd name="connsiteX13" fmla="*/ 767383 w 7839082"/>
              <a:gd name="connsiteY13" fmla="*/ 4926 h 1966203"/>
              <a:gd name="connsiteX14" fmla="*/ 346929 w 7839082"/>
              <a:gd name="connsiteY14" fmla="*/ 31428 h 1966203"/>
              <a:gd name="connsiteX15" fmla="*/ 87906 w 7839082"/>
              <a:gd name="connsiteY15" fmla="*/ 185308 h 1966203"/>
              <a:gd name="connsiteX16" fmla="*/ 0 w 7839082"/>
              <a:gd name="connsiteY16" fmla="*/ 499462 h 1966203"/>
              <a:gd name="connsiteX0" fmla="*/ 7838022 w 7839082"/>
              <a:gd name="connsiteY0" fmla="*/ 393442 h 1946249"/>
              <a:gd name="connsiteX1" fmla="*/ 7824771 w 7839082"/>
              <a:gd name="connsiteY1" fmla="*/ 844018 h 1946249"/>
              <a:gd name="connsiteX2" fmla="*/ 7718754 w 7839082"/>
              <a:gd name="connsiteY2" fmla="*/ 1307843 h 1946249"/>
              <a:gd name="connsiteX3" fmla="*/ 7413953 w 7839082"/>
              <a:gd name="connsiteY3" fmla="*/ 1652400 h 1946249"/>
              <a:gd name="connsiteX4" fmla="*/ 7109153 w 7839082"/>
              <a:gd name="connsiteY4" fmla="*/ 1798173 h 1946249"/>
              <a:gd name="connsiteX5" fmla="*/ 6486301 w 7839082"/>
              <a:gd name="connsiteY5" fmla="*/ 1943947 h 1946249"/>
              <a:gd name="connsiteX6" fmla="*/ 5875406 w 7839082"/>
              <a:gd name="connsiteY6" fmla="*/ 1881117 h 1946249"/>
              <a:gd name="connsiteX7" fmla="*/ 5024924 w 7839082"/>
              <a:gd name="connsiteY7" fmla="*/ 1795520 h 1946249"/>
              <a:gd name="connsiteX8" fmla="*/ 4163611 w 7839082"/>
              <a:gd name="connsiteY8" fmla="*/ 1704776 h 1946249"/>
              <a:gd name="connsiteX9" fmla="*/ 3308350 w 7839082"/>
              <a:gd name="connsiteY9" fmla="*/ 1490555 h 1946249"/>
              <a:gd name="connsiteX10" fmla="*/ 2797389 w 7839082"/>
              <a:gd name="connsiteY10" fmla="*/ 704164 h 1946249"/>
              <a:gd name="connsiteX11" fmla="*/ 2046823 w 7839082"/>
              <a:gd name="connsiteY11" fmla="*/ 287426 h 1946249"/>
              <a:gd name="connsiteX12" fmla="*/ 1366093 w 7839082"/>
              <a:gd name="connsiteY12" fmla="*/ 98935 h 1946249"/>
              <a:gd name="connsiteX13" fmla="*/ 767383 w 7839082"/>
              <a:gd name="connsiteY13" fmla="*/ 4926 h 1946249"/>
              <a:gd name="connsiteX14" fmla="*/ 346929 w 7839082"/>
              <a:gd name="connsiteY14" fmla="*/ 31428 h 1946249"/>
              <a:gd name="connsiteX15" fmla="*/ 87906 w 7839082"/>
              <a:gd name="connsiteY15" fmla="*/ 185308 h 1946249"/>
              <a:gd name="connsiteX16" fmla="*/ 0 w 7839082"/>
              <a:gd name="connsiteY16" fmla="*/ 499462 h 1946249"/>
              <a:gd name="connsiteX0" fmla="*/ 7838022 w 7839082"/>
              <a:gd name="connsiteY0" fmla="*/ 393442 h 1881119"/>
              <a:gd name="connsiteX1" fmla="*/ 7824771 w 7839082"/>
              <a:gd name="connsiteY1" fmla="*/ 844018 h 1881119"/>
              <a:gd name="connsiteX2" fmla="*/ 7718754 w 7839082"/>
              <a:gd name="connsiteY2" fmla="*/ 1307843 h 1881119"/>
              <a:gd name="connsiteX3" fmla="*/ 7413953 w 7839082"/>
              <a:gd name="connsiteY3" fmla="*/ 1652400 h 1881119"/>
              <a:gd name="connsiteX4" fmla="*/ 7109153 w 7839082"/>
              <a:gd name="connsiteY4" fmla="*/ 1798173 h 1881119"/>
              <a:gd name="connsiteX5" fmla="*/ 5875406 w 7839082"/>
              <a:gd name="connsiteY5" fmla="*/ 1881117 h 1881119"/>
              <a:gd name="connsiteX6" fmla="*/ 5024924 w 7839082"/>
              <a:gd name="connsiteY6" fmla="*/ 1795520 h 1881119"/>
              <a:gd name="connsiteX7" fmla="*/ 4163611 w 7839082"/>
              <a:gd name="connsiteY7" fmla="*/ 1704776 h 1881119"/>
              <a:gd name="connsiteX8" fmla="*/ 3308350 w 7839082"/>
              <a:gd name="connsiteY8" fmla="*/ 1490555 h 1881119"/>
              <a:gd name="connsiteX9" fmla="*/ 2797389 w 7839082"/>
              <a:gd name="connsiteY9" fmla="*/ 704164 h 1881119"/>
              <a:gd name="connsiteX10" fmla="*/ 2046823 w 7839082"/>
              <a:gd name="connsiteY10" fmla="*/ 287426 h 1881119"/>
              <a:gd name="connsiteX11" fmla="*/ 1366093 w 7839082"/>
              <a:gd name="connsiteY11" fmla="*/ 98935 h 1881119"/>
              <a:gd name="connsiteX12" fmla="*/ 767383 w 7839082"/>
              <a:gd name="connsiteY12" fmla="*/ 4926 h 1881119"/>
              <a:gd name="connsiteX13" fmla="*/ 346929 w 7839082"/>
              <a:gd name="connsiteY13" fmla="*/ 31428 h 1881119"/>
              <a:gd name="connsiteX14" fmla="*/ 87906 w 7839082"/>
              <a:gd name="connsiteY14" fmla="*/ 185308 h 1881119"/>
              <a:gd name="connsiteX15" fmla="*/ 0 w 7839082"/>
              <a:gd name="connsiteY15" fmla="*/ 499462 h 1881119"/>
              <a:gd name="connsiteX0" fmla="*/ 7838022 w 7839082"/>
              <a:gd name="connsiteY0" fmla="*/ 393442 h 1887595"/>
              <a:gd name="connsiteX1" fmla="*/ 7824771 w 7839082"/>
              <a:gd name="connsiteY1" fmla="*/ 844018 h 1887595"/>
              <a:gd name="connsiteX2" fmla="*/ 7718754 w 7839082"/>
              <a:gd name="connsiteY2" fmla="*/ 1307843 h 1887595"/>
              <a:gd name="connsiteX3" fmla="*/ 7413953 w 7839082"/>
              <a:gd name="connsiteY3" fmla="*/ 1652400 h 1887595"/>
              <a:gd name="connsiteX4" fmla="*/ 6743201 w 7839082"/>
              <a:gd name="connsiteY4" fmla="*/ 1855858 h 1887595"/>
              <a:gd name="connsiteX5" fmla="*/ 5875406 w 7839082"/>
              <a:gd name="connsiteY5" fmla="*/ 1881117 h 1887595"/>
              <a:gd name="connsiteX6" fmla="*/ 5024924 w 7839082"/>
              <a:gd name="connsiteY6" fmla="*/ 1795520 h 1887595"/>
              <a:gd name="connsiteX7" fmla="*/ 4163611 w 7839082"/>
              <a:gd name="connsiteY7" fmla="*/ 1704776 h 1887595"/>
              <a:gd name="connsiteX8" fmla="*/ 3308350 w 7839082"/>
              <a:gd name="connsiteY8" fmla="*/ 1490555 h 1887595"/>
              <a:gd name="connsiteX9" fmla="*/ 2797389 w 7839082"/>
              <a:gd name="connsiteY9" fmla="*/ 704164 h 1887595"/>
              <a:gd name="connsiteX10" fmla="*/ 2046823 w 7839082"/>
              <a:gd name="connsiteY10" fmla="*/ 287426 h 1887595"/>
              <a:gd name="connsiteX11" fmla="*/ 1366093 w 7839082"/>
              <a:gd name="connsiteY11" fmla="*/ 98935 h 1887595"/>
              <a:gd name="connsiteX12" fmla="*/ 767383 w 7839082"/>
              <a:gd name="connsiteY12" fmla="*/ 4926 h 1887595"/>
              <a:gd name="connsiteX13" fmla="*/ 346929 w 7839082"/>
              <a:gd name="connsiteY13" fmla="*/ 31428 h 1887595"/>
              <a:gd name="connsiteX14" fmla="*/ 87906 w 7839082"/>
              <a:gd name="connsiteY14" fmla="*/ 185308 h 1887595"/>
              <a:gd name="connsiteX15" fmla="*/ 0 w 7839082"/>
              <a:gd name="connsiteY15" fmla="*/ 499462 h 1887595"/>
              <a:gd name="connsiteX0" fmla="*/ 7838022 w 7839082"/>
              <a:gd name="connsiteY0" fmla="*/ 393442 h 1887595"/>
              <a:gd name="connsiteX1" fmla="*/ 7824771 w 7839082"/>
              <a:gd name="connsiteY1" fmla="*/ 844018 h 1887595"/>
              <a:gd name="connsiteX2" fmla="*/ 7718754 w 7839082"/>
              <a:gd name="connsiteY2" fmla="*/ 1307843 h 1887595"/>
              <a:gd name="connsiteX3" fmla="*/ 7413953 w 7839082"/>
              <a:gd name="connsiteY3" fmla="*/ 1652400 h 1887595"/>
              <a:gd name="connsiteX4" fmla="*/ 6743201 w 7839082"/>
              <a:gd name="connsiteY4" fmla="*/ 1855858 h 1887595"/>
              <a:gd name="connsiteX5" fmla="*/ 5875406 w 7839082"/>
              <a:gd name="connsiteY5" fmla="*/ 1881117 h 1887595"/>
              <a:gd name="connsiteX6" fmla="*/ 5024924 w 7839082"/>
              <a:gd name="connsiteY6" fmla="*/ 1795520 h 1887595"/>
              <a:gd name="connsiteX7" fmla="*/ 4163611 w 7839082"/>
              <a:gd name="connsiteY7" fmla="*/ 1704776 h 1887595"/>
              <a:gd name="connsiteX8" fmla="*/ 3308350 w 7839082"/>
              <a:gd name="connsiteY8" fmla="*/ 1490555 h 1887595"/>
              <a:gd name="connsiteX9" fmla="*/ 2595152 w 7839082"/>
              <a:gd name="connsiteY9" fmla="*/ 888755 h 1887595"/>
              <a:gd name="connsiteX10" fmla="*/ 2046823 w 7839082"/>
              <a:gd name="connsiteY10" fmla="*/ 287426 h 1887595"/>
              <a:gd name="connsiteX11" fmla="*/ 1366093 w 7839082"/>
              <a:gd name="connsiteY11" fmla="*/ 98935 h 1887595"/>
              <a:gd name="connsiteX12" fmla="*/ 767383 w 7839082"/>
              <a:gd name="connsiteY12" fmla="*/ 4926 h 1887595"/>
              <a:gd name="connsiteX13" fmla="*/ 346929 w 7839082"/>
              <a:gd name="connsiteY13" fmla="*/ 31428 h 1887595"/>
              <a:gd name="connsiteX14" fmla="*/ 87906 w 7839082"/>
              <a:gd name="connsiteY14" fmla="*/ 185308 h 1887595"/>
              <a:gd name="connsiteX15" fmla="*/ 0 w 7839082"/>
              <a:gd name="connsiteY15" fmla="*/ 499462 h 1887595"/>
              <a:gd name="connsiteX0" fmla="*/ 7838022 w 7839082"/>
              <a:gd name="connsiteY0" fmla="*/ 393442 h 1887595"/>
              <a:gd name="connsiteX1" fmla="*/ 7824771 w 7839082"/>
              <a:gd name="connsiteY1" fmla="*/ 844018 h 1887595"/>
              <a:gd name="connsiteX2" fmla="*/ 7718754 w 7839082"/>
              <a:gd name="connsiteY2" fmla="*/ 1307843 h 1887595"/>
              <a:gd name="connsiteX3" fmla="*/ 7413953 w 7839082"/>
              <a:gd name="connsiteY3" fmla="*/ 1652400 h 1887595"/>
              <a:gd name="connsiteX4" fmla="*/ 6743201 w 7839082"/>
              <a:gd name="connsiteY4" fmla="*/ 1855858 h 1887595"/>
              <a:gd name="connsiteX5" fmla="*/ 5875406 w 7839082"/>
              <a:gd name="connsiteY5" fmla="*/ 1881117 h 1887595"/>
              <a:gd name="connsiteX6" fmla="*/ 5024924 w 7839082"/>
              <a:gd name="connsiteY6" fmla="*/ 1795520 h 1887595"/>
              <a:gd name="connsiteX7" fmla="*/ 4163611 w 7839082"/>
              <a:gd name="connsiteY7" fmla="*/ 1704776 h 1887595"/>
              <a:gd name="connsiteX8" fmla="*/ 3308350 w 7839082"/>
              <a:gd name="connsiteY8" fmla="*/ 1490555 h 1887595"/>
              <a:gd name="connsiteX9" fmla="*/ 2595152 w 7839082"/>
              <a:gd name="connsiteY9" fmla="*/ 888755 h 1887595"/>
              <a:gd name="connsiteX10" fmla="*/ 1757913 w 7839082"/>
              <a:gd name="connsiteY10" fmla="*/ 495091 h 1887595"/>
              <a:gd name="connsiteX11" fmla="*/ 1366093 w 7839082"/>
              <a:gd name="connsiteY11" fmla="*/ 98935 h 1887595"/>
              <a:gd name="connsiteX12" fmla="*/ 767383 w 7839082"/>
              <a:gd name="connsiteY12" fmla="*/ 4926 h 1887595"/>
              <a:gd name="connsiteX13" fmla="*/ 346929 w 7839082"/>
              <a:gd name="connsiteY13" fmla="*/ 31428 h 1887595"/>
              <a:gd name="connsiteX14" fmla="*/ 87906 w 7839082"/>
              <a:gd name="connsiteY14" fmla="*/ 185308 h 1887595"/>
              <a:gd name="connsiteX15" fmla="*/ 0 w 7839082"/>
              <a:gd name="connsiteY15" fmla="*/ 499462 h 1887595"/>
              <a:gd name="connsiteX0" fmla="*/ 7838022 w 7839082"/>
              <a:gd name="connsiteY0" fmla="*/ 395133 h 1889286"/>
              <a:gd name="connsiteX1" fmla="*/ 7824771 w 7839082"/>
              <a:gd name="connsiteY1" fmla="*/ 845709 h 1889286"/>
              <a:gd name="connsiteX2" fmla="*/ 7718754 w 7839082"/>
              <a:gd name="connsiteY2" fmla="*/ 1309534 h 1889286"/>
              <a:gd name="connsiteX3" fmla="*/ 7413953 w 7839082"/>
              <a:gd name="connsiteY3" fmla="*/ 1654091 h 1889286"/>
              <a:gd name="connsiteX4" fmla="*/ 6743201 w 7839082"/>
              <a:gd name="connsiteY4" fmla="*/ 1857549 h 1889286"/>
              <a:gd name="connsiteX5" fmla="*/ 5875406 w 7839082"/>
              <a:gd name="connsiteY5" fmla="*/ 1882808 h 1889286"/>
              <a:gd name="connsiteX6" fmla="*/ 5024924 w 7839082"/>
              <a:gd name="connsiteY6" fmla="*/ 1797211 h 1889286"/>
              <a:gd name="connsiteX7" fmla="*/ 4163611 w 7839082"/>
              <a:gd name="connsiteY7" fmla="*/ 1706467 h 1889286"/>
              <a:gd name="connsiteX8" fmla="*/ 3308350 w 7839082"/>
              <a:gd name="connsiteY8" fmla="*/ 1492246 h 1889286"/>
              <a:gd name="connsiteX9" fmla="*/ 2595152 w 7839082"/>
              <a:gd name="connsiteY9" fmla="*/ 890446 h 1889286"/>
              <a:gd name="connsiteX10" fmla="*/ 1757913 w 7839082"/>
              <a:gd name="connsiteY10" fmla="*/ 496782 h 1889286"/>
              <a:gd name="connsiteX11" fmla="*/ 1279420 w 7839082"/>
              <a:gd name="connsiteY11" fmla="*/ 123699 h 1889286"/>
              <a:gd name="connsiteX12" fmla="*/ 767383 w 7839082"/>
              <a:gd name="connsiteY12" fmla="*/ 6617 h 1889286"/>
              <a:gd name="connsiteX13" fmla="*/ 346929 w 7839082"/>
              <a:gd name="connsiteY13" fmla="*/ 33119 h 1889286"/>
              <a:gd name="connsiteX14" fmla="*/ 87906 w 7839082"/>
              <a:gd name="connsiteY14" fmla="*/ 186999 h 1889286"/>
              <a:gd name="connsiteX15" fmla="*/ 0 w 7839082"/>
              <a:gd name="connsiteY15" fmla="*/ 501153 h 1889286"/>
              <a:gd name="connsiteX0" fmla="*/ 7838022 w 7839082"/>
              <a:gd name="connsiteY0" fmla="*/ 395133 h 1889286"/>
              <a:gd name="connsiteX1" fmla="*/ 7824771 w 7839082"/>
              <a:gd name="connsiteY1" fmla="*/ 845709 h 1889286"/>
              <a:gd name="connsiteX2" fmla="*/ 7718754 w 7839082"/>
              <a:gd name="connsiteY2" fmla="*/ 1309534 h 1889286"/>
              <a:gd name="connsiteX3" fmla="*/ 7413953 w 7839082"/>
              <a:gd name="connsiteY3" fmla="*/ 1654091 h 1889286"/>
              <a:gd name="connsiteX4" fmla="*/ 6743201 w 7839082"/>
              <a:gd name="connsiteY4" fmla="*/ 1857549 h 1889286"/>
              <a:gd name="connsiteX5" fmla="*/ 5875406 w 7839082"/>
              <a:gd name="connsiteY5" fmla="*/ 1882808 h 1889286"/>
              <a:gd name="connsiteX6" fmla="*/ 5024924 w 7839082"/>
              <a:gd name="connsiteY6" fmla="*/ 1797211 h 1889286"/>
              <a:gd name="connsiteX7" fmla="*/ 4163611 w 7839082"/>
              <a:gd name="connsiteY7" fmla="*/ 1706467 h 1889286"/>
              <a:gd name="connsiteX8" fmla="*/ 3308350 w 7839082"/>
              <a:gd name="connsiteY8" fmla="*/ 1492246 h 1889286"/>
              <a:gd name="connsiteX9" fmla="*/ 2392916 w 7839082"/>
              <a:gd name="connsiteY9" fmla="*/ 1005816 h 1889286"/>
              <a:gd name="connsiteX10" fmla="*/ 1757913 w 7839082"/>
              <a:gd name="connsiteY10" fmla="*/ 496782 h 1889286"/>
              <a:gd name="connsiteX11" fmla="*/ 1279420 w 7839082"/>
              <a:gd name="connsiteY11" fmla="*/ 123699 h 1889286"/>
              <a:gd name="connsiteX12" fmla="*/ 767383 w 7839082"/>
              <a:gd name="connsiteY12" fmla="*/ 6617 h 1889286"/>
              <a:gd name="connsiteX13" fmla="*/ 346929 w 7839082"/>
              <a:gd name="connsiteY13" fmla="*/ 33119 h 1889286"/>
              <a:gd name="connsiteX14" fmla="*/ 87906 w 7839082"/>
              <a:gd name="connsiteY14" fmla="*/ 186999 h 1889286"/>
              <a:gd name="connsiteX15" fmla="*/ 0 w 7839082"/>
              <a:gd name="connsiteY15" fmla="*/ 501153 h 1889286"/>
              <a:gd name="connsiteX0" fmla="*/ 7838022 w 7839082"/>
              <a:gd name="connsiteY0" fmla="*/ 395133 h 1863113"/>
              <a:gd name="connsiteX1" fmla="*/ 7824771 w 7839082"/>
              <a:gd name="connsiteY1" fmla="*/ 845709 h 1863113"/>
              <a:gd name="connsiteX2" fmla="*/ 7718754 w 7839082"/>
              <a:gd name="connsiteY2" fmla="*/ 1309534 h 1863113"/>
              <a:gd name="connsiteX3" fmla="*/ 7413953 w 7839082"/>
              <a:gd name="connsiteY3" fmla="*/ 1654091 h 1863113"/>
              <a:gd name="connsiteX4" fmla="*/ 6743201 w 7839082"/>
              <a:gd name="connsiteY4" fmla="*/ 1857549 h 1863113"/>
              <a:gd name="connsiteX5" fmla="*/ 5024924 w 7839082"/>
              <a:gd name="connsiteY5" fmla="*/ 1797211 h 1863113"/>
              <a:gd name="connsiteX6" fmla="*/ 4163611 w 7839082"/>
              <a:gd name="connsiteY6" fmla="*/ 1706467 h 1863113"/>
              <a:gd name="connsiteX7" fmla="*/ 3308350 w 7839082"/>
              <a:gd name="connsiteY7" fmla="*/ 1492246 h 1863113"/>
              <a:gd name="connsiteX8" fmla="*/ 2392916 w 7839082"/>
              <a:gd name="connsiteY8" fmla="*/ 1005816 h 1863113"/>
              <a:gd name="connsiteX9" fmla="*/ 1757913 w 7839082"/>
              <a:gd name="connsiteY9" fmla="*/ 496782 h 1863113"/>
              <a:gd name="connsiteX10" fmla="*/ 1279420 w 7839082"/>
              <a:gd name="connsiteY10" fmla="*/ 123699 h 1863113"/>
              <a:gd name="connsiteX11" fmla="*/ 767383 w 7839082"/>
              <a:gd name="connsiteY11" fmla="*/ 6617 h 1863113"/>
              <a:gd name="connsiteX12" fmla="*/ 346929 w 7839082"/>
              <a:gd name="connsiteY12" fmla="*/ 33119 h 1863113"/>
              <a:gd name="connsiteX13" fmla="*/ 87906 w 7839082"/>
              <a:gd name="connsiteY13" fmla="*/ 186999 h 1863113"/>
              <a:gd name="connsiteX14" fmla="*/ 0 w 7839082"/>
              <a:gd name="connsiteY14" fmla="*/ 501153 h 1863113"/>
              <a:gd name="connsiteX0" fmla="*/ 7838022 w 7839082"/>
              <a:gd name="connsiteY0" fmla="*/ 395133 h 1863113"/>
              <a:gd name="connsiteX1" fmla="*/ 7824771 w 7839082"/>
              <a:gd name="connsiteY1" fmla="*/ 845709 h 1863113"/>
              <a:gd name="connsiteX2" fmla="*/ 7718754 w 7839082"/>
              <a:gd name="connsiteY2" fmla="*/ 1309534 h 1863113"/>
              <a:gd name="connsiteX3" fmla="*/ 7413953 w 7839082"/>
              <a:gd name="connsiteY3" fmla="*/ 1654091 h 1863113"/>
              <a:gd name="connsiteX4" fmla="*/ 6743201 w 7839082"/>
              <a:gd name="connsiteY4" fmla="*/ 1857549 h 1863113"/>
              <a:gd name="connsiteX5" fmla="*/ 5612374 w 7839082"/>
              <a:gd name="connsiteY5" fmla="*/ 1797211 h 1863113"/>
              <a:gd name="connsiteX6" fmla="*/ 4163611 w 7839082"/>
              <a:gd name="connsiteY6" fmla="*/ 1706467 h 1863113"/>
              <a:gd name="connsiteX7" fmla="*/ 3308350 w 7839082"/>
              <a:gd name="connsiteY7" fmla="*/ 1492246 h 1863113"/>
              <a:gd name="connsiteX8" fmla="*/ 2392916 w 7839082"/>
              <a:gd name="connsiteY8" fmla="*/ 1005816 h 1863113"/>
              <a:gd name="connsiteX9" fmla="*/ 1757913 w 7839082"/>
              <a:gd name="connsiteY9" fmla="*/ 496782 h 1863113"/>
              <a:gd name="connsiteX10" fmla="*/ 1279420 w 7839082"/>
              <a:gd name="connsiteY10" fmla="*/ 123699 h 1863113"/>
              <a:gd name="connsiteX11" fmla="*/ 767383 w 7839082"/>
              <a:gd name="connsiteY11" fmla="*/ 6617 h 1863113"/>
              <a:gd name="connsiteX12" fmla="*/ 346929 w 7839082"/>
              <a:gd name="connsiteY12" fmla="*/ 33119 h 1863113"/>
              <a:gd name="connsiteX13" fmla="*/ 87906 w 7839082"/>
              <a:gd name="connsiteY13" fmla="*/ 186999 h 1863113"/>
              <a:gd name="connsiteX14" fmla="*/ 0 w 7839082"/>
              <a:gd name="connsiteY14" fmla="*/ 501153 h 1863113"/>
              <a:gd name="connsiteX0" fmla="*/ 7838022 w 7839082"/>
              <a:gd name="connsiteY0" fmla="*/ 395133 h 1863113"/>
              <a:gd name="connsiteX1" fmla="*/ 7824771 w 7839082"/>
              <a:gd name="connsiteY1" fmla="*/ 845709 h 1863113"/>
              <a:gd name="connsiteX2" fmla="*/ 7718754 w 7839082"/>
              <a:gd name="connsiteY2" fmla="*/ 1309534 h 1863113"/>
              <a:gd name="connsiteX3" fmla="*/ 7413953 w 7839082"/>
              <a:gd name="connsiteY3" fmla="*/ 1654091 h 1863113"/>
              <a:gd name="connsiteX4" fmla="*/ 6666159 w 7839082"/>
              <a:gd name="connsiteY4" fmla="*/ 1857549 h 1863113"/>
              <a:gd name="connsiteX5" fmla="*/ 5612374 w 7839082"/>
              <a:gd name="connsiteY5" fmla="*/ 1797211 h 1863113"/>
              <a:gd name="connsiteX6" fmla="*/ 4163611 w 7839082"/>
              <a:gd name="connsiteY6" fmla="*/ 1706467 h 1863113"/>
              <a:gd name="connsiteX7" fmla="*/ 3308350 w 7839082"/>
              <a:gd name="connsiteY7" fmla="*/ 1492246 h 1863113"/>
              <a:gd name="connsiteX8" fmla="*/ 2392916 w 7839082"/>
              <a:gd name="connsiteY8" fmla="*/ 1005816 h 1863113"/>
              <a:gd name="connsiteX9" fmla="*/ 1757913 w 7839082"/>
              <a:gd name="connsiteY9" fmla="*/ 496782 h 1863113"/>
              <a:gd name="connsiteX10" fmla="*/ 1279420 w 7839082"/>
              <a:gd name="connsiteY10" fmla="*/ 123699 h 1863113"/>
              <a:gd name="connsiteX11" fmla="*/ 767383 w 7839082"/>
              <a:gd name="connsiteY11" fmla="*/ 6617 h 1863113"/>
              <a:gd name="connsiteX12" fmla="*/ 346929 w 7839082"/>
              <a:gd name="connsiteY12" fmla="*/ 33119 h 1863113"/>
              <a:gd name="connsiteX13" fmla="*/ 87906 w 7839082"/>
              <a:gd name="connsiteY13" fmla="*/ 186999 h 1863113"/>
              <a:gd name="connsiteX14" fmla="*/ 0 w 7839082"/>
              <a:gd name="connsiteY14" fmla="*/ 501153 h 1863113"/>
              <a:gd name="connsiteX0" fmla="*/ 7838022 w 7839082"/>
              <a:gd name="connsiteY0" fmla="*/ 395133 h 1863823"/>
              <a:gd name="connsiteX1" fmla="*/ 7824771 w 7839082"/>
              <a:gd name="connsiteY1" fmla="*/ 845709 h 1863823"/>
              <a:gd name="connsiteX2" fmla="*/ 7718754 w 7839082"/>
              <a:gd name="connsiteY2" fmla="*/ 1309534 h 1863823"/>
              <a:gd name="connsiteX3" fmla="*/ 7413953 w 7839082"/>
              <a:gd name="connsiteY3" fmla="*/ 1654091 h 1863823"/>
              <a:gd name="connsiteX4" fmla="*/ 6666159 w 7839082"/>
              <a:gd name="connsiteY4" fmla="*/ 1857549 h 1863823"/>
              <a:gd name="connsiteX5" fmla="*/ 5612374 w 7839082"/>
              <a:gd name="connsiteY5" fmla="*/ 1797211 h 1863823"/>
              <a:gd name="connsiteX6" fmla="*/ 4038417 w 7839082"/>
              <a:gd name="connsiteY6" fmla="*/ 1648784 h 1863823"/>
              <a:gd name="connsiteX7" fmla="*/ 3308350 w 7839082"/>
              <a:gd name="connsiteY7" fmla="*/ 1492246 h 1863823"/>
              <a:gd name="connsiteX8" fmla="*/ 2392916 w 7839082"/>
              <a:gd name="connsiteY8" fmla="*/ 1005816 h 1863823"/>
              <a:gd name="connsiteX9" fmla="*/ 1757913 w 7839082"/>
              <a:gd name="connsiteY9" fmla="*/ 496782 h 1863823"/>
              <a:gd name="connsiteX10" fmla="*/ 1279420 w 7839082"/>
              <a:gd name="connsiteY10" fmla="*/ 123699 h 1863823"/>
              <a:gd name="connsiteX11" fmla="*/ 767383 w 7839082"/>
              <a:gd name="connsiteY11" fmla="*/ 6617 h 1863823"/>
              <a:gd name="connsiteX12" fmla="*/ 346929 w 7839082"/>
              <a:gd name="connsiteY12" fmla="*/ 33119 h 1863823"/>
              <a:gd name="connsiteX13" fmla="*/ 87906 w 7839082"/>
              <a:gd name="connsiteY13" fmla="*/ 186999 h 1863823"/>
              <a:gd name="connsiteX14" fmla="*/ 0 w 7839082"/>
              <a:gd name="connsiteY14" fmla="*/ 501153 h 1863823"/>
              <a:gd name="connsiteX0" fmla="*/ 7838022 w 7839082"/>
              <a:gd name="connsiteY0" fmla="*/ 395133 h 1863823"/>
              <a:gd name="connsiteX1" fmla="*/ 7824771 w 7839082"/>
              <a:gd name="connsiteY1" fmla="*/ 845709 h 1863823"/>
              <a:gd name="connsiteX2" fmla="*/ 7718754 w 7839082"/>
              <a:gd name="connsiteY2" fmla="*/ 1309534 h 1863823"/>
              <a:gd name="connsiteX3" fmla="*/ 7413953 w 7839082"/>
              <a:gd name="connsiteY3" fmla="*/ 1654091 h 1863823"/>
              <a:gd name="connsiteX4" fmla="*/ 6666159 w 7839082"/>
              <a:gd name="connsiteY4" fmla="*/ 1857549 h 1863823"/>
              <a:gd name="connsiteX5" fmla="*/ 5612374 w 7839082"/>
              <a:gd name="connsiteY5" fmla="*/ 1797211 h 1863823"/>
              <a:gd name="connsiteX6" fmla="*/ 4038417 w 7839082"/>
              <a:gd name="connsiteY6" fmla="*/ 1648784 h 1863823"/>
              <a:gd name="connsiteX7" fmla="*/ 3173526 w 7839082"/>
              <a:gd name="connsiteY7" fmla="*/ 1423025 h 1863823"/>
              <a:gd name="connsiteX8" fmla="*/ 2392916 w 7839082"/>
              <a:gd name="connsiteY8" fmla="*/ 1005816 h 1863823"/>
              <a:gd name="connsiteX9" fmla="*/ 1757913 w 7839082"/>
              <a:gd name="connsiteY9" fmla="*/ 496782 h 1863823"/>
              <a:gd name="connsiteX10" fmla="*/ 1279420 w 7839082"/>
              <a:gd name="connsiteY10" fmla="*/ 123699 h 1863823"/>
              <a:gd name="connsiteX11" fmla="*/ 767383 w 7839082"/>
              <a:gd name="connsiteY11" fmla="*/ 6617 h 1863823"/>
              <a:gd name="connsiteX12" fmla="*/ 346929 w 7839082"/>
              <a:gd name="connsiteY12" fmla="*/ 33119 h 1863823"/>
              <a:gd name="connsiteX13" fmla="*/ 87906 w 7839082"/>
              <a:gd name="connsiteY13" fmla="*/ 186999 h 1863823"/>
              <a:gd name="connsiteX14" fmla="*/ 0 w 7839082"/>
              <a:gd name="connsiteY14" fmla="*/ 501153 h 1863823"/>
              <a:gd name="connsiteX0" fmla="*/ 7838022 w 7839082"/>
              <a:gd name="connsiteY0" fmla="*/ 395133 h 1863669"/>
              <a:gd name="connsiteX1" fmla="*/ 7824771 w 7839082"/>
              <a:gd name="connsiteY1" fmla="*/ 845709 h 1863669"/>
              <a:gd name="connsiteX2" fmla="*/ 7718754 w 7839082"/>
              <a:gd name="connsiteY2" fmla="*/ 1309534 h 1863669"/>
              <a:gd name="connsiteX3" fmla="*/ 7413953 w 7839082"/>
              <a:gd name="connsiteY3" fmla="*/ 1654091 h 1863669"/>
              <a:gd name="connsiteX4" fmla="*/ 6666159 w 7839082"/>
              <a:gd name="connsiteY4" fmla="*/ 1857549 h 1863669"/>
              <a:gd name="connsiteX5" fmla="*/ 5612374 w 7839082"/>
              <a:gd name="connsiteY5" fmla="*/ 1797211 h 1863669"/>
              <a:gd name="connsiteX6" fmla="*/ 4144350 w 7839082"/>
              <a:gd name="connsiteY6" fmla="*/ 1660321 h 1863669"/>
              <a:gd name="connsiteX7" fmla="*/ 3173526 w 7839082"/>
              <a:gd name="connsiteY7" fmla="*/ 1423025 h 1863669"/>
              <a:gd name="connsiteX8" fmla="*/ 2392916 w 7839082"/>
              <a:gd name="connsiteY8" fmla="*/ 1005816 h 1863669"/>
              <a:gd name="connsiteX9" fmla="*/ 1757913 w 7839082"/>
              <a:gd name="connsiteY9" fmla="*/ 496782 h 1863669"/>
              <a:gd name="connsiteX10" fmla="*/ 1279420 w 7839082"/>
              <a:gd name="connsiteY10" fmla="*/ 123699 h 1863669"/>
              <a:gd name="connsiteX11" fmla="*/ 767383 w 7839082"/>
              <a:gd name="connsiteY11" fmla="*/ 6617 h 1863669"/>
              <a:gd name="connsiteX12" fmla="*/ 346929 w 7839082"/>
              <a:gd name="connsiteY12" fmla="*/ 33119 h 1863669"/>
              <a:gd name="connsiteX13" fmla="*/ 87906 w 7839082"/>
              <a:gd name="connsiteY13" fmla="*/ 186999 h 1863669"/>
              <a:gd name="connsiteX14" fmla="*/ 0 w 7839082"/>
              <a:gd name="connsiteY14" fmla="*/ 501153 h 1863669"/>
              <a:gd name="connsiteX0" fmla="*/ 7838022 w 7839082"/>
              <a:gd name="connsiteY0" fmla="*/ 395133 h 1887906"/>
              <a:gd name="connsiteX1" fmla="*/ 7824771 w 7839082"/>
              <a:gd name="connsiteY1" fmla="*/ 845709 h 1887906"/>
              <a:gd name="connsiteX2" fmla="*/ 7718754 w 7839082"/>
              <a:gd name="connsiteY2" fmla="*/ 1309534 h 1887906"/>
              <a:gd name="connsiteX3" fmla="*/ 7413953 w 7839082"/>
              <a:gd name="connsiteY3" fmla="*/ 1654091 h 1887906"/>
              <a:gd name="connsiteX4" fmla="*/ 6666159 w 7839082"/>
              <a:gd name="connsiteY4" fmla="*/ 1857549 h 1887906"/>
              <a:gd name="connsiteX5" fmla="*/ 5602744 w 7839082"/>
              <a:gd name="connsiteY5" fmla="*/ 1866433 h 1887906"/>
              <a:gd name="connsiteX6" fmla="*/ 4144350 w 7839082"/>
              <a:gd name="connsiteY6" fmla="*/ 1660321 h 1887906"/>
              <a:gd name="connsiteX7" fmla="*/ 3173526 w 7839082"/>
              <a:gd name="connsiteY7" fmla="*/ 1423025 h 1887906"/>
              <a:gd name="connsiteX8" fmla="*/ 2392916 w 7839082"/>
              <a:gd name="connsiteY8" fmla="*/ 1005816 h 1887906"/>
              <a:gd name="connsiteX9" fmla="*/ 1757913 w 7839082"/>
              <a:gd name="connsiteY9" fmla="*/ 496782 h 1887906"/>
              <a:gd name="connsiteX10" fmla="*/ 1279420 w 7839082"/>
              <a:gd name="connsiteY10" fmla="*/ 123699 h 1887906"/>
              <a:gd name="connsiteX11" fmla="*/ 767383 w 7839082"/>
              <a:gd name="connsiteY11" fmla="*/ 6617 h 1887906"/>
              <a:gd name="connsiteX12" fmla="*/ 346929 w 7839082"/>
              <a:gd name="connsiteY12" fmla="*/ 33119 h 1887906"/>
              <a:gd name="connsiteX13" fmla="*/ 87906 w 7839082"/>
              <a:gd name="connsiteY13" fmla="*/ 186999 h 1887906"/>
              <a:gd name="connsiteX14" fmla="*/ 0 w 7839082"/>
              <a:gd name="connsiteY14" fmla="*/ 501153 h 1887906"/>
              <a:gd name="connsiteX0" fmla="*/ 7936618 w 7936618"/>
              <a:gd name="connsiteY0" fmla="*/ 0 h 2697560"/>
              <a:gd name="connsiteX1" fmla="*/ 7824771 w 7936618"/>
              <a:gd name="connsiteY1" fmla="*/ 1655363 h 2697560"/>
              <a:gd name="connsiteX2" fmla="*/ 7718754 w 7936618"/>
              <a:gd name="connsiteY2" fmla="*/ 2119188 h 2697560"/>
              <a:gd name="connsiteX3" fmla="*/ 7413953 w 7936618"/>
              <a:gd name="connsiteY3" fmla="*/ 2463745 h 2697560"/>
              <a:gd name="connsiteX4" fmla="*/ 6666159 w 7936618"/>
              <a:gd name="connsiteY4" fmla="*/ 2667203 h 2697560"/>
              <a:gd name="connsiteX5" fmla="*/ 5602744 w 7936618"/>
              <a:gd name="connsiteY5" fmla="*/ 2676087 h 2697560"/>
              <a:gd name="connsiteX6" fmla="*/ 4144350 w 7936618"/>
              <a:gd name="connsiteY6" fmla="*/ 2469975 h 2697560"/>
              <a:gd name="connsiteX7" fmla="*/ 3173526 w 7936618"/>
              <a:gd name="connsiteY7" fmla="*/ 2232679 h 2697560"/>
              <a:gd name="connsiteX8" fmla="*/ 2392916 w 7936618"/>
              <a:gd name="connsiteY8" fmla="*/ 1815470 h 2697560"/>
              <a:gd name="connsiteX9" fmla="*/ 1757913 w 7936618"/>
              <a:gd name="connsiteY9" fmla="*/ 1306436 h 2697560"/>
              <a:gd name="connsiteX10" fmla="*/ 1279420 w 7936618"/>
              <a:gd name="connsiteY10" fmla="*/ 933353 h 2697560"/>
              <a:gd name="connsiteX11" fmla="*/ 767383 w 7936618"/>
              <a:gd name="connsiteY11" fmla="*/ 816271 h 2697560"/>
              <a:gd name="connsiteX12" fmla="*/ 346929 w 7936618"/>
              <a:gd name="connsiteY12" fmla="*/ 842773 h 2697560"/>
              <a:gd name="connsiteX13" fmla="*/ 87906 w 7936618"/>
              <a:gd name="connsiteY13" fmla="*/ 996653 h 2697560"/>
              <a:gd name="connsiteX14" fmla="*/ 0 w 7936618"/>
              <a:gd name="connsiteY14" fmla="*/ 1310807 h 2697560"/>
              <a:gd name="connsiteX0" fmla="*/ 7936618 w 7957703"/>
              <a:gd name="connsiteY0" fmla="*/ 0 h 2697560"/>
              <a:gd name="connsiteX1" fmla="*/ 7943087 w 7957703"/>
              <a:gd name="connsiteY1" fmla="*/ 1029346 h 2697560"/>
              <a:gd name="connsiteX2" fmla="*/ 7718754 w 7957703"/>
              <a:gd name="connsiteY2" fmla="*/ 2119188 h 2697560"/>
              <a:gd name="connsiteX3" fmla="*/ 7413953 w 7957703"/>
              <a:gd name="connsiteY3" fmla="*/ 2463745 h 2697560"/>
              <a:gd name="connsiteX4" fmla="*/ 6666159 w 7957703"/>
              <a:gd name="connsiteY4" fmla="*/ 2667203 h 2697560"/>
              <a:gd name="connsiteX5" fmla="*/ 5602744 w 7957703"/>
              <a:gd name="connsiteY5" fmla="*/ 2676087 h 2697560"/>
              <a:gd name="connsiteX6" fmla="*/ 4144350 w 7957703"/>
              <a:gd name="connsiteY6" fmla="*/ 2469975 h 2697560"/>
              <a:gd name="connsiteX7" fmla="*/ 3173526 w 7957703"/>
              <a:gd name="connsiteY7" fmla="*/ 2232679 h 2697560"/>
              <a:gd name="connsiteX8" fmla="*/ 2392916 w 7957703"/>
              <a:gd name="connsiteY8" fmla="*/ 1815470 h 2697560"/>
              <a:gd name="connsiteX9" fmla="*/ 1757913 w 7957703"/>
              <a:gd name="connsiteY9" fmla="*/ 1306436 h 2697560"/>
              <a:gd name="connsiteX10" fmla="*/ 1279420 w 7957703"/>
              <a:gd name="connsiteY10" fmla="*/ 933353 h 2697560"/>
              <a:gd name="connsiteX11" fmla="*/ 767383 w 7957703"/>
              <a:gd name="connsiteY11" fmla="*/ 816271 h 2697560"/>
              <a:gd name="connsiteX12" fmla="*/ 346929 w 7957703"/>
              <a:gd name="connsiteY12" fmla="*/ 842773 h 2697560"/>
              <a:gd name="connsiteX13" fmla="*/ 87906 w 7957703"/>
              <a:gd name="connsiteY13" fmla="*/ 996653 h 2697560"/>
              <a:gd name="connsiteX14" fmla="*/ 0 w 7957703"/>
              <a:gd name="connsiteY14" fmla="*/ 1310807 h 2697560"/>
              <a:gd name="connsiteX0" fmla="*/ 7936618 w 7949798"/>
              <a:gd name="connsiteY0" fmla="*/ 0 h 2697560"/>
              <a:gd name="connsiteX1" fmla="*/ 7943087 w 7949798"/>
              <a:gd name="connsiteY1" fmla="*/ 1029346 h 2697560"/>
              <a:gd name="connsiteX2" fmla="*/ 7827210 w 7949798"/>
              <a:gd name="connsiteY2" fmla="*/ 1835709 h 2697560"/>
              <a:gd name="connsiteX3" fmla="*/ 7413953 w 7949798"/>
              <a:gd name="connsiteY3" fmla="*/ 2463745 h 2697560"/>
              <a:gd name="connsiteX4" fmla="*/ 6666159 w 7949798"/>
              <a:gd name="connsiteY4" fmla="*/ 2667203 h 2697560"/>
              <a:gd name="connsiteX5" fmla="*/ 5602744 w 7949798"/>
              <a:gd name="connsiteY5" fmla="*/ 2676087 h 2697560"/>
              <a:gd name="connsiteX6" fmla="*/ 4144350 w 7949798"/>
              <a:gd name="connsiteY6" fmla="*/ 2469975 h 2697560"/>
              <a:gd name="connsiteX7" fmla="*/ 3173526 w 7949798"/>
              <a:gd name="connsiteY7" fmla="*/ 2232679 h 2697560"/>
              <a:gd name="connsiteX8" fmla="*/ 2392916 w 7949798"/>
              <a:gd name="connsiteY8" fmla="*/ 1815470 h 2697560"/>
              <a:gd name="connsiteX9" fmla="*/ 1757913 w 7949798"/>
              <a:gd name="connsiteY9" fmla="*/ 1306436 h 2697560"/>
              <a:gd name="connsiteX10" fmla="*/ 1279420 w 7949798"/>
              <a:gd name="connsiteY10" fmla="*/ 933353 h 2697560"/>
              <a:gd name="connsiteX11" fmla="*/ 767383 w 7949798"/>
              <a:gd name="connsiteY11" fmla="*/ 816271 h 2697560"/>
              <a:gd name="connsiteX12" fmla="*/ 346929 w 7949798"/>
              <a:gd name="connsiteY12" fmla="*/ 842773 h 2697560"/>
              <a:gd name="connsiteX13" fmla="*/ 87906 w 7949798"/>
              <a:gd name="connsiteY13" fmla="*/ 996653 h 2697560"/>
              <a:gd name="connsiteX14" fmla="*/ 0 w 7949798"/>
              <a:gd name="connsiteY14" fmla="*/ 1310807 h 2697560"/>
              <a:gd name="connsiteX0" fmla="*/ 7936618 w 7949798"/>
              <a:gd name="connsiteY0" fmla="*/ 0 h 2701686"/>
              <a:gd name="connsiteX1" fmla="*/ 7943087 w 7949798"/>
              <a:gd name="connsiteY1" fmla="*/ 1029346 h 2701686"/>
              <a:gd name="connsiteX2" fmla="*/ 7827210 w 7949798"/>
              <a:gd name="connsiteY2" fmla="*/ 1835709 h 2701686"/>
              <a:gd name="connsiteX3" fmla="*/ 7216761 w 7949798"/>
              <a:gd name="connsiteY3" fmla="*/ 2392876 h 2701686"/>
              <a:gd name="connsiteX4" fmla="*/ 6666159 w 7949798"/>
              <a:gd name="connsiteY4" fmla="*/ 2667203 h 2701686"/>
              <a:gd name="connsiteX5" fmla="*/ 5602744 w 7949798"/>
              <a:gd name="connsiteY5" fmla="*/ 2676087 h 2701686"/>
              <a:gd name="connsiteX6" fmla="*/ 4144350 w 7949798"/>
              <a:gd name="connsiteY6" fmla="*/ 2469975 h 2701686"/>
              <a:gd name="connsiteX7" fmla="*/ 3173526 w 7949798"/>
              <a:gd name="connsiteY7" fmla="*/ 2232679 h 2701686"/>
              <a:gd name="connsiteX8" fmla="*/ 2392916 w 7949798"/>
              <a:gd name="connsiteY8" fmla="*/ 1815470 h 2701686"/>
              <a:gd name="connsiteX9" fmla="*/ 1757913 w 7949798"/>
              <a:gd name="connsiteY9" fmla="*/ 1306436 h 2701686"/>
              <a:gd name="connsiteX10" fmla="*/ 1279420 w 7949798"/>
              <a:gd name="connsiteY10" fmla="*/ 933353 h 2701686"/>
              <a:gd name="connsiteX11" fmla="*/ 767383 w 7949798"/>
              <a:gd name="connsiteY11" fmla="*/ 816271 h 2701686"/>
              <a:gd name="connsiteX12" fmla="*/ 346929 w 7949798"/>
              <a:gd name="connsiteY12" fmla="*/ 842773 h 2701686"/>
              <a:gd name="connsiteX13" fmla="*/ 87906 w 7949798"/>
              <a:gd name="connsiteY13" fmla="*/ 996653 h 2701686"/>
              <a:gd name="connsiteX14" fmla="*/ 0 w 7949798"/>
              <a:gd name="connsiteY14" fmla="*/ 1310807 h 2701686"/>
              <a:gd name="connsiteX0" fmla="*/ 7936618 w 7949798"/>
              <a:gd name="connsiteY0" fmla="*/ 0 h 2682413"/>
              <a:gd name="connsiteX1" fmla="*/ 7943087 w 7949798"/>
              <a:gd name="connsiteY1" fmla="*/ 1029346 h 2682413"/>
              <a:gd name="connsiteX2" fmla="*/ 7827210 w 7949798"/>
              <a:gd name="connsiteY2" fmla="*/ 1835709 h 2682413"/>
              <a:gd name="connsiteX3" fmla="*/ 7216761 w 7949798"/>
              <a:gd name="connsiteY3" fmla="*/ 2392876 h 2682413"/>
              <a:gd name="connsiteX4" fmla="*/ 6409810 w 7949798"/>
              <a:gd name="connsiteY4" fmla="*/ 2608145 h 2682413"/>
              <a:gd name="connsiteX5" fmla="*/ 5602744 w 7949798"/>
              <a:gd name="connsiteY5" fmla="*/ 2676087 h 2682413"/>
              <a:gd name="connsiteX6" fmla="*/ 4144350 w 7949798"/>
              <a:gd name="connsiteY6" fmla="*/ 2469975 h 2682413"/>
              <a:gd name="connsiteX7" fmla="*/ 3173526 w 7949798"/>
              <a:gd name="connsiteY7" fmla="*/ 2232679 h 2682413"/>
              <a:gd name="connsiteX8" fmla="*/ 2392916 w 7949798"/>
              <a:gd name="connsiteY8" fmla="*/ 1815470 h 2682413"/>
              <a:gd name="connsiteX9" fmla="*/ 1757913 w 7949798"/>
              <a:gd name="connsiteY9" fmla="*/ 1306436 h 2682413"/>
              <a:gd name="connsiteX10" fmla="*/ 1279420 w 7949798"/>
              <a:gd name="connsiteY10" fmla="*/ 933353 h 2682413"/>
              <a:gd name="connsiteX11" fmla="*/ 767383 w 7949798"/>
              <a:gd name="connsiteY11" fmla="*/ 816271 h 2682413"/>
              <a:gd name="connsiteX12" fmla="*/ 346929 w 7949798"/>
              <a:gd name="connsiteY12" fmla="*/ 842773 h 2682413"/>
              <a:gd name="connsiteX13" fmla="*/ 87906 w 7949798"/>
              <a:gd name="connsiteY13" fmla="*/ 996653 h 2682413"/>
              <a:gd name="connsiteX14" fmla="*/ 0 w 7949798"/>
              <a:gd name="connsiteY14" fmla="*/ 1310807 h 2682413"/>
              <a:gd name="connsiteX0" fmla="*/ 7936618 w 7949798"/>
              <a:gd name="connsiteY0" fmla="*/ 0 h 2629101"/>
              <a:gd name="connsiteX1" fmla="*/ 7943087 w 7949798"/>
              <a:gd name="connsiteY1" fmla="*/ 1029346 h 2629101"/>
              <a:gd name="connsiteX2" fmla="*/ 7827210 w 7949798"/>
              <a:gd name="connsiteY2" fmla="*/ 1835709 h 2629101"/>
              <a:gd name="connsiteX3" fmla="*/ 7216761 w 7949798"/>
              <a:gd name="connsiteY3" fmla="*/ 2392876 h 2629101"/>
              <a:gd name="connsiteX4" fmla="*/ 6409810 w 7949798"/>
              <a:gd name="connsiteY4" fmla="*/ 2608145 h 2629101"/>
              <a:gd name="connsiteX5" fmla="*/ 5178780 w 7949798"/>
              <a:gd name="connsiteY5" fmla="*/ 2605218 h 2629101"/>
              <a:gd name="connsiteX6" fmla="*/ 4144350 w 7949798"/>
              <a:gd name="connsiteY6" fmla="*/ 2469975 h 2629101"/>
              <a:gd name="connsiteX7" fmla="*/ 3173526 w 7949798"/>
              <a:gd name="connsiteY7" fmla="*/ 2232679 h 2629101"/>
              <a:gd name="connsiteX8" fmla="*/ 2392916 w 7949798"/>
              <a:gd name="connsiteY8" fmla="*/ 1815470 h 2629101"/>
              <a:gd name="connsiteX9" fmla="*/ 1757913 w 7949798"/>
              <a:gd name="connsiteY9" fmla="*/ 1306436 h 2629101"/>
              <a:gd name="connsiteX10" fmla="*/ 1279420 w 7949798"/>
              <a:gd name="connsiteY10" fmla="*/ 933353 h 2629101"/>
              <a:gd name="connsiteX11" fmla="*/ 767383 w 7949798"/>
              <a:gd name="connsiteY11" fmla="*/ 816271 h 2629101"/>
              <a:gd name="connsiteX12" fmla="*/ 346929 w 7949798"/>
              <a:gd name="connsiteY12" fmla="*/ 842773 h 2629101"/>
              <a:gd name="connsiteX13" fmla="*/ 87906 w 7949798"/>
              <a:gd name="connsiteY13" fmla="*/ 996653 h 2629101"/>
              <a:gd name="connsiteX14" fmla="*/ 0 w 7949798"/>
              <a:gd name="connsiteY14" fmla="*/ 1310807 h 2629101"/>
              <a:gd name="connsiteX0" fmla="*/ 7936618 w 7956256"/>
              <a:gd name="connsiteY0" fmla="*/ 0 h 2629101"/>
              <a:gd name="connsiteX1" fmla="*/ 7943087 w 7956256"/>
              <a:gd name="connsiteY1" fmla="*/ 1029346 h 2629101"/>
              <a:gd name="connsiteX2" fmla="*/ 7738473 w 7956256"/>
              <a:gd name="connsiteY2" fmla="*/ 1835709 h 2629101"/>
              <a:gd name="connsiteX3" fmla="*/ 7216761 w 7956256"/>
              <a:gd name="connsiteY3" fmla="*/ 2392876 h 2629101"/>
              <a:gd name="connsiteX4" fmla="*/ 6409810 w 7956256"/>
              <a:gd name="connsiteY4" fmla="*/ 2608145 h 2629101"/>
              <a:gd name="connsiteX5" fmla="*/ 5178780 w 7956256"/>
              <a:gd name="connsiteY5" fmla="*/ 2605218 h 2629101"/>
              <a:gd name="connsiteX6" fmla="*/ 4144350 w 7956256"/>
              <a:gd name="connsiteY6" fmla="*/ 2469975 h 2629101"/>
              <a:gd name="connsiteX7" fmla="*/ 3173526 w 7956256"/>
              <a:gd name="connsiteY7" fmla="*/ 2232679 h 2629101"/>
              <a:gd name="connsiteX8" fmla="*/ 2392916 w 7956256"/>
              <a:gd name="connsiteY8" fmla="*/ 1815470 h 2629101"/>
              <a:gd name="connsiteX9" fmla="*/ 1757913 w 7956256"/>
              <a:gd name="connsiteY9" fmla="*/ 1306436 h 2629101"/>
              <a:gd name="connsiteX10" fmla="*/ 1279420 w 7956256"/>
              <a:gd name="connsiteY10" fmla="*/ 933353 h 2629101"/>
              <a:gd name="connsiteX11" fmla="*/ 767383 w 7956256"/>
              <a:gd name="connsiteY11" fmla="*/ 816271 h 2629101"/>
              <a:gd name="connsiteX12" fmla="*/ 346929 w 7956256"/>
              <a:gd name="connsiteY12" fmla="*/ 842773 h 2629101"/>
              <a:gd name="connsiteX13" fmla="*/ 87906 w 7956256"/>
              <a:gd name="connsiteY13" fmla="*/ 996653 h 2629101"/>
              <a:gd name="connsiteX14" fmla="*/ 0 w 7956256"/>
              <a:gd name="connsiteY14" fmla="*/ 1310807 h 2629101"/>
              <a:gd name="connsiteX0" fmla="*/ 7936618 w 7948838"/>
              <a:gd name="connsiteY0" fmla="*/ 0 h 2629101"/>
              <a:gd name="connsiteX1" fmla="*/ 7933228 w 7948838"/>
              <a:gd name="connsiteY1" fmla="*/ 863983 h 2629101"/>
              <a:gd name="connsiteX2" fmla="*/ 7738473 w 7948838"/>
              <a:gd name="connsiteY2" fmla="*/ 1835709 h 2629101"/>
              <a:gd name="connsiteX3" fmla="*/ 7216761 w 7948838"/>
              <a:gd name="connsiteY3" fmla="*/ 2392876 h 2629101"/>
              <a:gd name="connsiteX4" fmla="*/ 6409810 w 7948838"/>
              <a:gd name="connsiteY4" fmla="*/ 2608145 h 2629101"/>
              <a:gd name="connsiteX5" fmla="*/ 5178780 w 7948838"/>
              <a:gd name="connsiteY5" fmla="*/ 2605218 h 2629101"/>
              <a:gd name="connsiteX6" fmla="*/ 4144350 w 7948838"/>
              <a:gd name="connsiteY6" fmla="*/ 2469975 h 2629101"/>
              <a:gd name="connsiteX7" fmla="*/ 3173526 w 7948838"/>
              <a:gd name="connsiteY7" fmla="*/ 2232679 h 2629101"/>
              <a:gd name="connsiteX8" fmla="*/ 2392916 w 7948838"/>
              <a:gd name="connsiteY8" fmla="*/ 1815470 h 2629101"/>
              <a:gd name="connsiteX9" fmla="*/ 1757913 w 7948838"/>
              <a:gd name="connsiteY9" fmla="*/ 1306436 h 2629101"/>
              <a:gd name="connsiteX10" fmla="*/ 1279420 w 7948838"/>
              <a:gd name="connsiteY10" fmla="*/ 933353 h 2629101"/>
              <a:gd name="connsiteX11" fmla="*/ 767383 w 7948838"/>
              <a:gd name="connsiteY11" fmla="*/ 816271 h 2629101"/>
              <a:gd name="connsiteX12" fmla="*/ 346929 w 7948838"/>
              <a:gd name="connsiteY12" fmla="*/ 842773 h 2629101"/>
              <a:gd name="connsiteX13" fmla="*/ 87906 w 7948838"/>
              <a:gd name="connsiteY13" fmla="*/ 996653 h 2629101"/>
              <a:gd name="connsiteX14" fmla="*/ 0 w 7948838"/>
              <a:gd name="connsiteY14" fmla="*/ 1310807 h 2629101"/>
              <a:gd name="connsiteX0" fmla="*/ 7936618 w 7944481"/>
              <a:gd name="connsiteY0" fmla="*/ 0 h 2629101"/>
              <a:gd name="connsiteX1" fmla="*/ 7933228 w 7944481"/>
              <a:gd name="connsiteY1" fmla="*/ 863983 h 2629101"/>
              <a:gd name="connsiteX2" fmla="*/ 7738473 w 7944481"/>
              <a:gd name="connsiteY2" fmla="*/ 1835709 h 2629101"/>
              <a:gd name="connsiteX3" fmla="*/ 7216761 w 7944481"/>
              <a:gd name="connsiteY3" fmla="*/ 2392876 h 2629101"/>
              <a:gd name="connsiteX4" fmla="*/ 6409810 w 7944481"/>
              <a:gd name="connsiteY4" fmla="*/ 2608145 h 2629101"/>
              <a:gd name="connsiteX5" fmla="*/ 5178780 w 7944481"/>
              <a:gd name="connsiteY5" fmla="*/ 2605218 h 2629101"/>
              <a:gd name="connsiteX6" fmla="*/ 4144350 w 7944481"/>
              <a:gd name="connsiteY6" fmla="*/ 2469975 h 2629101"/>
              <a:gd name="connsiteX7" fmla="*/ 3173526 w 7944481"/>
              <a:gd name="connsiteY7" fmla="*/ 2232679 h 2629101"/>
              <a:gd name="connsiteX8" fmla="*/ 2392916 w 7944481"/>
              <a:gd name="connsiteY8" fmla="*/ 1815470 h 2629101"/>
              <a:gd name="connsiteX9" fmla="*/ 1757913 w 7944481"/>
              <a:gd name="connsiteY9" fmla="*/ 1306436 h 2629101"/>
              <a:gd name="connsiteX10" fmla="*/ 1279420 w 7944481"/>
              <a:gd name="connsiteY10" fmla="*/ 933353 h 2629101"/>
              <a:gd name="connsiteX11" fmla="*/ 767383 w 7944481"/>
              <a:gd name="connsiteY11" fmla="*/ 816271 h 2629101"/>
              <a:gd name="connsiteX12" fmla="*/ 346929 w 7944481"/>
              <a:gd name="connsiteY12" fmla="*/ 842773 h 2629101"/>
              <a:gd name="connsiteX13" fmla="*/ 87906 w 7944481"/>
              <a:gd name="connsiteY13" fmla="*/ 996653 h 2629101"/>
              <a:gd name="connsiteX14" fmla="*/ 0 w 7944481"/>
              <a:gd name="connsiteY14" fmla="*/ 1310807 h 2629101"/>
              <a:gd name="connsiteX0" fmla="*/ 7960977 w 7962023"/>
              <a:gd name="connsiteY0" fmla="*/ 0 h 3173979"/>
              <a:gd name="connsiteX1" fmla="*/ 7933228 w 7962023"/>
              <a:gd name="connsiteY1" fmla="*/ 1408861 h 3173979"/>
              <a:gd name="connsiteX2" fmla="*/ 7738473 w 7962023"/>
              <a:gd name="connsiteY2" fmla="*/ 2380587 h 3173979"/>
              <a:gd name="connsiteX3" fmla="*/ 7216761 w 7962023"/>
              <a:gd name="connsiteY3" fmla="*/ 2937754 h 3173979"/>
              <a:gd name="connsiteX4" fmla="*/ 6409810 w 7962023"/>
              <a:gd name="connsiteY4" fmla="*/ 3153023 h 3173979"/>
              <a:gd name="connsiteX5" fmla="*/ 5178780 w 7962023"/>
              <a:gd name="connsiteY5" fmla="*/ 3150096 h 3173979"/>
              <a:gd name="connsiteX6" fmla="*/ 4144350 w 7962023"/>
              <a:gd name="connsiteY6" fmla="*/ 3014853 h 3173979"/>
              <a:gd name="connsiteX7" fmla="*/ 3173526 w 7962023"/>
              <a:gd name="connsiteY7" fmla="*/ 2777557 h 3173979"/>
              <a:gd name="connsiteX8" fmla="*/ 2392916 w 7962023"/>
              <a:gd name="connsiteY8" fmla="*/ 2360348 h 3173979"/>
              <a:gd name="connsiteX9" fmla="*/ 1757913 w 7962023"/>
              <a:gd name="connsiteY9" fmla="*/ 1851314 h 3173979"/>
              <a:gd name="connsiteX10" fmla="*/ 1279420 w 7962023"/>
              <a:gd name="connsiteY10" fmla="*/ 1478231 h 3173979"/>
              <a:gd name="connsiteX11" fmla="*/ 767383 w 7962023"/>
              <a:gd name="connsiteY11" fmla="*/ 1361149 h 3173979"/>
              <a:gd name="connsiteX12" fmla="*/ 346929 w 7962023"/>
              <a:gd name="connsiteY12" fmla="*/ 1387651 h 3173979"/>
              <a:gd name="connsiteX13" fmla="*/ 87906 w 7962023"/>
              <a:gd name="connsiteY13" fmla="*/ 1541531 h 3173979"/>
              <a:gd name="connsiteX14" fmla="*/ 0 w 7962023"/>
              <a:gd name="connsiteY14" fmla="*/ 1855685 h 3173979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346929 w 7982848"/>
              <a:gd name="connsiteY12" fmla="*/ 2061549 h 3847877"/>
              <a:gd name="connsiteX13" fmla="*/ 87906 w 7982848"/>
              <a:gd name="connsiteY13" fmla="*/ 2215429 h 3847877"/>
              <a:gd name="connsiteX14" fmla="*/ 0 w 7982848"/>
              <a:gd name="connsiteY14" fmla="*/ 2529583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346929 w 7982848"/>
              <a:gd name="connsiteY12" fmla="*/ 2061549 h 3847877"/>
              <a:gd name="connsiteX13" fmla="*/ 87906 w 7982848"/>
              <a:gd name="connsiteY13" fmla="*/ 2215429 h 3847877"/>
              <a:gd name="connsiteX14" fmla="*/ 0 w 7982848"/>
              <a:gd name="connsiteY14" fmla="*/ 3086279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346929 w 7982848"/>
              <a:gd name="connsiteY12" fmla="*/ 2061549 h 3847877"/>
              <a:gd name="connsiteX13" fmla="*/ 98841 w 7982848"/>
              <a:gd name="connsiteY13" fmla="*/ 2274028 h 3847877"/>
              <a:gd name="connsiteX14" fmla="*/ 0 w 7982848"/>
              <a:gd name="connsiteY14" fmla="*/ 3086279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346929 w 7982848"/>
              <a:gd name="connsiteY12" fmla="*/ 2061549 h 3847877"/>
              <a:gd name="connsiteX13" fmla="*/ 98841 w 7982848"/>
              <a:gd name="connsiteY13" fmla="*/ 2274028 h 3847877"/>
              <a:gd name="connsiteX14" fmla="*/ 0 w 7982848"/>
              <a:gd name="connsiteY14" fmla="*/ 3086279 h 3847877"/>
              <a:gd name="connsiteX0" fmla="*/ 7986026 w 7986026"/>
              <a:gd name="connsiteY0" fmla="*/ 0 h 3847877"/>
              <a:gd name="connsiteX1" fmla="*/ 7936406 w 7986026"/>
              <a:gd name="connsiteY1" fmla="*/ 2082759 h 3847877"/>
              <a:gd name="connsiteX2" fmla="*/ 7741651 w 7986026"/>
              <a:gd name="connsiteY2" fmla="*/ 3054485 h 3847877"/>
              <a:gd name="connsiteX3" fmla="*/ 7219939 w 7986026"/>
              <a:gd name="connsiteY3" fmla="*/ 3611652 h 3847877"/>
              <a:gd name="connsiteX4" fmla="*/ 6412988 w 7986026"/>
              <a:gd name="connsiteY4" fmla="*/ 3826921 h 3847877"/>
              <a:gd name="connsiteX5" fmla="*/ 5181958 w 7986026"/>
              <a:gd name="connsiteY5" fmla="*/ 3823994 h 3847877"/>
              <a:gd name="connsiteX6" fmla="*/ 4147528 w 7986026"/>
              <a:gd name="connsiteY6" fmla="*/ 3688751 h 3847877"/>
              <a:gd name="connsiteX7" fmla="*/ 3176704 w 7986026"/>
              <a:gd name="connsiteY7" fmla="*/ 3451455 h 3847877"/>
              <a:gd name="connsiteX8" fmla="*/ 2396094 w 7986026"/>
              <a:gd name="connsiteY8" fmla="*/ 3034246 h 3847877"/>
              <a:gd name="connsiteX9" fmla="*/ 1761091 w 7986026"/>
              <a:gd name="connsiteY9" fmla="*/ 2525212 h 3847877"/>
              <a:gd name="connsiteX10" fmla="*/ 1282598 w 7986026"/>
              <a:gd name="connsiteY10" fmla="*/ 2152129 h 3847877"/>
              <a:gd name="connsiteX11" fmla="*/ 770561 w 7986026"/>
              <a:gd name="connsiteY11" fmla="*/ 2035047 h 3847877"/>
              <a:gd name="connsiteX12" fmla="*/ 350107 w 7986026"/>
              <a:gd name="connsiteY12" fmla="*/ 2061549 h 3847877"/>
              <a:gd name="connsiteX13" fmla="*/ 102019 w 7986026"/>
              <a:gd name="connsiteY13" fmla="*/ 2274028 h 3847877"/>
              <a:gd name="connsiteX14" fmla="*/ 3178 w 7986026"/>
              <a:gd name="connsiteY14" fmla="*/ 3086279 h 3847877"/>
              <a:gd name="connsiteX0" fmla="*/ 7986026 w 7986026"/>
              <a:gd name="connsiteY0" fmla="*/ 0 h 3847877"/>
              <a:gd name="connsiteX1" fmla="*/ 7936406 w 7986026"/>
              <a:gd name="connsiteY1" fmla="*/ 2082759 h 3847877"/>
              <a:gd name="connsiteX2" fmla="*/ 7741651 w 7986026"/>
              <a:gd name="connsiteY2" fmla="*/ 3054485 h 3847877"/>
              <a:gd name="connsiteX3" fmla="*/ 7219939 w 7986026"/>
              <a:gd name="connsiteY3" fmla="*/ 3611652 h 3847877"/>
              <a:gd name="connsiteX4" fmla="*/ 6412988 w 7986026"/>
              <a:gd name="connsiteY4" fmla="*/ 3826921 h 3847877"/>
              <a:gd name="connsiteX5" fmla="*/ 5181958 w 7986026"/>
              <a:gd name="connsiteY5" fmla="*/ 3823994 h 3847877"/>
              <a:gd name="connsiteX6" fmla="*/ 4147528 w 7986026"/>
              <a:gd name="connsiteY6" fmla="*/ 3688751 h 3847877"/>
              <a:gd name="connsiteX7" fmla="*/ 3176704 w 7986026"/>
              <a:gd name="connsiteY7" fmla="*/ 3451455 h 3847877"/>
              <a:gd name="connsiteX8" fmla="*/ 2396094 w 7986026"/>
              <a:gd name="connsiteY8" fmla="*/ 3034246 h 3847877"/>
              <a:gd name="connsiteX9" fmla="*/ 1761091 w 7986026"/>
              <a:gd name="connsiteY9" fmla="*/ 2525212 h 3847877"/>
              <a:gd name="connsiteX10" fmla="*/ 1282598 w 7986026"/>
              <a:gd name="connsiteY10" fmla="*/ 2152129 h 3847877"/>
              <a:gd name="connsiteX11" fmla="*/ 770561 w 7986026"/>
              <a:gd name="connsiteY11" fmla="*/ 2035047 h 3847877"/>
              <a:gd name="connsiteX12" fmla="*/ 350107 w 7986026"/>
              <a:gd name="connsiteY12" fmla="*/ 2061549 h 3847877"/>
              <a:gd name="connsiteX13" fmla="*/ 102019 w 7986026"/>
              <a:gd name="connsiteY13" fmla="*/ 2274028 h 3847877"/>
              <a:gd name="connsiteX14" fmla="*/ 3178 w 7986026"/>
              <a:gd name="connsiteY14" fmla="*/ 3086279 h 3847877"/>
              <a:gd name="connsiteX0" fmla="*/ 7986026 w 7986026"/>
              <a:gd name="connsiteY0" fmla="*/ 0 h 3847877"/>
              <a:gd name="connsiteX1" fmla="*/ 7936406 w 7986026"/>
              <a:gd name="connsiteY1" fmla="*/ 2082759 h 3847877"/>
              <a:gd name="connsiteX2" fmla="*/ 7741651 w 7986026"/>
              <a:gd name="connsiteY2" fmla="*/ 3054485 h 3847877"/>
              <a:gd name="connsiteX3" fmla="*/ 7219939 w 7986026"/>
              <a:gd name="connsiteY3" fmla="*/ 3611652 h 3847877"/>
              <a:gd name="connsiteX4" fmla="*/ 6412988 w 7986026"/>
              <a:gd name="connsiteY4" fmla="*/ 3826921 h 3847877"/>
              <a:gd name="connsiteX5" fmla="*/ 5181958 w 7986026"/>
              <a:gd name="connsiteY5" fmla="*/ 3823994 h 3847877"/>
              <a:gd name="connsiteX6" fmla="*/ 4147528 w 7986026"/>
              <a:gd name="connsiteY6" fmla="*/ 3688751 h 3847877"/>
              <a:gd name="connsiteX7" fmla="*/ 3176704 w 7986026"/>
              <a:gd name="connsiteY7" fmla="*/ 3451455 h 3847877"/>
              <a:gd name="connsiteX8" fmla="*/ 2396094 w 7986026"/>
              <a:gd name="connsiteY8" fmla="*/ 3034246 h 3847877"/>
              <a:gd name="connsiteX9" fmla="*/ 1761091 w 7986026"/>
              <a:gd name="connsiteY9" fmla="*/ 2525212 h 3847877"/>
              <a:gd name="connsiteX10" fmla="*/ 1282598 w 7986026"/>
              <a:gd name="connsiteY10" fmla="*/ 2152129 h 3847877"/>
              <a:gd name="connsiteX11" fmla="*/ 770561 w 7986026"/>
              <a:gd name="connsiteY11" fmla="*/ 2035047 h 3847877"/>
              <a:gd name="connsiteX12" fmla="*/ 350107 w 7986026"/>
              <a:gd name="connsiteY12" fmla="*/ 2061549 h 3847877"/>
              <a:gd name="connsiteX13" fmla="*/ 102019 w 7986026"/>
              <a:gd name="connsiteY13" fmla="*/ 2274028 h 3847877"/>
              <a:gd name="connsiteX14" fmla="*/ 3178 w 7986026"/>
              <a:gd name="connsiteY14" fmla="*/ 3086279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292251 w 7982848"/>
              <a:gd name="connsiteY12" fmla="*/ 2120147 h 3847877"/>
              <a:gd name="connsiteX13" fmla="*/ 98841 w 7982848"/>
              <a:gd name="connsiteY13" fmla="*/ 2274028 h 3847877"/>
              <a:gd name="connsiteX14" fmla="*/ 0 w 7982848"/>
              <a:gd name="connsiteY14" fmla="*/ 3086279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292251 w 7982848"/>
              <a:gd name="connsiteY12" fmla="*/ 2120147 h 3847877"/>
              <a:gd name="connsiteX13" fmla="*/ 98841 w 7982848"/>
              <a:gd name="connsiteY13" fmla="*/ 2274028 h 3847877"/>
              <a:gd name="connsiteX14" fmla="*/ 0 w 7982848"/>
              <a:gd name="connsiteY14" fmla="*/ 3086279 h 3847877"/>
              <a:gd name="connsiteX0" fmla="*/ 7982848 w 7982848"/>
              <a:gd name="connsiteY0" fmla="*/ 0 h 3847877"/>
              <a:gd name="connsiteX1" fmla="*/ 7933228 w 7982848"/>
              <a:gd name="connsiteY1" fmla="*/ 2082759 h 3847877"/>
              <a:gd name="connsiteX2" fmla="*/ 7738473 w 7982848"/>
              <a:gd name="connsiteY2" fmla="*/ 3054485 h 3847877"/>
              <a:gd name="connsiteX3" fmla="*/ 7216761 w 7982848"/>
              <a:gd name="connsiteY3" fmla="*/ 3611652 h 3847877"/>
              <a:gd name="connsiteX4" fmla="*/ 6409810 w 7982848"/>
              <a:gd name="connsiteY4" fmla="*/ 3826921 h 3847877"/>
              <a:gd name="connsiteX5" fmla="*/ 5178780 w 7982848"/>
              <a:gd name="connsiteY5" fmla="*/ 3823994 h 3847877"/>
              <a:gd name="connsiteX6" fmla="*/ 4144350 w 7982848"/>
              <a:gd name="connsiteY6" fmla="*/ 3688751 h 3847877"/>
              <a:gd name="connsiteX7" fmla="*/ 3173526 w 7982848"/>
              <a:gd name="connsiteY7" fmla="*/ 3451455 h 3847877"/>
              <a:gd name="connsiteX8" fmla="*/ 2392916 w 7982848"/>
              <a:gd name="connsiteY8" fmla="*/ 3034246 h 3847877"/>
              <a:gd name="connsiteX9" fmla="*/ 1757913 w 7982848"/>
              <a:gd name="connsiteY9" fmla="*/ 2525212 h 3847877"/>
              <a:gd name="connsiteX10" fmla="*/ 1279420 w 7982848"/>
              <a:gd name="connsiteY10" fmla="*/ 2152129 h 3847877"/>
              <a:gd name="connsiteX11" fmla="*/ 767383 w 7982848"/>
              <a:gd name="connsiteY11" fmla="*/ 2035047 h 3847877"/>
              <a:gd name="connsiteX12" fmla="*/ 401607 w 7982848"/>
              <a:gd name="connsiteY12" fmla="*/ 2061548 h 3847877"/>
              <a:gd name="connsiteX13" fmla="*/ 98841 w 7982848"/>
              <a:gd name="connsiteY13" fmla="*/ 2274028 h 3847877"/>
              <a:gd name="connsiteX14" fmla="*/ 0 w 7982848"/>
              <a:gd name="connsiteY14" fmla="*/ 3086279 h 3847877"/>
              <a:gd name="connsiteX0" fmla="*/ 8007658 w 8007658"/>
              <a:gd name="connsiteY0" fmla="*/ 0 h 4579061"/>
              <a:gd name="connsiteX1" fmla="*/ 7933228 w 8007658"/>
              <a:gd name="connsiteY1" fmla="*/ 2813943 h 4579061"/>
              <a:gd name="connsiteX2" fmla="*/ 7738473 w 8007658"/>
              <a:gd name="connsiteY2" fmla="*/ 3785669 h 4579061"/>
              <a:gd name="connsiteX3" fmla="*/ 7216761 w 8007658"/>
              <a:gd name="connsiteY3" fmla="*/ 4342836 h 4579061"/>
              <a:gd name="connsiteX4" fmla="*/ 6409810 w 8007658"/>
              <a:gd name="connsiteY4" fmla="*/ 4558105 h 4579061"/>
              <a:gd name="connsiteX5" fmla="*/ 5178780 w 8007658"/>
              <a:gd name="connsiteY5" fmla="*/ 4555178 h 4579061"/>
              <a:gd name="connsiteX6" fmla="*/ 4144350 w 8007658"/>
              <a:gd name="connsiteY6" fmla="*/ 4419935 h 4579061"/>
              <a:gd name="connsiteX7" fmla="*/ 3173526 w 8007658"/>
              <a:gd name="connsiteY7" fmla="*/ 4182639 h 4579061"/>
              <a:gd name="connsiteX8" fmla="*/ 2392916 w 8007658"/>
              <a:gd name="connsiteY8" fmla="*/ 3765430 h 4579061"/>
              <a:gd name="connsiteX9" fmla="*/ 1757913 w 8007658"/>
              <a:gd name="connsiteY9" fmla="*/ 3256396 h 4579061"/>
              <a:gd name="connsiteX10" fmla="*/ 1279420 w 8007658"/>
              <a:gd name="connsiteY10" fmla="*/ 2883313 h 4579061"/>
              <a:gd name="connsiteX11" fmla="*/ 767383 w 8007658"/>
              <a:gd name="connsiteY11" fmla="*/ 2766231 h 4579061"/>
              <a:gd name="connsiteX12" fmla="*/ 401607 w 8007658"/>
              <a:gd name="connsiteY12" fmla="*/ 2792732 h 4579061"/>
              <a:gd name="connsiteX13" fmla="*/ 98841 w 8007658"/>
              <a:gd name="connsiteY13" fmla="*/ 3005212 h 4579061"/>
              <a:gd name="connsiteX14" fmla="*/ 0 w 8007658"/>
              <a:gd name="connsiteY14" fmla="*/ 3817463 h 457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007658" h="4579061">
                <a:moveTo>
                  <a:pt x="8007658" y="0"/>
                </a:moveTo>
                <a:cubicBezTo>
                  <a:pt x="8007658" y="122582"/>
                  <a:pt x="7978092" y="2182998"/>
                  <a:pt x="7933228" y="2813943"/>
                </a:cubicBezTo>
                <a:cubicBezTo>
                  <a:pt x="7888364" y="3444888"/>
                  <a:pt x="7857884" y="3530854"/>
                  <a:pt x="7738473" y="3785669"/>
                </a:cubicBezTo>
                <a:cubicBezTo>
                  <a:pt x="7619062" y="4040484"/>
                  <a:pt x="7438205" y="4214097"/>
                  <a:pt x="7216761" y="4342836"/>
                </a:cubicBezTo>
                <a:cubicBezTo>
                  <a:pt x="6995317" y="4471575"/>
                  <a:pt x="6749474" y="4522715"/>
                  <a:pt x="6409810" y="4558105"/>
                </a:cubicBezTo>
                <a:cubicBezTo>
                  <a:pt x="6070147" y="4593495"/>
                  <a:pt x="5556357" y="4578206"/>
                  <a:pt x="5178780" y="4555178"/>
                </a:cubicBezTo>
                <a:cubicBezTo>
                  <a:pt x="4801203" y="4532150"/>
                  <a:pt x="4478559" y="4482025"/>
                  <a:pt x="4144350" y="4419935"/>
                </a:cubicBezTo>
                <a:cubicBezTo>
                  <a:pt x="3810141" y="4357845"/>
                  <a:pt x="3465432" y="4291723"/>
                  <a:pt x="3173526" y="4182639"/>
                </a:cubicBezTo>
                <a:cubicBezTo>
                  <a:pt x="2881620" y="4073555"/>
                  <a:pt x="2628851" y="3919804"/>
                  <a:pt x="2392916" y="3765430"/>
                </a:cubicBezTo>
                <a:cubicBezTo>
                  <a:pt x="2156981" y="3611056"/>
                  <a:pt x="1943496" y="3403416"/>
                  <a:pt x="1757913" y="3256396"/>
                </a:cubicBezTo>
                <a:cubicBezTo>
                  <a:pt x="1572330" y="3109377"/>
                  <a:pt x="1444508" y="2965007"/>
                  <a:pt x="1279420" y="2883313"/>
                </a:cubicBezTo>
                <a:cubicBezTo>
                  <a:pt x="1114332" y="2801619"/>
                  <a:pt x="913685" y="2781328"/>
                  <a:pt x="767383" y="2766231"/>
                </a:cubicBezTo>
                <a:cubicBezTo>
                  <a:pt x="621081" y="2751134"/>
                  <a:pt x="513031" y="2752902"/>
                  <a:pt x="401607" y="2792732"/>
                </a:cubicBezTo>
                <a:cubicBezTo>
                  <a:pt x="290183" y="2832562"/>
                  <a:pt x="165776" y="2834424"/>
                  <a:pt x="98841" y="3005212"/>
                </a:cubicBezTo>
                <a:cubicBezTo>
                  <a:pt x="31907" y="3176001"/>
                  <a:pt x="18721" y="3677211"/>
                  <a:pt x="0" y="3817463"/>
                </a:cubicBezTo>
              </a:path>
            </a:pathLst>
          </a:custGeom>
          <a:noFill/>
          <a:ln w="9525" cap="flat" cmpd="sng" algn="ctr">
            <a:solidFill>
              <a:srgbClr val="00B0F0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0072" y="1910502"/>
            <a:ext cx="2693814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/>
              <a:t>vCpeResCust </a:t>
            </a:r>
            <a:r>
              <a:rPr lang="en-US" sz="1600" b="1" i="1" dirty="0"/>
              <a:t>Service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topology_template</a:t>
            </a:r>
            <a:r>
              <a:rPr lang="en-US" sz="1600" dirty="0"/>
              <a:t>:   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node_templates</a:t>
            </a:r>
            <a:r>
              <a:rPr lang="en-US" sz="1600" dirty="0"/>
              <a:t>:     </a:t>
            </a:r>
          </a:p>
          <a:p>
            <a:r>
              <a:rPr lang="en-US" altLang="zh-CN" sz="1600" dirty="0"/>
              <a:t>           TunnelXConn (</a:t>
            </a:r>
            <a:r>
              <a:rPr lang="en-US" altLang="zh-CN" sz="1600" dirty="0" err="1"/>
              <a:t>AllotRes</a:t>
            </a:r>
            <a:r>
              <a:rPr lang="en-US" altLang="zh-CN" sz="1600" dirty="0"/>
              <a:t>):</a:t>
            </a:r>
          </a:p>
          <a:p>
            <a:r>
              <a:rPr lang="en-US" altLang="zh-CN" sz="1600" dirty="0"/>
              <a:t>           BRG (PNF):</a:t>
            </a:r>
          </a:p>
          <a:p>
            <a:r>
              <a:rPr lang="en-US" altLang="zh-CN" sz="1600" dirty="0"/>
              <a:t>           </a:t>
            </a:r>
            <a:r>
              <a:rPr lang="en-US" altLang="zh-CN" sz="1600" dirty="0" err="1"/>
              <a:t>vG</a:t>
            </a:r>
            <a:r>
              <a:rPr lang="en-US" altLang="zh-CN" sz="1600" dirty="0"/>
              <a:t> (VNF):</a:t>
            </a:r>
          </a:p>
        </p:txBody>
      </p:sp>
      <p:sp>
        <p:nvSpPr>
          <p:cNvPr id="7" name="Rectangle 6"/>
          <p:cNvSpPr/>
          <p:nvPr/>
        </p:nvSpPr>
        <p:spPr>
          <a:xfrm>
            <a:off x="569672" y="4116265"/>
            <a:ext cx="3029186" cy="206155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none">
            <a:noAutofit/>
          </a:bodyPr>
          <a:lstStyle/>
          <a:p>
            <a:endParaRPr lang="en-US" sz="1600" dirty="0"/>
          </a:p>
          <a:p>
            <a:r>
              <a:rPr lang="en-US" sz="1600" dirty="0"/>
              <a:t>vGMuxInfra </a:t>
            </a:r>
            <a:r>
              <a:rPr lang="en-US" sz="1600" b="1" i="1" dirty="0"/>
              <a:t>Service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topology_template</a:t>
            </a:r>
            <a:r>
              <a:rPr lang="en-US" sz="1600" dirty="0"/>
              <a:t>:   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node_templates</a:t>
            </a:r>
            <a:r>
              <a:rPr lang="en-US" sz="1600" dirty="0"/>
              <a:t>:     </a:t>
            </a:r>
          </a:p>
          <a:p>
            <a:r>
              <a:rPr lang="en-US" altLang="zh-CN" sz="1600" dirty="0"/>
              <a:t>                 MUX_GW (</a:t>
            </a:r>
            <a:r>
              <a:rPr lang="en-US" altLang="zh-CN" sz="1600" dirty="0" err="1"/>
              <a:t>Ntw</a:t>
            </a:r>
            <a:r>
              <a:rPr lang="en-US" altLang="zh-CN" sz="1600" dirty="0"/>
              <a:t>):</a:t>
            </a:r>
          </a:p>
          <a:p>
            <a:r>
              <a:rPr lang="en-US" altLang="zh-CN" sz="1600" dirty="0"/>
              <a:t>                 </a:t>
            </a:r>
            <a:r>
              <a:rPr lang="en-US" altLang="zh-CN" sz="1600" dirty="0" err="1"/>
              <a:t>vGMux</a:t>
            </a:r>
            <a:r>
              <a:rPr lang="en-US" altLang="zh-CN" sz="1600" dirty="0"/>
              <a:t> (VNF)</a:t>
            </a:r>
          </a:p>
          <a:p>
            <a:r>
              <a:rPr lang="en-US" altLang="zh-CN" sz="1600" dirty="0"/>
              <a:t>Capabilities:</a:t>
            </a:r>
          </a:p>
          <a:p>
            <a:r>
              <a:rPr lang="en-US" altLang="zh-CN" sz="1600" dirty="0"/>
              <a:t>        </a:t>
            </a:r>
            <a:r>
              <a:rPr lang="en-US" altLang="zh-CN" sz="1600" dirty="0" err="1"/>
              <a:t>TunnelXConnCapability</a:t>
            </a:r>
            <a:endParaRPr lang="en-US" altLang="zh-CN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2261644" y="2661100"/>
            <a:ext cx="4845433" cy="381336"/>
            <a:chOff x="4317053" y="2600216"/>
            <a:chExt cx="4845433" cy="381336"/>
          </a:xfrm>
        </p:grpSpPr>
        <p:sp>
          <p:nvSpPr>
            <p:cNvPr id="9" name="Freeform: Shape 37"/>
            <p:cNvSpPr/>
            <p:nvPr/>
          </p:nvSpPr>
          <p:spPr>
            <a:xfrm>
              <a:off x="4317053" y="2621674"/>
              <a:ext cx="3257234" cy="359878"/>
            </a:xfrm>
            <a:custGeom>
              <a:avLst/>
              <a:gdLst>
                <a:gd name="connsiteX0" fmla="*/ 3021496 w 3604592"/>
                <a:gd name="connsiteY0" fmla="*/ 0 h 874643"/>
                <a:gd name="connsiteX1" fmla="*/ 0 w 3604592"/>
                <a:gd name="connsiteY1" fmla="*/ 874643 h 874643"/>
                <a:gd name="connsiteX2" fmla="*/ 3604592 w 3604592"/>
                <a:gd name="connsiteY2" fmla="*/ 318052 h 874643"/>
                <a:gd name="connsiteX3" fmla="*/ 3021496 w 3604592"/>
                <a:gd name="connsiteY3" fmla="*/ 0 h 874643"/>
                <a:gd name="connsiteX0" fmla="*/ 3644348 w 4227444"/>
                <a:gd name="connsiteY0" fmla="*/ 755374 h 1073426"/>
                <a:gd name="connsiteX1" fmla="*/ 0 w 4227444"/>
                <a:gd name="connsiteY1" fmla="*/ 0 h 1073426"/>
                <a:gd name="connsiteX2" fmla="*/ 4227444 w 4227444"/>
                <a:gd name="connsiteY2" fmla="*/ 1073426 h 1073426"/>
                <a:gd name="connsiteX3" fmla="*/ 3644348 w 4227444"/>
                <a:gd name="connsiteY3" fmla="*/ 755374 h 1073426"/>
                <a:gd name="connsiteX0" fmla="*/ 3644348 w 3750366"/>
                <a:gd name="connsiteY0" fmla="*/ 755374 h 1152940"/>
                <a:gd name="connsiteX1" fmla="*/ 0 w 3750366"/>
                <a:gd name="connsiteY1" fmla="*/ 0 h 1152940"/>
                <a:gd name="connsiteX2" fmla="*/ 3750366 w 3750366"/>
                <a:gd name="connsiteY2" fmla="*/ 1152940 h 1152940"/>
                <a:gd name="connsiteX3" fmla="*/ 3644348 w 3750366"/>
                <a:gd name="connsiteY3" fmla="*/ 755374 h 1152940"/>
                <a:gd name="connsiteX0" fmla="*/ 4200939 w 4200939"/>
                <a:gd name="connsiteY0" fmla="*/ 781878 h 1152940"/>
                <a:gd name="connsiteX1" fmla="*/ 0 w 4200939"/>
                <a:gd name="connsiteY1" fmla="*/ 0 h 1152940"/>
                <a:gd name="connsiteX2" fmla="*/ 3750366 w 4200939"/>
                <a:gd name="connsiteY2" fmla="*/ 1152940 h 1152940"/>
                <a:gd name="connsiteX3" fmla="*/ 4200939 w 4200939"/>
                <a:gd name="connsiteY3" fmla="*/ 781878 h 1152940"/>
                <a:gd name="connsiteX0" fmla="*/ 4200939 w 4200939"/>
                <a:gd name="connsiteY0" fmla="*/ 781878 h 1113183"/>
                <a:gd name="connsiteX1" fmla="*/ 0 w 4200939"/>
                <a:gd name="connsiteY1" fmla="*/ 0 h 1113183"/>
                <a:gd name="connsiteX2" fmla="*/ 3684105 w 4200939"/>
                <a:gd name="connsiteY2" fmla="*/ 1113183 h 1113183"/>
                <a:gd name="connsiteX3" fmla="*/ 4200939 w 4200939"/>
                <a:gd name="connsiteY3" fmla="*/ 781878 h 1113183"/>
                <a:gd name="connsiteX0" fmla="*/ 4293704 w 4293704"/>
                <a:gd name="connsiteY0" fmla="*/ 212035 h 1113183"/>
                <a:gd name="connsiteX1" fmla="*/ 0 w 4293704"/>
                <a:gd name="connsiteY1" fmla="*/ 0 h 1113183"/>
                <a:gd name="connsiteX2" fmla="*/ 3684105 w 4293704"/>
                <a:gd name="connsiteY2" fmla="*/ 1113183 h 1113183"/>
                <a:gd name="connsiteX3" fmla="*/ 4293704 w 4293704"/>
                <a:gd name="connsiteY3" fmla="*/ 212035 h 1113183"/>
                <a:gd name="connsiteX0" fmla="*/ 4293704 w 4293704"/>
                <a:gd name="connsiteY0" fmla="*/ 212035 h 543340"/>
                <a:gd name="connsiteX1" fmla="*/ 0 w 4293704"/>
                <a:gd name="connsiteY1" fmla="*/ 0 h 543340"/>
                <a:gd name="connsiteX2" fmla="*/ 3829879 w 4293704"/>
                <a:gd name="connsiteY2" fmla="*/ 543340 h 543340"/>
                <a:gd name="connsiteX3" fmla="*/ 4293704 w 4293704"/>
                <a:gd name="connsiteY3" fmla="*/ 212035 h 543340"/>
                <a:gd name="connsiteX0" fmla="*/ 4293704 w 4293704"/>
                <a:gd name="connsiteY0" fmla="*/ 212035 h 1149396"/>
                <a:gd name="connsiteX1" fmla="*/ 0 w 4293704"/>
                <a:gd name="connsiteY1" fmla="*/ 0 h 1149396"/>
                <a:gd name="connsiteX2" fmla="*/ 3255721 w 4293704"/>
                <a:gd name="connsiteY2" fmla="*/ 1149396 h 1149396"/>
                <a:gd name="connsiteX3" fmla="*/ 4293704 w 4293704"/>
                <a:gd name="connsiteY3" fmla="*/ 212035 h 1149396"/>
                <a:gd name="connsiteX0" fmla="*/ 3219816 w 3255721"/>
                <a:gd name="connsiteY0" fmla="*/ 180137 h 1149396"/>
                <a:gd name="connsiteX1" fmla="*/ 0 w 3255721"/>
                <a:gd name="connsiteY1" fmla="*/ 0 h 1149396"/>
                <a:gd name="connsiteX2" fmla="*/ 3255721 w 3255721"/>
                <a:gd name="connsiteY2" fmla="*/ 1149396 h 1149396"/>
                <a:gd name="connsiteX3" fmla="*/ 3219816 w 3255721"/>
                <a:gd name="connsiteY3" fmla="*/ 180137 h 1149396"/>
                <a:gd name="connsiteX0" fmla="*/ 3219816 w 3234456"/>
                <a:gd name="connsiteY0" fmla="*/ 180137 h 1553433"/>
                <a:gd name="connsiteX1" fmla="*/ 0 w 3234456"/>
                <a:gd name="connsiteY1" fmla="*/ 0 h 1553433"/>
                <a:gd name="connsiteX2" fmla="*/ 3234456 w 3234456"/>
                <a:gd name="connsiteY2" fmla="*/ 1553433 h 1553433"/>
                <a:gd name="connsiteX3" fmla="*/ 3219816 w 3234456"/>
                <a:gd name="connsiteY3" fmla="*/ 180137 h 1553433"/>
                <a:gd name="connsiteX0" fmla="*/ 3251713 w 3266353"/>
                <a:gd name="connsiteY0" fmla="*/ 73811 h 1447107"/>
                <a:gd name="connsiteX1" fmla="*/ 0 w 3266353"/>
                <a:gd name="connsiteY1" fmla="*/ 0 h 1447107"/>
                <a:gd name="connsiteX2" fmla="*/ 3266353 w 3266353"/>
                <a:gd name="connsiteY2" fmla="*/ 1447107 h 1447107"/>
                <a:gd name="connsiteX3" fmla="*/ 3251713 w 3266353"/>
                <a:gd name="connsiteY3" fmla="*/ 73811 h 1447107"/>
                <a:gd name="connsiteX0" fmla="*/ 3251713 w 3251713"/>
                <a:gd name="connsiteY0" fmla="*/ 73811 h 391193"/>
                <a:gd name="connsiteX1" fmla="*/ 0 w 3251713"/>
                <a:gd name="connsiteY1" fmla="*/ 0 h 391193"/>
                <a:gd name="connsiteX2" fmla="*/ 3211924 w 3251713"/>
                <a:gd name="connsiteY2" fmla="*/ 391193 h 391193"/>
                <a:gd name="connsiteX3" fmla="*/ 3251713 w 3251713"/>
                <a:gd name="connsiteY3" fmla="*/ 73811 h 391193"/>
                <a:gd name="connsiteX0" fmla="*/ 3251713 w 3251713"/>
                <a:gd name="connsiteY0" fmla="*/ 73811 h 336765"/>
                <a:gd name="connsiteX1" fmla="*/ 0 w 3251713"/>
                <a:gd name="connsiteY1" fmla="*/ 0 h 336765"/>
                <a:gd name="connsiteX2" fmla="*/ 3211924 w 3251713"/>
                <a:gd name="connsiteY2" fmla="*/ 336765 h 336765"/>
                <a:gd name="connsiteX3" fmla="*/ 3251713 w 3251713"/>
                <a:gd name="connsiteY3" fmla="*/ 73811 h 336765"/>
                <a:gd name="connsiteX0" fmla="*/ 4122570 w 4122570"/>
                <a:gd name="connsiteY0" fmla="*/ 84697 h 336765"/>
                <a:gd name="connsiteX1" fmla="*/ 0 w 4122570"/>
                <a:gd name="connsiteY1" fmla="*/ 0 h 336765"/>
                <a:gd name="connsiteX2" fmla="*/ 3211924 w 4122570"/>
                <a:gd name="connsiteY2" fmla="*/ 336765 h 336765"/>
                <a:gd name="connsiteX3" fmla="*/ 4122570 w 4122570"/>
                <a:gd name="connsiteY3" fmla="*/ 84697 h 336765"/>
                <a:gd name="connsiteX0" fmla="*/ 4819256 w 4819256"/>
                <a:gd name="connsiteY0" fmla="*/ 182668 h 434736"/>
                <a:gd name="connsiteX1" fmla="*/ 0 w 4819256"/>
                <a:gd name="connsiteY1" fmla="*/ 0 h 434736"/>
                <a:gd name="connsiteX2" fmla="*/ 3908610 w 4819256"/>
                <a:gd name="connsiteY2" fmla="*/ 434736 h 434736"/>
                <a:gd name="connsiteX3" fmla="*/ 4819256 w 4819256"/>
                <a:gd name="connsiteY3" fmla="*/ 182668 h 434736"/>
                <a:gd name="connsiteX0" fmla="*/ 4841027 w 4841027"/>
                <a:gd name="connsiteY0" fmla="*/ 128240 h 434736"/>
                <a:gd name="connsiteX1" fmla="*/ 0 w 4841027"/>
                <a:gd name="connsiteY1" fmla="*/ 0 h 434736"/>
                <a:gd name="connsiteX2" fmla="*/ 3908610 w 4841027"/>
                <a:gd name="connsiteY2" fmla="*/ 434736 h 434736"/>
                <a:gd name="connsiteX3" fmla="*/ 4841027 w 4841027"/>
                <a:gd name="connsiteY3" fmla="*/ 128240 h 434736"/>
                <a:gd name="connsiteX0" fmla="*/ 6287690 w 6287690"/>
                <a:gd name="connsiteY0" fmla="*/ 141888 h 448384"/>
                <a:gd name="connsiteX1" fmla="*/ 0 w 6287690"/>
                <a:gd name="connsiteY1" fmla="*/ 0 h 448384"/>
                <a:gd name="connsiteX2" fmla="*/ 5355273 w 6287690"/>
                <a:gd name="connsiteY2" fmla="*/ 448384 h 448384"/>
                <a:gd name="connsiteX3" fmla="*/ 6287690 w 6287690"/>
                <a:gd name="connsiteY3" fmla="*/ 141888 h 448384"/>
                <a:gd name="connsiteX0" fmla="*/ 6889269 w 6889269"/>
                <a:gd name="connsiteY0" fmla="*/ 81730 h 388226"/>
                <a:gd name="connsiteX1" fmla="*/ 0 w 6889269"/>
                <a:gd name="connsiteY1" fmla="*/ 0 h 388226"/>
                <a:gd name="connsiteX2" fmla="*/ 5956852 w 6889269"/>
                <a:gd name="connsiteY2" fmla="*/ 388226 h 388226"/>
                <a:gd name="connsiteX3" fmla="*/ 6889269 w 6889269"/>
                <a:gd name="connsiteY3" fmla="*/ 81730 h 388226"/>
                <a:gd name="connsiteX0" fmla="*/ 6351386 w 6351386"/>
                <a:gd name="connsiteY0" fmla="*/ 444801 h 751297"/>
                <a:gd name="connsiteX1" fmla="*/ 0 w 6351386"/>
                <a:gd name="connsiteY1" fmla="*/ 0 h 751297"/>
                <a:gd name="connsiteX2" fmla="*/ 5418969 w 6351386"/>
                <a:gd name="connsiteY2" fmla="*/ 751297 h 751297"/>
                <a:gd name="connsiteX3" fmla="*/ 6351386 w 6351386"/>
                <a:gd name="connsiteY3" fmla="*/ 444801 h 751297"/>
                <a:gd name="connsiteX0" fmla="*/ 4197733 w 4197733"/>
                <a:gd name="connsiteY0" fmla="*/ 0 h 306496"/>
                <a:gd name="connsiteX1" fmla="*/ 0 w 4197733"/>
                <a:gd name="connsiteY1" fmla="*/ 204904 h 306496"/>
                <a:gd name="connsiteX2" fmla="*/ 3265316 w 4197733"/>
                <a:gd name="connsiteY2" fmla="*/ 306496 h 306496"/>
                <a:gd name="connsiteX3" fmla="*/ 4197733 w 4197733"/>
                <a:gd name="connsiteY3" fmla="*/ 0 h 306496"/>
                <a:gd name="connsiteX0" fmla="*/ 3367554 w 3367554"/>
                <a:gd name="connsiteY0" fmla="*/ 0 h 246338"/>
                <a:gd name="connsiteX1" fmla="*/ 0 w 3367554"/>
                <a:gd name="connsiteY1" fmla="*/ 144746 h 246338"/>
                <a:gd name="connsiteX2" fmla="*/ 3265316 w 3367554"/>
                <a:gd name="connsiteY2" fmla="*/ 246338 h 246338"/>
                <a:gd name="connsiteX3" fmla="*/ 3367554 w 3367554"/>
                <a:gd name="connsiteY3" fmla="*/ 0 h 246338"/>
                <a:gd name="connsiteX0" fmla="*/ 3367554 w 3397663"/>
                <a:gd name="connsiteY0" fmla="*/ 0 h 246338"/>
                <a:gd name="connsiteX1" fmla="*/ 0 w 3397663"/>
                <a:gd name="connsiteY1" fmla="*/ 144746 h 246338"/>
                <a:gd name="connsiteX2" fmla="*/ 3397663 w 3397663"/>
                <a:gd name="connsiteY2" fmla="*/ 246338 h 246338"/>
                <a:gd name="connsiteX3" fmla="*/ 3367554 w 3397663"/>
                <a:gd name="connsiteY3" fmla="*/ 0 h 246338"/>
                <a:gd name="connsiteX0" fmla="*/ 3319427 w 3397663"/>
                <a:gd name="connsiteY0" fmla="*/ 0 h 270401"/>
                <a:gd name="connsiteX1" fmla="*/ 0 w 3397663"/>
                <a:gd name="connsiteY1" fmla="*/ 168809 h 270401"/>
                <a:gd name="connsiteX2" fmla="*/ 3397663 w 3397663"/>
                <a:gd name="connsiteY2" fmla="*/ 270401 h 270401"/>
                <a:gd name="connsiteX3" fmla="*/ 3319427 w 3397663"/>
                <a:gd name="connsiteY3" fmla="*/ 0 h 270401"/>
                <a:gd name="connsiteX0" fmla="*/ 3319427 w 3325473"/>
                <a:gd name="connsiteY0" fmla="*/ 0 h 294464"/>
                <a:gd name="connsiteX1" fmla="*/ 0 w 3325473"/>
                <a:gd name="connsiteY1" fmla="*/ 168809 h 294464"/>
                <a:gd name="connsiteX2" fmla="*/ 3325473 w 3325473"/>
                <a:gd name="connsiteY2" fmla="*/ 294464 h 294464"/>
                <a:gd name="connsiteX3" fmla="*/ 3319427 w 3325473"/>
                <a:gd name="connsiteY3" fmla="*/ 0 h 294464"/>
                <a:gd name="connsiteX0" fmla="*/ 3237541 w 3243587"/>
                <a:gd name="connsiteY0" fmla="*/ 0 h 482708"/>
                <a:gd name="connsiteX1" fmla="*/ 0 w 3243587"/>
                <a:gd name="connsiteY1" fmla="*/ 482708 h 482708"/>
                <a:gd name="connsiteX2" fmla="*/ 3243587 w 3243587"/>
                <a:gd name="connsiteY2" fmla="*/ 294464 h 482708"/>
                <a:gd name="connsiteX3" fmla="*/ 3237541 w 3243587"/>
                <a:gd name="connsiteY3" fmla="*/ 0 h 482708"/>
                <a:gd name="connsiteX0" fmla="*/ 3251188 w 3257234"/>
                <a:gd name="connsiteY0" fmla="*/ 0 h 359878"/>
                <a:gd name="connsiteX1" fmla="*/ 0 w 3257234"/>
                <a:gd name="connsiteY1" fmla="*/ 359878 h 359878"/>
                <a:gd name="connsiteX2" fmla="*/ 3257234 w 3257234"/>
                <a:gd name="connsiteY2" fmla="*/ 294464 h 359878"/>
                <a:gd name="connsiteX3" fmla="*/ 3251188 w 3257234"/>
                <a:gd name="connsiteY3" fmla="*/ 0 h 359878"/>
                <a:gd name="connsiteX0" fmla="*/ 3251188 w 3257234"/>
                <a:gd name="connsiteY0" fmla="*/ 0 h 359878"/>
                <a:gd name="connsiteX1" fmla="*/ 0 w 3257234"/>
                <a:gd name="connsiteY1" fmla="*/ 359878 h 359878"/>
                <a:gd name="connsiteX2" fmla="*/ 3257234 w 3257234"/>
                <a:gd name="connsiteY2" fmla="*/ 294464 h 359878"/>
                <a:gd name="connsiteX3" fmla="*/ 3251188 w 3257234"/>
                <a:gd name="connsiteY3" fmla="*/ 0 h 35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7234" h="359878">
                  <a:moveTo>
                    <a:pt x="3251188" y="0"/>
                  </a:moveTo>
                  <a:lnTo>
                    <a:pt x="0" y="359878"/>
                  </a:lnTo>
                  <a:lnTo>
                    <a:pt x="3257234" y="294464"/>
                  </a:lnTo>
                  <a:lnTo>
                    <a:pt x="3251188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566023" y="2600216"/>
              <a:ext cx="1596463" cy="3077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dirty="0"/>
                <a:t>BRG </a:t>
              </a:r>
              <a:r>
                <a:rPr lang="en-US" sz="1400" b="1" i="1" dirty="0"/>
                <a:t>PNF Resource</a:t>
              </a:r>
              <a:r>
                <a:rPr lang="en-US" sz="1400" dirty="0"/>
                <a:t>: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84589" y="3146182"/>
            <a:ext cx="4395435" cy="537838"/>
            <a:chOff x="1862970" y="2920665"/>
            <a:chExt cx="4395435" cy="537838"/>
          </a:xfrm>
        </p:grpSpPr>
        <p:sp>
          <p:nvSpPr>
            <p:cNvPr id="12" name="Freeform: Shape 39"/>
            <p:cNvSpPr/>
            <p:nvPr/>
          </p:nvSpPr>
          <p:spPr>
            <a:xfrm>
              <a:off x="1862970" y="2940195"/>
              <a:ext cx="2971674" cy="518308"/>
            </a:xfrm>
            <a:custGeom>
              <a:avLst/>
              <a:gdLst>
                <a:gd name="connsiteX0" fmla="*/ 0 w 3591339"/>
                <a:gd name="connsiteY0" fmla="*/ 503583 h 503583"/>
                <a:gd name="connsiteX1" fmla="*/ 3127513 w 3591339"/>
                <a:gd name="connsiteY1" fmla="*/ 0 h 503583"/>
                <a:gd name="connsiteX2" fmla="*/ 3591339 w 3591339"/>
                <a:gd name="connsiteY2" fmla="*/ 318052 h 503583"/>
                <a:gd name="connsiteX3" fmla="*/ 0 w 3591339"/>
                <a:gd name="connsiteY3" fmla="*/ 503583 h 503583"/>
                <a:gd name="connsiteX0" fmla="*/ 0 w 4015409"/>
                <a:gd name="connsiteY0" fmla="*/ 715617 h 715617"/>
                <a:gd name="connsiteX1" fmla="*/ 4015409 w 4015409"/>
                <a:gd name="connsiteY1" fmla="*/ 0 h 715617"/>
                <a:gd name="connsiteX2" fmla="*/ 3591339 w 4015409"/>
                <a:gd name="connsiteY2" fmla="*/ 530086 h 715617"/>
                <a:gd name="connsiteX3" fmla="*/ 0 w 4015409"/>
                <a:gd name="connsiteY3" fmla="*/ 715617 h 715617"/>
                <a:gd name="connsiteX0" fmla="*/ 0 w 4373218"/>
                <a:gd name="connsiteY0" fmla="*/ 715617 h 715617"/>
                <a:gd name="connsiteX1" fmla="*/ 4015409 w 4373218"/>
                <a:gd name="connsiteY1" fmla="*/ 0 h 715617"/>
                <a:gd name="connsiteX2" fmla="*/ 4373218 w 4373218"/>
                <a:gd name="connsiteY2" fmla="*/ 304799 h 715617"/>
                <a:gd name="connsiteX3" fmla="*/ 0 w 4373218"/>
                <a:gd name="connsiteY3" fmla="*/ 715617 h 715617"/>
                <a:gd name="connsiteX0" fmla="*/ 0 w 4373218"/>
                <a:gd name="connsiteY0" fmla="*/ 768626 h 768626"/>
                <a:gd name="connsiteX1" fmla="*/ 3975652 w 4373218"/>
                <a:gd name="connsiteY1" fmla="*/ 0 h 768626"/>
                <a:gd name="connsiteX2" fmla="*/ 4373218 w 4373218"/>
                <a:gd name="connsiteY2" fmla="*/ 357808 h 768626"/>
                <a:gd name="connsiteX3" fmla="*/ 0 w 4373218"/>
                <a:gd name="connsiteY3" fmla="*/ 768626 h 768626"/>
                <a:gd name="connsiteX0" fmla="*/ 0 w 4373218"/>
                <a:gd name="connsiteY0" fmla="*/ 1172663 h 1172663"/>
                <a:gd name="connsiteX1" fmla="*/ 3433392 w 4373218"/>
                <a:gd name="connsiteY1" fmla="*/ 0 h 1172663"/>
                <a:gd name="connsiteX2" fmla="*/ 4373218 w 4373218"/>
                <a:gd name="connsiteY2" fmla="*/ 761845 h 1172663"/>
                <a:gd name="connsiteX3" fmla="*/ 0 w 4373218"/>
                <a:gd name="connsiteY3" fmla="*/ 1172663 h 1172663"/>
                <a:gd name="connsiteX0" fmla="*/ 0 w 3756529"/>
                <a:gd name="connsiteY0" fmla="*/ 1172663 h 1172663"/>
                <a:gd name="connsiteX1" fmla="*/ 3433392 w 3756529"/>
                <a:gd name="connsiteY1" fmla="*/ 0 h 1172663"/>
                <a:gd name="connsiteX2" fmla="*/ 3756529 w 3756529"/>
                <a:gd name="connsiteY2" fmla="*/ 931966 h 1172663"/>
                <a:gd name="connsiteX3" fmla="*/ 0 w 3756529"/>
                <a:gd name="connsiteY3" fmla="*/ 1172663 h 1172663"/>
                <a:gd name="connsiteX0" fmla="*/ 0 w 3814392"/>
                <a:gd name="connsiteY0" fmla="*/ 552177 h 552177"/>
                <a:gd name="connsiteX1" fmla="*/ 3814392 w 3814392"/>
                <a:gd name="connsiteY1" fmla="*/ 0 h 552177"/>
                <a:gd name="connsiteX2" fmla="*/ 3756529 w 3814392"/>
                <a:gd name="connsiteY2" fmla="*/ 311480 h 552177"/>
                <a:gd name="connsiteX3" fmla="*/ 0 w 3814392"/>
                <a:gd name="connsiteY3" fmla="*/ 552177 h 552177"/>
                <a:gd name="connsiteX0" fmla="*/ 0 w 4990049"/>
                <a:gd name="connsiteY0" fmla="*/ 160291 h 311480"/>
                <a:gd name="connsiteX1" fmla="*/ 4990049 w 4990049"/>
                <a:gd name="connsiteY1" fmla="*/ 0 h 311480"/>
                <a:gd name="connsiteX2" fmla="*/ 4932186 w 4990049"/>
                <a:gd name="connsiteY2" fmla="*/ 311480 h 311480"/>
                <a:gd name="connsiteX3" fmla="*/ 0 w 4990049"/>
                <a:gd name="connsiteY3" fmla="*/ 160291 h 311480"/>
                <a:gd name="connsiteX0" fmla="*/ 0 w 4932186"/>
                <a:gd name="connsiteY0" fmla="*/ 127633 h 278822"/>
                <a:gd name="connsiteX1" fmla="*/ 4238935 w 4932186"/>
                <a:gd name="connsiteY1" fmla="*/ 0 h 278822"/>
                <a:gd name="connsiteX2" fmla="*/ 4932186 w 4932186"/>
                <a:gd name="connsiteY2" fmla="*/ 278822 h 278822"/>
                <a:gd name="connsiteX3" fmla="*/ 0 w 4932186"/>
                <a:gd name="connsiteY3" fmla="*/ 127633 h 278822"/>
                <a:gd name="connsiteX0" fmla="*/ 0 w 4268158"/>
                <a:gd name="connsiteY0" fmla="*/ 127633 h 289708"/>
                <a:gd name="connsiteX1" fmla="*/ 4238935 w 4268158"/>
                <a:gd name="connsiteY1" fmla="*/ 0 h 289708"/>
                <a:gd name="connsiteX2" fmla="*/ 4268158 w 4268158"/>
                <a:gd name="connsiteY2" fmla="*/ 289708 h 289708"/>
                <a:gd name="connsiteX3" fmla="*/ 0 w 4268158"/>
                <a:gd name="connsiteY3" fmla="*/ 127633 h 289708"/>
                <a:gd name="connsiteX0" fmla="*/ 0 w 3394702"/>
                <a:gd name="connsiteY0" fmla="*/ 154929 h 289708"/>
                <a:gd name="connsiteX1" fmla="*/ 3365479 w 3394702"/>
                <a:gd name="connsiteY1" fmla="*/ 0 h 289708"/>
                <a:gd name="connsiteX2" fmla="*/ 3394702 w 3394702"/>
                <a:gd name="connsiteY2" fmla="*/ 289708 h 289708"/>
                <a:gd name="connsiteX3" fmla="*/ 0 w 3394702"/>
                <a:gd name="connsiteY3" fmla="*/ 154929 h 289708"/>
                <a:gd name="connsiteX0" fmla="*/ 0 w 3367406"/>
                <a:gd name="connsiteY0" fmla="*/ 195872 h 289708"/>
                <a:gd name="connsiteX1" fmla="*/ 3338183 w 3367406"/>
                <a:gd name="connsiteY1" fmla="*/ 0 h 289708"/>
                <a:gd name="connsiteX2" fmla="*/ 3367406 w 3367406"/>
                <a:gd name="connsiteY2" fmla="*/ 289708 h 289708"/>
                <a:gd name="connsiteX3" fmla="*/ 0 w 3367406"/>
                <a:gd name="connsiteY3" fmla="*/ 195872 h 289708"/>
                <a:gd name="connsiteX0" fmla="*/ 0 w 2533689"/>
                <a:gd name="connsiteY0" fmla="*/ 168978 h 289708"/>
                <a:gd name="connsiteX1" fmla="*/ 2504466 w 2533689"/>
                <a:gd name="connsiteY1" fmla="*/ 0 h 289708"/>
                <a:gd name="connsiteX2" fmla="*/ 2533689 w 2533689"/>
                <a:gd name="connsiteY2" fmla="*/ 289708 h 289708"/>
                <a:gd name="connsiteX3" fmla="*/ 0 w 2533689"/>
                <a:gd name="connsiteY3" fmla="*/ 168978 h 289708"/>
                <a:gd name="connsiteX0" fmla="*/ 0 w 2504466"/>
                <a:gd name="connsiteY0" fmla="*/ 168978 h 710813"/>
                <a:gd name="connsiteX1" fmla="*/ 2504466 w 2504466"/>
                <a:gd name="connsiteY1" fmla="*/ 0 h 710813"/>
                <a:gd name="connsiteX2" fmla="*/ 2461500 w 2504466"/>
                <a:gd name="connsiteY2" fmla="*/ 710813 h 710813"/>
                <a:gd name="connsiteX3" fmla="*/ 0 w 2504466"/>
                <a:gd name="connsiteY3" fmla="*/ 168978 h 710813"/>
                <a:gd name="connsiteX0" fmla="*/ 0 w 3491055"/>
                <a:gd name="connsiteY0" fmla="*/ 0 h 830593"/>
                <a:gd name="connsiteX1" fmla="*/ 3491055 w 3491055"/>
                <a:gd name="connsiteY1" fmla="*/ 119780 h 830593"/>
                <a:gd name="connsiteX2" fmla="*/ 3448089 w 3491055"/>
                <a:gd name="connsiteY2" fmla="*/ 830593 h 830593"/>
                <a:gd name="connsiteX3" fmla="*/ 0 w 3491055"/>
                <a:gd name="connsiteY3" fmla="*/ 0 h 830593"/>
                <a:gd name="connsiteX0" fmla="*/ 0 w 2889476"/>
                <a:gd name="connsiteY0" fmla="*/ 24599 h 710813"/>
                <a:gd name="connsiteX1" fmla="*/ 2889476 w 2889476"/>
                <a:gd name="connsiteY1" fmla="*/ 0 h 710813"/>
                <a:gd name="connsiteX2" fmla="*/ 2846510 w 2889476"/>
                <a:gd name="connsiteY2" fmla="*/ 710813 h 710813"/>
                <a:gd name="connsiteX3" fmla="*/ 0 w 2889476"/>
                <a:gd name="connsiteY3" fmla="*/ 24599 h 710813"/>
                <a:gd name="connsiteX0" fmla="*/ 0 w 2930419"/>
                <a:gd name="connsiteY0" fmla="*/ 393089 h 710813"/>
                <a:gd name="connsiteX1" fmla="*/ 2930419 w 2930419"/>
                <a:gd name="connsiteY1" fmla="*/ 0 h 710813"/>
                <a:gd name="connsiteX2" fmla="*/ 2887453 w 2930419"/>
                <a:gd name="connsiteY2" fmla="*/ 710813 h 710813"/>
                <a:gd name="connsiteX3" fmla="*/ 0 w 2930419"/>
                <a:gd name="connsiteY3" fmla="*/ 393089 h 710813"/>
                <a:gd name="connsiteX0" fmla="*/ 0 w 2930419"/>
                <a:gd name="connsiteY0" fmla="*/ 229316 h 710813"/>
                <a:gd name="connsiteX1" fmla="*/ 2930419 w 2930419"/>
                <a:gd name="connsiteY1" fmla="*/ 0 h 710813"/>
                <a:gd name="connsiteX2" fmla="*/ 2887453 w 2930419"/>
                <a:gd name="connsiteY2" fmla="*/ 710813 h 710813"/>
                <a:gd name="connsiteX3" fmla="*/ 0 w 2930419"/>
                <a:gd name="connsiteY3" fmla="*/ 229316 h 710813"/>
                <a:gd name="connsiteX0" fmla="*/ 0 w 2935579"/>
                <a:gd name="connsiteY0" fmla="*/ 229316 h 518308"/>
                <a:gd name="connsiteX1" fmla="*/ 2930419 w 2935579"/>
                <a:gd name="connsiteY1" fmla="*/ 0 h 518308"/>
                <a:gd name="connsiteX2" fmla="*/ 2935579 w 2935579"/>
                <a:gd name="connsiteY2" fmla="*/ 518308 h 518308"/>
                <a:gd name="connsiteX3" fmla="*/ 0 w 2935579"/>
                <a:gd name="connsiteY3" fmla="*/ 229316 h 518308"/>
                <a:gd name="connsiteX0" fmla="*/ 0 w 2971674"/>
                <a:gd name="connsiteY0" fmla="*/ 169158 h 518308"/>
                <a:gd name="connsiteX1" fmla="*/ 2966514 w 2971674"/>
                <a:gd name="connsiteY1" fmla="*/ 0 h 518308"/>
                <a:gd name="connsiteX2" fmla="*/ 2971674 w 2971674"/>
                <a:gd name="connsiteY2" fmla="*/ 518308 h 518308"/>
                <a:gd name="connsiteX3" fmla="*/ 0 w 2971674"/>
                <a:gd name="connsiteY3" fmla="*/ 169158 h 51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674" h="518308">
                  <a:moveTo>
                    <a:pt x="0" y="169158"/>
                  </a:moveTo>
                  <a:lnTo>
                    <a:pt x="2966514" y="0"/>
                  </a:lnTo>
                  <a:lnTo>
                    <a:pt x="2971674" y="518308"/>
                  </a:lnTo>
                  <a:lnTo>
                    <a:pt x="0" y="169158"/>
                  </a:lnTo>
                  <a:close/>
                </a:path>
              </a:pathLst>
            </a:custGeom>
            <a:solidFill>
              <a:schemeClr val="bg1">
                <a:lumMod val="5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74473" y="2920665"/>
              <a:ext cx="1483932" cy="5232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dirty="0" err="1"/>
                <a:t>vG</a:t>
              </a:r>
              <a:r>
                <a:rPr lang="en-US" sz="1400" dirty="0"/>
                <a:t> </a:t>
              </a:r>
              <a:r>
                <a:rPr lang="en-US" sz="1400" b="1" i="1" dirty="0"/>
                <a:t>VNF Resource</a:t>
              </a:r>
              <a:r>
                <a:rPr lang="en-US" sz="1400" dirty="0"/>
                <a:t>:</a:t>
              </a:r>
            </a:p>
            <a:p>
              <a:pPr marL="228600" indent="-60325"/>
              <a:r>
                <a:rPr lang="en-US" sz="1400" dirty="0" err="1"/>
                <a:t>vG</a:t>
              </a:r>
              <a:r>
                <a:rPr lang="en-US" sz="1400" dirty="0"/>
                <a:t> (VFC)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442801" y="5355980"/>
            <a:ext cx="184621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1400" dirty="0" err="1"/>
              <a:t>vGMUX</a:t>
            </a:r>
            <a:r>
              <a:rPr lang="en-US" sz="1400" dirty="0"/>
              <a:t> </a:t>
            </a:r>
            <a:r>
              <a:rPr lang="en-US" sz="1400" b="1" i="1" dirty="0"/>
              <a:t>VNF Resource</a:t>
            </a:r>
            <a:r>
              <a:rPr lang="en-US" sz="1400" dirty="0"/>
              <a:t>:</a:t>
            </a:r>
          </a:p>
          <a:p>
            <a:r>
              <a:rPr lang="en-US" sz="1400" dirty="0"/>
              <a:t>      </a:t>
            </a:r>
            <a:r>
              <a:rPr lang="en-US" sz="1400" dirty="0" err="1"/>
              <a:t>vGMUX</a:t>
            </a:r>
            <a:r>
              <a:rPr lang="en-US" sz="1400" dirty="0"/>
              <a:t> (VFC)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270699" y="1335502"/>
            <a:ext cx="6542080" cy="1458351"/>
            <a:chOff x="2621535" y="3389990"/>
            <a:chExt cx="7542546" cy="1458351"/>
          </a:xfrm>
        </p:grpSpPr>
        <p:sp>
          <p:nvSpPr>
            <p:cNvPr id="16" name="Freeform: Shape 44"/>
            <p:cNvSpPr/>
            <p:nvPr/>
          </p:nvSpPr>
          <p:spPr>
            <a:xfrm>
              <a:off x="2621535" y="3389990"/>
              <a:ext cx="6206041" cy="1458351"/>
            </a:xfrm>
            <a:custGeom>
              <a:avLst/>
              <a:gdLst>
                <a:gd name="connsiteX0" fmla="*/ 0 w 7142922"/>
                <a:gd name="connsiteY0" fmla="*/ 0 h 1537252"/>
                <a:gd name="connsiteX1" fmla="*/ 7142922 w 7142922"/>
                <a:gd name="connsiteY1" fmla="*/ 185530 h 1537252"/>
                <a:gd name="connsiteX2" fmla="*/ 4359965 w 7142922"/>
                <a:gd name="connsiteY2" fmla="*/ 1537252 h 1537252"/>
                <a:gd name="connsiteX3" fmla="*/ 0 w 7142922"/>
                <a:gd name="connsiteY3" fmla="*/ 0 h 1537252"/>
                <a:gd name="connsiteX0" fmla="*/ 0 w 7142922"/>
                <a:gd name="connsiteY0" fmla="*/ 0 h 993913"/>
                <a:gd name="connsiteX1" fmla="*/ 7142922 w 7142922"/>
                <a:gd name="connsiteY1" fmla="*/ 185530 h 993913"/>
                <a:gd name="connsiteX2" fmla="*/ 4373217 w 7142922"/>
                <a:gd name="connsiteY2" fmla="*/ 993913 h 993913"/>
                <a:gd name="connsiteX3" fmla="*/ 0 w 7142922"/>
                <a:gd name="connsiteY3" fmla="*/ 0 h 993913"/>
                <a:gd name="connsiteX0" fmla="*/ 0 w 7063409"/>
                <a:gd name="connsiteY0" fmla="*/ 450574 h 808383"/>
                <a:gd name="connsiteX1" fmla="*/ 7063409 w 7063409"/>
                <a:gd name="connsiteY1" fmla="*/ 0 h 808383"/>
                <a:gd name="connsiteX2" fmla="*/ 4293704 w 7063409"/>
                <a:gd name="connsiteY2" fmla="*/ 808383 h 808383"/>
                <a:gd name="connsiteX3" fmla="*/ 0 w 7063409"/>
                <a:gd name="connsiteY3" fmla="*/ 450574 h 808383"/>
                <a:gd name="connsiteX0" fmla="*/ 0 w 4293704"/>
                <a:gd name="connsiteY0" fmla="*/ 450574 h 808383"/>
                <a:gd name="connsiteX1" fmla="*/ 4253948 w 4293704"/>
                <a:gd name="connsiteY1" fmla="*/ 0 h 808383"/>
                <a:gd name="connsiteX2" fmla="*/ 4293704 w 4293704"/>
                <a:gd name="connsiteY2" fmla="*/ 808383 h 808383"/>
                <a:gd name="connsiteX3" fmla="*/ 0 w 4293704"/>
                <a:gd name="connsiteY3" fmla="*/ 450574 h 808383"/>
                <a:gd name="connsiteX0" fmla="*/ 0 w 4293704"/>
                <a:gd name="connsiteY0" fmla="*/ 450574 h 901148"/>
                <a:gd name="connsiteX1" fmla="*/ 4253948 w 4293704"/>
                <a:gd name="connsiteY1" fmla="*/ 0 h 901148"/>
                <a:gd name="connsiteX2" fmla="*/ 4293704 w 4293704"/>
                <a:gd name="connsiteY2" fmla="*/ 901148 h 901148"/>
                <a:gd name="connsiteX3" fmla="*/ 0 w 4293704"/>
                <a:gd name="connsiteY3" fmla="*/ 450574 h 901148"/>
                <a:gd name="connsiteX0" fmla="*/ 0 w 4293704"/>
                <a:gd name="connsiteY0" fmla="*/ 450574 h 914400"/>
                <a:gd name="connsiteX1" fmla="*/ 4253948 w 4293704"/>
                <a:gd name="connsiteY1" fmla="*/ 0 h 914400"/>
                <a:gd name="connsiteX2" fmla="*/ 4293704 w 4293704"/>
                <a:gd name="connsiteY2" fmla="*/ 914400 h 914400"/>
                <a:gd name="connsiteX3" fmla="*/ 0 w 4293704"/>
                <a:gd name="connsiteY3" fmla="*/ 450574 h 914400"/>
                <a:gd name="connsiteX0" fmla="*/ 0 w 4360273"/>
                <a:gd name="connsiteY0" fmla="*/ 929039 h 1392865"/>
                <a:gd name="connsiteX1" fmla="*/ 4360273 w 4360273"/>
                <a:gd name="connsiteY1" fmla="*/ 0 h 1392865"/>
                <a:gd name="connsiteX2" fmla="*/ 4293704 w 4360273"/>
                <a:gd name="connsiteY2" fmla="*/ 1392865 h 1392865"/>
                <a:gd name="connsiteX3" fmla="*/ 0 w 4360273"/>
                <a:gd name="connsiteY3" fmla="*/ 929039 h 1392865"/>
                <a:gd name="connsiteX0" fmla="*/ 0 w 4424069"/>
                <a:gd name="connsiteY0" fmla="*/ 780183 h 1244009"/>
                <a:gd name="connsiteX1" fmla="*/ 4424069 w 4424069"/>
                <a:gd name="connsiteY1" fmla="*/ 0 h 1244009"/>
                <a:gd name="connsiteX2" fmla="*/ 4293704 w 4424069"/>
                <a:gd name="connsiteY2" fmla="*/ 1244009 h 1244009"/>
                <a:gd name="connsiteX3" fmla="*/ 0 w 4424069"/>
                <a:gd name="connsiteY3" fmla="*/ 780183 h 1244009"/>
                <a:gd name="connsiteX0" fmla="*/ 0 w 4463825"/>
                <a:gd name="connsiteY0" fmla="*/ 780183 h 1222744"/>
                <a:gd name="connsiteX1" fmla="*/ 4424069 w 4463825"/>
                <a:gd name="connsiteY1" fmla="*/ 0 h 1222744"/>
                <a:gd name="connsiteX2" fmla="*/ 4463825 w 4463825"/>
                <a:gd name="connsiteY2" fmla="*/ 1222744 h 1222744"/>
                <a:gd name="connsiteX3" fmla="*/ 0 w 4463825"/>
                <a:gd name="connsiteY3" fmla="*/ 780183 h 1222744"/>
                <a:gd name="connsiteX0" fmla="*/ 0 w 5133676"/>
                <a:gd name="connsiteY0" fmla="*/ 684490 h 1222744"/>
                <a:gd name="connsiteX1" fmla="*/ 5093920 w 5133676"/>
                <a:gd name="connsiteY1" fmla="*/ 0 h 1222744"/>
                <a:gd name="connsiteX2" fmla="*/ 5133676 w 5133676"/>
                <a:gd name="connsiteY2" fmla="*/ 1222744 h 1222744"/>
                <a:gd name="connsiteX3" fmla="*/ 0 w 5133676"/>
                <a:gd name="connsiteY3" fmla="*/ 684490 h 1222744"/>
                <a:gd name="connsiteX0" fmla="*/ 0 w 5137463"/>
                <a:gd name="connsiteY0" fmla="*/ 542976 h 1081230"/>
                <a:gd name="connsiteX1" fmla="*/ 5137463 w 5137463"/>
                <a:gd name="connsiteY1" fmla="*/ 0 h 1081230"/>
                <a:gd name="connsiteX2" fmla="*/ 5133676 w 5137463"/>
                <a:gd name="connsiteY2" fmla="*/ 1081230 h 1081230"/>
                <a:gd name="connsiteX3" fmla="*/ 0 w 5137463"/>
                <a:gd name="connsiteY3" fmla="*/ 542976 h 1081230"/>
                <a:gd name="connsiteX0" fmla="*/ 0 w 5137463"/>
                <a:gd name="connsiteY0" fmla="*/ 542976 h 917945"/>
                <a:gd name="connsiteX1" fmla="*/ 5137463 w 5137463"/>
                <a:gd name="connsiteY1" fmla="*/ 0 h 917945"/>
                <a:gd name="connsiteX2" fmla="*/ 5111905 w 5137463"/>
                <a:gd name="connsiteY2" fmla="*/ 917945 h 917945"/>
                <a:gd name="connsiteX3" fmla="*/ 0 w 5137463"/>
                <a:gd name="connsiteY3" fmla="*/ 542976 h 917945"/>
                <a:gd name="connsiteX0" fmla="*/ 0 w 5464034"/>
                <a:gd name="connsiteY0" fmla="*/ 1130805 h 1130805"/>
                <a:gd name="connsiteX1" fmla="*/ 5464034 w 5464034"/>
                <a:gd name="connsiteY1" fmla="*/ 0 h 1130805"/>
                <a:gd name="connsiteX2" fmla="*/ 5438476 w 5464034"/>
                <a:gd name="connsiteY2" fmla="*/ 917945 h 1130805"/>
                <a:gd name="connsiteX3" fmla="*/ 0 w 5464034"/>
                <a:gd name="connsiteY3" fmla="*/ 1130805 h 1130805"/>
                <a:gd name="connsiteX0" fmla="*/ 0 w 6137802"/>
                <a:gd name="connsiteY0" fmla="*/ 1130805 h 1130805"/>
                <a:gd name="connsiteX1" fmla="*/ 6137802 w 6137802"/>
                <a:gd name="connsiteY1" fmla="*/ 0 h 1130805"/>
                <a:gd name="connsiteX2" fmla="*/ 6112244 w 6137802"/>
                <a:gd name="connsiteY2" fmla="*/ 917945 h 1130805"/>
                <a:gd name="connsiteX3" fmla="*/ 0 w 6137802"/>
                <a:gd name="connsiteY3" fmla="*/ 1130805 h 1130805"/>
                <a:gd name="connsiteX0" fmla="*/ 0 w 6206041"/>
                <a:gd name="connsiteY0" fmla="*/ 1458351 h 1458351"/>
                <a:gd name="connsiteX1" fmla="*/ 6206041 w 6206041"/>
                <a:gd name="connsiteY1" fmla="*/ 0 h 1458351"/>
                <a:gd name="connsiteX2" fmla="*/ 6180483 w 6206041"/>
                <a:gd name="connsiteY2" fmla="*/ 917945 h 1458351"/>
                <a:gd name="connsiteX3" fmla="*/ 0 w 6206041"/>
                <a:gd name="connsiteY3" fmla="*/ 1458351 h 1458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06041" h="1458351">
                  <a:moveTo>
                    <a:pt x="0" y="1458351"/>
                  </a:moveTo>
                  <a:cubicBezTo>
                    <a:pt x="1821345" y="1081416"/>
                    <a:pt x="4384696" y="376935"/>
                    <a:pt x="6206041" y="0"/>
                  </a:cubicBezTo>
                  <a:cubicBezTo>
                    <a:pt x="6204779" y="360410"/>
                    <a:pt x="6181745" y="557535"/>
                    <a:pt x="6180483" y="917945"/>
                  </a:cubicBezTo>
                  <a:lnTo>
                    <a:pt x="0" y="1458351"/>
                  </a:lnTo>
                  <a:close/>
                </a:path>
              </a:pathLst>
            </a:custGeom>
            <a:solidFill>
              <a:schemeClr val="bg1">
                <a:lumMod val="5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352391" y="3418494"/>
              <a:ext cx="2811690" cy="9425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none">
              <a:noAutofit/>
            </a:bodyPr>
            <a:lstStyle/>
            <a:p>
              <a:r>
                <a:rPr lang="en-US" sz="1400" dirty="0"/>
                <a:t>TunnelXConn </a:t>
              </a:r>
              <a:r>
                <a:rPr lang="en-US" sz="1400" b="1" i="1" dirty="0" err="1"/>
                <a:t>AllottedResource</a:t>
              </a:r>
              <a:r>
                <a:rPr lang="en-US" sz="1400" dirty="0"/>
                <a:t>:</a:t>
              </a:r>
            </a:p>
            <a:p>
              <a:endParaRPr lang="en-US" sz="500" dirty="0"/>
            </a:p>
            <a:p>
              <a:r>
                <a:rPr lang="en-US" sz="1400" dirty="0"/>
                <a:t>Requirement:</a:t>
              </a:r>
            </a:p>
            <a:p>
              <a:r>
                <a:rPr lang="en-US" sz="1400" dirty="0"/>
                <a:t>     </a:t>
              </a:r>
              <a:r>
                <a:rPr lang="en-US" sz="1400" dirty="0" err="1"/>
                <a:t>TunnelXConnCapability</a:t>
              </a:r>
              <a:endParaRPr lang="en-US" sz="1400" dirty="0"/>
            </a:p>
          </p:txBody>
        </p:sp>
        <p:sp>
          <p:nvSpPr>
            <p:cNvPr id="18" name="Flowchart: Off-page Connector 46"/>
            <p:cNvSpPr/>
            <p:nvPr/>
          </p:nvSpPr>
          <p:spPr>
            <a:xfrm>
              <a:off x="9696696" y="4168920"/>
              <a:ext cx="184731" cy="420410"/>
            </a:xfrm>
            <a:prstGeom prst="flowChartOffpageConnector">
              <a:avLst/>
            </a:prstGeom>
            <a:solidFill>
              <a:schemeClr val="bg2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endParaRPr lang="en-US" sz="1600">
                <a:solidFill>
                  <a:schemeClr val="tx1"/>
                </a:solidFill>
              </a:endParaRPr>
            </a:p>
          </p:txBody>
        </p:sp>
      </p:grpSp>
      <p:sp>
        <p:nvSpPr>
          <p:cNvPr id="19" name="Flowchart: Off-page Connector 47"/>
          <p:cNvSpPr/>
          <p:nvPr/>
        </p:nvSpPr>
        <p:spPr>
          <a:xfrm flipV="1">
            <a:off x="1762361" y="3890145"/>
            <a:ext cx="184731" cy="420410"/>
          </a:xfrm>
          <a:prstGeom prst="flowChartOffpage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Freeform: Shape 41"/>
          <p:cNvSpPr/>
          <p:nvPr/>
        </p:nvSpPr>
        <p:spPr>
          <a:xfrm>
            <a:off x="3195377" y="4910901"/>
            <a:ext cx="1662030" cy="358220"/>
          </a:xfrm>
          <a:custGeom>
            <a:avLst/>
            <a:gdLst>
              <a:gd name="connsiteX0" fmla="*/ 0 w 3246783"/>
              <a:gd name="connsiteY0" fmla="*/ 0 h 636104"/>
              <a:gd name="connsiteX1" fmla="*/ 3246783 w 3246783"/>
              <a:gd name="connsiteY1" fmla="*/ 304800 h 636104"/>
              <a:gd name="connsiteX2" fmla="*/ 2385392 w 3246783"/>
              <a:gd name="connsiteY2" fmla="*/ 636104 h 636104"/>
              <a:gd name="connsiteX3" fmla="*/ 53009 w 3246783"/>
              <a:gd name="connsiteY3" fmla="*/ 13252 h 636104"/>
              <a:gd name="connsiteX4" fmla="*/ 53009 w 3246783"/>
              <a:gd name="connsiteY4" fmla="*/ 13252 h 636104"/>
              <a:gd name="connsiteX5" fmla="*/ 0 w 3246783"/>
              <a:gd name="connsiteY5" fmla="*/ 0 h 636104"/>
              <a:gd name="connsiteX0" fmla="*/ 0 w 4240696"/>
              <a:gd name="connsiteY0" fmla="*/ 0 h 636104"/>
              <a:gd name="connsiteX1" fmla="*/ 4240696 w 4240696"/>
              <a:gd name="connsiteY1" fmla="*/ 304800 h 636104"/>
              <a:gd name="connsiteX2" fmla="*/ 2385392 w 4240696"/>
              <a:gd name="connsiteY2" fmla="*/ 636104 h 636104"/>
              <a:gd name="connsiteX3" fmla="*/ 53009 w 4240696"/>
              <a:gd name="connsiteY3" fmla="*/ 13252 h 636104"/>
              <a:gd name="connsiteX4" fmla="*/ 53009 w 4240696"/>
              <a:gd name="connsiteY4" fmla="*/ 13252 h 636104"/>
              <a:gd name="connsiteX5" fmla="*/ 0 w 4240696"/>
              <a:gd name="connsiteY5" fmla="*/ 0 h 636104"/>
              <a:gd name="connsiteX0" fmla="*/ 0 w 4240696"/>
              <a:gd name="connsiteY0" fmla="*/ 0 h 649356"/>
              <a:gd name="connsiteX1" fmla="*/ 4240696 w 4240696"/>
              <a:gd name="connsiteY1" fmla="*/ 304800 h 649356"/>
              <a:gd name="connsiteX2" fmla="*/ 3366053 w 4240696"/>
              <a:gd name="connsiteY2" fmla="*/ 649356 h 649356"/>
              <a:gd name="connsiteX3" fmla="*/ 53009 w 4240696"/>
              <a:gd name="connsiteY3" fmla="*/ 13252 h 649356"/>
              <a:gd name="connsiteX4" fmla="*/ 53009 w 4240696"/>
              <a:gd name="connsiteY4" fmla="*/ 13252 h 649356"/>
              <a:gd name="connsiteX5" fmla="*/ 0 w 4240696"/>
              <a:gd name="connsiteY5" fmla="*/ 0 h 649356"/>
              <a:gd name="connsiteX0" fmla="*/ 0 w 3368826"/>
              <a:gd name="connsiteY0" fmla="*/ 0 h 649356"/>
              <a:gd name="connsiteX1" fmla="*/ 3368826 w 3368826"/>
              <a:gd name="connsiteY1" fmla="*/ 155944 h 649356"/>
              <a:gd name="connsiteX2" fmla="*/ 3366053 w 3368826"/>
              <a:gd name="connsiteY2" fmla="*/ 649356 h 649356"/>
              <a:gd name="connsiteX3" fmla="*/ 53009 w 3368826"/>
              <a:gd name="connsiteY3" fmla="*/ 13252 h 649356"/>
              <a:gd name="connsiteX4" fmla="*/ 53009 w 3368826"/>
              <a:gd name="connsiteY4" fmla="*/ 13252 h 649356"/>
              <a:gd name="connsiteX5" fmla="*/ 0 w 3368826"/>
              <a:gd name="connsiteY5" fmla="*/ 0 h 649356"/>
              <a:gd name="connsiteX0" fmla="*/ 0 w 3368826"/>
              <a:gd name="connsiteY0" fmla="*/ 0 h 1297942"/>
              <a:gd name="connsiteX1" fmla="*/ 3368826 w 3368826"/>
              <a:gd name="connsiteY1" fmla="*/ 155944 h 1297942"/>
              <a:gd name="connsiteX2" fmla="*/ 2919486 w 3368826"/>
              <a:gd name="connsiteY2" fmla="*/ 1297942 h 1297942"/>
              <a:gd name="connsiteX3" fmla="*/ 53009 w 3368826"/>
              <a:gd name="connsiteY3" fmla="*/ 13252 h 1297942"/>
              <a:gd name="connsiteX4" fmla="*/ 53009 w 3368826"/>
              <a:gd name="connsiteY4" fmla="*/ 13252 h 1297942"/>
              <a:gd name="connsiteX5" fmla="*/ 0 w 3368826"/>
              <a:gd name="connsiteY5" fmla="*/ 0 h 1297942"/>
              <a:gd name="connsiteX0" fmla="*/ 0 w 4011083"/>
              <a:gd name="connsiteY0" fmla="*/ 0 h 1297942"/>
              <a:gd name="connsiteX1" fmla="*/ 4011083 w 4011083"/>
              <a:gd name="connsiteY1" fmla="*/ 134172 h 1297942"/>
              <a:gd name="connsiteX2" fmla="*/ 2919486 w 4011083"/>
              <a:gd name="connsiteY2" fmla="*/ 1297942 h 1297942"/>
              <a:gd name="connsiteX3" fmla="*/ 53009 w 4011083"/>
              <a:gd name="connsiteY3" fmla="*/ 13252 h 1297942"/>
              <a:gd name="connsiteX4" fmla="*/ 53009 w 4011083"/>
              <a:gd name="connsiteY4" fmla="*/ 13252 h 1297942"/>
              <a:gd name="connsiteX5" fmla="*/ 0 w 4011083"/>
              <a:gd name="connsiteY5" fmla="*/ 0 h 1297942"/>
              <a:gd name="connsiteX0" fmla="*/ 0 w 4011083"/>
              <a:gd name="connsiteY0" fmla="*/ 0 h 405313"/>
              <a:gd name="connsiteX1" fmla="*/ 4011083 w 4011083"/>
              <a:gd name="connsiteY1" fmla="*/ 134172 h 405313"/>
              <a:gd name="connsiteX2" fmla="*/ 2919486 w 4011083"/>
              <a:gd name="connsiteY2" fmla="*/ 405313 h 405313"/>
              <a:gd name="connsiteX3" fmla="*/ 53009 w 4011083"/>
              <a:gd name="connsiteY3" fmla="*/ 13252 h 405313"/>
              <a:gd name="connsiteX4" fmla="*/ 53009 w 4011083"/>
              <a:gd name="connsiteY4" fmla="*/ 13252 h 405313"/>
              <a:gd name="connsiteX5" fmla="*/ 0 w 4011083"/>
              <a:gd name="connsiteY5" fmla="*/ 0 h 405313"/>
              <a:gd name="connsiteX0" fmla="*/ 0 w 3958074"/>
              <a:gd name="connsiteY0" fmla="*/ 0 h 392061"/>
              <a:gd name="connsiteX1" fmla="*/ 3958074 w 3958074"/>
              <a:gd name="connsiteY1" fmla="*/ 120920 h 392061"/>
              <a:gd name="connsiteX2" fmla="*/ 2866477 w 3958074"/>
              <a:gd name="connsiteY2" fmla="*/ 392061 h 392061"/>
              <a:gd name="connsiteX3" fmla="*/ 0 w 3958074"/>
              <a:gd name="connsiteY3" fmla="*/ 0 h 392061"/>
              <a:gd name="connsiteX4" fmla="*/ 0 w 3958074"/>
              <a:gd name="connsiteY4" fmla="*/ 0 h 392061"/>
              <a:gd name="connsiteX0" fmla="*/ 445168 w 3958074"/>
              <a:gd name="connsiteY0" fmla="*/ 0 h 740976"/>
              <a:gd name="connsiteX1" fmla="*/ 3958074 w 3958074"/>
              <a:gd name="connsiteY1" fmla="*/ 469835 h 740976"/>
              <a:gd name="connsiteX2" fmla="*/ 2866477 w 3958074"/>
              <a:gd name="connsiteY2" fmla="*/ 740976 h 740976"/>
              <a:gd name="connsiteX3" fmla="*/ 0 w 3958074"/>
              <a:gd name="connsiteY3" fmla="*/ 348915 h 740976"/>
              <a:gd name="connsiteX4" fmla="*/ 445168 w 3958074"/>
              <a:gd name="connsiteY4" fmla="*/ 0 h 740976"/>
              <a:gd name="connsiteX0" fmla="*/ 0 w 3512906"/>
              <a:gd name="connsiteY0" fmla="*/ 0 h 740976"/>
              <a:gd name="connsiteX1" fmla="*/ 3512906 w 3512906"/>
              <a:gd name="connsiteY1" fmla="*/ 469835 h 740976"/>
              <a:gd name="connsiteX2" fmla="*/ 2421309 w 3512906"/>
              <a:gd name="connsiteY2" fmla="*/ 740976 h 740976"/>
              <a:gd name="connsiteX3" fmla="*/ 0 w 3512906"/>
              <a:gd name="connsiteY3" fmla="*/ 0 h 740976"/>
              <a:gd name="connsiteX0" fmla="*/ 0 w 4270895"/>
              <a:gd name="connsiteY0" fmla="*/ 0 h 740976"/>
              <a:gd name="connsiteX1" fmla="*/ 4270895 w 4270895"/>
              <a:gd name="connsiteY1" fmla="*/ 469835 h 740976"/>
              <a:gd name="connsiteX2" fmla="*/ 2421309 w 4270895"/>
              <a:gd name="connsiteY2" fmla="*/ 740976 h 740976"/>
              <a:gd name="connsiteX3" fmla="*/ 0 w 4270895"/>
              <a:gd name="connsiteY3" fmla="*/ 0 h 740976"/>
              <a:gd name="connsiteX0" fmla="*/ 0 w 4351578"/>
              <a:gd name="connsiteY0" fmla="*/ 118987 h 308633"/>
              <a:gd name="connsiteX1" fmla="*/ 4351578 w 4351578"/>
              <a:gd name="connsiteY1" fmla="*/ 37492 h 308633"/>
              <a:gd name="connsiteX2" fmla="*/ 2501992 w 4351578"/>
              <a:gd name="connsiteY2" fmla="*/ 308633 h 308633"/>
              <a:gd name="connsiteX3" fmla="*/ 0 w 4351578"/>
              <a:gd name="connsiteY3" fmla="*/ 118987 h 308633"/>
              <a:gd name="connsiteX0" fmla="*/ 0 w 4351578"/>
              <a:gd name="connsiteY0" fmla="*/ 141012 h 330658"/>
              <a:gd name="connsiteX1" fmla="*/ 4351578 w 4351578"/>
              <a:gd name="connsiteY1" fmla="*/ 59517 h 330658"/>
              <a:gd name="connsiteX2" fmla="*/ 2501992 w 4351578"/>
              <a:gd name="connsiteY2" fmla="*/ 330658 h 330658"/>
              <a:gd name="connsiteX3" fmla="*/ 0 w 4351578"/>
              <a:gd name="connsiteY3" fmla="*/ 141012 h 330658"/>
              <a:gd name="connsiteX0" fmla="*/ 0 w 4351578"/>
              <a:gd name="connsiteY0" fmla="*/ 81495 h 271141"/>
              <a:gd name="connsiteX1" fmla="*/ 4351578 w 4351578"/>
              <a:gd name="connsiteY1" fmla="*/ 0 h 271141"/>
              <a:gd name="connsiteX2" fmla="*/ 2501992 w 4351578"/>
              <a:gd name="connsiteY2" fmla="*/ 271141 h 271141"/>
              <a:gd name="connsiteX3" fmla="*/ 0 w 4351578"/>
              <a:gd name="connsiteY3" fmla="*/ 81495 h 271141"/>
              <a:gd name="connsiteX0" fmla="*/ 0 w 4351578"/>
              <a:gd name="connsiteY0" fmla="*/ 81495 h 271141"/>
              <a:gd name="connsiteX1" fmla="*/ 4351578 w 4351578"/>
              <a:gd name="connsiteY1" fmla="*/ 0 h 271141"/>
              <a:gd name="connsiteX2" fmla="*/ 2501992 w 4351578"/>
              <a:gd name="connsiteY2" fmla="*/ 271141 h 271141"/>
              <a:gd name="connsiteX3" fmla="*/ 0 w 4351578"/>
              <a:gd name="connsiteY3" fmla="*/ 81495 h 271141"/>
              <a:gd name="connsiteX0" fmla="*/ 0 w 2933054"/>
              <a:gd name="connsiteY0" fmla="*/ 81495 h 271141"/>
              <a:gd name="connsiteX1" fmla="*/ 2576566 w 2933054"/>
              <a:gd name="connsiteY1" fmla="*/ 0 h 271141"/>
              <a:gd name="connsiteX2" fmla="*/ 2501992 w 2933054"/>
              <a:gd name="connsiteY2" fmla="*/ 271141 h 271141"/>
              <a:gd name="connsiteX3" fmla="*/ 0 w 2933054"/>
              <a:gd name="connsiteY3" fmla="*/ 81495 h 271141"/>
              <a:gd name="connsiteX0" fmla="*/ 0 w 6638781"/>
              <a:gd name="connsiteY0" fmla="*/ 298063 h 298063"/>
              <a:gd name="connsiteX1" fmla="*/ 6282293 w 6638781"/>
              <a:gd name="connsiteY1" fmla="*/ 0 h 298063"/>
              <a:gd name="connsiteX2" fmla="*/ 6207719 w 6638781"/>
              <a:gd name="connsiteY2" fmla="*/ 271141 h 298063"/>
              <a:gd name="connsiteX3" fmla="*/ 0 w 6638781"/>
              <a:gd name="connsiteY3" fmla="*/ 298063 h 298063"/>
              <a:gd name="connsiteX0" fmla="*/ 0 w 6783160"/>
              <a:gd name="connsiteY0" fmla="*/ 334158 h 334158"/>
              <a:gd name="connsiteX1" fmla="*/ 6426672 w 6783160"/>
              <a:gd name="connsiteY1" fmla="*/ 0 h 334158"/>
              <a:gd name="connsiteX2" fmla="*/ 6352098 w 6783160"/>
              <a:gd name="connsiteY2" fmla="*/ 271141 h 334158"/>
              <a:gd name="connsiteX3" fmla="*/ 0 w 6783160"/>
              <a:gd name="connsiteY3" fmla="*/ 334158 h 334158"/>
              <a:gd name="connsiteX0" fmla="*/ 0 w 6751388"/>
              <a:gd name="connsiteY0" fmla="*/ 382284 h 382284"/>
              <a:gd name="connsiteX1" fmla="*/ 6306356 w 6751388"/>
              <a:gd name="connsiteY1" fmla="*/ 0 h 382284"/>
              <a:gd name="connsiteX2" fmla="*/ 6352098 w 6751388"/>
              <a:gd name="connsiteY2" fmla="*/ 319267 h 382284"/>
              <a:gd name="connsiteX3" fmla="*/ 0 w 6751388"/>
              <a:gd name="connsiteY3" fmla="*/ 382284 h 382284"/>
              <a:gd name="connsiteX0" fmla="*/ 0 w 1662030"/>
              <a:gd name="connsiteY0" fmla="*/ 358220 h 358220"/>
              <a:gd name="connsiteX1" fmla="*/ 1216998 w 1662030"/>
              <a:gd name="connsiteY1" fmla="*/ 0 h 358220"/>
              <a:gd name="connsiteX2" fmla="*/ 1262740 w 1662030"/>
              <a:gd name="connsiteY2" fmla="*/ 319267 h 358220"/>
              <a:gd name="connsiteX3" fmla="*/ 0 w 1662030"/>
              <a:gd name="connsiteY3" fmla="*/ 358220 h 358220"/>
              <a:gd name="connsiteX0" fmla="*/ 0 w 1662030"/>
              <a:gd name="connsiteY0" fmla="*/ 358220 h 358220"/>
              <a:gd name="connsiteX1" fmla="*/ 1216998 w 1662030"/>
              <a:gd name="connsiteY1" fmla="*/ 0 h 358220"/>
              <a:gd name="connsiteX2" fmla="*/ 1262740 w 1662030"/>
              <a:gd name="connsiteY2" fmla="*/ 319267 h 358220"/>
              <a:gd name="connsiteX3" fmla="*/ 0 w 1662030"/>
              <a:gd name="connsiteY3" fmla="*/ 358220 h 358220"/>
              <a:gd name="connsiteX0" fmla="*/ 0 w 1662030"/>
              <a:gd name="connsiteY0" fmla="*/ 358220 h 358220"/>
              <a:gd name="connsiteX1" fmla="*/ 1216998 w 1662030"/>
              <a:gd name="connsiteY1" fmla="*/ 0 h 358220"/>
              <a:gd name="connsiteX2" fmla="*/ 1262740 w 1662030"/>
              <a:gd name="connsiteY2" fmla="*/ 319267 h 358220"/>
              <a:gd name="connsiteX3" fmla="*/ 0 w 1662030"/>
              <a:gd name="connsiteY3" fmla="*/ 358220 h 358220"/>
              <a:gd name="connsiteX0" fmla="*/ 0 w 1662030"/>
              <a:gd name="connsiteY0" fmla="*/ 358220 h 358220"/>
              <a:gd name="connsiteX1" fmla="*/ 1216998 w 1662030"/>
              <a:gd name="connsiteY1" fmla="*/ 0 h 358220"/>
              <a:gd name="connsiteX2" fmla="*/ 1262740 w 1662030"/>
              <a:gd name="connsiteY2" fmla="*/ 319267 h 358220"/>
              <a:gd name="connsiteX3" fmla="*/ 0 w 1662030"/>
              <a:gd name="connsiteY3" fmla="*/ 358220 h 35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2030" h="358220">
                <a:moveTo>
                  <a:pt x="0" y="358220"/>
                </a:moveTo>
                <a:cubicBezTo>
                  <a:pt x="858855" y="126518"/>
                  <a:pt x="418301" y="195607"/>
                  <a:pt x="1216998" y="0"/>
                </a:cubicBezTo>
                <a:cubicBezTo>
                  <a:pt x="1216074" y="164471"/>
                  <a:pt x="2187533" y="183696"/>
                  <a:pt x="1262740" y="319267"/>
                </a:cubicBezTo>
                <a:lnTo>
                  <a:pt x="0" y="358220"/>
                </a:lnTo>
                <a:close/>
              </a:path>
            </a:pathLst>
          </a:custGeom>
          <a:solidFill>
            <a:schemeClr val="bg1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73733" y="4912897"/>
            <a:ext cx="2352375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1400" dirty="0"/>
              <a:t>MUX_GW </a:t>
            </a:r>
            <a:r>
              <a:rPr lang="en-US" sz="1400" b="1" i="1" dirty="0"/>
              <a:t>Network Resource</a:t>
            </a:r>
            <a:r>
              <a:rPr lang="en-US" sz="1400" dirty="0"/>
              <a:t>:</a:t>
            </a:r>
          </a:p>
        </p:txBody>
      </p:sp>
      <p:sp>
        <p:nvSpPr>
          <p:cNvPr id="22" name="Freeform: Shape 39"/>
          <p:cNvSpPr/>
          <p:nvPr/>
        </p:nvSpPr>
        <p:spPr>
          <a:xfrm>
            <a:off x="5882035" y="5729000"/>
            <a:ext cx="2272531" cy="289708"/>
          </a:xfrm>
          <a:custGeom>
            <a:avLst/>
            <a:gdLst>
              <a:gd name="connsiteX0" fmla="*/ 0 w 3591339"/>
              <a:gd name="connsiteY0" fmla="*/ 503583 h 503583"/>
              <a:gd name="connsiteX1" fmla="*/ 3127513 w 3591339"/>
              <a:gd name="connsiteY1" fmla="*/ 0 h 503583"/>
              <a:gd name="connsiteX2" fmla="*/ 3591339 w 3591339"/>
              <a:gd name="connsiteY2" fmla="*/ 318052 h 503583"/>
              <a:gd name="connsiteX3" fmla="*/ 0 w 3591339"/>
              <a:gd name="connsiteY3" fmla="*/ 503583 h 503583"/>
              <a:gd name="connsiteX0" fmla="*/ 0 w 4015409"/>
              <a:gd name="connsiteY0" fmla="*/ 715617 h 715617"/>
              <a:gd name="connsiteX1" fmla="*/ 4015409 w 4015409"/>
              <a:gd name="connsiteY1" fmla="*/ 0 h 715617"/>
              <a:gd name="connsiteX2" fmla="*/ 3591339 w 4015409"/>
              <a:gd name="connsiteY2" fmla="*/ 530086 h 715617"/>
              <a:gd name="connsiteX3" fmla="*/ 0 w 4015409"/>
              <a:gd name="connsiteY3" fmla="*/ 715617 h 715617"/>
              <a:gd name="connsiteX0" fmla="*/ 0 w 4373218"/>
              <a:gd name="connsiteY0" fmla="*/ 715617 h 715617"/>
              <a:gd name="connsiteX1" fmla="*/ 4015409 w 4373218"/>
              <a:gd name="connsiteY1" fmla="*/ 0 h 715617"/>
              <a:gd name="connsiteX2" fmla="*/ 4373218 w 4373218"/>
              <a:gd name="connsiteY2" fmla="*/ 304799 h 715617"/>
              <a:gd name="connsiteX3" fmla="*/ 0 w 4373218"/>
              <a:gd name="connsiteY3" fmla="*/ 715617 h 715617"/>
              <a:gd name="connsiteX0" fmla="*/ 0 w 4373218"/>
              <a:gd name="connsiteY0" fmla="*/ 768626 h 768626"/>
              <a:gd name="connsiteX1" fmla="*/ 3975652 w 4373218"/>
              <a:gd name="connsiteY1" fmla="*/ 0 h 768626"/>
              <a:gd name="connsiteX2" fmla="*/ 4373218 w 4373218"/>
              <a:gd name="connsiteY2" fmla="*/ 357808 h 768626"/>
              <a:gd name="connsiteX3" fmla="*/ 0 w 4373218"/>
              <a:gd name="connsiteY3" fmla="*/ 768626 h 768626"/>
              <a:gd name="connsiteX0" fmla="*/ 0 w 4373218"/>
              <a:gd name="connsiteY0" fmla="*/ 1172663 h 1172663"/>
              <a:gd name="connsiteX1" fmla="*/ 3433392 w 4373218"/>
              <a:gd name="connsiteY1" fmla="*/ 0 h 1172663"/>
              <a:gd name="connsiteX2" fmla="*/ 4373218 w 4373218"/>
              <a:gd name="connsiteY2" fmla="*/ 761845 h 1172663"/>
              <a:gd name="connsiteX3" fmla="*/ 0 w 4373218"/>
              <a:gd name="connsiteY3" fmla="*/ 1172663 h 1172663"/>
              <a:gd name="connsiteX0" fmla="*/ 0 w 3756529"/>
              <a:gd name="connsiteY0" fmla="*/ 1172663 h 1172663"/>
              <a:gd name="connsiteX1" fmla="*/ 3433392 w 3756529"/>
              <a:gd name="connsiteY1" fmla="*/ 0 h 1172663"/>
              <a:gd name="connsiteX2" fmla="*/ 3756529 w 3756529"/>
              <a:gd name="connsiteY2" fmla="*/ 931966 h 1172663"/>
              <a:gd name="connsiteX3" fmla="*/ 0 w 3756529"/>
              <a:gd name="connsiteY3" fmla="*/ 1172663 h 1172663"/>
              <a:gd name="connsiteX0" fmla="*/ 0 w 3814392"/>
              <a:gd name="connsiteY0" fmla="*/ 552177 h 552177"/>
              <a:gd name="connsiteX1" fmla="*/ 3814392 w 3814392"/>
              <a:gd name="connsiteY1" fmla="*/ 0 h 552177"/>
              <a:gd name="connsiteX2" fmla="*/ 3756529 w 3814392"/>
              <a:gd name="connsiteY2" fmla="*/ 311480 h 552177"/>
              <a:gd name="connsiteX3" fmla="*/ 0 w 3814392"/>
              <a:gd name="connsiteY3" fmla="*/ 552177 h 552177"/>
              <a:gd name="connsiteX0" fmla="*/ 0 w 4990049"/>
              <a:gd name="connsiteY0" fmla="*/ 160291 h 311480"/>
              <a:gd name="connsiteX1" fmla="*/ 4990049 w 4990049"/>
              <a:gd name="connsiteY1" fmla="*/ 0 h 311480"/>
              <a:gd name="connsiteX2" fmla="*/ 4932186 w 4990049"/>
              <a:gd name="connsiteY2" fmla="*/ 311480 h 311480"/>
              <a:gd name="connsiteX3" fmla="*/ 0 w 4990049"/>
              <a:gd name="connsiteY3" fmla="*/ 160291 h 311480"/>
              <a:gd name="connsiteX0" fmla="*/ 0 w 4932186"/>
              <a:gd name="connsiteY0" fmla="*/ 127633 h 278822"/>
              <a:gd name="connsiteX1" fmla="*/ 4238935 w 4932186"/>
              <a:gd name="connsiteY1" fmla="*/ 0 h 278822"/>
              <a:gd name="connsiteX2" fmla="*/ 4932186 w 4932186"/>
              <a:gd name="connsiteY2" fmla="*/ 278822 h 278822"/>
              <a:gd name="connsiteX3" fmla="*/ 0 w 4932186"/>
              <a:gd name="connsiteY3" fmla="*/ 127633 h 278822"/>
              <a:gd name="connsiteX0" fmla="*/ 0 w 4268158"/>
              <a:gd name="connsiteY0" fmla="*/ 127633 h 289708"/>
              <a:gd name="connsiteX1" fmla="*/ 4238935 w 4268158"/>
              <a:gd name="connsiteY1" fmla="*/ 0 h 289708"/>
              <a:gd name="connsiteX2" fmla="*/ 4268158 w 4268158"/>
              <a:gd name="connsiteY2" fmla="*/ 289708 h 289708"/>
              <a:gd name="connsiteX3" fmla="*/ 0 w 4268158"/>
              <a:gd name="connsiteY3" fmla="*/ 127633 h 289708"/>
              <a:gd name="connsiteX0" fmla="*/ 0 w 3394702"/>
              <a:gd name="connsiteY0" fmla="*/ 154929 h 289708"/>
              <a:gd name="connsiteX1" fmla="*/ 3365479 w 3394702"/>
              <a:gd name="connsiteY1" fmla="*/ 0 h 289708"/>
              <a:gd name="connsiteX2" fmla="*/ 3394702 w 3394702"/>
              <a:gd name="connsiteY2" fmla="*/ 289708 h 289708"/>
              <a:gd name="connsiteX3" fmla="*/ 0 w 3394702"/>
              <a:gd name="connsiteY3" fmla="*/ 154929 h 289708"/>
              <a:gd name="connsiteX0" fmla="*/ 0 w 3367406"/>
              <a:gd name="connsiteY0" fmla="*/ 195872 h 289708"/>
              <a:gd name="connsiteX1" fmla="*/ 3338183 w 3367406"/>
              <a:gd name="connsiteY1" fmla="*/ 0 h 289708"/>
              <a:gd name="connsiteX2" fmla="*/ 3367406 w 3367406"/>
              <a:gd name="connsiteY2" fmla="*/ 289708 h 289708"/>
              <a:gd name="connsiteX3" fmla="*/ 0 w 3367406"/>
              <a:gd name="connsiteY3" fmla="*/ 195872 h 289708"/>
              <a:gd name="connsiteX0" fmla="*/ 0 w 985153"/>
              <a:gd name="connsiteY0" fmla="*/ 159777 h 289708"/>
              <a:gd name="connsiteX1" fmla="*/ 955930 w 985153"/>
              <a:gd name="connsiteY1" fmla="*/ 0 h 289708"/>
              <a:gd name="connsiteX2" fmla="*/ 985153 w 985153"/>
              <a:gd name="connsiteY2" fmla="*/ 289708 h 289708"/>
              <a:gd name="connsiteX3" fmla="*/ 0 w 985153"/>
              <a:gd name="connsiteY3" fmla="*/ 159777 h 289708"/>
              <a:gd name="connsiteX0" fmla="*/ 0 w 768584"/>
              <a:gd name="connsiteY0" fmla="*/ 111651 h 289708"/>
              <a:gd name="connsiteX1" fmla="*/ 739361 w 768584"/>
              <a:gd name="connsiteY1" fmla="*/ 0 h 289708"/>
              <a:gd name="connsiteX2" fmla="*/ 768584 w 768584"/>
              <a:gd name="connsiteY2" fmla="*/ 289708 h 289708"/>
              <a:gd name="connsiteX3" fmla="*/ 0 w 768584"/>
              <a:gd name="connsiteY3" fmla="*/ 111651 h 289708"/>
              <a:gd name="connsiteX0" fmla="*/ 0 w 1189689"/>
              <a:gd name="connsiteY0" fmla="*/ 292125 h 292125"/>
              <a:gd name="connsiteX1" fmla="*/ 1160466 w 1189689"/>
              <a:gd name="connsiteY1" fmla="*/ 0 h 292125"/>
              <a:gd name="connsiteX2" fmla="*/ 1189689 w 1189689"/>
              <a:gd name="connsiteY2" fmla="*/ 289708 h 292125"/>
              <a:gd name="connsiteX3" fmla="*/ 0 w 1189689"/>
              <a:gd name="connsiteY3" fmla="*/ 292125 h 292125"/>
              <a:gd name="connsiteX0" fmla="*/ 0 w 2080026"/>
              <a:gd name="connsiteY0" fmla="*/ 400409 h 400409"/>
              <a:gd name="connsiteX1" fmla="*/ 2050803 w 2080026"/>
              <a:gd name="connsiteY1" fmla="*/ 0 h 400409"/>
              <a:gd name="connsiteX2" fmla="*/ 2080026 w 2080026"/>
              <a:gd name="connsiteY2" fmla="*/ 289708 h 400409"/>
              <a:gd name="connsiteX3" fmla="*/ 0 w 2080026"/>
              <a:gd name="connsiteY3" fmla="*/ 400409 h 400409"/>
              <a:gd name="connsiteX0" fmla="*/ 0 w 2272531"/>
              <a:gd name="connsiteY0" fmla="*/ 15398 h 289708"/>
              <a:gd name="connsiteX1" fmla="*/ 2243308 w 2272531"/>
              <a:gd name="connsiteY1" fmla="*/ 0 h 289708"/>
              <a:gd name="connsiteX2" fmla="*/ 2272531 w 2272531"/>
              <a:gd name="connsiteY2" fmla="*/ 289708 h 289708"/>
              <a:gd name="connsiteX3" fmla="*/ 0 w 2272531"/>
              <a:gd name="connsiteY3" fmla="*/ 15398 h 289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31" h="289708">
                <a:moveTo>
                  <a:pt x="0" y="15398"/>
                </a:moveTo>
                <a:lnTo>
                  <a:pt x="2243308" y="0"/>
                </a:lnTo>
                <a:lnTo>
                  <a:pt x="2272531" y="289708"/>
                </a:lnTo>
                <a:lnTo>
                  <a:pt x="0" y="15398"/>
                </a:lnTo>
                <a:close/>
              </a:path>
            </a:pathLst>
          </a:custGeom>
          <a:solidFill>
            <a:schemeClr val="bg1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074396" y="5719966"/>
            <a:ext cx="1624163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1400" dirty="0" err="1"/>
              <a:t>vGMUX</a:t>
            </a:r>
            <a:r>
              <a:rPr lang="en-US" sz="1400" dirty="0"/>
              <a:t> </a:t>
            </a:r>
            <a:r>
              <a:rPr lang="en-US" sz="1400" b="1" i="1" dirty="0"/>
              <a:t>VF Module</a:t>
            </a:r>
            <a:r>
              <a:rPr lang="en-US" sz="1400" dirty="0"/>
              <a:t>: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130195" y="3541775"/>
            <a:ext cx="3364338" cy="310281"/>
            <a:chOff x="4074681" y="2500864"/>
            <a:chExt cx="3364338" cy="310281"/>
          </a:xfrm>
        </p:grpSpPr>
        <p:sp>
          <p:nvSpPr>
            <p:cNvPr id="25" name="Freeform: Shape 39"/>
            <p:cNvSpPr/>
            <p:nvPr/>
          </p:nvSpPr>
          <p:spPr>
            <a:xfrm>
              <a:off x="4074681" y="2500864"/>
              <a:ext cx="2168198" cy="301246"/>
            </a:xfrm>
            <a:custGeom>
              <a:avLst/>
              <a:gdLst>
                <a:gd name="connsiteX0" fmla="*/ 0 w 3591339"/>
                <a:gd name="connsiteY0" fmla="*/ 503583 h 503583"/>
                <a:gd name="connsiteX1" fmla="*/ 3127513 w 3591339"/>
                <a:gd name="connsiteY1" fmla="*/ 0 h 503583"/>
                <a:gd name="connsiteX2" fmla="*/ 3591339 w 3591339"/>
                <a:gd name="connsiteY2" fmla="*/ 318052 h 503583"/>
                <a:gd name="connsiteX3" fmla="*/ 0 w 3591339"/>
                <a:gd name="connsiteY3" fmla="*/ 503583 h 503583"/>
                <a:gd name="connsiteX0" fmla="*/ 0 w 4015409"/>
                <a:gd name="connsiteY0" fmla="*/ 715617 h 715617"/>
                <a:gd name="connsiteX1" fmla="*/ 4015409 w 4015409"/>
                <a:gd name="connsiteY1" fmla="*/ 0 h 715617"/>
                <a:gd name="connsiteX2" fmla="*/ 3591339 w 4015409"/>
                <a:gd name="connsiteY2" fmla="*/ 530086 h 715617"/>
                <a:gd name="connsiteX3" fmla="*/ 0 w 4015409"/>
                <a:gd name="connsiteY3" fmla="*/ 715617 h 715617"/>
                <a:gd name="connsiteX0" fmla="*/ 0 w 4373218"/>
                <a:gd name="connsiteY0" fmla="*/ 715617 h 715617"/>
                <a:gd name="connsiteX1" fmla="*/ 4015409 w 4373218"/>
                <a:gd name="connsiteY1" fmla="*/ 0 h 715617"/>
                <a:gd name="connsiteX2" fmla="*/ 4373218 w 4373218"/>
                <a:gd name="connsiteY2" fmla="*/ 304799 h 715617"/>
                <a:gd name="connsiteX3" fmla="*/ 0 w 4373218"/>
                <a:gd name="connsiteY3" fmla="*/ 715617 h 715617"/>
                <a:gd name="connsiteX0" fmla="*/ 0 w 4373218"/>
                <a:gd name="connsiteY0" fmla="*/ 768626 h 768626"/>
                <a:gd name="connsiteX1" fmla="*/ 3975652 w 4373218"/>
                <a:gd name="connsiteY1" fmla="*/ 0 h 768626"/>
                <a:gd name="connsiteX2" fmla="*/ 4373218 w 4373218"/>
                <a:gd name="connsiteY2" fmla="*/ 357808 h 768626"/>
                <a:gd name="connsiteX3" fmla="*/ 0 w 4373218"/>
                <a:gd name="connsiteY3" fmla="*/ 768626 h 768626"/>
                <a:gd name="connsiteX0" fmla="*/ 0 w 4373218"/>
                <a:gd name="connsiteY0" fmla="*/ 1172663 h 1172663"/>
                <a:gd name="connsiteX1" fmla="*/ 3433392 w 4373218"/>
                <a:gd name="connsiteY1" fmla="*/ 0 h 1172663"/>
                <a:gd name="connsiteX2" fmla="*/ 4373218 w 4373218"/>
                <a:gd name="connsiteY2" fmla="*/ 761845 h 1172663"/>
                <a:gd name="connsiteX3" fmla="*/ 0 w 4373218"/>
                <a:gd name="connsiteY3" fmla="*/ 1172663 h 1172663"/>
                <a:gd name="connsiteX0" fmla="*/ 0 w 3756529"/>
                <a:gd name="connsiteY0" fmla="*/ 1172663 h 1172663"/>
                <a:gd name="connsiteX1" fmla="*/ 3433392 w 3756529"/>
                <a:gd name="connsiteY1" fmla="*/ 0 h 1172663"/>
                <a:gd name="connsiteX2" fmla="*/ 3756529 w 3756529"/>
                <a:gd name="connsiteY2" fmla="*/ 931966 h 1172663"/>
                <a:gd name="connsiteX3" fmla="*/ 0 w 3756529"/>
                <a:gd name="connsiteY3" fmla="*/ 1172663 h 1172663"/>
                <a:gd name="connsiteX0" fmla="*/ 0 w 3814392"/>
                <a:gd name="connsiteY0" fmla="*/ 552177 h 552177"/>
                <a:gd name="connsiteX1" fmla="*/ 3814392 w 3814392"/>
                <a:gd name="connsiteY1" fmla="*/ 0 h 552177"/>
                <a:gd name="connsiteX2" fmla="*/ 3756529 w 3814392"/>
                <a:gd name="connsiteY2" fmla="*/ 311480 h 552177"/>
                <a:gd name="connsiteX3" fmla="*/ 0 w 3814392"/>
                <a:gd name="connsiteY3" fmla="*/ 552177 h 552177"/>
                <a:gd name="connsiteX0" fmla="*/ 0 w 4990049"/>
                <a:gd name="connsiteY0" fmla="*/ 160291 h 311480"/>
                <a:gd name="connsiteX1" fmla="*/ 4990049 w 4990049"/>
                <a:gd name="connsiteY1" fmla="*/ 0 h 311480"/>
                <a:gd name="connsiteX2" fmla="*/ 4932186 w 4990049"/>
                <a:gd name="connsiteY2" fmla="*/ 311480 h 311480"/>
                <a:gd name="connsiteX3" fmla="*/ 0 w 4990049"/>
                <a:gd name="connsiteY3" fmla="*/ 160291 h 311480"/>
                <a:gd name="connsiteX0" fmla="*/ 0 w 4932186"/>
                <a:gd name="connsiteY0" fmla="*/ 127633 h 278822"/>
                <a:gd name="connsiteX1" fmla="*/ 4238935 w 4932186"/>
                <a:gd name="connsiteY1" fmla="*/ 0 h 278822"/>
                <a:gd name="connsiteX2" fmla="*/ 4932186 w 4932186"/>
                <a:gd name="connsiteY2" fmla="*/ 278822 h 278822"/>
                <a:gd name="connsiteX3" fmla="*/ 0 w 4932186"/>
                <a:gd name="connsiteY3" fmla="*/ 127633 h 278822"/>
                <a:gd name="connsiteX0" fmla="*/ 0 w 4268158"/>
                <a:gd name="connsiteY0" fmla="*/ 127633 h 289708"/>
                <a:gd name="connsiteX1" fmla="*/ 4238935 w 4268158"/>
                <a:gd name="connsiteY1" fmla="*/ 0 h 289708"/>
                <a:gd name="connsiteX2" fmla="*/ 4268158 w 4268158"/>
                <a:gd name="connsiteY2" fmla="*/ 289708 h 289708"/>
                <a:gd name="connsiteX3" fmla="*/ 0 w 4268158"/>
                <a:gd name="connsiteY3" fmla="*/ 127633 h 289708"/>
                <a:gd name="connsiteX0" fmla="*/ 0 w 3394702"/>
                <a:gd name="connsiteY0" fmla="*/ 154929 h 289708"/>
                <a:gd name="connsiteX1" fmla="*/ 3365479 w 3394702"/>
                <a:gd name="connsiteY1" fmla="*/ 0 h 289708"/>
                <a:gd name="connsiteX2" fmla="*/ 3394702 w 3394702"/>
                <a:gd name="connsiteY2" fmla="*/ 289708 h 289708"/>
                <a:gd name="connsiteX3" fmla="*/ 0 w 3394702"/>
                <a:gd name="connsiteY3" fmla="*/ 154929 h 289708"/>
                <a:gd name="connsiteX0" fmla="*/ 0 w 3367406"/>
                <a:gd name="connsiteY0" fmla="*/ 195872 h 289708"/>
                <a:gd name="connsiteX1" fmla="*/ 3338183 w 3367406"/>
                <a:gd name="connsiteY1" fmla="*/ 0 h 289708"/>
                <a:gd name="connsiteX2" fmla="*/ 3367406 w 3367406"/>
                <a:gd name="connsiteY2" fmla="*/ 289708 h 289708"/>
                <a:gd name="connsiteX3" fmla="*/ 0 w 3367406"/>
                <a:gd name="connsiteY3" fmla="*/ 195872 h 289708"/>
                <a:gd name="connsiteX0" fmla="*/ 0 w 985153"/>
                <a:gd name="connsiteY0" fmla="*/ 159777 h 289708"/>
                <a:gd name="connsiteX1" fmla="*/ 955930 w 985153"/>
                <a:gd name="connsiteY1" fmla="*/ 0 h 289708"/>
                <a:gd name="connsiteX2" fmla="*/ 985153 w 985153"/>
                <a:gd name="connsiteY2" fmla="*/ 289708 h 289708"/>
                <a:gd name="connsiteX3" fmla="*/ 0 w 985153"/>
                <a:gd name="connsiteY3" fmla="*/ 159777 h 289708"/>
                <a:gd name="connsiteX0" fmla="*/ 0 w 1297974"/>
                <a:gd name="connsiteY0" fmla="*/ 448535 h 448535"/>
                <a:gd name="connsiteX1" fmla="*/ 1268751 w 1297974"/>
                <a:gd name="connsiteY1" fmla="*/ 0 h 448535"/>
                <a:gd name="connsiteX2" fmla="*/ 1297974 w 1297974"/>
                <a:gd name="connsiteY2" fmla="*/ 289708 h 448535"/>
                <a:gd name="connsiteX3" fmla="*/ 0 w 1297974"/>
                <a:gd name="connsiteY3" fmla="*/ 448535 h 448535"/>
                <a:gd name="connsiteX0" fmla="*/ 0 w 1120553"/>
                <a:gd name="connsiteY0" fmla="*/ 680547 h 680547"/>
                <a:gd name="connsiteX1" fmla="*/ 1091330 w 1120553"/>
                <a:gd name="connsiteY1" fmla="*/ 0 h 680547"/>
                <a:gd name="connsiteX2" fmla="*/ 1120553 w 1120553"/>
                <a:gd name="connsiteY2" fmla="*/ 289708 h 680547"/>
                <a:gd name="connsiteX3" fmla="*/ 0 w 1120553"/>
                <a:gd name="connsiteY3" fmla="*/ 680547 h 680547"/>
                <a:gd name="connsiteX0" fmla="*/ 0 w 1229735"/>
                <a:gd name="connsiteY0" fmla="*/ 0 h 373435"/>
                <a:gd name="connsiteX1" fmla="*/ 1200512 w 1229735"/>
                <a:gd name="connsiteY1" fmla="*/ 83727 h 373435"/>
                <a:gd name="connsiteX2" fmla="*/ 1229735 w 1229735"/>
                <a:gd name="connsiteY2" fmla="*/ 373435 h 373435"/>
                <a:gd name="connsiteX3" fmla="*/ 0 w 1229735"/>
                <a:gd name="connsiteY3" fmla="*/ 0 h 373435"/>
                <a:gd name="connsiteX0" fmla="*/ 0 w 2168198"/>
                <a:gd name="connsiteY0" fmla="*/ 0 h 301246"/>
                <a:gd name="connsiteX1" fmla="*/ 2138975 w 2168198"/>
                <a:gd name="connsiteY1" fmla="*/ 11538 h 301246"/>
                <a:gd name="connsiteX2" fmla="*/ 2168198 w 2168198"/>
                <a:gd name="connsiteY2" fmla="*/ 301246 h 301246"/>
                <a:gd name="connsiteX3" fmla="*/ 0 w 2168198"/>
                <a:gd name="connsiteY3" fmla="*/ 0 h 301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8198" h="301246">
                  <a:moveTo>
                    <a:pt x="0" y="0"/>
                  </a:moveTo>
                  <a:lnTo>
                    <a:pt x="2138975" y="11538"/>
                  </a:lnTo>
                  <a:lnTo>
                    <a:pt x="2168198" y="301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162708" y="2503368"/>
              <a:ext cx="1276311" cy="3077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dirty="0" err="1"/>
                <a:t>vG</a:t>
              </a:r>
              <a:r>
                <a:rPr lang="en-US" sz="1400" dirty="0"/>
                <a:t> </a:t>
              </a:r>
              <a:r>
                <a:rPr lang="en-US" sz="1400" b="1" i="1" dirty="0"/>
                <a:t>VF Module</a:t>
              </a:r>
              <a:r>
                <a:rPr lang="en-US" sz="1400" dirty="0"/>
                <a:t>: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09259" y="1196734"/>
            <a:ext cx="2509221" cy="572774"/>
            <a:chOff x="220331" y="991256"/>
            <a:chExt cx="2509221" cy="572774"/>
          </a:xfrm>
        </p:grpSpPr>
        <p:sp>
          <p:nvSpPr>
            <p:cNvPr id="28" name="Rectangle 27"/>
            <p:cNvSpPr/>
            <p:nvPr/>
          </p:nvSpPr>
          <p:spPr>
            <a:xfrm>
              <a:off x="318878" y="1102560"/>
              <a:ext cx="1102289" cy="33855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TOSCA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99788" y="1120500"/>
              <a:ext cx="110228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HEAT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0331" y="991256"/>
              <a:ext cx="2509221" cy="57277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: Shape 39"/>
          <p:cNvSpPr/>
          <p:nvPr/>
        </p:nvSpPr>
        <p:spPr>
          <a:xfrm>
            <a:off x="2660235" y="5353492"/>
            <a:ext cx="1802091" cy="566435"/>
          </a:xfrm>
          <a:custGeom>
            <a:avLst/>
            <a:gdLst>
              <a:gd name="connsiteX0" fmla="*/ 0 w 3591339"/>
              <a:gd name="connsiteY0" fmla="*/ 503583 h 503583"/>
              <a:gd name="connsiteX1" fmla="*/ 3127513 w 3591339"/>
              <a:gd name="connsiteY1" fmla="*/ 0 h 503583"/>
              <a:gd name="connsiteX2" fmla="*/ 3591339 w 3591339"/>
              <a:gd name="connsiteY2" fmla="*/ 318052 h 503583"/>
              <a:gd name="connsiteX3" fmla="*/ 0 w 3591339"/>
              <a:gd name="connsiteY3" fmla="*/ 503583 h 503583"/>
              <a:gd name="connsiteX0" fmla="*/ 0 w 4015409"/>
              <a:gd name="connsiteY0" fmla="*/ 715617 h 715617"/>
              <a:gd name="connsiteX1" fmla="*/ 4015409 w 4015409"/>
              <a:gd name="connsiteY1" fmla="*/ 0 h 715617"/>
              <a:gd name="connsiteX2" fmla="*/ 3591339 w 4015409"/>
              <a:gd name="connsiteY2" fmla="*/ 530086 h 715617"/>
              <a:gd name="connsiteX3" fmla="*/ 0 w 4015409"/>
              <a:gd name="connsiteY3" fmla="*/ 715617 h 715617"/>
              <a:gd name="connsiteX0" fmla="*/ 0 w 4373218"/>
              <a:gd name="connsiteY0" fmla="*/ 715617 h 715617"/>
              <a:gd name="connsiteX1" fmla="*/ 4015409 w 4373218"/>
              <a:gd name="connsiteY1" fmla="*/ 0 h 715617"/>
              <a:gd name="connsiteX2" fmla="*/ 4373218 w 4373218"/>
              <a:gd name="connsiteY2" fmla="*/ 304799 h 715617"/>
              <a:gd name="connsiteX3" fmla="*/ 0 w 4373218"/>
              <a:gd name="connsiteY3" fmla="*/ 715617 h 715617"/>
              <a:gd name="connsiteX0" fmla="*/ 0 w 4373218"/>
              <a:gd name="connsiteY0" fmla="*/ 768626 h 768626"/>
              <a:gd name="connsiteX1" fmla="*/ 3975652 w 4373218"/>
              <a:gd name="connsiteY1" fmla="*/ 0 h 768626"/>
              <a:gd name="connsiteX2" fmla="*/ 4373218 w 4373218"/>
              <a:gd name="connsiteY2" fmla="*/ 357808 h 768626"/>
              <a:gd name="connsiteX3" fmla="*/ 0 w 4373218"/>
              <a:gd name="connsiteY3" fmla="*/ 768626 h 768626"/>
              <a:gd name="connsiteX0" fmla="*/ 0 w 4373218"/>
              <a:gd name="connsiteY0" fmla="*/ 1172663 h 1172663"/>
              <a:gd name="connsiteX1" fmla="*/ 3433392 w 4373218"/>
              <a:gd name="connsiteY1" fmla="*/ 0 h 1172663"/>
              <a:gd name="connsiteX2" fmla="*/ 4373218 w 4373218"/>
              <a:gd name="connsiteY2" fmla="*/ 761845 h 1172663"/>
              <a:gd name="connsiteX3" fmla="*/ 0 w 4373218"/>
              <a:gd name="connsiteY3" fmla="*/ 1172663 h 1172663"/>
              <a:gd name="connsiteX0" fmla="*/ 0 w 3756529"/>
              <a:gd name="connsiteY0" fmla="*/ 1172663 h 1172663"/>
              <a:gd name="connsiteX1" fmla="*/ 3433392 w 3756529"/>
              <a:gd name="connsiteY1" fmla="*/ 0 h 1172663"/>
              <a:gd name="connsiteX2" fmla="*/ 3756529 w 3756529"/>
              <a:gd name="connsiteY2" fmla="*/ 931966 h 1172663"/>
              <a:gd name="connsiteX3" fmla="*/ 0 w 3756529"/>
              <a:gd name="connsiteY3" fmla="*/ 1172663 h 1172663"/>
              <a:gd name="connsiteX0" fmla="*/ 0 w 3814392"/>
              <a:gd name="connsiteY0" fmla="*/ 552177 h 552177"/>
              <a:gd name="connsiteX1" fmla="*/ 3814392 w 3814392"/>
              <a:gd name="connsiteY1" fmla="*/ 0 h 552177"/>
              <a:gd name="connsiteX2" fmla="*/ 3756529 w 3814392"/>
              <a:gd name="connsiteY2" fmla="*/ 311480 h 552177"/>
              <a:gd name="connsiteX3" fmla="*/ 0 w 3814392"/>
              <a:gd name="connsiteY3" fmla="*/ 552177 h 552177"/>
              <a:gd name="connsiteX0" fmla="*/ 0 w 4990049"/>
              <a:gd name="connsiteY0" fmla="*/ 160291 h 311480"/>
              <a:gd name="connsiteX1" fmla="*/ 4990049 w 4990049"/>
              <a:gd name="connsiteY1" fmla="*/ 0 h 311480"/>
              <a:gd name="connsiteX2" fmla="*/ 4932186 w 4990049"/>
              <a:gd name="connsiteY2" fmla="*/ 311480 h 311480"/>
              <a:gd name="connsiteX3" fmla="*/ 0 w 4990049"/>
              <a:gd name="connsiteY3" fmla="*/ 160291 h 311480"/>
              <a:gd name="connsiteX0" fmla="*/ 0 w 4932186"/>
              <a:gd name="connsiteY0" fmla="*/ 127633 h 278822"/>
              <a:gd name="connsiteX1" fmla="*/ 4238935 w 4932186"/>
              <a:gd name="connsiteY1" fmla="*/ 0 h 278822"/>
              <a:gd name="connsiteX2" fmla="*/ 4932186 w 4932186"/>
              <a:gd name="connsiteY2" fmla="*/ 278822 h 278822"/>
              <a:gd name="connsiteX3" fmla="*/ 0 w 4932186"/>
              <a:gd name="connsiteY3" fmla="*/ 127633 h 278822"/>
              <a:gd name="connsiteX0" fmla="*/ 0 w 4268158"/>
              <a:gd name="connsiteY0" fmla="*/ 127633 h 289708"/>
              <a:gd name="connsiteX1" fmla="*/ 4238935 w 4268158"/>
              <a:gd name="connsiteY1" fmla="*/ 0 h 289708"/>
              <a:gd name="connsiteX2" fmla="*/ 4268158 w 4268158"/>
              <a:gd name="connsiteY2" fmla="*/ 289708 h 289708"/>
              <a:gd name="connsiteX3" fmla="*/ 0 w 4268158"/>
              <a:gd name="connsiteY3" fmla="*/ 127633 h 289708"/>
              <a:gd name="connsiteX0" fmla="*/ 0 w 3394702"/>
              <a:gd name="connsiteY0" fmla="*/ 154929 h 289708"/>
              <a:gd name="connsiteX1" fmla="*/ 3365479 w 3394702"/>
              <a:gd name="connsiteY1" fmla="*/ 0 h 289708"/>
              <a:gd name="connsiteX2" fmla="*/ 3394702 w 3394702"/>
              <a:gd name="connsiteY2" fmla="*/ 289708 h 289708"/>
              <a:gd name="connsiteX3" fmla="*/ 0 w 3394702"/>
              <a:gd name="connsiteY3" fmla="*/ 154929 h 289708"/>
              <a:gd name="connsiteX0" fmla="*/ 0 w 3367406"/>
              <a:gd name="connsiteY0" fmla="*/ 195872 h 289708"/>
              <a:gd name="connsiteX1" fmla="*/ 3338183 w 3367406"/>
              <a:gd name="connsiteY1" fmla="*/ 0 h 289708"/>
              <a:gd name="connsiteX2" fmla="*/ 3367406 w 3367406"/>
              <a:gd name="connsiteY2" fmla="*/ 289708 h 289708"/>
              <a:gd name="connsiteX3" fmla="*/ 0 w 3367406"/>
              <a:gd name="connsiteY3" fmla="*/ 195872 h 289708"/>
              <a:gd name="connsiteX0" fmla="*/ 0 w 985153"/>
              <a:gd name="connsiteY0" fmla="*/ 159777 h 289708"/>
              <a:gd name="connsiteX1" fmla="*/ 955930 w 985153"/>
              <a:gd name="connsiteY1" fmla="*/ 0 h 289708"/>
              <a:gd name="connsiteX2" fmla="*/ 985153 w 985153"/>
              <a:gd name="connsiteY2" fmla="*/ 289708 h 289708"/>
              <a:gd name="connsiteX3" fmla="*/ 0 w 985153"/>
              <a:gd name="connsiteY3" fmla="*/ 159777 h 289708"/>
              <a:gd name="connsiteX0" fmla="*/ 0 w 1297974"/>
              <a:gd name="connsiteY0" fmla="*/ 448535 h 448535"/>
              <a:gd name="connsiteX1" fmla="*/ 1268751 w 1297974"/>
              <a:gd name="connsiteY1" fmla="*/ 0 h 448535"/>
              <a:gd name="connsiteX2" fmla="*/ 1297974 w 1297974"/>
              <a:gd name="connsiteY2" fmla="*/ 289708 h 448535"/>
              <a:gd name="connsiteX3" fmla="*/ 0 w 1297974"/>
              <a:gd name="connsiteY3" fmla="*/ 448535 h 448535"/>
              <a:gd name="connsiteX0" fmla="*/ 0 w 1120553"/>
              <a:gd name="connsiteY0" fmla="*/ 680547 h 680547"/>
              <a:gd name="connsiteX1" fmla="*/ 1091330 w 1120553"/>
              <a:gd name="connsiteY1" fmla="*/ 0 h 680547"/>
              <a:gd name="connsiteX2" fmla="*/ 1120553 w 1120553"/>
              <a:gd name="connsiteY2" fmla="*/ 289708 h 680547"/>
              <a:gd name="connsiteX3" fmla="*/ 0 w 1120553"/>
              <a:gd name="connsiteY3" fmla="*/ 680547 h 680547"/>
              <a:gd name="connsiteX0" fmla="*/ 0 w 1229735"/>
              <a:gd name="connsiteY0" fmla="*/ 0 h 373435"/>
              <a:gd name="connsiteX1" fmla="*/ 1200512 w 1229735"/>
              <a:gd name="connsiteY1" fmla="*/ 83727 h 373435"/>
              <a:gd name="connsiteX2" fmla="*/ 1229735 w 1229735"/>
              <a:gd name="connsiteY2" fmla="*/ 373435 h 373435"/>
              <a:gd name="connsiteX3" fmla="*/ 0 w 1229735"/>
              <a:gd name="connsiteY3" fmla="*/ 0 h 373435"/>
              <a:gd name="connsiteX0" fmla="*/ 0 w 2168198"/>
              <a:gd name="connsiteY0" fmla="*/ 0 h 301246"/>
              <a:gd name="connsiteX1" fmla="*/ 2138975 w 2168198"/>
              <a:gd name="connsiteY1" fmla="*/ 11538 h 301246"/>
              <a:gd name="connsiteX2" fmla="*/ 2168198 w 2168198"/>
              <a:gd name="connsiteY2" fmla="*/ 301246 h 301246"/>
              <a:gd name="connsiteX3" fmla="*/ 0 w 2168198"/>
              <a:gd name="connsiteY3" fmla="*/ 0 h 301246"/>
              <a:gd name="connsiteX0" fmla="*/ 0 w 2138975"/>
              <a:gd name="connsiteY0" fmla="*/ 0 h 577973"/>
              <a:gd name="connsiteX1" fmla="*/ 2138975 w 2138975"/>
              <a:gd name="connsiteY1" fmla="*/ 11538 h 577973"/>
              <a:gd name="connsiteX2" fmla="*/ 2096008 w 2138975"/>
              <a:gd name="connsiteY2" fmla="*/ 577973 h 577973"/>
              <a:gd name="connsiteX3" fmla="*/ 0 w 2138975"/>
              <a:gd name="connsiteY3" fmla="*/ 0 h 577973"/>
              <a:gd name="connsiteX0" fmla="*/ 0 w 1802091"/>
              <a:gd name="connsiteY0" fmla="*/ 205031 h 566435"/>
              <a:gd name="connsiteX1" fmla="*/ 1802091 w 1802091"/>
              <a:gd name="connsiteY1" fmla="*/ 0 h 566435"/>
              <a:gd name="connsiteX2" fmla="*/ 1759124 w 1802091"/>
              <a:gd name="connsiteY2" fmla="*/ 566435 h 566435"/>
              <a:gd name="connsiteX3" fmla="*/ 0 w 1802091"/>
              <a:gd name="connsiteY3" fmla="*/ 205031 h 566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2091" h="566435">
                <a:moveTo>
                  <a:pt x="0" y="205031"/>
                </a:moveTo>
                <a:lnTo>
                  <a:pt x="1802091" y="0"/>
                </a:lnTo>
                <a:lnTo>
                  <a:pt x="1759124" y="566435"/>
                </a:lnTo>
                <a:lnTo>
                  <a:pt x="0" y="205031"/>
                </a:lnTo>
                <a:close/>
              </a:path>
            </a:pathLst>
          </a:custGeom>
          <a:solidFill>
            <a:schemeClr val="bg1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9698559" y="4535072"/>
            <a:ext cx="147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/>
              <a:t>Infrastructure</a:t>
            </a:r>
            <a:endParaRPr lang="en-US" i="1"/>
          </a:p>
        </p:txBody>
      </p:sp>
      <p:sp>
        <p:nvSpPr>
          <p:cNvPr id="36" name="TextBox 35"/>
          <p:cNvSpPr txBox="1"/>
          <p:nvPr/>
        </p:nvSpPr>
        <p:spPr>
          <a:xfrm>
            <a:off x="9698559" y="3300070"/>
            <a:ext cx="144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Per-Customer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948862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0"/>
            <a:ext cx="11877039" cy="9672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Homing Requirements for </a:t>
            </a:r>
            <a:r>
              <a:rPr lang="en-US" dirty="0" err="1" smtClean="0"/>
              <a:t>vCPE</a:t>
            </a:r>
            <a:r>
              <a:rPr lang="en-US" dirty="0" smtClean="0"/>
              <a:t> customer service instantiation (R2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611" y="2373746"/>
            <a:ext cx="4716122" cy="193899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vCpeResCust Service:</a:t>
            </a:r>
          </a:p>
          <a:p>
            <a:r>
              <a:rPr lang="en-US" sz="2000" dirty="0" err="1"/>
              <a:t>topology_template</a:t>
            </a:r>
            <a:r>
              <a:rPr lang="en-US" sz="2000" dirty="0"/>
              <a:t>:   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node_templates</a:t>
            </a:r>
            <a:r>
              <a:rPr lang="en-US" sz="2000" dirty="0"/>
              <a:t>:     </a:t>
            </a:r>
          </a:p>
          <a:p>
            <a:r>
              <a:rPr lang="en-US" altLang="zh-CN" sz="2000" dirty="0"/>
              <a:t>           TunnelXConn (</a:t>
            </a:r>
            <a:r>
              <a:rPr lang="en-US" altLang="zh-CN" sz="2000" dirty="0" err="1"/>
              <a:t>AllottedResource</a:t>
            </a:r>
            <a:r>
              <a:rPr lang="en-US" altLang="zh-CN" sz="2000" dirty="0"/>
              <a:t>):</a:t>
            </a:r>
          </a:p>
          <a:p>
            <a:r>
              <a:rPr lang="en-US" altLang="zh-CN" sz="2000" dirty="0"/>
              <a:t>           vG (VNF):</a:t>
            </a:r>
          </a:p>
          <a:p>
            <a:r>
              <a:rPr lang="en-US" altLang="zh-CN" sz="2000" dirty="0"/>
              <a:t>           BRG (PNF):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38493" y="2595421"/>
            <a:ext cx="5982667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/>
              <a:t>Homing_Policy</a:t>
            </a:r>
            <a:r>
              <a:rPr lang="en-US" sz="2000" i="1" dirty="0"/>
              <a:t>: Latency </a:t>
            </a:r>
            <a:endParaRPr lang="en-US" sz="2000" i="1" dirty="0" smtClean="0"/>
          </a:p>
          <a:p>
            <a:r>
              <a:rPr lang="en-US" sz="2000" i="1" dirty="0" smtClean="0"/>
              <a:t>{</a:t>
            </a:r>
            <a:r>
              <a:rPr lang="en-US" sz="2000" i="1" dirty="0" err="1">
                <a:solidFill>
                  <a:schemeClr val="accent1"/>
                </a:solidFill>
              </a:rPr>
              <a:t>Customer_Location</a:t>
            </a:r>
            <a:r>
              <a:rPr lang="en-US" sz="2000" i="1" dirty="0"/>
              <a:t>, TunnelXConn} &lt; X </a:t>
            </a:r>
            <a:r>
              <a:rPr lang="en-US" sz="2000" i="1" dirty="0" err="1"/>
              <a:t>ms</a:t>
            </a:r>
            <a:endParaRPr lang="en-US" sz="2000" i="1" dirty="0"/>
          </a:p>
        </p:txBody>
      </p:sp>
      <p:sp>
        <p:nvSpPr>
          <p:cNvPr id="7" name="Freeform 6"/>
          <p:cNvSpPr/>
          <p:nvPr/>
        </p:nvSpPr>
        <p:spPr>
          <a:xfrm>
            <a:off x="4414838" y="2971800"/>
            <a:ext cx="1423656" cy="522271"/>
          </a:xfrm>
          <a:custGeom>
            <a:avLst/>
            <a:gdLst>
              <a:gd name="connsiteX0" fmla="*/ 699247 w 699247"/>
              <a:gd name="connsiteY0" fmla="*/ 0 h 510988"/>
              <a:gd name="connsiteX1" fmla="*/ 322730 w 699247"/>
              <a:gd name="connsiteY1" fmla="*/ 363071 h 510988"/>
              <a:gd name="connsiteX2" fmla="*/ 0 w 699247"/>
              <a:gd name="connsiteY2" fmla="*/ 510988 h 5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9247" h="510988">
                <a:moveTo>
                  <a:pt x="699247" y="0"/>
                </a:moveTo>
                <a:cubicBezTo>
                  <a:pt x="569259" y="138953"/>
                  <a:pt x="439271" y="277906"/>
                  <a:pt x="322730" y="363071"/>
                </a:cubicBezTo>
                <a:cubicBezTo>
                  <a:pt x="206189" y="448236"/>
                  <a:pt x="103094" y="479612"/>
                  <a:pt x="0" y="510988"/>
                </a:cubicBezTo>
              </a:path>
            </a:pathLst>
          </a:custGeom>
          <a:noFill/>
          <a:ln>
            <a:prstDash val="sysDash"/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84598" y="4608146"/>
            <a:ext cx="5031027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/>
              <a:t>Homing_Policy</a:t>
            </a:r>
            <a:r>
              <a:rPr lang="en-US" sz="2000" i="1" dirty="0"/>
              <a:t>: Affinity </a:t>
            </a:r>
            <a:endParaRPr lang="en-US" sz="2000" i="1" dirty="0" smtClean="0"/>
          </a:p>
          <a:p>
            <a:r>
              <a:rPr lang="en-US" sz="2000" i="1" dirty="0" smtClean="0"/>
              <a:t>{</a:t>
            </a:r>
            <a:r>
              <a:rPr lang="en-US" sz="2000" i="1" dirty="0"/>
              <a:t>TunnelXConn, </a:t>
            </a:r>
            <a:r>
              <a:rPr lang="en-US" sz="2000" i="1" dirty="0" err="1"/>
              <a:t>vG</a:t>
            </a:r>
            <a:r>
              <a:rPr lang="en-US" sz="2000" i="1" dirty="0" smtClean="0"/>
              <a:t>}  </a:t>
            </a:r>
            <a:r>
              <a:rPr lang="en-US" sz="2000" i="1" dirty="0"/>
              <a:t>&lt;Same Cloud Zone&gt;</a:t>
            </a:r>
          </a:p>
        </p:txBody>
      </p:sp>
      <p:sp>
        <p:nvSpPr>
          <p:cNvPr id="9" name="Freeform 8"/>
          <p:cNvSpPr/>
          <p:nvPr/>
        </p:nvSpPr>
        <p:spPr>
          <a:xfrm>
            <a:off x="2313848" y="3679328"/>
            <a:ext cx="2172428" cy="522101"/>
          </a:xfrm>
          <a:custGeom>
            <a:avLst/>
            <a:gdLst>
              <a:gd name="connsiteX0" fmla="*/ 1613647 w 2041867"/>
              <a:gd name="connsiteY0" fmla="*/ 0 h 526110"/>
              <a:gd name="connsiteX1" fmla="*/ 1936377 w 2041867"/>
              <a:gd name="connsiteY1" fmla="*/ 524435 h 526110"/>
              <a:gd name="connsiteX2" fmla="*/ 0 w 2041867"/>
              <a:gd name="connsiteY2" fmla="*/ 134470 h 526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1867" h="526110">
                <a:moveTo>
                  <a:pt x="1613647" y="0"/>
                </a:moveTo>
                <a:cubicBezTo>
                  <a:pt x="1909482" y="251011"/>
                  <a:pt x="2205318" y="502023"/>
                  <a:pt x="1936377" y="524435"/>
                </a:cubicBezTo>
                <a:cubicBezTo>
                  <a:pt x="1667436" y="546847"/>
                  <a:pt x="833718" y="340658"/>
                  <a:pt x="0" y="134470"/>
                </a:cubicBezTo>
              </a:path>
            </a:pathLst>
          </a:custGeom>
          <a:noFill/>
          <a:ln>
            <a:prstDash val="sysDash"/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486276" y="4201429"/>
            <a:ext cx="1198321" cy="810071"/>
          </a:xfrm>
          <a:custGeom>
            <a:avLst/>
            <a:gdLst>
              <a:gd name="connsiteX0" fmla="*/ 0 w 484094"/>
              <a:gd name="connsiteY0" fmla="*/ 0 h 685800"/>
              <a:gd name="connsiteX1" fmla="*/ 349624 w 484094"/>
              <a:gd name="connsiteY1" fmla="*/ 309282 h 685800"/>
              <a:gd name="connsiteX2" fmla="*/ 484094 w 484094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4094" h="685800">
                <a:moveTo>
                  <a:pt x="0" y="0"/>
                </a:moveTo>
                <a:cubicBezTo>
                  <a:pt x="134471" y="97491"/>
                  <a:pt x="268942" y="194982"/>
                  <a:pt x="349624" y="309282"/>
                </a:cubicBezTo>
                <a:cubicBezTo>
                  <a:pt x="430306" y="423582"/>
                  <a:pt x="457200" y="554691"/>
                  <a:pt x="484094" y="685800"/>
                </a:cubicBezTo>
              </a:path>
            </a:pathLst>
          </a:custGeom>
          <a:noFill/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2889" y="5830167"/>
            <a:ext cx="10773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https://wiki.onap.org/display/DW/Residential+Broadband+vCPE+Drafts+for+discussion?preview=%2F10783327%2F14483520%2FvCPE+Use+Case+-+Customer+Service+Instantiation+-+</a:t>
            </a:r>
            <a:r>
              <a:rPr lang="en-US" sz="1200" dirty="0" smtClean="0">
                <a:hlinkClick r:id="rId2"/>
              </a:rPr>
              <a:t>170824b.pptx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187191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488" y="1269475"/>
            <a:ext cx="6709235" cy="5091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721" y="1634592"/>
            <a:ext cx="214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vCpeResCust Service Level Processing</a:t>
            </a:r>
          </a:p>
        </p:txBody>
      </p:sp>
      <p:sp>
        <p:nvSpPr>
          <p:cNvPr id="7" name="Freeform 6"/>
          <p:cNvSpPr/>
          <p:nvPr/>
        </p:nvSpPr>
        <p:spPr>
          <a:xfrm>
            <a:off x="10096112" y="1957757"/>
            <a:ext cx="1853526" cy="1534375"/>
          </a:xfrm>
          <a:custGeom>
            <a:avLst/>
            <a:gdLst>
              <a:gd name="connsiteX0" fmla="*/ 2178423 w 2178423"/>
              <a:gd name="connsiteY0" fmla="*/ 578224 h 1922930"/>
              <a:gd name="connsiteX1" fmla="*/ 537882 w 2178423"/>
              <a:gd name="connsiteY1" fmla="*/ 0 h 1922930"/>
              <a:gd name="connsiteX2" fmla="*/ 0 w 2178423"/>
              <a:gd name="connsiteY2" fmla="*/ 0 h 1922930"/>
              <a:gd name="connsiteX3" fmla="*/ 13447 w 2178423"/>
              <a:gd name="connsiteY3" fmla="*/ 242047 h 1922930"/>
              <a:gd name="connsiteX4" fmla="*/ 981635 w 2178423"/>
              <a:gd name="connsiteY4" fmla="*/ 1909482 h 1922930"/>
              <a:gd name="connsiteX5" fmla="*/ 2164976 w 2178423"/>
              <a:gd name="connsiteY5" fmla="*/ 1922930 h 1922930"/>
              <a:gd name="connsiteX6" fmla="*/ 2178423 w 2178423"/>
              <a:gd name="connsiteY6" fmla="*/ 578224 h 1922930"/>
              <a:gd name="connsiteX0" fmla="*/ 2178423 w 2178423"/>
              <a:gd name="connsiteY0" fmla="*/ 578224 h 1922930"/>
              <a:gd name="connsiteX1" fmla="*/ 537882 w 2178423"/>
              <a:gd name="connsiteY1" fmla="*/ 0 h 1922930"/>
              <a:gd name="connsiteX2" fmla="*/ 0 w 2178423"/>
              <a:gd name="connsiteY2" fmla="*/ 0 h 1922930"/>
              <a:gd name="connsiteX3" fmla="*/ 13447 w 2178423"/>
              <a:gd name="connsiteY3" fmla="*/ 242047 h 1922930"/>
              <a:gd name="connsiteX4" fmla="*/ 900953 w 2178423"/>
              <a:gd name="connsiteY4" fmla="*/ 1909482 h 1922930"/>
              <a:gd name="connsiteX5" fmla="*/ 2164976 w 2178423"/>
              <a:gd name="connsiteY5" fmla="*/ 1922930 h 1922930"/>
              <a:gd name="connsiteX6" fmla="*/ 2178423 w 2178423"/>
              <a:gd name="connsiteY6" fmla="*/ 578224 h 1922930"/>
              <a:gd name="connsiteX0" fmla="*/ 2178423 w 2178423"/>
              <a:gd name="connsiteY0" fmla="*/ 578224 h 1922930"/>
              <a:gd name="connsiteX1" fmla="*/ 537882 w 2178423"/>
              <a:gd name="connsiteY1" fmla="*/ 0 h 1922930"/>
              <a:gd name="connsiteX2" fmla="*/ 0 w 2178423"/>
              <a:gd name="connsiteY2" fmla="*/ 0 h 1922930"/>
              <a:gd name="connsiteX3" fmla="*/ 13447 w 2178423"/>
              <a:gd name="connsiteY3" fmla="*/ 242047 h 1922930"/>
              <a:gd name="connsiteX4" fmla="*/ 874059 w 2178423"/>
              <a:gd name="connsiteY4" fmla="*/ 1909482 h 1922930"/>
              <a:gd name="connsiteX5" fmla="*/ 2164976 w 2178423"/>
              <a:gd name="connsiteY5" fmla="*/ 1922930 h 1922930"/>
              <a:gd name="connsiteX6" fmla="*/ 2178423 w 2178423"/>
              <a:gd name="connsiteY6" fmla="*/ 578224 h 192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78423" h="1922930">
                <a:moveTo>
                  <a:pt x="2178423" y="578224"/>
                </a:moveTo>
                <a:lnTo>
                  <a:pt x="537882" y="0"/>
                </a:lnTo>
                <a:lnTo>
                  <a:pt x="0" y="0"/>
                </a:lnTo>
                <a:lnTo>
                  <a:pt x="13447" y="242047"/>
                </a:lnTo>
                <a:lnTo>
                  <a:pt x="874059" y="1909482"/>
                </a:lnTo>
                <a:lnTo>
                  <a:pt x="2164976" y="1922930"/>
                </a:lnTo>
                <a:lnTo>
                  <a:pt x="2178423" y="578224"/>
                </a:lnTo>
                <a:close/>
              </a:path>
            </a:pathLst>
          </a:custGeom>
          <a:solidFill>
            <a:srgbClr val="FAB8B8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6" t="8329" r="6582" b="80032"/>
          <a:stretch/>
        </p:blipFill>
        <p:spPr>
          <a:xfrm>
            <a:off x="10882962" y="2430062"/>
            <a:ext cx="1042402" cy="1062070"/>
          </a:xfrm>
          <a:prstGeom prst="rect">
            <a:avLst/>
          </a:prstGeom>
          <a:ln>
            <a:solidFill>
              <a:srgbClr val="FAB8B8"/>
            </a:solidFill>
          </a:ln>
        </p:spPr>
      </p:pic>
      <p:sp>
        <p:nvSpPr>
          <p:cNvPr id="9" name="Rectangular Callout 8"/>
          <p:cNvSpPr/>
          <p:nvPr/>
        </p:nvSpPr>
        <p:spPr>
          <a:xfrm>
            <a:off x="276725" y="2442411"/>
            <a:ext cx="2099365" cy="1040286"/>
          </a:xfrm>
          <a:prstGeom prst="wedgeRectCallout">
            <a:avLst>
              <a:gd name="adj1" fmla="val 155118"/>
              <a:gd name="adj2" fmla="val -58929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Aspirational goal: In Release 2 we will have support for a Generic Service-Level (“top level”) flow that handles both Allotted Resources and PNFs, as well as integration with SNIRO.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9721" y="4758604"/>
            <a:ext cx="361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https://wiki.onap.org/display/DW/Residential+Broadband+vCPE+Drafts+for+discussion?preview=%2F10783327%2F14483520%2FvCPE+Use+Case+-+Customer+Service+Instantiation+-+</a:t>
            </a:r>
            <a:r>
              <a:rPr lang="en-US" sz="1200" dirty="0" smtClean="0">
                <a:hlinkClick r:id="rId4"/>
              </a:rPr>
              <a:t>170824b.pptx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11" name="Title 10"/>
          <p:cNvSpPr txBox="1">
            <a:spLocks noGrp="1"/>
          </p:cNvSpPr>
          <p:nvPr>
            <p:ph type="title"/>
          </p:nvPr>
        </p:nvSpPr>
        <p:spPr>
          <a:xfrm>
            <a:off x="314961" y="171751"/>
            <a:ext cx="11564063" cy="590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R2 View of Customer Service instantiation workflow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0914479" y="2442411"/>
            <a:ext cx="994727" cy="70083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OF-HAS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8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HAS inputs for </a:t>
            </a:r>
            <a:r>
              <a:rPr lang="en-US" dirty="0" err="1" smtClean="0"/>
              <a:t>vCPE</a:t>
            </a:r>
            <a:r>
              <a:rPr lang="en-US" dirty="0" smtClean="0"/>
              <a:t> Customer Service Instantiation: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4961" y="1095902"/>
            <a:ext cx="3604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Runtime parameters: 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 location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Required capacity for VGMUX</a:t>
            </a:r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6061" y="2297659"/>
            <a:ext cx="598128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# For each VNF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- inventories from which potential candidates can be fetched</a:t>
            </a:r>
          </a:p>
          <a:p>
            <a:pPr fontAlgn="base"/>
            <a:r>
              <a:rPr lang="en-US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en-US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r>
              <a:rPr lang="en-US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multicloud</a:t>
            </a:r>
            <a:endParaRPr lang="en-US" b="0" i="1" dirty="0" smtClean="0">
              <a:solidFill>
                <a:schemeClr val="accent1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What types of candidates to fetch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en-US" sz="20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marL="514350" indent="-514350" fontAlgn="base">
              <a:buAutoNum type="romanLcParenBoth"/>
            </a:pP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Existing instances (</a:t>
            </a:r>
            <a:r>
              <a:rPr lang="en-US" sz="20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) or </a:t>
            </a:r>
          </a:p>
          <a:p>
            <a:pPr marL="514350" indent="-514350" fontAlgn="base">
              <a:buAutoNum type="romanLcParenBoth"/>
            </a:pP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new cloud sites (</a:t>
            </a:r>
            <a:r>
              <a:rPr lang="en-US" sz="20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cloud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) where a new instance could be spun up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- attributes by which to select initial candidates: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    </a:t>
            </a:r>
            <a:r>
              <a:rPr lang="en-US" sz="1600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{</a:t>
            </a:r>
            <a:endParaRPr lang="en-US" sz="1600" b="0" i="1" dirty="0" smtClean="0">
              <a:solidFill>
                <a:schemeClr val="accent1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600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sz="1600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</a:t>
            </a:r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600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vGMuxInfra</a:t>
            </a:r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sz="1600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T</a:t>
            </a:r>
            <a:r>
              <a:rPr lang="en-US" sz="1600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unnelXConn</a:t>
            </a:r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fontAlgn="base"/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600" b="0" i="1" dirty="0" err="1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customer_id</a:t>
            </a:r>
            <a:r>
              <a:rPr lang="en-US" sz="1600" b="0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customer_12345</a:t>
            </a:r>
          </a:p>
          <a:p>
            <a:pPr fontAlgn="base"/>
            <a:r>
              <a:rPr lang="en-US" sz="1600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        </a:t>
            </a:r>
            <a:r>
              <a:rPr lang="en-US" sz="1600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cloud_type</a:t>
            </a:r>
            <a:r>
              <a:rPr lang="en-US" sz="1600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sz="1600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TitaniumCloud</a:t>
            </a:r>
            <a:endParaRPr lang="en-US" sz="1600" b="0" i="1" dirty="0" smtClean="0">
              <a:solidFill>
                <a:schemeClr val="accent1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600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         }</a:t>
            </a:r>
            <a:endParaRPr lang="en-US" sz="1600" i="1" dirty="0">
              <a:solidFill>
                <a:schemeClr val="accent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02400" y="1229659"/>
            <a:ext cx="5511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Constraints: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i="1" dirty="0" err="1">
                <a:solidFill>
                  <a:schemeClr val="accent1"/>
                </a:solidFill>
              </a:rPr>
              <a:t>Customer_Location</a:t>
            </a:r>
            <a:r>
              <a:rPr lang="en-US" sz="2000" i="1" dirty="0"/>
              <a:t>, </a:t>
            </a:r>
            <a:r>
              <a:rPr lang="en-US" sz="2000" i="1" dirty="0" err="1">
                <a:solidFill>
                  <a:schemeClr val="accent1"/>
                </a:solidFill>
              </a:rPr>
              <a:t>TunnelXConn</a:t>
            </a:r>
            <a:r>
              <a:rPr lang="en-US" sz="2000" i="1" dirty="0">
                <a:solidFill>
                  <a:schemeClr val="accent1"/>
                </a:solidFill>
              </a:rPr>
              <a:t> </a:t>
            </a:r>
            <a:r>
              <a:rPr lang="en-US" sz="2000" dirty="0" smtClean="0"/>
              <a:t>should be within X </a:t>
            </a:r>
            <a:r>
              <a:rPr lang="en-US" sz="2000" dirty="0" err="1" smtClean="0"/>
              <a:t>ms</a:t>
            </a:r>
            <a:r>
              <a:rPr lang="en-US" sz="2000" dirty="0" smtClean="0"/>
              <a:t> latency</a:t>
            </a:r>
            <a:endParaRPr lang="en-US" sz="2000" dirty="0" smtClean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i="1" dirty="0" err="1" smtClean="0">
                <a:solidFill>
                  <a:schemeClr val="accent1"/>
                </a:solidFill>
              </a:rPr>
              <a:t>TunnelXConn</a:t>
            </a:r>
            <a:r>
              <a:rPr lang="en-US" sz="2000" i="1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/>
              <a:t>and</a:t>
            </a:r>
            <a:r>
              <a:rPr lang="en-US" sz="2000" i="1" dirty="0" smtClean="0"/>
              <a:t>  </a:t>
            </a:r>
            <a:r>
              <a:rPr lang="en-US" sz="2000" i="1" dirty="0" err="1" smtClean="0">
                <a:solidFill>
                  <a:schemeClr val="accent1"/>
                </a:solidFill>
              </a:rPr>
              <a:t>vG</a:t>
            </a:r>
            <a:r>
              <a:rPr lang="en-US" sz="2000" i="1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/>
              <a:t>should be in the same cloud zone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Existing instances (</a:t>
            </a:r>
            <a:r>
              <a:rPr lang="en-US" sz="2000" i="1" dirty="0" err="1" smtClean="0">
                <a:solidFill>
                  <a:schemeClr val="accent1"/>
                </a:solidFill>
              </a:rPr>
              <a:t>VGMuxInfra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), Cloud regions should have capacity to accept new order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Need to match the hardware capability requirements of the service</a:t>
            </a:r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2400" y="4375151"/>
            <a:ext cx="49702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optimization: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Minimize the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 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between </a:t>
            </a:r>
            <a:r>
              <a:rPr lang="en-US" sz="2000" i="1" dirty="0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customer location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TunnelXConn</a:t>
            </a:r>
            <a:endParaRPr lang="en-US" sz="2000" i="1" dirty="0">
              <a:solidFill>
                <a:schemeClr val="accent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minimize 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{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[</a:t>
            </a:r>
            <a:r>
              <a:rPr lang="en-US" sz="2000" i="1" dirty="0" err="1">
                <a:solidFill>
                  <a:schemeClr val="accent1"/>
                </a:solidFill>
              </a:rPr>
              <a:t>Customer_Location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000" i="1" dirty="0" err="1">
                <a:solidFill>
                  <a:schemeClr val="accent1"/>
                </a:solidFill>
              </a:rPr>
              <a:t>TunnelXConn</a:t>
            </a:r>
            <a:r>
              <a:rPr lang="en-US" sz="2000" i="1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]}</a:t>
            </a:r>
            <a:endParaRPr lang="en-US" sz="2000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3398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61" y="210531"/>
            <a:ext cx="11877039" cy="5387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HAS API for </a:t>
            </a:r>
            <a:r>
              <a:rPr lang="en-US" dirty="0" err="1" smtClean="0"/>
              <a:t>vCPE</a:t>
            </a:r>
            <a:r>
              <a:rPr lang="en-US" dirty="0" smtClean="0"/>
              <a:t> Customer Service Instantiation (1/3)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7961" y="1521332"/>
            <a:ext cx="572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Service Info </a:t>
            </a:r>
          </a:p>
          <a:p>
            <a:pPr fontAlgn="base"/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SERVICE_ID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abc123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Customer location</a:t>
            </a:r>
            <a:endParaRPr lang="en-US" dirty="0" smtClean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locations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customer_loc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{</a:t>
            </a:r>
            <a:r>
              <a:rPr lang="mr-IN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"</a:t>
            </a:r>
            <a:r>
              <a:rPr lang="mr-IN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latitude</a:t>
            </a:r>
            <a:r>
              <a:rPr lang="mr-IN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": "</a:t>
            </a:r>
            <a:r>
              <a:rPr lang="mr-IN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41.76"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"</a:t>
            </a:r>
            <a:r>
              <a:rPr lang="mr-IN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longitude</a:t>
            </a:r>
            <a:r>
              <a:rPr lang="mr-IN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": "-</a:t>
            </a:r>
            <a:r>
              <a:rPr lang="mr-IN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88.15"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}</a:t>
            </a:r>
          </a:p>
          <a:p>
            <a:pPr fontAlgn="base"/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Required Bandwidth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BANDWIDTH: 10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UNIT: Mbps</a:t>
            </a:r>
          </a:p>
          <a:p>
            <a:pPr fontAlgn="base"/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94500" y="1333998"/>
            <a:ext cx="44075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demands: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vg: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-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service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attributes: [</a:t>
            </a:r>
          </a:p>
          <a:p>
            <a:pPr fontAlgn="base"/>
            <a:r>
              <a:rPr lang="en-US" b="0" i="0" dirty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]</a:t>
            </a:r>
          </a:p>
          <a:p>
            <a:pPr fontAlgn="base"/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multicloud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cloud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 -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service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attributes: [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T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unnelXConn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customer_12345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   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cloud_type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titanium</a:t>
            </a:r>
          </a:p>
          <a:p>
            <a:pPr fontAlgn="base"/>
            <a:r>
              <a:rPr lang="en-US" b="0" i="0" dirty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 ]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961" y="1152000"/>
            <a:ext cx="270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>
                <a:solidFill>
                  <a:schemeClr val="accent1"/>
                </a:solidFill>
              </a:rPr>
              <a:t>Runtime Order parameters</a:t>
            </a:r>
            <a:endParaRPr lang="en-US" i="1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3400" y="967334"/>
            <a:ext cx="342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/>
                </a:solidFill>
              </a:rPr>
              <a:t>Demands (Resources to be homed)</a:t>
            </a:r>
            <a:endParaRPr lang="en-US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562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0" y="232380"/>
            <a:ext cx="11877039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HAS API for </a:t>
            </a:r>
            <a:r>
              <a:rPr lang="en-US" dirty="0" err="1" smtClean="0"/>
              <a:t>vCPE</a:t>
            </a:r>
            <a:r>
              <a:rPr lang="en-US" dirty="0" smtClean="0"/>
              <a:t> Customer Service Instantiation (2/3)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1141" y="1105427"/>
            <a:ext cx="48285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i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en-US" b="1" i="1" dirty="0" smtClean="0">
                <a:solidFill>
                  <a:schemeClr val="accent1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onstraints</a:t>
            </a:r>
            <a:endParaRPr lang="en-US" b="1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#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must be within 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100ms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of the customer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constraint_ </a:t>
            </a:r>
            <a:r>
              <a:rPr lang="en-US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_customer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    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type: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latency_to_location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demands: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[</a:t>
            </a:r>
            <a:r>
              <a:rPr lang="en-US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]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distance: &lt; 100 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ms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location: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customer_loc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962" y="3820535"/>
            <a:ext cx="4744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must </a:t>
            </a:r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be deployed in the same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cloud zone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colocation: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type: zone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demands: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[</a:t>
            </a:r>
            <a:r>
              <a:rPr lang="en-US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vg]</a:t>
            </a:r>
            <a:endParaRPr lang="en-US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qualifier: same</a:t>
            </a:r>
          </a:p>
          <a:p>
            <a:pPr fontAlgn="base"/>
            <a:r>
              <a:rPr lang="en-US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category: </a:t>
            </a:r>
            <a:r>
              <a:rPr lang="en-US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zone</a:t>
            </a:r>
            <a:endParaRPr lang="en-US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83199" y="1844090"/>
            <a:ext cx="67183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can get a “slice” of an existing allotted resource, only if it has enough capacity. 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check_capacity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type: 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instance_capacity</a:t>
            </a:r>
            <a:endParaRPr lang="en-US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demands: [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vgmux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]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controller: SDNC (?)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request: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entity-type: service-instance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entity-id: {SERVICE_ID}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required-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bw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{BANDWIDTH}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bw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-unit: {UNIT}</a:t>
            </a:r>
          </a:p>
          <a:p>
            <a:pPr fontAlgn="base"/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vnf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-type: VGMUX</a:t>
            </a:r>
          </a:p>
        </p:txBody>
      </p:sp>
    </p:spTree>
    <p:extLst>
      <p:ext uri="{BB962C8B-B14F-4D97-AF65-F5344CB8AC3E}">
        <p14:creationId xmlns:p14="http://schemas.microsoft.com/office/powerpoint/2010/main" val="13053970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7821</TotalTime>
  <Words>608</Words>
  <Application>Microsoft Macintosh PowerPoint</Application>
  <PresentationFormat>Widescreen</PresentationFormat>
  <Paragraphs>171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.AppleSystemUIFont</vt:lpstr>
      <vt:lpstr>Calibri</vt:lpstr>
      <vt:lpstr>DengXian</vt:lpstr>
      <vt:lpstr>Helvetica Neue Light</vt:lpstr>
      <vt:lpstr>Times New Roman</vt:lpstr>
      <vt:lpstr>Arial</vt:lpstr>
      <vt:lpstr>Office Theme</vt:lpstr>
      <vt:lpstr>OF-HAS for Residential broadband vCPE Use Case</vt:lpstr>
      <vt:lpstr>vCPE Use Case Architecture (R1)</vt:lpstr>
      <vt:lpstr>vCPE use case consists of two types of VNFs/services:</vt:lpstr>
      <vt:lpstr>Residential Broadband vCPE Use Case Model: vCpeResCust &amp; vGMuxInfra Topology</vt:lpstr>
      <vt:lpstr>Homing Requirements for vCPE customer service instantiation (R2)</vt:lpstr>
      <vt:lpstr>R2 View of Customer Service instantiation workflow</vt:lpstr>
      <vt:lpstr>Sample HAS inputs for vCPE Customer Service Instantiation:</vt:lpstr>
      <vt:lpstr>Sample HAS API for vCPE Customer Service Instantiation (1/3)</vt:lpstr>
      <vt:lpstr>Sample HAS API for vCPE Customer Service Instantiation (2/3)</vt:lpstr>
      <vt:lpstr>Sample HAS API for vCPE Customer Service Instantiation (3/3)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PUZHAVAKATH NARAYANAN, SHANKARANARAYANAN</cp:lastModifiedBy>
  <cp:revision>201</cp:revision>
  <dcterms:created xsi:type="dcterms:W3CDTF">2017-02-27T16:23:08Z</dcterms:created>
  <dcterms:modified xsi:type="dcterms:W3CDTF">2017-08-29T18:16:20Z</dcterms:modified>
</cp:coreProperties>
</file>