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70" r:id="rId2"/>
    <p:sldId id="269" r:id="rId3"/>
    <p:sldId id="271" r:id="rId4"/>
    <p:sldId id="272" r:id="rId5"/>
    <p:sldId id="273" r:id="rId6"/>
    <p:sldId id="274" r:id="rId7"/>
    <p:sldId id="275" r:id="rId8"/>
    <p:sldId id="27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72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58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5467E-A0D4-438E-9F5D-2FAD82711A62}" type="datetimeFigureOut">
              <a:rPr lang="en-US" smtClean="0"/>
              <a:t>27-Sep-17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9AD6A-86FA-44C7-A83B-5C11498B0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007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052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052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9713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3491541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4118531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68941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07534" y="325439"/>
            <a:ext cx="10176933" cy="87153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07534" y="1628776"/>
            <a:ext cx="10176933" cy="4194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3237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237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projects/OPENLABS" TargetMode="External"/><Relationship Id="rId2" Type="http://schemas.openxmlformats.org/officeDocument/2006/relationships/hyperlink" Target="https://wiki.onap.org/pages/viewpage.action?pageId=15992234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port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mailto:stephen.gooch@windriver.com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0" y="4454126"/>
            <a:ext cx="12189051" cy="121907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Intel HF2 ONAP Community POD 01</a:t>
            </a:r>
            <a:br>
              <a:rPr lang="en-US" sz="3600" dirty="0" smtClean="0"/>
            </a:br>
            <a:r>
              <a:rPr lang="en-US" sz="3600" dirty="0" smtClean="0"/>
              <a:t>(AKA: POD-25)</a:t>
            </a:r>
            <a:endParaRPr sz="3600" dirty="0"/>
          </a:p>
        </p:txBody>
      </p:sp>
      <p:grpSp>
        <p:nvGrpSpPr>
          <p:cNvPr id="8" name="Group 7"/>
          <p:cNvGrpSpPr/>
          <p:nvPr/>
        </p:nvGrpSpPr>
        <p:grpSpPr>
          <a:xfrm>
            <a:off x="5649707" y="20028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056967" y="6002106"/>
            <a:ext cx="105947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Gooch </a:t>
            </a:r>
            <a:r>
              <a:rPr lang="en-US" dirty="0">
                <a:solidFill>
                  <a:schemeClr val="bg1"/>
                </a:solidFill>
              </a:rPr>
              <a:t>Stephen, </a:t>
            </a:r>
            <a:r>
              <a:rPr lang="en-US" altLang="zh-CN" dirty="0" err="1">
                <a:solidFill>
                  <a:schemeClr val="bg1"/>
                </a:solidFill>
              </a:rPr>
              <a:t>Windriver</a:t>
            </a:r>
            <a:r>
              <a:rPr lang="en-US" altLang="zh-CN" dirty="0">
                <a:solidFill>
                  <a:schemeClr val="bg1"/>
                </a:solidFill>
              </a:rPr>
              <a:t>, </a:t>
            </a:r>
            <a:r>
              <a:rPr lang="en-US" altLang="zh-CN" dirty="0" smtClean="0">
                <a:solidFill>
                  <a:schemeClr val="bg1"/>
                </a:solidFill>
              </a:rPr>
              <a:t>stephen.gooch@windriver.com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25731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534" y="60199"/>
            <a:ext cx="10176933" cy="871537"/>
          </a:xfrm>
        </p:spPr>
        <p:txBody>
          <a:bodyPr/>
          <a:lstStyle/>
          <a:p>
            <a:pPr algn="ctr"/>
            <a:r>
              <a:rPr lang="en-US" dirty="0" smtClean="0"/>
              <a:t>ONAP Developer POD Overview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060" y="1628775"/>
            <a:ext cx="6437880" cy="419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7869" y="1409991"/>
            <a:ext cx="3221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Located in Hillsboro Oregon USA</a:t>
            </a:r>
          </a:p>
          <a:p>
            <a:r>
              <a:rPr lang="en-US" dirty="0" smtClean="0"/>
              <a:t>Intel Hawthorn Farm 2 (HF2)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985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ONAP Developer POD -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Integration</a:t>
            </a:r>
            <a:r>
              <a:rPr lang="en-US" dirty="0" smtClean="0"/>
              <a:t> – every has visibility.</a:t>
            </a:r>
          </a:p>
          <a:p>
            <a:r>
              <a:rPr lang="en-US" dirty="0" smtClean="0"/>
              <a:t>Individual Projects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271273"/>
              </p:ext>
            </p:extLst>
          </p:nvPr>
        </p:nvGraphicFramePr>
        <p:xfrm>
          <a:off x="587108" y="3148759"/>
          <a:ext cx="10546235" cy="24942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09247"/>
                <a:gridCol w="2109247"/>
                <a:gridCol w="2109247"/>
                <a:gridCol w="2109247"/>
                <a:gridCol w="210924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 &amp; 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AAF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CC-SDK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DCAE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DMaaP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External-API-Framework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Holmes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Logging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Microservices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Modeling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PFPP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PPPP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SDN-C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VFC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VNF-SDK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SDC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PAF-PAL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vCPE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Integration-SB-00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Integration-SB-01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Integration-SB-02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Integration-SB-03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0082" y="970240"/>
            <a:ext cx="1708258" cy="2638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8343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ONAP Developers Lab – Request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name </a:t>
            </a:r>
            <a:r>
              <a:rPr lang="en-US" dirty="0"/>
              <a:t>and email to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wiki.onap.org/pages/viewpage.action?pageId=15992234</a:t>
            </a:r>
            <a:endParaRPr lang="en-US" dirty="0" smtClean="0"/>
          </a:p>
          <a:p>
            <a:pPr lvl="1"/>
            <a:r>
              <a:rPr lang="en-US" dirty="0" smtClean="0"/>
              <a:t>Associate with existing project or create a new project</a:t>
            </a:r>
          </a:p>
          <a:p>
            <a:r>
              <a:rPr lang="en-US" dirty="0"/>
              <a:t>Open </a:t>
            </a:r>
            <a:r>
              <a:rPr lang="en-US" dirty="0" smtClean="0"/>
              <a:t>JIRA: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jira.onap.org/projects/OPENLABS</a:t>
            </a:r>
            <a:endParaRPr lang="en-US" dirty="0" smtClean="0"/>
          </a:p>
          <a:p>
            <a:pPr lvl="1"/>
            <a:r>
              <a:rPr lang="en-US" dirty="0" smtClean="0"/>
              <a:t>Component MULTI_GEOLAB</a:t>
            </a:r>
          </a:p>
          <a:p>
            <a:pPr lvl="1"/>
            <a:r>
              <a:rPr lang="en-US" dirty="0" smtClean="0"/>
              <a:t>Assign to Stephen Gooch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793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ONAP Developers Lab – Using the VPN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From the JIRA, a form letter is sent with an encrypted zip file.</a:t>
            </a:r>
          </a:p>
          <a:p>
            <a:pPr lvl="1"/>
            <a:r>
              <a:rPr lang="en-US" dirty="0" smtClean="0"/>
              <a:t>There are two files in this zip</a:t>
            </a:r>
          </a:p>
          <a:p>
            <a:pPr lvl="2"/>
            <a:r>
              <a:rPr lang="en-US" dirty="0" smtClean="0"/>
              <a:t>login.txt (your username and password)</a:t>
            </a:r>
          </a:p>
          <a:p>
            <a:pPr lvl="2"/>
            <a:r>
              <a:rPr lang="en-US" dirty="0"/>
              <a:t>p</a:t>
            </a:r>
            <a:r>
              <a:rPr lang="en-US" dirty="0" smtClean="0"/>
              <a:t>od-onap-01.ovnp (Open VPN CA same for all)</a:t>
            </a:r>
          </a:p>
          <a:p>
            <a:pPr lvl="2"/>
            <a:endParaRPr lang="en-US" dirty="0"/>
          </a:p>
          <a:p>
            <a:r>
              <a:rPr lang="en-US" dirty="0" smtClean="0"/>
              <a:t>Edit pod-onap-01.ovpn to include login information</a:t>
            </a:r>
          </a:p>
          <a:p>
            <a:pPr lvl="1"/>
            <a:r>
              <a:rPr lang="en-US" dirty="0" smtClean="0"/>
              <a:t>Linux/Mac</a:t>
            </a:r>
          </a:p>
          <a:p>
            <a:pPr lvl="2"/>
            <a:r>
              <a:rPr lang="en-US" dirty="0" err="1"/>
              <a:t>a</a:t>
            </a:r>
            <a:r>
              <a:rPr lang="en-US" dirty="0" err="1" smtClean="0"/>
              <a:t>uth</a:t>
            </a:r>
            <a:r>
              <a:rPr lang="en-US" dirty="0" smtClean="0"/>
              <a:t>-user-pass login.txt</a:t>
            </a:r>
            <a:endParaRPr lang="en-US" dirty="0"/>
          </a:p>
          <a:p>
            <a:pPr lvl="1"/>
            <a:r>
              <a:rPr lang="en-US" dirty="0" smtClean="0"/>
              <a:t>Windows</a:t>
            </a:r>
          </a:p>
          <a:p>
            <a:pPr lvl="2"/>
            <a:r>
              <a:rPr lang="en-US" dirty="0" err="1"/>
              <a:t>auth</a:t>
            </a:r>
            <a:r>
              <a:rPr lang="en-US" dirty="0"/>
              <a:t>-user-pass </a:t>
            </a:r>
            <a:r>
              <a:rPr lang="en-US" dirty="0" smtClean="0"/>
              <a:t>“C</a:t>
            </a:r>
            <a:r>
              <a:rPr lang="en-US" dirty="0"/>
              <a:t>:\\Program Files\\</a:t>
            </a:r>
            <a:r>
              <a:rPr lang="en-US" dirty="0" err="1"/>
              <a:t>OpenVPN</a:t>
            </a:r>
            <a:r>
              <a:rPr lang="en-US" dirty="0"/>
              <a:t>\\</a:t>
            </a:r>
            <a:r>
              <a:rPr lang="en-US" dirty="0" err="1"/>
              <a:t>config</a:t>
            </a:r>
            <a:r>
              <a:rPr lang="en-US" dirty="0"/>
              <a:t>\\</a:t>
            </a:r>
            <a:r>
              <a:rPr lang="en-US" dirty="0" smtClean="0"/>
              <a:t>login.txt”</a:t>
            </a:r>
          </a:p>
          <a:p>
            <a:pPr lvl="1"/>
            <a:r>
              <a:rPr lang="en-US" dirty="0" smtClean="0"/>
              <a:t>You many need to add “http-proxy </a:t>
            </a:r>
            <a:r>
              <a:rPr lang="en-US" dirty="0" smtClean="0">
                <a:hlinkClick r:id="rId2" action="ppaction://hlinkfile"/>
              </a:rPr>
              <a:t>url:port</a:t>
            </a:r>
            <a:r>
              <a:rPr lang="en-US" dirty="0" smtClean="0"/>
              <a:t>” or “socks-proxy </a:t>
            </a:r>
            <a:r>
              <a:rPr lang="en-US" dirty="0" smtClean="0">
                <a:hlinkClick r:id="rId2" action="ppaction://hlinkfile"/>
              </a:rPr>
              <a:t>url:port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Discuss with your IT reprehensive.  </a:t>
            </a:r>
          </a:p>
          <a:p>
            <a:r>
              <a:rPr lang="en-US" dirty="0" smtClean="0"/>
              <a:t>Execute</a:t>
            </a:r>
          </a:p>
          <a:p>
            <a:pPr lvl="1"/>
            <a:r>
              <a:rPr lang="en-US" dirty="0" smtClean="0"/>
              <a:t>Linux</a:t>
            </a:r>
          </a:p>
          <a:p>
            <a:pPr lvl="2"/>
            <a:r>
              <a:rPr lang="en-US" dirty="0" smtClean="0"/>
              <a:t>$ </a:t>
            </a:r>
            <a:r>
              <a:rPr lang="en-US" dirty="0" err="1" smtClean="0"/>
              <a:t>sudo</a:t>
            </a:r>
            <a:r>
              <a:rPr lang="en-US" dirty="0" smtClean="0"/>
              <a:t> </a:t>
            </a:r>
            <a:r>
              <a:rPr lang="en-US" dirty="0" err="1" smtClean="0"/>
              <a:t>openvpn</a:t>
            </a:r>
            <a:r>
              <a:rPr lang="en-US" dirty="0" smtClean="0"/>
              <a:t> –</a:t>
            </a:r>
            <a:r>
              <a:rPr lang="en-US" dirty="0" err="1" smtClean="0"/>
              <a:t>config</a:t>
            </a:r>
            <a:r>
              <a:rPr lang="en-US" dirty="0" smtClean="0"/>
              <a:t> pod-onap-01.ovpn</a:t>
            </a:r>
          </a:p>
          <a:p>
            <a:pPr lvl="1"/>
            <a:r>
              <a:rPr lang="en-US" dirty="0" smtClean="0"/>
              <a:t>Windows</a:t>
            </a:r>
          </a:p>
          <a:p>
            <a:pPr lvl="2"/>
            <a:r>
              <a:rPr lang="en-US" dirty="0" smtClean="0"/>
              <a:t>Install the Open VPN client, import pod-onap-01.ovpn and select connect</a:t>
            </a:r>
            <a:endParaRPr lang="en-US" dirty="0"/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40214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ONAP Developers Lab – Using remote CLI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After connecting the VM.  You can use a local Linux machine or the supplied </a:t>
            </a:r>
            <a:r>
              <a:rPr lang="en-US" dirty="0" err="1" smtClean="0"/>
              <a:t>jumpstation</a:t>
            </a:r>
            <a:r>
              <a:rPr lang="en-US" dirty="0" smtClean="0"/>
              <a:t> for OpenStack CLI access.</a:t>
            </a:r>
          </a:p>
          <a:p>
            <a:r>
              <a:rPr lang="en-US" dirty="0" smtClean="0"/>
              <a:t>Download OpenStack RC File from UI:</a:t>
            </a:r>
          </a:p>
          <a:p>
            <a:pPr marL="457200" lvl="1" indent="0">
              <a:buNone/>
            </a:pPr>
            <a:r>
              <a:rPr lang="en-US" sz="1800" dirty="0" smtClean="0"/>
              <a:t>Project -&gt; Compute -&gt; Access &amp; Security -&gt; API Access</a:t>
            </a:r>
          </a:p>
          <a:p>
            <a:r>
              <a:rPr lang="en-US" dirty="0" smtClean="0"/>
              <a:t>Upload file to </a:t>
            </a:r>
            <a:r>
              <a:rPr lang="en-US" dirty="0" err="1" smtClean="0"/>
              <a:t>jumpsation</a:t>
            </a:r>
            <a:r>
              <a:rPr lang="en-US" dirty="0" smtClean="0"/>
              <a:t> </a:t>
            </a:r>
            <a:r>
              <a:rPr lang="en-US" sz="2000" dirty="0" smtClean="0"/>
              <a:t>(or local machine)</a:t>
            </a:r>
          </a:p>
          <a:p>
            <a:pPr lvl="1"/>
            <a:r>
              <a:rPr lang="en-US" sz="1600" dirty="0" smtClean="0"/>
              <a:t>If running on local machine, ask </a:t>
            </a:r>
            <a:r>
              <a:rPr lang="en-US" sz="1600" dirty="0" smtClean="0">
                <a:hlinkClick r:id="rId2"/>
              </a:rPr>
              <a:t>stephen.gooch@windriver.com</a:t>
            </a:r>
            <a:endParaRPr lang="en-US" sz="1600" dirty="0"/>
          </a:p>
          <a:p>
            <a:pPr marL="457200" lvl="1" indent="0">
              <a:buNone/>
            </a:pPr>
            <a:r>
              <a:rPr lang="en-US" sz="1600" dirty="0" smtClean="0"/>
              <a:t>for remote CLI SDK.</a:t>
            </a:r>
          </a:p>
          <a:p>
            <a:r>
              <a:rPr lang="en-US" dirty="0" smtClean="0"/>
              <a:t>Source and run OpenStack commands</a:t>
            </a:r>
          </a:p>
          <a:p>
            <a:pPr marL="457200" lvl="1" indent="0">
              <a:buNone/>
            </a:pPr>
            <a:r>
              <a:rPr lang="en-US" sz="13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user@pod-onap-01-vjhost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:~$ source ./Integration-openrc.sh</a:t>
            </a:r>
          </a:p>
          <a:p>
            <a:pPr marL="457200" lvl="1" indent="0">
              <a:buNone/>
            </a:pP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Please enter a path for your CA certificate </a:t>
            </a:r>
            <a:r>
              <a:rPr lang="en-US" sz="13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pem</a:t>
            </a: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 file, #or press enter if you are not using HTTPS</a:t>
            </a:r>
          </a:p>
          <a:p>
            <a:pPr marL="457200" lvl="1" indent="0">
              <a:buNone/>
            </a:pP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Please enter your OpenStack Password for project Integration as user </a:t>
            </a:r>
            <a:r>
              <a:rPr lang="en-US" sz="13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username:</a:t>
            </a:r>
          </a:p>
          <a:p>
            <a:pPr marL="457200" lvl="1" indent="0">
              <a:buNone/>
            </a:pPr>
            <a:r>
              <a:rPr lang="en-US" sz="1300" dirty="0">
                <a:latin typeface="Courier New" panose="02070309020205020404" pitchFamily="49" charset="0"/>
                <a:cs typeface="Courier New" panose="02070309020205020404" pitchFamily="49" charset="0"/>
              </a:rPr>
              <a:t>user@pod-onap-01-vjhost</a:t>
            </a:r>
            <a:r>
              <a:rPr lang="en-US" sz="13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:~$ </a:t>
            </a:r>
            <a:r>
              <a:rPr lang="en-US" sz="13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openstack</a:t>
            </a:r>
            <a:r>
              <a:rPr lang="en-US" sz="13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usage list</a:t>
            </a:r>
          </a:p>
          <a:p>
            <a:pPr marL="457200" lvl="1" indent="0">
              <a:buNone/>
            </a:pPr>
            <a:endParaRPr lang="en-US" sz="2600" dirty="0">
              <a:latin typeface="+mn-lt"/>
              <a:cs typeface="Courier New" panose="02070309020205020404" pitchFamily="49" charset="0"/>
            </a:endParaRPr>
          </a:p>
          <a:p>
            <a:r>
              <a:rPr lang="en-US" sz="2600" dirty="0" err="1" smtClean="0">
                <a:latin typeface="+mn-lt"/>
                <a:cs typeface="Courier New" panose="02070309020205020404" pitchFamily="49" charset="0"/>
              </a:rPr>
              <a:t>Jumpstation</a:t>
            </a:r>
            <a:r>
              <a:rPr lang="en-US" sz="2600" dirty="0" smtClean="0">
                <a:latin typeface="+mn-lt"/>
                <a:cs typeface="Courier New" panose="02070309020205020404" pitchFamily="49" charset="0"/>
              </a:rPr>
              <a:t> IP   10.12.25.44</a:t>
            </a:r>
            <a:endParaRPr lang="en-US" sz="2600" dirty="0">
              <a:latin typeface="+mn-lt"/>
              <a:cs typeface="Courier New" panose="02070309020205020404" pitchFamily="49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248" y="2501449"/>
            <a:ext cx="4098186" cy="1781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10267805" y="3245771"/>
            <a:ext cx="963261" cy="265246"/>
          </a:xfrm>
          <a:prstGeom prst="ellipse">
            <a:avLst/>
          </a:prstGeom>
          <a:solidFill>
            <a:srgbClr val="FF0000">
              <a:alpha val="1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47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Flavors, Live Migration and HA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538" y="1398431"/>
            <a:ext cx="8612028" cy="3747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6519463" y="2903744"/>
            <a:ext cx="2254589" cy="593313"/>
          </a:xfrm>
          <a:prstGeom prst="ellipse">
            <a:avLst/>
          </a:prstGeom>
          <a:solidFill>
            <a:schemeClr val="accent2">
              <a:lumMod val="60000"/>
              <a:lumOff val="40000"/>
              <a:alpha val="2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6583" y="1772958"/>
            <a:ext cx="51862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Under Normal Cloud </a:t>
            </a:r>
            <a:r>
              <a:rPr lang="en-US" dirty="0" smtClean="0"/>
              <a:t>Maintenance:</a:t>
            </a:r>
            <a:endParaRPr lang="en-US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v1 flavors w/volumes are recommended  over m1 flavors using local storage for faster live migrations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m1 flavors over 80G do not support live migration.  They will </a:t>
            </a:r>
            <a:r>
              <a:rPr lang="en-US" dirty="0" smtClean="0"/>
              <a:t>rebuild on </a:t>
            </a:r>
            <a:r>
              <a:rPr lang="en-US" dirty="0" smtClean="0"/>
              <a:t>a host lock/upgrade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Under node failure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VMs using m1 flavors and local storage will restart after host evacuation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VMs using v1 flavors w/volumes will live migration – even with a node power failure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are considering deleting the m1.xlarge and m1.xxlarge flavors.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9409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0" y="4454126"/>
            <a:ext cx="12189051" cy="121907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Intel HF2 ONAP Community POD 01</a:t>
            </a:r>
            <a:br>
              <a:rPr lang="en-US" sz="3600" dirty="0" smtClean="0"/>
            </a:br>
            <a:r>
              <a:rPr lang="en-US" sz="3600" dirty="0" smtClean="0"/>
              <a:t>(AKA: POD-25)</a:t>
            </a:r>
            <a:endParaRPr sz="3600" dirty="0"/>
          </a:p>
        </p:txBody>
      </p:sp>
      <p:grpSp>
        <p:nvGrpSpPr>
          <p:cNvPr id="8" name="Group 7"/>
          <p:cNvGrpSpPr/>
          <p:nvPr/>
        </p:nvGrpSpPr>
        <p:grpSpPr>
          <a:xfrm>
            <a:off x="5649707" y="20028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1056967" y="6002106"/>
            <a:ext cx="105947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Gooch </a:t>
            </a:r>
            <a:r>
              <a:rPr lang="en-US" dirty="0">
                <a:solidFill>
                  <a:schemeClr val="bg1"/>
                </a:solidFill>
              </a:rPr>
              <a:t>Stephen, </a:t>
            </a:r>
            <a:r>
              <a:rPr lang="en-US" altLang="zh-CN" dirty="0" err="1">
                <a:solidFill>
                  <a:schemeClr val="bg1"/>
                </a:solidFill>
              </a:rPr>
              <a:t>Windriver</a:t>
            </a:r>
            <a:r>
              <a:rPr lang="en-US" altLang="zh-CN" dirty="0">
                <a:solidFill>
                  <a:schemeClr val="bg1"/>
                </a:solidFill>
              </a:rPr>
              <a:t>, </a:t>
            </a:r>
            <a:r>
              <a:rPr lang="en-US" altLang="zh-CN" dirty="0" smtClean="0">
                <a:solidFill>
                  <a:schemeClr val="bg1"/>
                </a:solidFill>
              </a:rPr>
              <a:t>stephen.gooch@windriver.com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56301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3381</TotalTime>
  <Words>429</Words>
  <Application>Microsoft Office PowerPoint</Application>
  <PresentationFormat>Custom</PresentationFormat>
  <Paragraphs>85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1_Office Theme</vt:lpstr>
      <vt:lpstr>Intel HF2 ONAP Community POD 01 (AKA: POD-25)</vt:lpstr>
      <vt:lpstr>ONAP Developer POD Overview</vt:lpstr>
      <vt:lpstr>ONAP Developer POD - Projects</vt:lpstr>
      <vt:lpstr>ONAP Developers Lab – Request Access</vt:lpstr>
      <vt:lpstr>ONAP Developers Lab – Using the VPN</vt:lpstr>
      <vt:lpstr>ONAP Developers Lab – Using remote CLI</vt:lpstr>
      <vt:lpstr>Flavors, Live Migration and HA</vt:lpstr>
      <vt:lpstr>Intel HF2 ONAP Community POD 01 (AKA: POD-25)</vt:lpstr>
    </vt:vector>
  </TitlesOfParts>
  <Company>Huawei Technologies Co.,Ltd.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Seshu m</dc:creator>
  <cp:lastModifiedBy>Gooch</cp:lastModifiedBy>
  <cp:revision>180</cp:revision>
  <dcterms:created xsi:type="dcterms:W3CDTF">2017-07-24T06:05:07Z</dcterms:created>
  <dcterms:modified xsi:type="dcterms:W3CDTF">2017-09-27T12:57:55Z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1500894763</vt:lpwstr>
  </property>
  <property fmtid="{D5CDD505-2E9C-101B-9397-08002B2CF9AE}" pid="6" name="_2015_ms_pID_725343">
    <vt:lpwstr>(3)9QIKYBjqUv+XQ5I2rlTnwW9SRpq/+l+iGlZmWMGfpP/Zucu71aANUFZVbQwcH+1jbb2jnI9c
Ng/5I/3ebvjjs/5sCgNcSyr/uLHD3l1Z1sOVYhy5wBDdbpeYXMxvtmY124iT8mlL411Wa9tL
+Im7+NnvAf8S413MdjAr6qA6CnTxRQetyRuqtsLbxBk9LaWWrD3IMzDM5Zx0EexlV4afM/Pf
1oiHypC03GEngV1Pfb</vt:lpwstr>
  </property>
  <property fmtid="{D5CDD505-2E9C-101B-9397-08002B2CF9AE}" pid="7" name="_2015_ms_pID_7253431">
    <vt:lpwstr>rrY9YGYhIkssAwinkwFmemtA+5Xq58XjHiHu71zZkm0erqVRCEQwsK
TeTjK3s5kv1ymWAWL9fvdN9c5O74bEDOUuK0fUAMXucTKyngqdbFaMTnnq5ofJsUz+SM4cy7
qd2ewyuCNwLjxj/LqnfEsr3syHTdrgLi0zi5TP4Whz3tZO9LS2oNgGgPR0G4bPwN4pvAaQ6R
SWiRu7zxgTnkHlyTTc8IDb7pNmgNE5OaJeLB</vt:lpwstr>
  </property>
  <property fmtid="{D5CDD505-2E9C-101B-9397-08002B2CF9AE}" pid="8" name="_2015_ms_pID_7253432">
    <vt:lpwstr>Rw==</vt:lpwstr>
  </property>
</Properties>
</file>