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"/>
  </p:notes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413" autoAdjust="0"/>
    <p:restoredTop sz="77052"/>
  </p:normalViewPr>
  <p:slideViewPr>
    <p:cSldViewPr snapToGrid="0" snapToObjects="1">
      <p:cViewPr varScale="1">
        <p:scale>
          <a:sx n="74" d="100"/>
          <a:sy n="74" d="100"/>
        </p:scale>
        <p:origin x="60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45" Type="http://schemas.microsoft.com/office/2015/10/relationships/revisionInfo" Target="revisionInfo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Active &amp; Available Inventory, External Registry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Active &amp; Available Inventory, External Registry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4700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AAI maintains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 live view of services and resources in the network, providing the state and relationships of the service 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components</a:t>
            </a:r>
          </a:p>
          <a:p>
            <a:pPr marL="285750" indent="-285750">
              <a:buFontTx/>
              <a:buChar char="-"/>
            </a:pP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Maintains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the view of the managed systems services and resources, as well as information of the external systems that ONAP will connect to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real-time views of a managed systems resources, services and relationships with each other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AAI provides a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GUI to provide users the ability to find and inspect inventory data.  This includes a free-text search, inspection of specific entities and their relationships, and aggregated views of data.</a:t>
            </a:r>
          </a:p>
          <a:p>
            <a:pPr marL="285750" indent="-285750">
              <a:buFontTx/>
              <a:buChar char="-"/>
            </a:pPr>
            <a:endParaRPr lang="en-US" sz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Inventory Service 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Interfaces:</a:t>
            </a:r>
          </a:p>
          <a:p>
            <a:pPr marL="742950" lvl="1" indent="-285750">
              <a:buFontTx/>
              <a:buChar char="-"/>
            </a:pP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AAI Resources REST API - Provides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the ability to store, read, update inventory 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information</a:t>
            </a:r>
          </a:p>
          <a:p>
            <a:pPr marL="742950" lvl="1" indent="-285750">
              <a:buFontTx/>
              <a:buChar char="-"/>
            </a:pP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Gizmo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 a </a:t>
            </a:r>
            <a:r>
              <a:rPr lang="en-US" sz="1200">
                <a:solidFill>
                  <a:schemeClr val="tx1">
                    <a:lumMod val="85000"/>
                    <a:lumOff val="15000"/>
                  </a:schemeClr>
                </a:solidFill>
              </a:rPr>
              <a:t>low-level </a:t>
            </a:r>
            <a:r>
              <a:rPr lang="en-US" sz="120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REST CRUD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API that provides targeted and simple access to entities, relationships, and their properties.  Gizmo also provides lightweight collections, and transactional bulk write 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support</a:t>
            </a:r>
          </a:p>
          <a:p>
            <a:pPr marL="285750" indent="-285750">
              <a:buFontTx/>
              <a:buChar char="-"/>
            </a:pP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Complex Query Interface: AAI Traversal REST API – Provides the ability to perform complex traversals of the AAI Graph</a:t>
            </a:r>
          </a:p>
          <a:p>
            <a:pPr marL="285750" indent="-285750">
              <a:buFontTx/>
              <a:buChar char="-"/>
            </a:pP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External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Register interface </a:t>
            </a:r>
          </a:p>
          <a:p>
            <a:pPr marL="742950" lvl="1" indent="-285750">
              <a:buFontTx/>
              <a:buChar char="-"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the ability to provision and read external system information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817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DMaaP</a:t>
            </a:r>
            <a:endParaRPr lang="en-US" sz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SDC</a:t>
            </a:r>
          </a:p>
          <a:p>
            <a:pPr marL="285750" indent="-285750">
              <a:buFontTx/>
              <a:buChar char="-"/>
            </a:pP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Multivim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297231" y="5541363"/>
            <a:ext cx="9523929" cy="7386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Models: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TOSCA Service and Resource Models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14960" y="1537112"/>
            <a:ext cx="189483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/>
              <a:t>Inventory Service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/>
              <a:t>External Register Interface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</p:spTree>
    <p:extLst>
      <p:ext uri="{BB962C8B-B14F-4D97-AF65-F5344CB8AC3E}">
        <p14:creationId xmlns:p14="http://schemas.microsoft.com/office/powerpoint/2010/main" val="280741216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2329</TotalTime>
  <Words>229</Words>
  <Application>Microsoft Office PowerPoint</Application>
  <PresentationFormat>Widescreen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微软雅黑</vt:lpstr>
      <vt:lpstr>.AppleSystemUIFont</vt:lpstr>
      <vt:lpstr>Arial</vt:lpstr>
      <vt:lpstr>Calibri</vt:lpstr>
      <vt:lpstr>Office Theme</vt:lpstr>
      <vt:lpstr>Active &amp; Available Inventory, External Registry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Parviz Yegani</cp:lastModifiedBy>
  <cp:revision>132</cp:revision>
  <dcterms:created xsi:type="dcterms:W3CDTF">2017-02-27T16:23:08Z</dcterms:created>
  <dcterms:modified xsi:type="dcterms:W3CDTF">2018-01-15T09:47:42Z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1516009570</vt:lpwstr>
  </property>
</Properties>
</file>