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72" r:id="rId2"/>
    <p:sldId id="29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96149" autoAdjust="0"/>
  </p:normalViewPr>
  <p:slideViewPr>
    <p:cSldViewPr snapToGrid="0" snapToObjects="1">
      <p:cViewPr varScale="1">
        <p:scale>
          <a:sx n="98" d="100"/>
          <a:sy n="98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nap.readthedocs.io/en/latest/submodules/appc.git/docs/APPC%20User%20Guide/APPC%20User%20Guide.html#interfaces-summary" TargetMode="External"/><Relationship Id="rId2" Type="http://schemas.openxmlformats.org/officeDocument/2006/relationships/hyperlink" Target="http://onap.readthedocs.io/en/latest/submodules/appc.git/docs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APPC (1/2)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96874" y="2861244"/>
            <a:ext cx="97317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APPC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64596" y="1088228"/>
            <a:ext cx="10686104" cy="13725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r>
              <a:rPr lang="en-US" sz="1100" dirty="0">
                <a:solidFill>
                  <a:schemeClr val="tx1"/>
                </a:solidFill>
              </a:rPr>
              <a:t>Application Controller (APPC)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performs the functions to manage the lifecycle of VNFs and their components.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It provides a comprehensive set of controller actions such as Configure, Modify Configuration, Start, Stop, Migrate, Restart, Rebuild, and so on</a:t>
            </a:r>
            <a:r>
              <a:rPr lang="en-US" sz="1100" dirty="0" smtClean="0">
                <a:solidFill>
                  <a:schemeClr val="tx1"/>
                </a:solidFill>
              </a:rPr>
              <a:t>. Consult </a:t>
            </a:r>
            <a:r>
              <a:rPr lang="en-US" sz="1100" dirty="0" err="1" smtClean="0">
                <a:solidFill>
                  <a:schemeClr val="tx1"/>
                </a:solidFill>
              </a:rPr>
              <a:t>readthedocs</a:t>
            </a:r>
            <a:r>
              <a:rPr lang="en-US" sz="1100" dirty="0" smtClean="0">
                <a:solidFill>
                  <a:schemeClr val="tx1"/>
                </a:solidFill>
              </a:rPr>
              <a:t> documentation for the full set of APIs offered/supported.</a:t>
            </a:r>
            <a:endParaRPr lang="en-US" sz="1100" dirty="0">
              <a:solidFill>
                <a:schemeClr val="tx1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It supports a set of standard VNF interfaces (</a:t>
            </a:r>
            <a:r>
              <a:rPr lang="en-US" sz="1100" dirty="0" err="1">
                <a:solidFill>
                  <a:schemeClr val="tx1"/>
                </a:solidFill>
              </a:rPr>
              <a:t>Netconf</a:t>
            </a:r>
            <a:r>
              <a:rPr lang="en-US" sz="1100" dirty="0">
                <a:solidFill>
                  <a:schemeClr val="tx1"/>
                </a:solidFill>
              </a:rPr>
              <a:t>, Chef, </a:t>
            </a:r>
            <a:r>
              <a:rPr lang="en-US" sz="1100" dirty="0" err="1">
                <a:solidFill>
                  <a:schemeClr val="tx1"/>
                </a:solidFill>
              </a:rPr>
              <a:t>Ansible</a:t>
            </a:r>
            <a:r>
              <a:rPr lang="en-US" sz="1100" dirty="0">
                <a:solidFill>
                  <a:schemeClr val="tx1"/>
                </a:solidFill>
              </a:rPr>
              <a:t>.), and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Is designed to be self-service using a model driven architecture that provides a layer of abstraction making APPC completely service, VNF, and site agnostic. </a:t>
            </a:r>
            <a:endParaRPr lang="en-US" sz="900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Information about the APPC architecture and provided APIs can be found in the APPC User Guide and LCM &amp; OAM API Guides on </a:t>
            </a:r>
            <a:r>
              <a:rPr lang="en-US" sz="1100" dirty="0" err="1" smtClean="0">
                <a:solidFill>
                  <a:schemeClr val="tx1"/>
                </a:solidFill>
                <a:hlinkClick r:id="rId2"/>
              </a:rPr>
              <a:t>readthedocs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32595" y="2563293"/>
            <a:ext cx="10686104" cy="3732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(refer to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APPC User Guide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details)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404" y="3014367"/>
            <a:ext cx="9986113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1409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APPC </a:t>
            </a:r>
            <a:r>
              <a:rPr lang="en-US" dirty="0"/>
              <a:t>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128203" y="2883938"/>
            <a:ext cx="914803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APPC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76787" y="1125131"/>
            <a:ext cx="10344374" cy="20460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Interfaces</a:t>
            </a: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76787" y="3424498"/>
            <a:ext cx="10344374" cy="188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TOSCA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Dependency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APP-C also support </a:t>
            </a:r>
            <a:r>
              <a:rPr lang="en-US" sz="1400" dirty="0">
                <a:solidFill>
                  <a:schemeClr val="tx1"/>
                </a:solidFill>
              </a:rPr>
              <a:t>a variety of models, most of which are created by the </a:t>
            </a:r>
            <a:r>
              <a:rPr lang="en-US" sz="1400" dirty="0" smtClean="0">
                <a:solidFill>
                  <a:schemeClr val="tx1"/>
                </a:solidFill>
              </a:rPr>
              <a:t>APPC Configuration Design Tool (CDT).</a:t>
            </a:r>
            <a:r>
              <a:rPr lang="en-US" sz="1400" dirty="0">
                <a:solidFill>
                  <a:schemeClr val="tx1"/>
                </a:solidFill>
              </a:rPr>
              <a:t>   Examples </a:t>
            </a:r>
            <a:r>
              <a:rPr lang="en-US" sz="1400" dirty="0" smtClean="0">
                <a:solidFill>
                  <a:schemeClr val="tx1"/>
                </a:solidFill>
              </a:rPr>
              <a:t>are:</a:t>
            </a:r>
            <a:endParaRPr lang="en-US" sz="14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Reference </a:t>
            </a:r>
            <a:r>
              <a:rPr lang="en-US" sz="1400" dirty="0">
                <a:solidFill>
                  <a:schemeClr val="tx1"/>
                </a:solidFill>
              </a:rPr>
              <a:t>Data Model (</a:t>
            </a:r>
            <a:r>
              <a:rPr lang="en-US" sz="1400" dirty="0" err="1" smtClean="0">
                <a:solidFill>
                  <a:schemeClr val="tx1"/>
                </a:solidFill>
              </a:rPr>
              <a:t>json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VNF </a:t>
            </a:r>
            <a:r>
              <a:rPr lang="en-US" sz="1400" dirty="0">
                <a:solidFill>
                  <a:schemeClr val="tx1"/>
                </a:solidFill>
              </a:rPr>
              <a:t>Capabilities Model (</a:t>
            </a:r>
            <a:r>
              <a:rPr lang="en-US" sz="1400" dirty="0" err="1" smtClean="0">
                <a:solidFill>
                  <a:schemeClr val="tx1"/>
                </a:solidFill>
              </a:rPr>
              <a:t>json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Template </a:t>
            </a:r>
            <a:r>
              <a:rPr lang="en-US" sz="1400" dirty="0">
                <a:solidFill>
                  <a:schemeClr val="tx1"/>
                </a:solidFill>
              </a:rPr>
              <a:t>Model (</a:t>
            </a:r>
            <a:r>
              <a:rPr lang="en-US" sz="1400" dirty="0" err="1">
                <a:solidFill>
                  <a:schemeClr val="tx1"/>
                </a:solidFill>
              </a:rPr>
              <a:t>json</a:t>
            </a:r>
            <a:r>
              <a:rPr lang="en-US" sz="1400" dirty="0">
                <a:solidFill>
                  <a:schemeClr val="tx1"/>
                </a:solidFill>
              </a:rPr>
              <a:t> or </a:t>
            </a:r>
            <a:r>
              <a:rPr lang="en-US" sz="1400" dirty="0" smtClean="0">
                <a:solidFill>
                  <a:schemeClr val="tx1"/>
                </a:solidFill>
              </a:rPr>
              <a:t>xml)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Parameter </a:t>
            </a:r>
            <a:r>
              <a:rPr lang="en-US" sz="1400" dirty="0">
                <a:solidFill>
                  <a:schemeClr val="tx1"/>
                </a:solidFill>
              </a:rPr>
              <a:t>Definition Model (</a:t>
            </a:r>
            <a:r>
              <a:rPr lang="en-US" sz="1400" dirty="0" err="1">
                <a:solidFill>
                  <a:schemeClr val="tx1"/>
                </a:solidFill>
              </a:rPr>
              <a:t>yaml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672" y="1576143"/>
            <a:ext cx="9973920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6090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6098</TotalTime>
  <Words>184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微软雅黑</vt:lpstr>
      <vt:lpstr>.AppleSystemUIFont</vt:lpstr>
      <vt:lpstr>Arial</vt:lpstr>
      <vt:lpstr>Calibri</vt:lpstr>
      <vt:lpstr>Office Theme</vt:lpstr>
      <vt:lpstr>APPC (1/2)</vt:lpstr>
      <vt:lpstr>APPC (2/2)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RM User</cp:lastModifiedBy>
  <cp:revision>153</cp:revision>
  <dcterms:created xsi:type="dcterms:W3CDTF">2017-02-27T16:23:08Z</dcterms:created>
  <dcterms:modified xsi:type="dcterms:W3CDTF">2018-01-10T00:11:59Z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