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87" r:id="rId2"/>
    <p:sldId id="323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413" autoAdjust="0"/>
    <p:restoredTop sz="77052"/>
  </p:normalViewPr>
  <p:slideViewPr>
    <p:cSldViewPr snapToGrid="0" snapToObjects="1">
      <p:cViewPr varScale="1">
        <p:scale>
          <a:sx n="74" d="100"/>
          <a:sy n="74" d="100"/>
        </p:scale>
        <p:origin x="60" y="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pPr/>
              <a:t>2018/1/15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67645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pPr/>
              <a:t>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6500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/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/>
          <a:srcRect/>
          <a:stretch>
            <a:fillRect/>
          </a:stretch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Microservices Bus(1/2)</a:t>
            </a:r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9pPr>
          </a:lstStyle>
          <a:p>
            <a:pPr algn="ctr" defTabSz="913765">
              <a:buClr>
                <a:srgbClr val="CC9900"/>
              </a:buClr>
            </a:pP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Micro </a:t>
            </a:r>
            <a:r>
              <a:rPr lang="en-US" altLang="zh-CN" sz="1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Servies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Bus / Data Movement</a:t>
            </a:r>
          </a:p>
        </p:txBody>
      </p:sp>
      <p:sp>
        <p:nvSpPr>
          <p:cNvPr id="8" name="Rectangle 7"/>
          <p:cNvSpPr/>
          <p:nvPr/>
        </p:nvSpPr>
        <p:spPr>
          <a:xfrm>
            <a:off x="2297430" y="1381125"/>
            <a:ext cx="9523730" cy="344905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Definition: 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Provides a reliable, resilient and scalable communication and governance infrastructure to support ONAP Microservice Architecture(OMSA).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RESTFul API for service registration/discovery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JAVA SDK for service registration and access</a:t>
            </a:r>
          </a:p>
          <a:p>
            <a:pPr marL="285750" indent="-285750">
              <a:buFontTx/>
              <a:buChar char="-"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Provides a transparent service registration proxy with OOM-Kube2MSB</a:t>
            </a:r>
          </a:p>
          <a:p>
            <a:pPr marL="285750" indent="-285750">
              <a:buFontTx/>
              <a:buChar char="-"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Provides a transparent service communication proxy which handles service discovery, load balancing, routing, failure handling, and visibility-Internal API Gateway(Implemented) and Mesh Sidecar(WIP)</a:t>
            </a:r>
          </a:p>
          <a:p>
            <a:pPr marL="285750" indent="-285750">
              <a:buFontTx/>
              <a:buChar char="-"/>
            </a:pP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Provides an External API Gateway to expose ONAP services to the outside </a:t>
            </a: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world</a:t>
            </a:r>
          </a:p>
          <a:p>
            <a:pPr marL="285750" indent="-285750">
              <a:buFontTx/>
              <a:buChar char="-"/>
            </a:pPr>
            <a:r>
              <a:rPr lang="en-US" altLang="zh-CN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Swagger SDK for auto-generate the client SDK in different languages for every micro-services in ONAP. Also it deploys the generated SDK into the nexus.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ea typeface="SimSun" panose="02010600030101010101" pitchFamily="2" charset="-122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14325" y="1499235"/>
            <a:ext cx="2085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Service Registration REST Interface</a:t>
            </a:r>
          </a:p>
          <a:p>
            <a:r>
              <a:rPr lang="en-US" sz="800" dirty="0"/>
              <a:t>Service Discovery RES Interface</a:t>
            </a:r>
          </a:p>
          <a:p>
            <a:r>
              <a:rPr lang="en-US" sz="800" dirty="0"/>
              <a:t>JAVA SDK for Service </a:t>
            </a:r>
            <a:r>
              <a:rPr lang="en-US" sz="800" dirty="0" smtClean="0"/>
              <a:t>Registration/Access</a:t>
            </a:r>
          </a:p>
          <a:p>
            <a:r>
              <a:rPr lang="en-US" sz="800" dirty="0" smtClean="0"/>
              <a:t>Swagger SDK </a:t>
            </a: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ym typeface="+mn-ea"/>
              </a:rPr>
              <a:t>Microservices Bus(2/2)</a:t>
            </a:r>
            <a:endParaRPr lang="en-US" dirty="0"/>
          </a:p>
        </p:txBody>
      </p:sp>
      <p:sp>
        <p:nvSpPr>
          <p:cNvPr id="7" name="圆角矩形 30"/>
          <p:cNvSpPr/>
          <p:nvPr/>
        </p:nvSpPr>
        <p:spPr>
          <a:xfrm>
            <a:off x="314961" y="2475607"/>
            <a:ext cx="161323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SimSun" panose="02010600030101010101" pitchFamily="2" charset="-122"/>
                <a:cs typeface="+mn-cs"/>
              </a:defRPr>
            </a:lvl9pPr>
          </a:lstStyle>
          <a:p>
            <a:pPr algn="ctr" defTabSz="913765">
              <a:buClr>
                <a:srgbClr val="CC9900"/>
              </a:buClr>
            </a:pP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Micro </a:t>
            </a:r>
            <a:r>
              <a:rPr lang="en-US" altLang="zh-CN" sz="1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Servies</a:t>
            </a:r>
            <a:r>
              <a:rPr lang="en-US" altLang="zh-CN" sz="1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Bus / Data Movement</a:t>
            </a:r>
          </a:p>
        </p:txBody>
      </p:sp>
      <p:sp>
        <p:nvSpPr>
          <p:cNvPr id="10" name="Rectangle 9"/>
          <p:cNvSpPr/>
          <p:nvPr/>
        </p:nvSpPr>
        <p:spPr>
          <a:xfrm>
            <a:off x="2297430" y="4549140"/>
            <a:ext cx="9523730" cy="4127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interface Interfaces: (None)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297430" y="5198110"/>
            <a:ext cx="9523730" cy="14954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Consumed Models:</a:t>
            </a: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Swagger for RESTFul APIs definition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dirty="0">
                <a:solidFill>
                  <a:schemeClr val="tx1"/>
                </a:solidFill>
                <a:sym typeface="+mn-ea"/>
              </a:rPr>
              <a:t>Service definition in kubernetes config files for Kube2MSB service registration</a:t>
            </a:r>
            <a:endParaRPr lang="en-US" dirty="0">
              <a:solidFill>
                <a:schemeClr val="tx1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685800" y="216780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555913" y="1949593"/>
            <a:ext cx="259773" cy="218209"/>
          </a:xfrm>
          <a:prstGeom prst="ellipse">
            <a:avLst/>
          </a:prstGeom>
          <a:noFill/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14325" y="1499235"/>
            <a:ext cx="208597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Service Registration REST Interface</a:t>
            </a:r>
          </a:p>
          <a:p>
            <a:r>
              <a:rPr lang="en-US" sz="800" dirty="0"/>
              <a:t>Service Discovery RES Interface</a:t>
            </a:r>
          </a:p>
          <a:p>
            <a:r>
              <a:rPr lang="en-US" sz="800" dirty="0"/>
              <a:t>JAVA SDK for Service </a:t>
            </a:r>
            <a:r>
              <a:rPr lang="en-US" sz="800" dirty="0" smtClean="0"/>
              <a:t>Registration/Access</a:t>
            </a:r>
          </a:p>
          <a:p>
            <a:r>
              <a:rPr lang="en-US" sz="800" dirty="0" smtClean="0"/>
              <a:t>Swagger SDK</a:t>
            </a:r>
            <a:endParaRPr lang="en-US" sz="800" dirty="0"/>
          </a:p>
          <a:p>
            <a:endParaRPr lang="en-US" sz="800" dirty="0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549563" y="3496052"/>
            <a:ext cx="0" cy="314090"/>
          </a:xfrm>
          <a:prstGeom prst="line">
            <a:avLst/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Arc 17"/>
          <p:cNvSpPr/>
          <p:nvPr/>
        </p:nvSpPr>
        <p:spPr>
          <a:xfrm rot="16200000">
            <a:off x="430434" y="3816011"/>
            <a:ext cx="238257" cy="232602"/>
          </a:xfrm>
          <a:prstGeom prst="arc">
            <a:avLst>
              <a:gd name="adj1" fmla="val 16200000"/>
              <a:gd name="adj2" fmla="val 5446038"/>
            </a:avLst>
          </a:prstGeom>
          <a:ln w="15875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4961" y="3998875"/>
            <a:ext cx="64953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Interface N</a:t>
            </a:r>
          </a:p>
        </p:txBody>
      </p:sp>
      <p:sp>
        <p:nvSpPr>
          <p:cNvPr id="4" name="Rectangle 8"/>
          <p:cNvSpPr/>
          <p:nvPr/>
        </p:nvSpPr>
        <p:spPr>
          <a:xfrm>
            <a:off x="2297430" y="1372235"/>
            <a:ext cx="9523730" cy="3038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Provided Interfaces: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Service Registration REST Interface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Provides the RESTFul interface to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  <a:sym typeface="+mn-ea"/>
              </a:rPr>
              <a:t>register ONAP services.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Service Discovery REST Interface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Provides the RESTFul interface to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  <a:sym typeface="+mn-ea"/>
              </a:rPr>
              <a:t>discover ONAP services.</a:t>
            </a:r>
          </a:p>
          <a:p>
            <a:pPr marL="285750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JAVA SDK</a:t>
            </a:r>
            <a:endParaRPr lang="en-US" sz="1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sym typeface="+mn-ea"/>
              </a:rPr>
              <a:t>Provides JAVA SDK to register ONAP services.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Provides JAVA SDK to access ONAP services.</a:t>
            </a:r>
          </a:p>
          <a:p>
            <a:pPr lvl="1" indent="0">
              <a:buFontTx/>
              <a:buNone/>
            </a:pPr>
            <a:r>
              <a:rPr lang="en-US" sz="16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Note: ONAP components don' t need interfaces to leverage the </a:t>
            </a:r>
            <a:r>
              <a:rPr lang="en-US" altLang="zh-CN" sz="1600" dirty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transparent service registration proxy and communication proxy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.</a:t>
            </a:r>
          </a:p>
          <a:p>
            <a:pPr>
              <a:buFontTx/>
              <a:buChar char="-"/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Swagger SDK</a:t>
            </a:r>
          </a:p>
          <a:p>
            <a:pPr lvl="1">
              <a:buFontTx/>
              <a:buChar char="-"/>
            </a:pP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 provides </a:t>
            </a:r>
            <a:r>
              <a:rPr lang="en-US" altLang="zh-CN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Mvn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 plug-in settings for  </a:t>
            </a:r>
            <a:r>
              <a:rPr lang="en-US" altLang="zh-CN" sz="1600" smtClean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(JAVA)client </a:t>
            </a:r>
            <a:r>
              <a:rPr lang="en-US" altLang="zh-CN" sz="1600" dirty="0" err="1" smtClean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sdk</a:t>
            </a:r>
            <a:r>
              <a:rPr lang="en-US" altLang="zh-CN" sz="1600" dirty="0" smtClean="0">
                <a:solidFill>
                  <a:schemeClr val="tx1">
                    <a:lumMod val="85000"/>
                    <a:lumOff val="15000"/>
                  </a:schemeClr>
                </a:solidFill>
                <a:ea typeface="SimSun" panose="02010600030101010101" pitchFamily="2" charset="-122"/>
              </a:rPr>
              <a:t> generation </a:t>
            </a:r>
          </a:p>
          <a:p>
            <a:pPr lvl="1" indent="0">
              <a:buFontTx/>
              <a:buNone/>
            </a:pPr>
            <a:endParaRPr lang="en-US" altLang="zh-CN" dirty="0">
              <a:solidFill>
                <a:schemeClr val="tx1">
                  <a:lumMod val="85000"/>
                  <a:lumOff val="15000"/>
                </a:schemeClr>
              </a:solidFill>
              <a:ea typeface="SimSun" panose="02010600030101010101" pitchFamily="2" charset="-122"/>
            </a:endParaRPr>
          </a:p>
        </p:txBody>
      </p:sp>
    </p:spTree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4</TotalTime>
  <Words>266</Words>
  <Application>Microsoft Office PowerPoint</Application>
  <PresentationFormat>Widescreen</PresentationFormat>
  <Paragraphs>39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Microsoft YaHei</vt:lpstr>
      <vt:lpstr>宋体</vt:lpstr>
      <vt:lpstr>宋体</vt:lpstr>
      <vt:lpstr>.AppleSystemUIFont</vt:lpstr>
      <vt:lpstr>Arial</vt:lpstr>
      <vt:lpstr>Calibri</vt:lpstr>
      <vt:lpstr>Office Theme</vt:lpstr>
      <vt:lpstr>Microservices Bus(1/2)</vt:lpstr>
      <vt:lpstr>Microservices Bus(2/2)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Parviz Yegani</cp:lastModifiedBy>
  <cp:revision>136</cp:revision>
  <dcterms:created xsi:type="dcterms:W3CDTF">2017-02-27T16:23:00Z</dcterms:created>
  <dcterms:modified xsi:type="dcterms:W3CDTF">2018-01-15T09:41:42Z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2052-10.8.0.6308</vt:lpwstr>
  </property>
  <property fmtid="{D5CDD505-2E9C-101B-9397-08002B2CF9AE}" pid="3" name="_2015_ms_pID_725343">
    <vt:lpwstr>(2)/Y4o9h/L78OJ7ywKGclagnzvIZUg/erLiDE+ScJIv/lkxbNhAMiXAwlFrY3e6AnY8IE14HNs
M19NnymQzenzkL416nmkcFfY4BnueufpvRMJ/Yqdvr3Lh9J+k0gfjiASsfRDT933+KtBhqVB
GmGn4Bhw2b+9UxjC97apjVDa2e+kjhZgY87j4Uj3xpFUZkUxWwb81VKCmzSO3U0BQAmnFbdA
4vPWcSTpIbg//Cn7vg</vt:lpwstr>
  </property>
  <property fmtid="{D5CDD505-2E9C-101B-9397-08002B2CF9AE}" pid="4" name="_2015_ms_pID_7253431">
    <vt:lpwstr>/MDgcQFlhZvFs6+0tIbNvcLT0W+CJYkU6Q25WSf2CLF8S5TTfsNzss
eA57hSW9D6C6UxGQ2Oa6lVCxBf+E8R4l+hH9qVcABnMCIf42uB9PEUBAfhjm+Mr43oWyLP1D
pyafAvb8WQF7GCda5E9v2x/fzlwlRYKvwWbEIbPr/hCGfiKsE7VrJeHZsg3RXRZMcsg=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1516009190</vt:lpwstr>
  </property>
</Properties>
</file>