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72" r:id="rId2"/>
    <p:sldId id="29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75" d="100"/>
          <a:sy n="75" d="100"/>
        </p:scale>
        <p:origin x="6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(1/2)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0"/>
            <a:ext cx="9523929" cy="2057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the execution of specified process and automated sequencing of activities, task, rules and policies needed for creation, modification, removal of network application, infrastructure services or resources.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different specializations with specific orchestration scopes.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Specialization scopes include, but are not limited to, network service LCM (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i..e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VNFO specialization), network slice specialization, domain specific specialization.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3581544"/>
            <a:ext cx="9523929" cy="26799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interface to manage the services that orchestration provides.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specific network service LCM interface.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Actuation Request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support of actuation requests towards the services.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67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511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37831409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(2/2)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1467016"/>
            <a:ext cx="9523929" cy="23558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Interface, from: Orchestration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LCM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Optimization Request Interface, from: Optimization Framework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NF Config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Interface, from: Available and Active Inventory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Transport Service Interface, from: SDN Controller.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interface, from: Orchestrator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4169229"/>
            <a:ext cx="9523929" cy="211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Descriptor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Rest to be filled in.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8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4686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20436090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2316</TotalTime>
  <Words>276</Words>
  <Application>Microsoft Office PowerPoint</Application>
  <PresentationFormat>Widescreen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微软雅黑</vt:lpstr>
      <vt:lpstr>.AppleSystemUIFont</vt:lpstr>
      <vt:lpstr>Arial</vt:lpstr>
      <vt:lpstr>Calibri</vt:lpstr>
      <vt:lpstr>Office Theme</vt:lpstr>
      <vt:lpstr>Orchestration (1/2)</vt:lpstr>
      <vt:lpstr>Orchestration (2/2)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130</cp:revision>
  <dcterms:created xsi:type="dcterms:W3CDTF">2017-02-27T16:23:08Z</dcterms:created>
  <dcterms:modified xsi:type="dcterms:W3CDTF">2018-01-19T09:25:22Z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1516341937</vt:lpwstr>
  </property>
</Properties>
</file>