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sldIdLst>
    <p:sldId id="282" r:id="rId2"/>
    <p:sldId id="283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86" autoAdjust="0"/>
    <p:restoredTop sz="77097"/>
  </p:normalViewPr>
  <p:slideViewPr>
    <p:cSldViewPr snapToGrid="0" snapToObjects="1">
      <p:cViewPr varScale="1">
        <p:scale>
          <a:sx n="89" d="100"/>
          <a:sy n="89" d="100"/>
        </p:scale>
        <p:origin x="120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45" Type="http://schemas.microsoft.com/office/2015/10/relationships/revisionInfo" Target="revisionInfo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0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Multi-Cloud </a:t>
            </a:r>
            <a:r>
              <a:rPr lang="en-US" dirty="0" smtClean="0"/>
              <a:t>Adaptation (1/2)</a:t>
            </a:r>
            <a:endParaRPr lang="en-US" dirty="0"/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Multi-Cloud adaptation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2348453" y="1025413"/>
            <a:ext cx="9523929" cy="20140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enable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ONAP to deploy and run on multiple infrastructure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environments, including OpenStack and its different distributions, public and private clouds, and micro services containers, etc.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provide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Cloud Mediation Layer supporting multiple infrastructures and network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backends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so as to effectively prevents vendor lock-in.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decouple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evolution of ONAP platform from the evolution of underlying cloud infrastructure, and minimizes the impact on the deployed ONAP while upgrading the underlying cloud infrastructures independently.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348454" y="3148077"/>
            <a:ext cx="9523929" cy="32527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600" dirty="0">
                <a:solidFill>
                  <a:schemeClr val="tx1"/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altLang="zh-CN" sz="1600" dirty="0" smtClean="0">
                <a:solidFill>
                  <a:schemeClr val="tx1"/>
                </a:solidFill>
              </a:rPr>
              <a:t>Resource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LCM </a:t>
            </a:r>
            <a:r>
              <a:rPr lang="en-US" sz="1600" dirty="0">
                <a:solidFill>
                  <a:schemeClr val="tx1"/>
                </a:solidFill>
              </a:rPr>
              <a:t>interface</a:t>
            </a:r>
          </a:p>
          <a:p>
            <a:pPr marL="742950" lvl="2" indent="-285750">
              <a:buFontTx/>
              <a:buChar char="-"/>
            </a:pPr>
            <a:r>
              <a:rPr lang="en-US" altLang="zh-CN" sz="1600" dirty="0" smtClean="0">
                <a:solidFill>
                  <a:schemeClr val="tx1"/>
                </a:solidFill>
              </a:rPr>
              <a:t>Support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VNF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instantiation/termination</a:t>
            </a:r>
            <a:endParaRPr lang="en-US" altLang="zh-CN" sz="1600" dirty="0">
              <a:solidFill>
                <a:schemeClr val="tx1"/>
              </a:solidFill>
            </a:endParaRPr>
          </a:p>
          <a:p>
            <a:pPr marL="457200" lvl="2"/>
            <a:r>
              <a:rPr lang="zh-CN" altLang="en-US" sz="1600" dirty="0" smtClean="0">
                <a:solidFill>
                  <a:schemeClr val="tx1"/>
                </a:solidFill>
              </a:rPr>
              <a:t>     </a:t>
            </a:r>
            <a:r>
              <a:rPr lang="en-US" sz="1600" dirty="0" smtClean="0">
                <a:solidFill>
                  <a:schemeClr val="tx1"/>
                </a:solidFill>
              </a:rPr>
              <a:t>(</a:t>
            </a:r>
            <a:r>
              <a:rPr lang="en-US" altLang="zh-CN" sz="1600" dirty="0" smtClean="0">
                <a:solidFill>
                  <a:schemeClr val="tx1"/>
                </a:solidFill>
              </a:rPr>
              <a:t>Resource create/delete/update/query</a:t>
            </a:r>
            <a:r>
              <a:rPr lang="en-US" sz="1600" dirty="0" smtClean="0">
                <a:solidFill>
                  <a:schemeClr val="tx1"/>
                </a:solidFill>
              </a:rPr>
              <a:t>) </a:t>
            </a:r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zh-CN" sz="1600" dirty="0">
                <a:solidFill>
                  <a:schemeClr val="tx1"/>
                </a:solidFill>
              </a:rPr>
              <a:t>VIM</a:t>
            </a:r>
            <a:r>
              <a:rPr lang="zh-CN" altLang="en-US" sz="1600" dirty="0">
                <a:solidFill>
                  <a:schemeClr val="tx1"/>
                </a:solidFill>
              </a:rPr>
              <a:t> </a:t>
            </a:r>
            <a:r>
              <a:rPr lang="en-US" altLang="zh-CN" sz="1600" dirty="0">
                <a:solidFill>
                  <a:schemeClr val="tx1"/>
                </a:solidFill>
              </a:rPr>
              <a:t>registry/un-registry </a:t>
            </a:r>
            <a:r>
              <a:rPr lang="en-US" altLang="zh-CN" sz="1600" dirty="0" smtClean="0">
                <a:solidFill>
                  <a:schemeClr val="tx1"/>
                </a:solidFill>
              </a:rPr>
              <a:t>Interface</a:t>
            </a:r>
          </a:p>
          <a:p>
            <a:pPr marL="742950" lvl="1" indent="-285750">
              <a:buFontTx/>
              <a:buChar char="-"/>
            </a:pPr>
            <a:r>
              <a:rPr lang="en-US" altLang="zh-CN" sz="1600" dirty="0" smtClean="0">
                <a:solidFill>
                  <a:schemeClr val="tx1"/>
                </a:solidFill>
              </a:rPr>
              <a:t>Support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registry/un-registry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of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multiple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clouds</a:t>
            </a:r>
            <a:endParaRPr lang="en-US" altLang="zh-CN" sz="1600" dirty="0">
              <a:solidFill>
                <a:schemeClr val="tx1"/>
              </a:solidFill>
            </a:endParaRPr>
          </a:p>
          <a:p>
            <a:pPr lvl="1"/>
            <a:r>
              <a:rPr lang="zh-CN" altLang="en-US" sz="1600" dirty="0">
                <a:solidFill>
                  <a:schemeClr val="tx1"/>
                </a:solidFill>
              </a:rPr>
              <a:t> </a:t>
            </a:r>
            <a:r>
              <a:rPr lang="zh-CN" altLang="en-US" sz="1600" dirty="0" smtClean="0">
                <a:solidFill>
                  <a:schemeClr val="tx1"/>
                </a:solidFill>
              </a:rPr>
              <a:t>     </a:t>
            </a:r>
            <a:r>
              <a:rPr lang="en-US" altLang="zh-CN" sz="1600" dirty="0" smtClean="0">
                <a:solidFill>
                  <a:schemeClr val="tx1"/>
                </a:solidFill>
              </a:rPr>
              <a:t>(VIM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create/delete/update)</a:t>
            </a:r>
          </a:p>
          <a:p>
            <a:pPr marL="285750" indent="-285750">
              <a:buFontTx/>
              <a:buChar char="-"/>
            </a:pPr>
            <a:r>
              <a:rPr lang="en-US" altLang="zh-CN" sz="1600" dirty="0">
                <a:solidFill>
                  <a:schemeClr val="tx1"/>
                </a:solidFill>
              </a:rPr>
              <a:t>VIM</a:t>
            </a:r>
            <a:r>
              <a:rPr lang="zh-CN" altLang="en-US" sz="1600" dirty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FCAPS </a:t>
            </a:r>
            <a:r>
              <a:rPr lang="en-US" altLang="zh-CN" sz="1600" dirty="0">
                <a:solidFill>
                  <a:schemeClr val="tx1"/>
                </a:solidFill>
              </a:rPr>
              <a:t>management Interface</a:t>
            </a:r>
          </a:p>
          <a:p>
            <a:pPr marL="742950" lvl="1" indent="-285750">
              <a:buFontTx/>
              <a:buChar char="-"/>
            </a:pPr>
            <a:r>
              <a:rPr lang="en-US" altLang="zh-CN" sz="1600" dirty="0" smtClean="0">
                <a:solidFill>
                  <a:schemeClr val="tx1"/>
                </a:solidFill>
              </a:rPr>
              <a:t>Support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FCAPS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required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data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collection,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event/alert/metrics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federation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functions</a:t>
            </a:r>
            <a:r>
              <a:rPr lang="zh-CN" altLang="en-US" sz="1600" dirty="0">
                <a:solidFill>
                  <a:schemeClr val="tx1"/>
                </a:solidFill>
              </a:rPr>
              <a:t> </a:t>
            </a:r>
            <a:endParaRPr lang="en-US" altLang="zh-CN" sz="1600" dirty="0" smtClean="0">
              <a:solidFill>
                <a:schemeClr val="tx1"/>
              </a:solidFill>
            </a:endParaRPr>
          </a:p>
          <a:p>
            <a:pPr lvl="1"/>
            <a:r>
              <a:rPr lang="zh-CN" altLang="en-US" sz="1600" dirty="0" smtClean="0">
                <a:solidFill>
                  <a:schemeClr val="tx1"/>
                </a:solidFill>
              </a:rPr>
              <a:t>      </a:t>
            </a:r>
            <a:r>
              <a:rPr lang="en-US" altLang="zh-CN" sz="1600" dirty="0" smtClean="0">
                <a:solidFill>
                  <a:schemeClr val="tx1"/>
                </a:solidFill>
              </a:rPr>
              <a:t>(message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pub/sub)</a:t>
            </a:r>
          </a:p>
          <a:p>
            <a:pPr marL="285750" lvl="1" indent="-285750">
              <a:buFontTx/>
              <a:buChar char="-"/>
            </a:pPr>
            <a:r>
              <a:rPr lang="en-US" altLang="zh-CN" sz="1600" dirty="0" smtClean="0">
                <a:solidFill>
                  <a:schemeClr val="tx1"/>
                </a:solidFill>
              </a:rPr>
              <a:t>VIM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capacity/capability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query</a:t>
            </a:r>
          </a:p>
          <a:p>
            <a:pPr marL="742950" lvl="2" indent="-285750">
              <a:buFontTx/>
              <a:buChar char="-"/>
            </a:pPr>
            <a:r>
              <a:rPr lang="en-US" altLang="zh-CN" sz="1600" dirty="0" smtClean="0">
                <a:solidFill>
                  <a:schemeClr val="tx1"/>
                </a:solidFill>
              </a:rPr>
              <a:t>Support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placement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and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scheduling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purpose</a:t>
            </a:r>
          </a:p>
          <a:p>
            <a:pPr marL="457200" lvl="2"/>
            <a:r>
              <a:rPr lang="zh-CN" altLang="en-US" sz="1600" dirty="0">
                <a:solidFill>
                  <a:schemeClr val="tx1"/>
                </a:solidFill>
              </a:rPr>
              <a:t> </a:t>
            </a:r>
            <a:r>
              <a:rPr lang="zh-CN" altLang="en-US" sz="1600" dirty="0" smtClean="0">
                <a:solidFill>
                  <a:schemeClr val="tx1"/>
                </a:solidFill>
              </a:rPr>
              <a:t>     </a:t>
            </a:r>
            <a:r>
              <a:rPr lang="en-US" altLang="zh-CN" sz="1600" dirty="0" smtClean="0">
                <a:solidFill>
                  <a:schemeClr val="tx1"/>
                </a:solidFill>
              </a:rPr>
              <a:t>(capacity/capability</a:t>
            </a:r>
            <a:r>
              <a:rPr lang="zh-CN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zh-CN" sz="1600" dirty="0" smtClean="0">
                <a:solidFill>
                  <a:schemeClr val="tx1"/>
                </a:solidFill>
              </a:rPr>
              <a:t>query/report)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-1" y="1263241"/>
            <a:ext cx="229723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900" dirty="0"/>
              <a:t>Resource LCM Interface</a:t>
            </a:r>
            <a:endParaRPr lang="en-US" altLang="zh-CN" sz="9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900" dirty="0" smtClean="0"/>
              <a:t>VIM</a:t>
            </a:r>
            <a:r>
              <a:rPr lang="zh-CN" altLang="en-US" sz="900" dirty="0" smtClean="0"/>
              <a:t> </a:t>
            </a:r>
            <a:r>
              <a:rPr lang="en-US" altLang="zh-CN" sz="900" dirty="0" smtClean="0"/>
              <a:t>registry/un-registry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900" dirty="0" smtClean="0"/>
              <a:t>VIM</a:t>
            </a:r>
            <a:r>
              <a:rPr lang="zh-CN" altLang="en-US" sz="900" dirty="0" smtClean="0"/>
              <a:t> </a:t>
            </a:r>
            <a:r>
              <a:rPr lang="en-US" altLang="zh-CN" sz="900" dirty="0" smtClean="0"/>
              <a:t>FCAPS management Interface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US" altLang="zh-CN" sz="900" dirty="0"/>
              <a:t>VIM</a:t>
            </a:r>
            <a:r>
              <a:rPr lang="zh-CN" altLang="en-US" sz="900" dirty="0"/>
              <a:t> </a:t>
            </a:r>
            <a:r>
              <a:rPr lang="en-US" altLang="zh-CN" sz="900" dirty="0"/>
              <a:t>capacity/capability</a:t>
            </a:r>
            <a:r>
              <a:rPr lang="zh-CN" altLang="en-US" sz="900" dirty="0"/>
              <a:t> </a:t>
            </a:r>
            <a:r>
              <a:rPr lang="en-US" altLang="zh-CN" sz="900" dirty="0" smtClean="0"/>
              <a:t>query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zh-CN" sz="9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314960" y="3998875"/>
            <a:ext cx="19822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/>
              <a:t>ONAP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Interface</a:t>
            </a:r>
            <a:endParaRPr lang="en-US" altLang="zh-CN" sz="800" dirty="0"/>
          </a:p>
          <a:p>
            <a:pPr lvl="1"/>
            <a:r>
              <a:rPr lang="en-US" altLang="zh-CN" sz="800" dirty="0" smtClean="0"/>
              <a:t>Inventory </a:t>
            </a:r>
            <a:r>
              <a:rPr lang="en-US" altLang="zh-CN" sz="800" dirty="0"/>
              <a:t>Service Interface</a:t>
            </a:r>
          </a:p>
          <a:p>
            <a:pPr lvl="1"/>
            <a:r>
              <a:rPr lang="en-US" altLang="zh-CN" sz="800" dirty="0" smtClean="0"/>
              <a:t>DMAAP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interface</a:t>
            </a:r>
          </a:p>
          <a:p>
            <a:pPr lvl="1"/>
            <a:r>
              <a:rPr lang="en-US" altLang="zh-CN" sz="800" dirty="0" smtClean="0"/>
              <a:t>Logging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interface</a:t>
            </a:r>
            <a:endParaRPr lang="en-US" altLang="zh-CN" sz="800" dirty="0"/>
          </a:p>
          <a:p>
            <a:r>
              <a:rPr lang="en-US" altLang="zh-CN" sz="800" dirty="0" smtClean="0"/>
              <a:t>The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third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party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Cloud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interface</a:t>
            </a:r>
          </a:p>
          <a:p>
            <a:pPr lvl="1"/>
            <a:r>
              <a:rPr lang="en-US" altLang="zh-CN" sz="800" dirty="0" smtClean="0"/>
              <a:t>OpenStack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Interface</a:t>
            </a:r>
          </a:p>
          <a:p>
            <a:pPr lvl="1"/>
            <a:r>
              <a:rPr lang="en-US" altLang="zh-CN" sz="800" dirty="0" smtClean="0"/>
              <a:t>VMware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VIO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interface</a:t>
            </a:r>
          </a:p>
          <a:p>
            <a:pPr lvl="1"/>
            <a:r>
              <a:rPr lang="en-US" altLang="zh-CN" sz="800" dirty="0" smtClean="0"/>
              <a:t>Wind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River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Titanium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Interface</a:t>
            </a:r>
          </a:p>
        </p:txBody>
      </p:sp>
    </p:spTree>
    <p:extLst>
      <p:ext uri="{BB962C8B-B14F-4D97-AF65-F5344CB8AC3E}">
        <p14:creationId xmlns:p14="http://schemas.microsoft.com/office/powerpoint/2010/main" val="762010126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Multi-Cloud </a:t>
            </a:r>
            <a:r>
              <a:rPr lang="en-US" smtClean="0"/>
              <a:t>Adaptation (2/2)</a:t>
            </a:r>
            <a:endParaRPr lang="en-US" dirty="0"/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Multi-Cloud adaptation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35575" y="1041852"/>
            <a:ext cx="9523929" cy="3118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/>
                </a:solidFill>
              </a:rPr>
              <a:t>Consumed Interfaces:</a:t>
            </a:r>
          </a:p>
          <a:p>
            <a:pPr marL="285750" indent="-285750">
              <a:buFontTx/>
              <a:buChar char="-"/>
            </a:pPr>
            <a:r>
              <a:rPr lang="en-US" altLang="zh-CN" dirty="0" smtClean="0">
                <a:solidFill>
                  <a:schemeClr val="tx1"/>
                </a:solidFill>
              </a:rPr>
              <a:t>ONAP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endParaRPr lang="en-US" altLang="zh-CN" dirty="0">
              <a:solidFill>
                <a:schemeClr val="tx1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altLang="zh-CN" dirty="0" smtClean="0">
                <a:solidFill>
                  <a:schemeClr val="tx1"/>
                </a:solidFill>
              </a:rPr>
              <a:t>Inventory </a:t>
            </a:r>
            <a:r>
              <a:rPr lang="en-US" altLang="zh-CN" dirty="0">
                <a:solidFill>
                  <a:schemeClr val="tx1"/>
                </a:solidFill>
              </a:rPr>
              <a:t>Service </a:t>
            </a:r>
            <a:r>
              <a:rPr lang="en-US" altLang="zh-CN" dirty="0" smtClean="0">
                <a:solidFill>
                  <a:schemeClr val="tx1"/>
                </a:solidFill>
              </a:rPr>
              <a:t>Interface from </a:t>
            </a:r>
            <a:r>
              <a:rPr lang="en-US" altLang="zh-CN" dirty="0">
                <a:solidFill>
                  <a:schemeClr val="tx1"/>
                </a:solidFill>
              </a:rPr>
              <a:t>Available and Active </a:t>
            </a:r>
            <a:r>
              <a:rPr lang="en-US" altLang="zh-CN" dirty="0" smtClean="0">
                <a:solidFill>
                  <a:schemeClr val="tx1"/>
                </a:solidFill>
              </a:rPr>
              <a:t>Inventory</a:t>
            </a:r>
          </a:p>
          <a:p>
            <a:pPr marL="742950" lvl="1" indent="-285750">
              <a:buFontTx/>
              <a:buChar char="-"/>
            </a:pPr>
            <a:r>
              <a:rPr lang="en-US" altLang="zh-CN" dirty="0" smtClean="0">
                <a:solidFill>
                  <a:schemeClr val="tx1"/>
                </a:solidFill>
              </a:rPr>
              <a:t>Message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pub/sub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interface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from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DMAAP</a:t>
            </a:r>
          </a:p>
          <a:p>
            <a:pPr marL="742950" lvl="1" indent="-285750">
              <a:buFontTx/>
              <a:buChar char="-"/>
            </a:pPr>
            <a:r>
              <a:rPr lang="en-US" altLang="zh-CN" dirty="0" smtClean="0">
                <a:solidFill>
                  <a:schemeClr val="tx1"/>
                </a:solidFill>
              </a:rPr>
              <a:t>Logging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interface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from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Logging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project</a:t>
            </a:r>
            <a:endParaRPr lang="en-US" altLang="zh-CN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zh-CN" dirty="0" smtClean="0">
                <a:solidFill>
                  <a:schemeClr val="tx1"/>
                </a:solidFill>
              </a:rPr>
              <a:t>The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third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party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Cloud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API</a:t>
            </a:r>
          </a:p>
          <a:p>
            <a:pPr marL="742950" lvl="2" indent="-285750">
              <a:buFontTx/>
              <a:buChar char="-"/>
            </a:pPr>
            <a:r>
              <a:rPr lang="en-US" altLang="zh-CN" dirty="0">
                <a:solidFill>
                  <a:schemeClr val="tx1"/>
                </a:solidFill>
              </a:rPr>
              <a:t>OpenStack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Interface</a:t>
            </a:r>
            <a:endParaRPr lang="en-US" altLang="zh-CN" dirty="0">
              <a:solidFill>
                <a:schemeClr val="tx1"/>
              </a:solidFill>
            </a:endParaRPr>
          </a:p>
          <a:p>
            <a:pPr marL="1200150" lvl="3" indent="-285750">
              <a:buFontTx/>
              <a:buChar char="-"/>
            </a:pPr>
            <a:r>
              <a:rPr lang="en-US" altLang="zh-CN" dirty="0" err="1" smtClean="0">
                <a:solidFill>
                  <a:schemeClr val="tx1"/>
                </a:solidFill>
              </a:rPr>
              <a:t>Ocata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marL="1200150" lvl="3" indent="-285750">
              <a:buFontTx/>
              <a:buChar char="-"/>
            </a:pPr>
            <a:r>
              <a:rPr lang="en-US" altLang="zh-CN" dirty="0" err="1" smtClean="0">
                <a:solidFill>
                  <a:schemeClr val="tx1"/>
                </a:solidFill>
              </a:rPr>
              <a:t>Mitaka</a:t>
            </a:r>
            <a:endParaRPr lang="en-US" altLang="zh-CN" dirty="0">
              <a:solidFill>
                <a:schemeClr val="tx1"/>
              </a:solidFill>
            </a:endParaRPr>
          </a:p>
          <a:p>
            <a:pPr marL="742950" lvl="2" indent="-285750">
              <a:buFontTx/>
              <a:buChar char="-"/>
            </a:pPr>
            <a:r>
              <a:rPr lang="en-US" altLang="zh-CN" dirty="0">
                <a:solidFill>
                  <a:schemeClr val="tx1"/>
                </a:solidFill>
              </a:rPr>
              <a:t>VMware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VIO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interface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(</a:t>
            </a:r>
            <a:r>
              <a:rPr lang="en-US" altLang="zh-CN" dirty="0" err="1" smtClean="0">
                <a:solidFill>
                  <a:schemeClr val="tx1"/>
                </a:solidFill>
              </a:rPr>
              <a:t>Ocata</a:t>
            </a:r>
            <a:r>
              <a:rPr lang="en-US" altLang="zh-CN" dirty="0" smtClean="0">
                <a:solidFill>
                  <a:schemeClr val="tx1"/>
                </a:solidFill>
              </a:rPr>
              <a:t>)</a:t>
            </a:r>
            <a:endParaRPr lang="en-US" altLang="zh-CN" dirty="0">
              <a:solidFill>
                <a:schemeClr val="tx1"/>
              </a:solidFill>
            </a:endParaRPr>
          </a:p>
          <a:p>
            <a:pPr marL="742950" lvl="2" indent="-285750">
              <a:buFontTx/>
              <a:buChar char="-"/>
            </a:pPr>
            <a:r>
              <a:rPr lang="en-US" altLang="zh-CN" dirty="0">
                <a:solidFill>
                  <a:schemeClr val="tx1"/>
                </a:solidFill>
              </a:rPr>
              <a:t>Wind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River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Titanium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Interface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(</a:t>
            </a:r>
            <a:r>
              <a:rPr lang="en-US" altLang="zh-CN" dirty="0" err="1" smtClean="0">
                <a:solidFill>
                  <a:schemeClr val="tx1"/>
                </a:solidFill>
              </a:rPr>
              <a:t>Mitaka</a:t>
            </a:r>
            <a:r>
              <a:rPr lang="en-US" altLang="zh-CN" dirty="0" smtClean="0">
                <a:solidFill>
                  <a:schemeClr val="tx1"/>
                </a:solidFill>
              </a:rPr>
              <a:t>)</a:t>
            </a:r>
            <a:endParaRPr lang="en-US" altLang="zh-CN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348454" y="4275786"/>
            <a:ext cx="9523929" cy="17772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Existing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VES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data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format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Underworking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Hierarchical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Infrastructure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Resource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Information 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Model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FCAPS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Data Model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4960" y="3998875"/>
            <a:ext cx="19822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/>
              <a:t>ONAP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Interface</a:t>
            </a:r>
            <a:endParaRPr lang="en-US" altLang="zh-CN" sz="800" dirty="0"/>
          </a:p>
          <a:p>
            <a:pPr lvl="1"/>
            <a:r>
              <a:rPr lang="en-US" altLang="zh-CN" sz="800" dirty="0" smtClean="0"/>
              <a:t>Inventory </a:t>
            </a:r>
            <a:r>
              <a:rPr lang="en-US" altLang="zh-CN" sz="800" dirty="0"/>
              <a:t>Service Interface</a:t>
            </a:r>
          </a:p>
          <a:p>
            <a:pPr lvl="1"/>
            <a:r>
              <a:rPr lang="en-US" altLang="zh-CN" sz="800" dirty="0" smtClean="0"/>
              <a:t>DMAAP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interface</a:t>
            </a:r>
          </a:p>
          <a:p>
            <a:pPr lvl="1"/>
            <a:r>
              <a:rPr lang="en-US" altLang="zh-CN" sz="800" dirty="0" smtClean="0"/>
              <a:t>Logging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interface</a:t>
            </a:r>
            <a:endParaRPr lang="en-US" altLang="zh-CN" sz="800" dirty="0"/>
          </a:p>
          <a:p>
            <a:r>
              <a:rPr lang="en-US" altLang="zh-CN" sz="800" dirty="0" smtClean="0"/>
              <a:t>The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third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party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Cloud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interface</a:t>
            </a:r>
          </a:p>
          <a:p>
            <a:pPr lvl="1"/>
            <a:r>
              <a:rPr lang="en-US" altLang="zh-CN" sz="800" dirty="0" smtClean="0"/>
              <a:t>OpenStack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Interface</a:t>
            </a:r>
          </a:p>
          <a:p>
            <a:pPr lvl="1"/>
            <a:r>
              <a:rPr lang="en-US" altLang="zh-CN" sz="800" dirty="0" smtClean="0"/>
              <a:t>VMware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VIO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interface</a:t>
            </a:r>
          </a:p>
          <a:p>
            <a:pPr lvl="1"/>
            <a:r>
              <a:rPr lang="en-US" altLang="zh-CN" sz="800" dirty="0" smtClean="0"/>
              <a:t>Wind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River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Titanium</a:t>
            </a:r>
            <a:r>
              <a:rPr lang="zh-CN" altLang="en-US" sz="800" dirty="0" smtClean="0"/>
              <a:t> </a:t>
            </a:r>
            <a:r>
              <a:rPr lang="en-US" altLang="zh-CN" sz="800" dirty="0" smtClean="0"/>
              <a:t>Interface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-1" y="1263241"/>
            <a:ext cx="229723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900" dirty="0"/>
              <a:t>Resource LCM Interface</a:t>
            </a:r>
            <a:endParaRPr lang="en-US" altLang="zh-CN" sz="9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900" dirty="0" smtClean="0"/>
              <a:t>VIM</a:t>
            </a:r>
            <a:r>
              <a:rPr lang="zh-CN" altLang="en-US" sz="900" dirty="0" smtClean="0"/>
              <a:t> </a:t>
            </a:r>
            <a:r>
              <a:rPr lang="en-US" altLang="zh-CN" sz="900" dirty="0" smtClean="0"/>
              <a:t>registry/un-registry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900" dirty="0" smtClean="0"/>
              <a:t>VIM</a:t>
            </a:r>
            <a:r>
              <a:rPr lang="zh-CN" altLang="en-US" sz="900" dirty="0" smtClean="0"/>
              <a:t> </a:t>
            </a:r>
            <a:r>
              <a:rPr lang="en-US" altLang="zh-CN" sz="900" dirty="0" smtClean="0"/>
              <a:t>FCAPS management Interface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US" altLang="zh-CN" sz="900" dirty="0"/>
              <a:t>VIM</a:t>
            </a:r>
            <a:r>
              <a:rPr lang="zh-CN" altLang="en-US" sz="900" dirty="0"/>
              <a:t> </a:t>
            </a:r>
            <a:r>
              <a:rPr lang="en-US" altLang="zh-CN" sz="900" dirty="0"/>
              <a:t>capacity/capability</a:t>
            </a:r>
            <a:r>
              <a:rPr lang="zh-CN" altLang="en-US" sz="900" dirty="0"/>
              <a:t> </a:t>
            </a:r>
            <a:r>
              <a:rPr lang="en-US" altLang="zh-CN" sz="900" smtClean="0"/>
              <a:t>query</a:t>
            </a:r>
            <a:endParaRPr lang="en-US" altLang="zh-CN" sz="9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zh-CN" sz="900" dirty="0" smtClean="0"/>
          </a:p>
        </p:txBody>
      </p:sp>
    </p:spTree>
    <p:extLst>
      <p:ext uri="{BB962C8B-B14F-4D97-AF65-F5344CB8AC3E}">
        <p14:creationId xmlns:p14="http://schemas.microsoft.com/office/powerpoint/2010/main" val="1598237535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2653</TotalTime>
  <Words>288</Words>
  <Application>Microsoft Office PowerPoint</Application>
  <PresentationFormat>Widescreen</PresentationFormat>
  <Paragraphs>65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微软雅黑</vt:lpstr>
      <vt:lpstr>.AppleSystemUIFont</vt:lpstr>
      <vt:lpstr>Arial</vt:lpstr>
      <vt:lpstr>Calibri</vt:lpstr>
      <vt:lpstr>DengXian</vt:lpstr>
      <vt:lpstr>Office Theme</vt:lpstr>
      <vt:lpstr>Multi-Cloud Adaptation (1/2)</vt:lpstr>
      <vt:lpstr>Multi-Cloud Adaptation (2/2)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Parviz Yegani</cp:lastModifiedBy>
  <cp:revision>176</cp:revision>
  <dcterms:created xsi:type="dcterms:W3CDTF">2017-02-27T16:23:08Z</dcterms:created>
  <dcterms:modified xsi:type="dcterms:W3CDTF">2018-01-23T20:22:53Z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1516738342</vt:lpwstr>
  </property>
</Properties>
</file>