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sldIdLst>
    <p:sldId id="282" r:id="rId2"/>
    <p:sldId id="292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13" autoAdjust="0"/>
    <p:restoredTop sz="77052"/>
  </p:normalViewPr>
  <p:slideViewPr>
    <p:cSldViewPr snapToGrid="0" snapToObjects="1">
      <p:cViewPr varScale="1">
        <p:scale>
          <a:sx n="92" d="100"/>
          <a:sy n="92" d="100"/>
        </p:scale>
        <p:origin x="5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482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Operations Manager (OOM)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4501831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ONAP Operations Manager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32439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/>
                </a:solidFill>
              </a:rPr>
              <a:t>Definition: OOM is the life cycle manager of the ONAP platform (i.e. SDC, SO, SDNC, etc.). </a:t>
            </a:r>
            <a:r>
              <a:rPr lang="en-US" dirty="0">
                <a:solidFill>
                  <a:schemeClr val="tx1"/>
                </a:solidFill>
              </a:rPr>
              <a:t>OOM uses the Kubernetes container management system and Consul to provide the following functionality:</a:t>
            </a:r>
          </a:p>
          <a:p>
            <a:pPr lvl="1"/>
            <a:r>
              <a:rPr lang="en-US" b="1" dirty="0">
                <a:solidFill>
                  <a:schemeClr val="tx1"/>
                </a:solidFill>
              </a:rPr>
              <a:t>Deployment</a:t>
            </a:r>
            <a:r>
              <a:rPr lang="en-US" dirty="0">
                <a:solidFill>
                  <a:schemeClr val="tx1"/>
                </a:solidFill>
              </a:rPr>
              <a:t> - with built-in component dependency management (including multiple clusters, federated deployments across sites, and anti-affinity rules)</a:t>
            </a:r>
          </a:p>
          <a:p>
            <a:pPr lvl="1"/>
            <a:r>
              <a:rPr lang="en-US" b="1" dirty="0">
                <a:solidFill>
                  <a:schemeClr val="tx1"/>
                </a:solidFill>
              </a:rPr>
              <a:t>Configuration - </a:t>
            </a:r>
            <a:r>
              <a:rPr lang="en-US" dirty="0">
                <a:solidFill>
                  <a:schemeClr val="tx1"/>
                </a:solidFill>
              </a:rPr>
              <a:t>unified configuration across all ONAP components</a:t>
            </a:r>
          </a:p>
          <a:p>
            <a:pPr lvl="1"/>
            <a:r>
              <a:rPr lang="en-US" b="1" dirty="0">
                <a:solidFill>
                  <a:schemeClr val="tx1"/>
                </a:solidFill>
              </a:rPr>
              <a:t>Monitoring</a:t>
            </a:r>
            <a:r>
              <a:rPr lang="en-US" dirty="0">
                <a:solidFill>
                  <a:schemeClr val="tx1"/>
                </a:solidFill>
              </a:rPr>
              <a:t> - real-time health monitoring feeding to a Consul GUI and Kubernetes</a:t>
            </a:r>
          </a:p>
          <a:p>
            <a:pPr lvl="1"/>
            <a:r>
              <a:rPr lang="en-US" b="1" dirty="0">
                <a:solidFill>
                  <a:schemeClr val="tx1"/>
                </a:solidFill>
              </a:rPr>
              <a:t>Restart</a:t>
            </a:r>
            <a:r>
              <a:rPr lang="en-US" dirty="0">
                <a:solidFill>
                  <a:schemeClr val="tx1"/>
                </a:solidFill>
              </a:rPr>
              <a:t> - failed ONAP components are restarted automatically</a:t>
            </a:r>
          </a:p>
          <a:p>
            <a:pPr lvl="1"/>
            <a:r>
              <a:rPr lang="en-US" b="1" dirty="0">
                <a:solidFill>
                  <a:schemeClr val="tx1"/>
                </a:solidFill>
              </a:rPr>
              <a:t>Clustering and Scaling</a:t>
            </a:r>
            <a:r>
              <a:rPr lang="en-US" dirty="0">
                <a:solidFill>
                  <a:schemeClr val="tx1"/>
                </a:solidFill>
              </a:rPr>
              <a:t> - cluster ONAP services to enable seamless scaling </a:t>
            </a:r>
          </a:p>
          <a:p>
            <a:pPr lvl="1"/>
            <a:r>
              <a:rPr lang="en-US" b="1" dirty="0">
                <a:solidFill>
                  <a:schemeClr val="tx1"/>
                </a:solidFill>
              </a:rPr>
              <a:t>Upgrade</a:t>
            </a:r>
            <a:r>
              <a:rPr lang="en-US" dirty="0">
                <a:solidFill>
                  <a:schemeClr val="tx1"/>
                </a:solidFill>
              </a:rPr>
              <a:t> - change-out containers or configuration with little or no service impact</a:t>
            </a:r>
          </a:p>
          <a:p>
            <a:pPr lvl="1"/>
            <a:r>
              <a:rPr lang="en-US" b="1" dirty="0">
                <a:solidFill>
                  <a:schemeClr val="tx1"/>
                </a:solidFill>
              </a:rPr>
              <a:t>Deletion</a:t>
            </a:r>
            <a:r>
              <a:rPr lang="en-US" dirty="0">
                <a:solidFill>
                  <a:schemeClr val="tx1"/>
                </a:solidFill>
              </a:rPr>
              <a:t> - cleanup individual containers or entire deployments</a:t>
            </a:r>
          </a:p>
          <a:p>
            <a:r>
              <a:rPr lang="en-US" dirty="0">
                <a:solidFill>
                  <a:schemeClr val="tx1"/>
                </a:solidFill>
              </a:rPr>
              <a:t>OOM supports a wide variety of cloud infrastructures to suit your individual requirements.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97232" y="4727864"/>
            <a:ext cx="9523929" cy="4279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 Consul GUI for health monitoring, Kubernetes CLI for platform management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5237017"/>
            <a:ext cx="9523929" cy="4591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 None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Models: ONAP Deployment Specifications, ONAP Component Configuration Artifacts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4194026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3975817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3829731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5522276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5842235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6025099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467" y="1381991"/>
            <a:ext cx="2088725" cy="210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349633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388523234"/>
              </p:ext>
            </p:extLst>
          </p:nvPr>
        </p:nvGraphicFramePr>
        <p:xfrm>
          <a:off x="226106" y="1301750"/>
          <a:ext cx="11737294" cy="2477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:a16="http://schemas.microsoft.com/office/drawing/2014/main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:a16="http://schemas.microsoft.com/office/drawing/2014/main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&lt; interface name &gt;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16129" y="1755898"/>
            <a:ext cx="212487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/>
              <a:t>N/A</a:t>
            </a:r>
          </a:p>
        </p:txBody>
      </p:sp>
    </p:spTree>
    <p:extLst>
      <p:ext uri="{BB962C8B-B14F-4D97-AF65-F5344CB8AC3E}">
        <p14:creationId xmlns:p14="http://schemas.microsoft.com/office/powerpoint/2010/main" val="2727142554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2365</TotalTime>
  <Words>137</Words>
  <Application>Microsoft Office PowerPoint</Application>
  <PresentationFormat>Widescreen</PresentationFormat>
  <Paragraphs>27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微软雅黑</vt:lpstr>
      <vt:lpstr>.AppleSystemUIFont</vt:lpstr>
      <vt:lpstr>Arial</vt:lpstr>
      <vt:lpstr>Calibri</vt:lpstr>
      <vt:lpstr>Office Theme</vt:lpstr>
      <vt:lpstr>ONAP Operations Manager (OOM)</vt:lpstr>
      <vt:lpstr>Interface Definitions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Roger Maitland</cp:lastModifiedBy>
  <cp:revision>136</cp:revision>
  <dcterms:created xsi:type="dcterms:W3CDTF">2017-02-27T16:23:08Z</dcterms:created>
  <dcterms:modified xsi:type="dcterms:W3CDTF">2018-01-23T11:50:28Z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1516690153</vt:lpwstr>
  </property>
</Properties>
</file>