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2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30F09-F112-4E0D-83C2-94CC7CE5FCC5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7BB4E-170A-4292-A2EB-483351964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2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4907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12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1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12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8640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48190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9516926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39226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41599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3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3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1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7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1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5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6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6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D3C12-57E6-40A8-9C35-A3249B0711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E596-28A6-4082-98C2-97FE5536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4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</a:t>
            </a: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</a:t>
            </a:r>
            <a:r>
              <a:rPr lang="en-US" sz="1400" b="1" dirty="0">
                <a:solidFill>
                  <a:prstClr val="black"/>
                </a:solidFill>
                <a:sym typeface="Calibri"/>
              </a:rPr>
              <a:t>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</a:t>
            </a: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</a:t>
            </a:r>
            <a:r>
              <a:rPr lang="en-US" sz="1100" dirty="0">
                <a:solidFill>
                  <a:prstClr val="black"/>
                </a:solidFill>
              </a:rPr>
              <a:t>Orchestration layer </a:t>
            </a:r>
            <a:r>
              <a:rPr lang="en-US" sz="1100" dirty="0">
                <a:solidFill>
                  <a:prstClr val="black"/>
                </a:solidFill>
              </a:rPr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  <a:endParaRPr lang="en-US" altLang="zh-CN" sz="1400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357327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Widescreen</PresentationFormat>
  <Paragraphs>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微软雅黑</vt:lpstr>
      <vt:lpstr>MS PGothic</vt:lpstr>
      <vt:lpstr>宋体</vt:lpstr>
      <vt:lpstr>.AppleSystemUIFont</vt:lpstr>
      <vt:lpstr>Arial</vt:lpstr>
      <vt:lpstr>Calibri</vt:lpstr>
      <vt:lpstr>Calibri Light</vt:lpstr>
      <vt:lpstr>DengXian</vt:lpstr>
      <vt:lpstr>Times New Roman</vt:lpstr>
      <vt:lpstr>Office Theme</vt:lpstr>
      <vt:lpstr>1_Office Theme</vt:lpstr>
      <vt:lpstr>ONAP Target Architecture for R2 and Beyond (High-Level Functional View)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Target Architecture for R2 and Beyond (High-Level Functional View)</dc:title>
  <dc:creator>NG, JOHN</dc:creator>
  <cp:lastModifiedBy>NG, JOHN</cp:lastModifiedBy>
  <cp:revision>1</cp:revision>
  <dcterms:created xsi:type="dcterms:W3CDTF">2017-12-18T15:58:16Z</dcterms:created>
  <dcterms:modified xsi:type="dcterms:W3CDTF">2017-12-18T15:59:02Z</dcterms:modified>
</cp:coreProperties>
</file>