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slideLayouts/slideLayout15.xml" ContentType="application/vnd.openxmlformats-officedocument.presentationml.slideLayout+xml"/>
  <Override PartName="/ppt/theme/theme3.xml" ContentType="application/vnd.openxmlformats-officedocument.theme+xml"/>
  <Override PartName="/ppt/slideLayouts/slideLayout16.xml" ContentType="application/vnd.openxmlformats-officedocument.presentationml.slideLayout+xml"/>
  <Override PartName="/ppt/theme/theme4.xml" ContentType="application/vnd.openxmlformats-officedocument.theme+xml"/>
  <Override PartName="/ppt/slideLayouts/slideLayout17.xml" ContentType="application/vnd.openxmlformats-officedocument.presentationml.slideLayout+xml"/>
  <Override PartName="/ppt/theme/theme5.xml" ContentType="application/vnd.openxmlformats-officedocument.theme+xml"/>
  <Override PartName="/ppt/slideLayouts/slideLayout18.xml" ContentType="application/vnd.openxmlformats-officedocument.presentationml.slideLayout+xml"/>
  <Override PartName="/ppt/theme/theme6.xml" ContentType="application/vnd.openxmlformats-officedocument.them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7.xml" ContentType="application/vnd.openxmlformats-officedocument.theme+xml"/>
  <Override PartName="/ppt/slideLayouts/slideLayout28.xml" ContentType="application/vnd.openxmlformats-officedocument.presentationml.slideLayout+xml"/>
  <Override PartName="/ppt/theme/theme8.xml" ContentType="application/vnd.openxmlformats-officedocument.theme+xml"/>
  <Override PartName="/ppt/theme/theme9.xml" ContentType="application/vnd.openxmlformats-officedocument.theme+xml"/>
  <Override PartName="/ppt/theme/theme10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 autoCompressPictures="0">
  <p:sldMasterIdLst>
    <p:sldMasterId id="2147483648" r:id="rId1"/>
    <p:sldMasterId id="2147483798" r:id="rId2"/>
    <p:sldMasterId id="2147483826" r:id="rId3"/>
    <p:sldMasterId id="2147483812" r:id="rId4"/>
    <p:sldMasterId id="2147483824" r:id="rId5"/>
    <p:sldMasterId id="2147483829" r:id="rId6"/>
    <p:sldMasterId id="2147483831" r:id="rId7"/>
    <p:sldMasterId id="2147483841" r:id="rId8"/>
  </p:sldMasterIdLst>
  <p:notesMasterIdLst>
    <p:notesMasterId r:id="rId12"/>
  </p:notesMasterIdLst>
  <p:handoutMasterIdLst>
    <p:handoutMasterId r:id="rId13"/>
  </p:handoutMasterIdLst>
  <p:sldIdLst>
    <p:sldId id="455" r:id="rId9"/>
    <p:sldId id="446" r:id="rId10"/>
    <p:sldId id="449" r:id="rId11"/>
  </p:sldIdLst>
  <p:sldSz cx="9144000" cy="5143500" type="screen16x9"/>
  <p:notesSz cx="6797675" cy="9926638"/>
  <p:defaultTextStyle>
    <a:defPPr>
      <a:defRPr lang="en-GB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ヒラギノ角ゴ Pro W3"/>
        <a:cs typeface="ヒラギノ角ゴ Pro W3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ヒラギノ角ゴ Pro W3"/>
        <a:cs typeface="ヒラギノ角ゴ Pro W3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ヒラギノ角ゴ Pro W3"/>
        <a:cs typeface="ヒラギノ角ゴ Pro W3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ヒラギノ角ゴ Pro W3"/>
        <a:cs typeface="ヒラギノ角ゴ Pro W3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ヒラギノ角ゴ Pro W3"/>
        <a:cs typeface="ヒラギノ角ゴ Pro W3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ヒラギノ角ゴ Pro W3"/>
        <a:cs typeface="ヒラギノ角ゴ Pro W3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ヒラギノ角ゴ Pro W3"/>
        <a:cs typeface="ヒラギノ角ゴ Pro W3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ヒラギノ角ゴ Pro W3"/>
        <a:cs typeface="ヒラギノ角ゴ Pro W3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ヒラギノ角ゴ Pro W3"/>
        <a:cs typeface="ヒラギノ角ゴ Pro W3"/>
      </a:defRPr>
    </a:lvl9pPr>
  </p:defaultTextStyle>
  <p:extLst>
    <p:ext uri="{EFAFB233-063F-42B5-8137-9DF3F51BA10A}">
      <p15:sldGuideLst xmlns:p15="http://schemas.microsoft.com/office/powerpoint/2012/main">
        <p15:guide id="2" pos="2880">
          <p15:clr>
            <a:srgbClr val="A4A3A4"/>
          </p15:clr>
        </p15:guide>
        <p15:guide id="3" orient="horz" pos="1643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96" userDrawn="1">
          <p15:clr>
            <a:srgbClr val="A4A3A4"/>
          </p15:clr>
        </p15:guide>
        <p15:guide id="2" pos="2180" userDrawn="1">
          <p15:clr>
            <a:srgbClr val="A4A3A4"/>
          </p15:clr>
        </p15:guide>
        <p15:guide id="3" orient="horz" pos="3150" userDrawn="1">
          <p15:clr>
            <a:srgbClr val="A4A3A4"/>
          </p15:clr>
        </p15:guide>
        <p15:guide id="4" pos="2165" userDrawn="1">
          <p15:clr>
            <a:srgbClr val="A4A3A4"/>
          </p15:clr>
        </p15:guide>
        <p15:guide id="5" orient="horz" pos="2875" userDrawn="1">
          <p15:clr>
            <a:srgbClr val="A4A3A4"/>
          </p15:clr>
        </p15:guide>
        <p15:guide id="6" orient="horz" pos="3127" userDrawn="1">
          <p15:clr>
            <a:srgbClr val="A4A3A4"/>
          </p15:clr>
        </p15:guide>
        <p15:guide id="7" pos="2156" userDrawn="1">
          <p15:clr>
            <a:srgbClr val="A4A3A4"/>
          </p15:clr>
        </p15:guide>
        <p15:guide id="8" pos="2142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1135"/>
    <a:srgbClr val="EDF2F5"/>
    <a:srgbClr val="98A2AE"/>
    <a:srgbClr val="4D5766"/>
    <a:srgbClr val="BEC8D2"/>
    <a:srgbClr val="FFFFFF"/>
    <a:srgbClr val="273142"/>
    <a:srgbClr val="FF9910"/>
    <a:srgbClr val="000000"/>
    <a:srgbClr val="12419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3570" autoAdjust="0"/>
    <p:restoredTop sz="86412" autoAdjust="0"/>
  </p:normalViewPr>
  <p:slideViewPr>
    <p:cSldViewPr snapToGrid="0">
      <p:cViewPr>
        <p:scale>
          <a:sx n="132" d="100"/>
          <a:sy n="132" d="100"/>
        </p:scale>
        <p:origin x="152" y="864"/>
      </p:cViewPr>
      <p:guideLst>
        <p:guide pos="2880"/>
        <p:guide orient="horz" pos="1643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90" d="100"/>
        <a:sy n="90" d="100"/>
      </p:scale>
      <p:origin x="0" y="0"/>
    </p:cViewPr>
  </p:sorterViewPr>
  <p:notesViewPr>
    <p:cSldViewPr snapToGrid="0">
      <p:cViewPr varScale="1">
        <p:scale>
          <a:sx n="82" d="100"/>
          <a:sy n="82" d="100"/>
        </p:scale>
        <p:origin x="3972" y="84"/>
      </p:cViewPr>
      <p:guideLst>
        <p:guide orient="horz" pos="2896"/>
        <p:guide pos="2180"/>
        <p:guide orient="horz" pos="3150"/>
        <p:guide pos="2165"/>
        <p:guide orient="horz" pos="2875"/>
        <p:guide orient="horz" pos="3127"/>
        <p:guide pos="2156"/>
        <p:guide pos="214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3.xml"/><Relationship Id="rId12" Type="http://schemas.openxmlformats.org/officeDocument/2006/relationships/notesMaster" Target="notesMasters/notesMaster1.xml"/><Relationship Id="rId13" Type="http://schemas.openxmlformats.org/officeDocument/2006/relationships/handoutMaster" Target="handoutMasters/handoutMaster1.xml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Master" Target="slideMasters/slideMaster4.xml"/><Relationship Id="rId5" Type="http://schemas.openxmlformats.org/officeDocument/2006/relationships/slideMaster" Target="slideMasters/slideMaster5.xml"/><Relationship Id="rId6" Type="http://schemas.openxmlformats.org/officeDocument/2006/relationships/slideMaster" Target="slideMasters/slideMaster6.xml"/><Relationship Id="rId7" Type="http://schemas.openxmlformats.org/officeDocument/2006/relationships/slideMaster" Target="slideMasters/slideMaster7.xml"/><Relationship Id="rId8" Type="http://schemas.openxmlformats.org/officeDocument/2006/relationships/slideMaster" Target="slideMasters/slideMaster8.xml"/><Relationship Id="rId9" Type="http://schemas.openxmlformats.org/officeDocument/2006/relationships/slide" Target="slides/slide1.xml"/><Relationship Id="rId10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5660" cy="496332"/>
          </a:xfrm>
          <a:prstGeom prst="rect">
            <a:avLst/>
          </a:prstGeom>
        </p:spPr>
        <p:txBody>
          <a:bodyPr vert="horz" lIns="91268" tIns="45635" rIns="91268" bIns="45635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1"/>
            <a:ext cx="2945660" cy="496332"/>
          </a:xfrm>
          <a:prstGeom prst="rect">
            <a:avLst/>
          </a:prstGeom>
        </p:spPr>
        <p:txBody>
          <a:bodyPr vert="horz" lIns="91268" tIns="45635" rIns="91268" bIns="45635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E3A1A956-FBA6-4D44-9717-88B588F88EA2}" type="datetimeFigureOut">
              <a:rPr lang="en-US"/>
              <a:pPr>
                <a:defRPr/>
              </a:pPr>
              <a:t>12/18/17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5"/>
            <a:ext cx="2945660" cy="496332"/>
          </a:xfrm>
          <a:prstGeom prst="rect">
            <a:avLst/>
          </a:prstGeom>
        </p:spPr>
        <p:txBody>
          <a:bodyPr vert="horz" lIns="91268" tIns="45635" rIns="91268" bIns="45635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5"/>
            <a:ext cx="2945660" cy="496332"/>
          </a:xfrm>
          <a:prstGeom prst="rect">
            <a:avLst/>
          </a:prstGeom>
        </p:spPr>
        <p:txBody>
          <a:bodyPr vert="horz" lIns="91268" tIns="45635" rIns="91268" bIns="45635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6EB7DA75-3119-461F-BBD9-15CADFA283A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759862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5660" cy="496332"/>
          </a:xfrm>
          <a:prstGeom prst="rect">
            <a:avLst/>
          </a:prstGeom>
        </p:spPr>
        <p:txBody>
          <a:bodyPr vert="horz" lIns="91268" tIns="45635" rIns="91268" bIns="45635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1"/>
            <a:ext cx="2945660" cy="496332"/>
          </a:xfrm>
          <a:prstGeom prst="rect">
            <a:avLst/>
          </a:prstGeom>
        </p:spPr>
        <p:txBody>
          <a:bodyPr vert="horz" lIns="91268" tIns="45635" rIns="91268" bIns="45635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32CF6B7E-5EE0-4686-A335-20EF82FA6D28}" type="datetimeFigureOut">
              <a:rPr lang="en-US"/>
              <a:pPr>
                <a:defRPr/>
              </a:pPr>
              <a:t>12/18/17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268" tIns="45635" rIns="91268" bIns="45635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4"/>
            <a:ext cx="5438140" cy="4466987"/>
          </a:xfrm>
          <a:prstGeom prst="rect">
            <a:avLst/>
          </a:prstGeom>
        </p:spPr>
        <p:txBody>
          <a:bodyPr vert="horz" wrap="square" lIns="91268" tIns="45635" rIns="91268" bIns="4563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5"/>
            <a:ext cx="2945660" cy="496332"/>
          </a:xfrm>
          <a:prstGeom prst="rect">
            <a:avLst/>
          </a:prstGeom>
        </p:spPr>
        <p:txBody>
          <a:bodyPr vert="horz" lIns="91268" tIns="45635" rIns="91268" bIns="45635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5"/>
            <a:ext cx="2945660" cy="496332"/>
          </a:xfrm>
          <a:prstGeom prst="rect">
            <a:avLst/>
          </a:prstGeom>
        </p:spPr>
        <p:txBody>
          <a:bodyPr vert="horz" lIns="91268" tIns="45635" rIns="91268" bIns="45635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26C2616F-011D-47B3-A2C1-4E16F11993E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799247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ヒラギノ角ゴ Pro W3" charset="0"/>
        <a:cs typeface="ヒラギノ角ゴ Pro W3" charset="0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ヒラギノ角ゴ Pro W3" charset="0"/>
        <a:cs typeface="ヒラギノ角ゴ Pro W3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ヒラギノ角ゴ Pro W3" charset="0"/>
        <a:cs typeface="ヒラギノ角ゴ Pro W3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ヒラギノ角ゴ Pro W3" charset="0"/>
        <a:cs typeface="ヒラギノ角ゴ Pro W3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ヒラギノ角ゴ Pro W3" charset="0"/>
        <a:cs typeface="ヒラギノ角ゴ Pro W3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2.pn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2.png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2.pn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2.pn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2.png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Relationship Id="rId2" Type="http://schemas.openxmlformats.org/officeDocument/2006/relationships/image" Target="../media/image5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kia White 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 hasCustomPrompt="1"/>
          </p:nvPr>
        </p:nvSpPr>
        <p:spPr>
          <a:xfrm>
            <a:off x="417600" y="279249"/>
            <a:ext cx="8308800" cy="309600"/>
          </a:xfrm>
        </p:spPr>
        <p:txBody>
          <a:bodyPr/>
          <a:lstStyle>
            <a:lvl1pPr>
              <a:defRPr sz="2000" b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GB" dirty="0"/>
              <a:t>Click to edit headline</a:t>
            </a:r>
            <a:endParaRPr lang="en-US" dirty="0"/>
          </a:p>
        </p:txBody>
      </p:sp>
      <p:sp>
        <p:nvSpPr>
          <p:cNvPr id="8" name="Footer Placeholder 27"/>
          <p:cNvSpPr>
            <a:spLocks noGrp="1"/>
          </p:cNvSpPr>
          <p:nvPr>
            <p:ph type="ftr" sz="quarter" idx="3"/>
          </p:nvPr>
        </p:nvSpPr>
        <p:spPr>
          <a:xfrm>
            <a:off x="2692800" y="4816800"/>
            <a:ext cx="2581200" cy="1224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l">
              <a:defRPr sz="800">
                <a:solidFill>
                  <a:schemeClr val="tx2"/>
                </a:solidFill>
                <a:latin typeface="+mn-lt"/>
              </a:defRPr>
            </a:lvl1pPr>
          </a:lstStyle>
          <a:p>
            <a:r>
              <a:rPr lang="en-US">
                <a:cs typeface="Arial" panose="020B0604020202020204" pitchFamily="34" charset="0"/>
              </a:rPr>
              <a:t>Confidential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417512" y="590400"/>
            <a:ext cx="8308800" cy="309600"/>
          </a:xfrm>
          <a:prstGeom prst="rect">
            <a:avLst/>
          </a:prstGeom>
        </p:spPr>
        <p:txBody>
          <a:bodyPr lIns="0" tIns="0" rIns="0" bIns="0"/>
          <a:lstStyle>
            <a:lvl1pPr marL="0" marR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 sz="2000">
                <a:solidFill>
                  <a:schemeClr val="bg2"/>
                </a:solidFill>
                <a:latin typeface="+mj-lt"/>
              </a:defRPr>
            </a:lvl1pPr>
          </a:lstStyle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GB" dirty="0"/>
              <a:t>Click to edit secondary headline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Nokia Blue Pla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367200" y="900000"/>
            <a:ext cx="8359200" cy="1980000"/>
          </a:xfrm>
        </p:spPr>
        <p:txBody>
          <a:bodyPr/>
          <a:lstStyle>
            <a:lvl1pPr marL="0" indent="0">
              <a:buNone/>
              <a:defRPr sz="6600">
                <a:solidFill>
                  <a:schemeClr val="bg1"/>
                </a:solidFill>
                <a:latin typeface="Nokia Pure Headline Ultra Light" panose="020B0204020202020204" pitchFamily="34" charset="0"/>
              </a:defRPr>
            </a:lvl1pPr>
          </a:lstStyle>
          <a:p>
            <a:pPr eaLnBrk="1" hangingPunct="1"/>
            <a:r>
              <a:rPr lang="en-US" dirty="0">
                <a:ea typeface="ヒラギノ角ゴ Pro W3"/>
                <a:cs typeface="ヒラギノ角ゴ Pro W3"/>
              </a:rPr>
              <a:t>Main headline in</a:t>
            </a:r>
            <a:br>
              <a:rPr lang="en-US" dirty="0">
                <a:ea typeface="ヒラギノ角ゴ Pro W3"/>
                <a:cs typeface="ヒラギノ角ゴ Pro W3"/>
              </a:rPr>
            </a:br>
            <a:r>
              <a:rPr lang="en-US" dirty="0">
                <a:ea typeface="ヒラギノ角ゴ Pro W3"/>
                <a:cs typeface="ヒラギノ角ゴ Pro W3"/>
              </a:rPr>
              <a:t>lower case here</a:t>
            </a:r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7600" y="280580"/>
            <a:ext cx="1080000" cy="175283"/>
          </a:xfrm>
          <a:prstGeom prst="rect">
            <a:avLst/>
          </a:prstGeom>
        </p:spPr>
      </p:pic>
      <p:sp>
        <p:nvSpPr>
          <p:cNvPr id="7" name="Footer Placeholder 27"/>
          <p:cNvSpPr>
            <a:spLocks noGrp="1"/>
          </p:cNvSpPr>
          <p:nvPr>
            <p:ph type="ftr" sz="quarter" idx="3"/>
          </p:nvPr>
        </p:nvSpPr>
        <p:spPr>
          <a:xfrm>
            <a:off x="2692800" y="4816800"/>
            <a:ext cx="2581200" cy="1224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l"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>
                <a:cs typeface="Arial" panose="020B0604020202020204" pitchFamily="34" charset="0"/>
              </a:rPr>
              <a:t>Confidential</a:t>
            </a:r>
          </a:p>
        </p:txBody>
      </p:sp>
      <p:sp>
        <p:nvSpPr>
          <p:cNvPr id="8" name="Content Placeholder 12"/>
          <p:cNvSpPr>
            <a:spLocks noGrp="1"/>
          </p:cNvSpPr>
          <p:nvPr>
            <p:ph sz="quarter" idx="13" hasCustomPrompt="1"/>
          </p:nvPr>
        </p:nvSpPr>
        <p:spPr>
          <a:xfrm>
            <a:off x="417600" y="3059999"/>
            <a:ext cx="8308800" cy="1576800"/>
          </a:xfrm>
        </p:spPr>
        <p:txBody>
          <a:bodyPr/>
          <a:lstStyle>
            <a:lvl1pPr marL="0" indent="0">
              <a:buNone/>
              <a:defRPr sz="1800"/>
            </a:lvl1pPr>
            <a:lvl2pPr marL="230400" indent="-228600">
              <a:buFont typeface="Arial" panose="020B0604020202020204" pitchFamily="34" charset="0"/>
              <a:buChar char="•"/>
              <a:defRPr sz="1800"/>
            </a:lvl2pPr>
          </a:lstStyle>
          <a:p>
            <a:pPr lvl="0"/>
            <a:r>
              <a:rPr lang="en-US" dirty="0"/>
              <a:t>Supporting headline in sentence case here </a:t>
            </a:r>
          </a:p>
          <a:p>
            <a:pPr lvl="1"/>
            <a:r>
              <a:rPr lang="en-US" dirty="0"/>
              <a:t>Author/Presenter</a:t>
            </a:r>
          </a:p>
          <a:p>
            <a:pPr lvl="1"/>
            <a:r>
              <a:rPr lang="en-US" dirty="0"/>
              <a:t>DD-MM-YYYY</a:t>
            </a:r>
          </a:p>
        </p:txBody>
      </p:sp>
    </p:spTree>
    <p:extLst>
      <p:ext uri="{BB962C8B-B14F-4D97-AF65-F5344CB8AC3E}">
        <p14:creationId xmlns:p14="http://schemas.microsoft.com/office/powerpoint/2010/main" val="34161258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Nokia Whit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5"/>
          </p:nvPr>
        </p:nvSpPr>
        <p:spPr>
          <a:xfrm>
            <a:off x="418118" y="1080000"/>
            <a:ext cx="8308800" cy="3560400"/>
          </a:xfrm>
          <a:prstGeom prst="rect">
            <a:avLst/>
          </a:prstGeom>
        </p:spPr>
        <p:txBody>
          <a:bodyPr lIns="0" tIns="0" rIns="0" bIns="0"/>
          <a:lstStyle>
            <a:lvl1pPr>
              <a:defRPr sz="1600">
                <a:solidFill>
                  <a:schemeClr val="bg1"/>
                </a:solidFill>
              </a:defRPr>
            </a:lvl1pPr>
            <a:lvl2pPr marL="460800">
              <a:defRPr sz="1400"/>
            </a:lvl2pPr>
            <a:lvl3pPr marL="691200" indent="-230400">
              <a:defRPr sz="1200"/>
            </a:lvl3pPr>
            <a:lvl4pPr marL="921600">
              <a:defRPr sz="1000"/>
            </a:lvl4pPr>
            <a:lvl5pPr marL="1152000">
              <a:defRPr sz="800"/>
            </a:lvl5pPr>
          </a:lstStyle>
          <a:p>
            <a:pPr lvl="0"/>
            <a:r>
              <a:rPr lang="en-US" noProof="0" dirty="0"/>
              <a:t>Click to edit Master text styles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  <a:endParaRPr lang="en-GB" noProof="0" dirty="0"/>
          </a:p>
        </p:txBody>
      </p:sp>
      <p:sp>
        <p:nvSpPr>
          <p:cNvPr id="8" name="Title 1"/>
          <p:cNvSpPr>
            <a:spLocks noGrp="1"/>
          </p:cNvSpPr>
          <p:nvPr>
            <p:ph type="title" hasCustomPrompt="1"/>
          </p:nvPr>
        </p:nvSpPr>
        <p:spPr>
          <a:xfrm>
            <a:off x="418120" y="279249"/>
            <a:ext cx="8308800" cy="309600"/>
          </a:xfrm>
        </p:spPr>
        <p:txBody>
          <a:bodyPr/>
          <a:lstStyle>
            <a:lvl1pPr>
              <a:defRPr sz="2000" b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GB" noProof="0" dirty="0"/>
              <a:t>Click to edit headline</a:t>
            </a:r>
          </a:p>
        </p:txBody>
      </p:sp>
      <p:sp>
        <p:nvSpPr>
          <p:cNvPr id="6" name="Footer Placeholder 27"/>
          <p:cNvSpPr>
            <a:spLocks noGrp="1"/>
          </p:cNvSpPr>
          <p:nvPr>
            <p:ph type="ftr" sz="quarter" idx="3"/>
          </p:nvPr>
        </p:nvSpPr>
        <p:spPr>
          <a:xfrm>
            <a:off x="2692800" y="4816800"/>
            <a:ext cx="2581200" cy="1224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l"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GB">
                <a:cs typeface="Arial" panose="020B0604020202020204" pitchFamily="34" charset="0"/>
              </a:rPr>
              <a:t>Confidential</a:t>
            </a: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35200" y="4806000"/>
            <a:ext cx="690379" cy="112048"/>
          </a:xfrm>
          <a:prstGeom prst="rect">
            <a:avLst/>
          </a:prstGeom>
        </p:spPr>
      </p:pic>
      <p:sp>
        <p:nvSpPr>
          <p:cNvPr id="7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417512" y="590400"/>
            <a:ext cx="8308800" cy="309600"/>
          </a:xfrm>
          <a:prstGeom prst="rect">
            <a:avLst/>
          </a:prstGeom>
        </p:spPr>
        <p:txBody>
          <a:bodyPr lIns="0" tIns="0" rIns="0" bIns="0"/>
          <a:lstStyle>
            <a:lvl1pPr marL="0" marR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 sz="2000">
                <a:solidFill>
                  <a:schemeClr val="bg1"/>
                </a:solidFill>
                <a:latin typeface="+mj-lt"/>
              </a:defRPr>
            </a:lvl1pPr>
          </a:lstStyle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GB" dirty="0"/>
              <a:t>Click to edit secondary headline</a:t>
            </a:r>
          </a:p>
        </p:txBody>
      </p:sp>
    </p:spTree>
    <p:extLst>
      <p:ext uri="{BB962C8B-B14F-4D97-AF65-F5344CB8AC3E}">
        <p14:creationId xmlns:p14="http://schemas.microsoft.com/office/powerpoint/2010/main" val="286781237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Nokia Blue Pla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417599" y="280799"/>
            <a:ext cx="8308800" cy="4359600"/>
          </a:xfrm>
        </p:spPr>
        <p:txBody>
          <a:bodyPr/>
          <a:lstStyle>
            <a:lvl1pPr marL="0" indent="0">
              <a:spcAft>
                <a:spcPts val="1200"/>
              </a:spcAft>
              <a:buNone/>
              <a:defRPr sz="4400" baseline="0">
                <a:solidFill>
                  <a:schemeClr val="bg1"/>
                </a:solidFill>
                <a:latin typeface="Nokia Pure Headline Ultra Light" panose="020B0204020202020204" pitchFamily="34" charset="0"/>
              </a:defRPr>
            </a:lvl1pPr>
            <a:lvl2pPr>
              <a:defRPr>
                <a:solidFill>
                  <a:schemeClr val="bg1"/>
                </a:solidFill>
                <a:latin typeface="+mn-lt"/>
              </a:defRPr>
            </a:lvl2pPr>
            <a:lvl3pPr>
              <a:defRPr>
                <a:solidFill>
                  <a:schemeClr val="bg1"/>
                </a:solidFill>
                <a:latin typeface="+mn-lt"/>
              </a:defRPr>
            </a:lvl3pPr>
          </a:lstStyle>
          <a:p>
            <a:pPr lvl="0"/>
            <a:r>
              <a:rPr lang="en-US" dirty="0"/>
              <a:t>Click to edit Master text styles</a:t>
            </a: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35200" y="4806000"/>
            <a:ext cx="690379" cy="112048"/>
          </a:xfrm>
          <a:prstGeom prst="rect">
            <a:avLst/>
          </a:prstGeom>
        </p:spPr>
      </p:pic>
      <p:sp>
        <p:nvSpPr>
          <p:cNvPr id="7" name="Footer Placeholder 27"/>
          <p:cNvSpPr>
            <a:spLocks noGrp="1"/>
          </p:cNvSpPr>
          <p:nvPr>
            <p:ph type="ftr" sz="quarter" idx="3"/>
          </p:nvPr>
        </p:nvSpPr>
        <p:spPr>
          <a:xfrm>
            <a:off x="2692800" y="4816800"/>
            <a:ext cx="2581200" cy="1224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l"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>
                <a:cs typeface="Arial" panose="020B0604020202020204" pitchFamily="34" charset="0"/>
              </a:rPr>
              <a:t>Confidential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Nokia Blue Pla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35200" y="4806000"/>
            <a:ext cx="690379" cy="112048"/>
          </a:xfrm>
          <a:prstGeom prst="rect">
            <a:avLst/>
          </a:prstGeom>
        </p:spPr>
      </p:pic>
      <p:sp>
        <p:nvSpPr>
          <p:cNvPr id="5" name="Footer Placeholder 27"/>
          <p:cNvSpPr>
            <a:spLocks noGrp="1"/>
          </p:cNvSpPr>
          <p:nvPr>
            <p:ph type="ftr" sz="quarter" idx="3"/>
          </p:nvPr>
        </p:nvSpPr>
        <p:spPr>
          <a:xfrm>
            <a:off x="2692800" y="4816800"/>
            <a:ext cx="2581200" cy="1224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l"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>
                <a:cs typeface="Arial" panose="020B0604020202020204" pitchFamily="34" charset="0"/>
              </a:rPr>
              <a:t>Confidential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okia Blue Separato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7302" y="2430463"/>
            <a:ext cx="1741074" cy="282575"/>
          </a:xfrm>
          <a:prstGeom prst="rect">
            <a:avLst/>
          </a:prstGeom>
        </p:spPr>
      </p:pic>
      <p:sp>
        <p:nvSpPr>
          <p:cNvPr id="6" name="Footer Placeholder 27"/>
          <p:cNvSpPr>
            <a:spLocks noGrp="1"/>
          </p:cNvSpPr>
          <p:nvPr>
            <p:ph type="ftr" sz="quarter" idx="3"/>
          </p:nvPr>
        </p:nvSpPr>
        <p:spPr>
          <a:xfrm>
            <a:off x="2692800" y="4816800"/>
            <a:ext cx="2581200" cy="1224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l"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>
                <a:cs typeface="Arial" panose="020B0604020202020204" pitchFamily="34" charset="0"/>
              </a:rPr>
              <a:t>Confidential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White cover Nokia Blue Blac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367200" y="900000"/>
            <a:ext cx="8308800" cy="1980000"/>
          </a:xfrm>
        </p:spPr>
        <p:txBody>
          <a:bodyPr/>
          <a:lstStyle>
            <a:lvl1pPr marL="0" indent="0">
              <a:buNone/>
              <a:defRPr sz="6600">
                <a:solidFill>
                  <a:schemeClr val="tx2"/>
                </a:solidFill>
                <a:latin typeface="Nokia Pure Headline Ultra Light" panose="020B0204020202020204" pitchFamily="34" charset="0"/>
              </a:defRPr>
            </a:lvl1pPr>
          </a:lstStyle>
          <a:p>
            <a:pPr eaLnBrk="1" hangingPunct="1"/>
            <a:r>
              <a:rPr lang="en-US" dirty="0">
                <a:ea typeface="ヒラギノ角ゴ Pro W3"/>
                <a:cs typeface="ヒラギノ角ゴ Pro W3"/>
              </a:rPr>
              <a:t>Main headline in</a:t>
            </a:r>
            <a:br>
              <a:rPr lang="en-US" dirty="0">
                <a:ea typeface="ヒラギノ角ゴ Pro W3"/>
                <a:cs typeface="ヒラギノ角ゴ Pro W3"/>
              </a:rPr>
            </a:br>
            <a:r>
              <a:rPr lang="en-US" dirty="0">
                <a:ea typeface="ヒラギノ角ゴ Pro W3"/>
                <a:cs typeface="ヒラギノ角ゴ Pro W3"/>
              </a:rPr>
              <a:t>lower case here</a:t>
            </a:r>
          </a:p>
        </p:txBody>
      </p:sp>
      <p:sp>
        <p:nvSpPr>
          <p:cNvPr id="7" name="Footer Placeholder 27"/>
          <p:cNvSpPr>
            <a:spLocks noGrp="1"/>
          </p:cNvSpPr>
          <p:nvPr>
            <p:ph type="ftr" sz="quarter" idx="3"/>
          </p:nvPr>
        </p:nvSpPr>
        <p:spPr>
          <a:xfrm>
            <a:off x="2692800" y="4816800"/>
            <a:ext cx="2581200" cy="1224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l">
              <a:defRPr sz="800">
                <a:solidFill>
                  <a:schemeClr val="tx2"/>
                </a:solidFill>
                <a:latin typeface="+mn-lt"/>
              </a:defRPr>
            </a:lvl1pPr>
          </a:lstStyle>
          <a:p>
            <a:r>
              <a:rPr lang="en-US">
                <a:cs typeface="Arial" panose="020B0604020202020204" pitchFamily="34" charset="0"/>
              </a:rPr>
              <a:t>Confidential</a:t>
            </a:r>
          </a:p>
        </p:txBody>
      </p:sp>
      <p:sp>
        <p:nvSpPr>
          <p:cNvPr id="6" name="Slide Number Placeholder 5"/>
          <p:cNvSpPr txBox="1">
            <a:spLocks/>
          </p:cNvSpPr>
          <p:nvPr userDrawn="1"/>
        </p:nvSpPr>
        <p:spPr>
          <a:xfrm>
            <a:off x="433388" y="4816800"/>
            <a:ext cx="144462" cy="122400"/>
          </a:xfrm>
          <a:prstGeom prst="rect">
            <a:avLst/>
          </a:prstGeom>
        </p:spPr>
        <p:txBody>
          <a:bodyPr lIns="0" tIns="0" rIns="0" bIns="0" anchor="b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71245D3D-131A-47D1-B100-B33219007AD2}" type="slidenum">
              <a:rPr lang="en-GB" sz="800" smtClean="0">
                <a:solidFill>
                  <a:schemeClr val="tx2"/>
                </a:solidFill>
                <a:latin typeface="+mn-lt"/>
                <a:cs typeface="Arial" panose="020B0604020202020204" pitchFamily="34" charset="0"/>
              </a:rPr>
              <a:pPr>
                <a:defRPr/>
              </a:pPr>
              <a:t>‹#›</a:t>
            </a:fld>
            <a:endParaRPr lang="en-GB">
              <a:solidFill>
                <a:schemeClr val="tx2"/>
              </a:solidFill>
              <a:latin typeface="+mn-lt"/>
              <a:cs typeface="Arial" panose="020B0604020202020204" pitchFamily="34" charset="0"/>
            </a:endParaRPr>
          </a:p>
        </p:txBody>
      </p:sp>
      <p:sp>
        <p:nvSpPr>
          <p:cNvPr id="8" name="TextBox 7"/>
          <p:cNvSpPr txBox="1"/>
          <p:nvPr userDrawn="1"/>
        </p:nvSpPr>
        <p:spPr>
          <a:xfrm>
            <a:off x="657000" y="4816800"/>
            <a:ext cx="1800000" cy="122237"/>
          </a:xfrm>
          <a:prstGeom prst="rect">
            <a:avLst/>
          </a:prstGeom>
          <a:noFill/>
        </p:spPr>
        <p:txBody>
          <a:bodyPr wrap="square" lIns="0" tIns="0" rIns="0" bIns="0" anchor="b">
            <a:spAutoFit/>
          </a:bodyPr>
          <a:lstStyle/>
          <a:p>
            <a:r>
              <a:rPr lang="en-GB" sz="800">
                <a:solidFill>
                  <a:schemeClr val="tx2"/>
                </a:solidFill>
                <a:latin typeface="+mn-lt"/>
                <a:cs typeface="Arial" charset="0"/>
              </a:rPr>
              <a:t>© Nokia 2016</a:t>
            </a:r>
          </a:p>
        </p:txBody>
      </p:sp>
      <p:sp>
        <p:nvSpPr>
          <p:cNvPr id="14" name="Content Placeholder 11"/>
          <p:cNvSpPr>
            <a:spLocks noGrp="1"/>
          </p:cNvSpPr>
          <p:nvPr>
            <p:ph sz="quarter" idx="11" hasCustomPrompt="1"/>
          </p:nvPr>
        </p:nvSpPr>
        <p:spPr>
          <a:xfrm>
            <a:off x="417600" y="3060000"/>
            <a:ext cx="8308800" cy="1576800"/>
          </a:xfrm>
        </p:spPr>
        <p:txBody>
          <a:bodyPr/>
          <a:lstStyle>
            <a:lvl1pPr marL="0" indent="0">
              <a:buFontTx/>
              <a:buNone/>
              <a:defRPr sz="1800">
                <a:solidFill>
                  <a:schemeClr val="tx2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 marL="230400" indent="-230400">
              <a:defRPr sz="1800">
                <a:solidFill>
                  <a:schemeClr val="tx2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White internal cover slide – Supporting headline in sentence case here</a:t>
            </a:r>
          </a:p>
          <a:p>
            <a:pPr lvl="2"/>
            <a:r>
              <a:rPr lang="en-US" dirty="0"/>
              <a:t>Author/Presenter</a:t>
            </a:r>
          </a:p>
          <a:p>
            <a:pPr lvl="2"/>
            <a:r>
              <a:rPr lang="en-US" dirty="0"/>
              <a:t>DD-MM-YYYY</a:t>
            </a:r>
          </a:p>
          <a:p>
            <a:pPr lvl="2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109223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ina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ina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4756854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-1 Nokia Blue EXTERNAL Master en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1301530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-1 White - plain with headli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Placeholder 12"/>
          <p:cNvSpPr>
            <a:spLocks noGrp="1"/>
          </p:cNvSpPr>
          <p:nvPr>
            <p:ph type="body" sz="quarter" idx="10" hasCustomPrompt="1"/>
          </p:nvPr>
        </p:nvSpPr>
        <p:spPr>
          <a:xfrm>
            <a:off x="417600" y="590400"/>
            <a:ext cx="8308800" cy="3096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000">
                <a:solidFill>
                  <a:schemeClr val="bg2"/>
                </a:solidFill>
                <a:latin typeface="+mj-lt"/>
              </a:defRPr>
            </a:lvl1pPr>
            <a:lvl2pPr>
              <a:defRPr sz="2000">
                <a:latin typeface="+mj-lt"/>
              </a:defRPr>
            </a:lvl2pPr>
            <a:lvl3pPr>
              <a:defRPr sz="2000">
                <a:latin typeface="+mj-lt"/>
              </a:defRPr>
            </a:lvl3pPr>
            <a:lvl4pPr>
              <a:defRPr sz="2000">
                <a:latin typeface="+mj-lt"/>
              </a:defRPr>
            </a:lvl4pPr>
            <a:lvl5pPr>
              <a:defRPr sz="2000">
                <a:latin typeface="+mj-lt"/>
              </a:defRPr>
            </a:lvl5pPr>
          </a:lstStyle>
          <a:p>
            <a:pPr lvl="0"/>
            <a:r>
              <a:rPr lang="en-US" noProof="0" dirty="0"/>
              <a:t>Click to edit secondary headline</a:t>
            </a:r>
          </a:p>
        </p:txBody>
      </p:sp>
      <p:sp>
        <p:nvSpPr>
          <p:cNvPr id="68" name="Text Placeholder 42"/>
          <p:cNvSpPr>
            <a:spLocks noGrp="1"/>
          </p:cNvSpPr>
          <p:nvPr>
            <p:ph type="body" sz="quarter" idx="11" hasCustomPrompt="1"/>
          </p:nvPr>
        </p:nvSpPr>
        <p:spPr>
          <a:xfrm>
            <a:off x="417600" y="280800"/>
            <a:ext cx="8308800" cy="3096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000" baseline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noProof="0" dirty="0"/>
              <a:t>Click to edit headline</a:t>
            </a:r>
          </a:p>
        </p:txBody>
      </p:sp>
      <p:sp>
        <p:nvSpPr>
          <p:cNvPr id="5" name="Footer Placeholder 27"/>
          <p:cNvSpPr>
            <a:spLocks noGrp="1"/>
          </p:cNvSpPr>
          <p:nvPr>
            <p:ph type="ftr" sz="quarter" idx="3"/>
          </p:nvPr>
        </p:nvSpPr>
        <p:spPr>
          <a:xfrm>
            <a:off x="2304000" y="4816800"/>
            <a:ext cx="4536000" cy="1224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l">
              <a:defRPr sz="800">
                <a:solidFill>
                  <a:schemeClr val="tx2"/>
                </a:solidFill>
                <a:latin typeface="Nokia Pure Text Light" panose="020B0304040602060303" pitchFamily="34" charset="0"/>
                <a:ea typeface="Nokia Pure Text Light" panose="020B0304040602060303" pitchFamily="34" charset="0"/>
                <a:cs typeface="Nokia Pure Text Light" panose="020B0304040602060303" pitchFamily="34" charset="0"/>
              </a:defRPr>
            </a:lvl1pPr>
          </a:lstStyle>
          <a:p>
            <a:r>
              <a:rPr lang="en-US"/>
              <a:t>Confidential</a:t>
            </a:r>
          </a:p>
        </p:txBody>
      </p:sp>
    </p:spTree>
    <p:extLst>
      <p:ext uri="{BB962C8B-B14F-4D97-AF65-F5344CB8AC3E}">
        <p14:creationId xmlns:p14="http://schemas.microsoft.com/office/powerpoint/2010/main" val="8256776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kia Whit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10"/>
          <p:cNvSpPr>
            <a:spLocks noGrp="1"/>
          </p:cNvSpPr>
          <p:nvPr>
            <p:ph type="body" sz="quarter" idx="16"/>
          </p:nvPr>
        </p:nvSpPr>
        <p:spPr>
          <a:xfrm>
            <a:off x="417598" y="1080000"/>
            <a:ext cx="8308800" cy="35604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Aft>
                <a:spcPts val="600"/>
              </a:spcAft>
              <a:buFont typeface="Arial" pitchFamily="34" charset="0"/>
              <a:buNone/>
              <a:defRPr sz="1400" baseline="0">
                <a:solidFill>
                  <a:schemeClr val="tx2"/>
                </a:solidFill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Footer Placeholder 27"/>
          <p:cNvSpPr>
            <a:spLocks noGrp="1"/>
          </p:cNvSpPr>
          <p:nvPr>
            <p:ph type="ftr" sz="quarter" idx="3"/>
          </p:nvPr>
        </p:nvSpPr>
        <p:spPr>
          <a:xfrm>
            <a:off x="2692800" y="4816800"/>
            <a:ext cx="2581200" cy="1224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l">
              <a:defRPr sz="800">
                <a:solidFill>
                  <a:schemeClr val="tx2"/>
                </a:solidFill>
                <a:latin typeface="+mn-lt"/>
              </a:defRPr>
            </a:lvl1pPr>
          </a:lstStyle>
          <a:p>
            <a:r>
              <a:rPr lang="en-US">
                <a:cs typeface="Arial" panose="020B0604020202020204" pitchFamily="34" charset="0"/>
              </a:rPr>
              <a:t>Confidential</a:t>
            </a:r>
          </a:p>
        </p:txBody>
      </p:sp>
      <p:sp>
        <p:nvSpPr>
          <p:cNvPr id="10" name="Title 1"/>
          <p:cNvSpPr>
            <a:spLocks noGrp="1"/>
          </p:cNvSpPr>
          <p:nvPr>
            <p:ph type="title" hasCustomPrompt="1"/>
          </p:nvPr>
        </p:nvSpPr>
        <p:spPr>
          <a:xfrm>
            <a:off x="417600" y="279249"/>
            <a:ext cx="8308800" cy="309600"/>
          </a:xfrm>
        </p:spPr>
        <p:txBody>
          <a:bodyPr/>
          <a:lstStyle>
            <a:lvl1pPr>
              <a:defRPr sz="2000" b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GB" dirty="0"/>
              <a:t>Click to edit headline</a:t>
            </a:r>
            <a:endParaRPr lang="en-US" dirty="0"/>
          </a:p>
        </p:txBody>
      </p:sp>
      <p:sp>
        <p:nvSpPr>
          <p:cNvPr id="11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417512" y="590400"/>
            <a:ext cx="8308800" cy="309600"/>
          </a:xfrm>
          <a:prstGeom prst="rect">
            <a:avLst/>
          </a:prstGeom>
        </p:spPr>
        <p:txBody>
          <a:bodyPr lIns="0" tIns="0" rIns="0" bIns="0"/>
          <a:lstStyle>
            <a:lvl1pPr marL="0" marR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 sz="2000">
                <a:solidFill>
                  <a:schemeClr val="bg2"/>
                </a:solidFill>
                <a:latin typeface="+mj-lt"/>
              </a:defRPr>
            </a:lvl1pPr>
          </a:lstStyle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GB" dirty="0"/>
              <a:t>Click to edit secondary headline</a:t>
            </a: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-2 White - one col tier text with headli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Placeholder 12"/>
          <p:cNvSpPr>
            <a:spLocks noGrp="1"/>
          </p:cNvSpPr>
          <p:nvPr>
            <p:ph type="body" sz="quarter" idx="10" hasCustomPrompt="1"/>
          </p:nvPr>
        </p:nvSpPr>
        <p:spPr>
          <a:xfrm>
            <a:off x="417600" y="590400"/>
            <a:ext cx="8308800" cy="3096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000">
                <a:solidFill>
                  <a:schemeClr val="bg2"/>
                </a:solidFill>
                <a:latin typeface="+mj-lt"/>
              </a:defRPr>
            </a:lvl1pPr>
            <a:lvl2pPr>
              <a:defRPr sz="2000">
                <a:latin typeface="+mj-lt"/>
              </a:defRPr>
            </a:lvl2pPr>
            <a:lvl3pPr>
              <a:defRPr sz="2000">
                <a:latin typeface="+mj-lt"/>
              </a:defRPr>
            </a:lvl3pPr>
            <a:lvl4pPr>
              <a:defRPr sz="2000">
                <a:latin typeface="+mj-lt"/>
              </a:defRPr>
            </a:lvl4pPr>
            <a:lvl5pPr>
              <a:defRPr sz="2000">
                <a:latin typeface="+mj-lt"/>
              </a:defRPr>
            </a:lvl5pPr>
          </a:lstStyle>
          <a:p>
            <a:pPr lvl="0"/>
            <a:r>
              <a:rPr lang="en-US" noProof="0" dirty="0"/>
              <a:t>Click to edit secondary headline</a:t>
            </a:r>
          </a:p>
        </p:txBody>
      </p:sp>
      <p:sp>
        <p:nvSpPr>
          <p:cNvPr id="43" name="Text Placeholder 42"/>
          <p:cNvSpPr>
            <a:spLocks noGrp="1"/>
          </p:cNvSpPr>
          <p:nvPr>
            <p:ph type="body" sz="quarter" idx="11" hasCustomPrompt="1"/>
          </p:nvPr>
        </p:nvSpPr>
        <p:spPr>
          <a:xfrm>
            <a:off x="417600" y="280800"/>
            <a:ext cx="8308800" cy="3096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000" baseline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noProof="0" dirty="0"/>
              <a:t>Click to edit headline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2"/>
          </p:nvPr>
        </p:nvSpPr>
        <p:spPr>
          <a:xfrm>
            <a:off x="417600" y="1080000"/>
            <a:ext cx="8308800" cy="3560400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600">
                <a:solidFill>
                  <a:schemeClr val="tx2"/>
                </a:solidFill>
                <a:latin typeface="Nokia Pure Text Light" panose="020B0403020202020204" pitchFamily="34" charset="0"/>
                <a:ea typeface="Nokia Pure Text Light" panose="020B0403020202020204" pitchFamily="34" charset="0"/>
              </a:defRPr>
            </a:lvl1pPr>
            <a:lvl2pPr marL="230400" indent="0">
              <a:spcBef>
                <a:spcPts val="0"/>
              </a:spcBef>
              <a:spcAft>
                <a:spcPts val="600"/>
              </a:spcAft>
              <a:buNone/>
              <a:defRPr sz="1400">
                <a:solidFill>
                  <a:schemeClr val="tx2"/>
                </a:solidFill>
                <a:latin typeface="Nokia Pure Text Light" panose="020B0403020202020204" pitchFamily="34" charset="0"/>
                <a:ea typeface="Nokia Pure Text Light" panose="020B0403020202020204" pitchFamily="34" charset="0"/>
              </a:defRPr>
            </a:lvl2pPr>
            <a:lvl3pPr marL="462600" indent="0">
              <a:spcBef>
                <a:spcPts val="0"/>
              </a:spcBef>
              <a:spcAft>
                <a:spcPts val="600"/>
              </a:spcAft>
              <a:buNone/>
              <a:defRPr sz="1200">
                <a:solidFill>
                  <a:schemeClr val="tx2"/>
                </a:solidFill>
                <a:latin typeface="Nokia Pure Text Light" panose="020B0403020202020204" pitchFamily="34" charset="0"/>
                <a:ea typeface="Nokia Pure Text Light" panose="020B0403020202020204" pitchFamily="34" charset="0"/>
              </a:defRPr>
            </a:lvl3pPr>
            <a:lvl4pPr marL="693000" indent="0">
              <a:spcBef>
                <a:spcPts val="0"/>
              </a:spcBef>
              <a:spcAft>
                <a:spcPts val="600"/>
              </a:spcAft>
              <a:buNone/>
              <a:defRPr sz="1000">
                <a:solidFill>
                  <a:schemeClr val="tx2"/>
                </a:solidFill>
                <a:latin typeface="Nokia Pure Text Light" panose="020B0403020202020204" pitchFamily="34" charset="0"/>
                <a:ea typeface="Nokia Pure Text Light" panose="020B0403020202020204" pitchFamily="34" charset="0"/>
              </a:defRPr>
            </a:lvl4pPr>
            <a:lvl5pPr marL="923400" indent="0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  <a:defRPr sz="800">
                <a:solidFill>
                  <a:schemeClr val="tx2"/>
                </a:solidFill>
                <a:latin typeface="Nokia Pure Text Light" panose="020B0403020202020204" pitchFamily="34" charset="0"/>
                <a:ea typeface="Nokia Pure Text Light" panose="020B0403020202020204" pitchFamily="34" charset="0"/>
              </a:defRPr>
            </a:lvl5pPr>
            <a:lvl6pPr marL="1382400" indent="-228600">
              <a:spcBef>
                <a:spcPts val="0"/>
              </a:spcBef>
              <a:spcAft>
                <a:spcPts val="600"/>
              </a:spcAft>
              <a:buFont typeface="Nokia Pure Text" panose="020B0503020202020204" pitchFamily="34" charset="0"/>
              <a:buChar char="‒"/>
              <a:defRPr sz="800" baseline="0">
                <a:solidFill>
                  <a:schemeClr val="tx2"/>
                </a:solidFill>
                <a:latin typeface="Nokia Pure Text Light" panose="020B0403020202020204" pitchFamily="34" charset="0"/>
                <a:ea typeface="Nokia Pure Text Light" panose="020B0403020202020204" pitchFamily="34" charset="0"/>
              </a:defRPr>
            </a:lvl6pPr>
            <a:lvl7pPr marL="1612800">
              <a:spcBef>
                <a:spcPts val="0"/>
              </a:spcBef>
              <a:spcAft>
                <a:spcPts val="600"/>
              </a:spcAft>
              <a:defRPr sz="700">
                <a:solidFill>
                  <a:schemeClr val="tx2"/>
                </a:solidFill>
                <a:latin typeface="Nokia Pure Text Light" panose="020B0403020202020204" pitchFamily="34" charset="0"/>
                <a:ea typeface="Nokia Pure Text Light" panose="020B0403020202020204" pitchFamily="34" charset="0"/>
              </a:defRPr>
            </a:lvl7pPr>
            <a:lvl8pPr marL="1843200">
              <a:spcBef>
                <a:spcPts val="0"/>
              </a:spcBef>
              <a:spcAft>
                <a:spcPts val="600"/>
              </a:spcAft>
              <a:defRPr sz="600">
                <a:solidFill>
                  <a:schemeClr val="tx2"/>
                </a:solidFill>
                <a:latin typeface="Nokia Pure Text Light" panose="020B0403020202020204" pitchFamily="34" charset="0"/>
                <a:ea typeface="Nokia Pure Text Light" panose="020B0403020202020204" pitchFamily="34" charset="0"/>
              </a:defRPr>
            </a:lvl8pPr>
          </a:lstStyle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US" noProof="0" dirty="0"/>
          </a:p>
        </p:txBody>
      </p:sp>
      <p:sp>
        <p:nvSpPr>
          <p:cNvPr id="6" name="Footer Placeholder 27"/>
          <p:cNvSpPr>
            <a:spLocks noGrp="1"/>
          </p:cNvSpPr>
          <p:nvPr>
            <p:ph type="ftr" sz="quarter" idx="3"/>
          </p:nvPr>
        </p:nvSpPr>
        <p:spPr>
          <a:xfrm>
            <a:off x="2304000" y="4816800"/>
            <a:ext cx="4536000" cy="1224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l">
              <a:defRPr sz="800">
                <a:solidFill>
                  <a:schemeClr val="tx2"/>
                </a:solidFill>
                <a:latin typeface="Nokia Pure Text Light" panose="020B0304040602060303" pitchFamily="34" charset="0"/>
                <a:ea typeface="Nokia Pure Text Light" panose="020B0304040602060303" pitchFamily="34" charset="0"/>
                <a:cs typeface="Nokia Pure Text Light" panose="020B0304040602060303" pitchFamily="34" charset="0"/>
              </a:defRPr>
            </a:lvl1pPr>
          </a:lstStyle>
          <a:p>
            <a:r>
              <a:rPr lang="en-US"/>
              <a:t>Confidential</a:t>
            </a:r>
          </a:p>
        </p:txBody>
      </p:sp>
    </p:spTree>
    <p:extLst>
      <p:ext uri="{BB962C8B-B14F-4D97-AF65-F5344CB8AC3E}">
        <p14:creationId xmlns:p14="http://schemas.microsoft.com/office/powerpoint/2010/main" val="380653995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1-2 White - one col tier text with headli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Placeholder 12"/>
          <p:cNvSpPr>
            <a:spLocks noGrp="1"/>
          </p:cNvSpPr>
          <p:nvPr>
            <p:ph type="body" sz="quarter" idx="10" hasCustomPrompt="1"/>
          </p:nvPr>
        </p:nvSpPr>
        <p:spPr>
          <a:xfrm>
            <a:off x="417600" y="590400"/>
            <a:ext cx="8308800" cy="3096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000">
                <a:solidFill>
                  <a:schemeClr val="bg2"/>
                </a:solidFill>
                <a:latin typeface="+mj-lt"/>
              </a:defRPr>
            </a:lvl1pPr>
            <a:lvl2pPr>
              <a:defRPr sz="2000">
                <a:latin typeface="+mj-lt"/>
              </a:defRPr>
            </a:lvl2pPr>
            <a:lvl3pPr>
              <a:defRPr sz="2000">
                <a:latin typeface="+mj-lt"/>
              </a:defRPr>
            </a:lvl3pPr>
            <a:lvl4pPr>
              <a:defRPr sz="2000">
                <a:latin typeface="+mj-lt"/>
              </a:defRPr>
            </a:lvl4pPr>
            <a:lvl5pPr>
              <a:defRPr sz="2000">
                <a:latin typeface="+mj-lt"/>
              </a:defRPr>
            </a:lvl5pPr>
          </a:lstStyle>
          <a:p>
            <a:pPr lvl="0"/>
            <a:r>
              <a:rPr lang="en-US" noProof="0" dirty="0"/>
              <a:t>Click to edit secondary headline</a:t>
            </a:r>
          </a:p>
        </p:txBody>
      </p:sp>
      <p:sp>
        <p:nvSpPr>
          <p:cNvPr id="43" name="Text Placeholder 42"/>
          <p:cNvSpPr>
            <a:spLocks noGrp="1"/>
          </p:cNvSpPr>
          <p:nvPr>
            <p:ph type="body" sz="quarter" idx="11" hasCustomPrompt="1"/>
          </p:nvPr>
        </p:nvSpPr>
        <p:spPr>
          <a:xfrm>
            <a:off x="417600" y="280800"/>
            <a:ext cx="8308800" cy="3096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000" baseline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noProof="0" dirty="0"/>
              <a:t>Click to edit headline</a:t>
            </a:r>
          </a:p>
        </p:txBody>
      </p:sp>
      <p:sp>
        <p:nvSpPr>
          <p:cNvPr id="9" name="Table Placeholder 2"/>
          <p:cNvSpPr>
            <a:spLocks noGrp="1"/>
          </p:cNvSpPr>
          <p:nvPr>
            <p:ph type="tbl" sz="quarter" idx="13"/>
          </p:nvPr>
        </p:nvSpPr>
        <p:spPr>
          <a:xfrm>
            <a:off x="417600" y="1076400"/>
            <a:ext cx="8308800" cy="3564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>
                <a:solidFill>
                  <a:schemeClr val="tx2"/>
                </a:solidFill>
                <a:latin typeface="+mn-lt"/>
              </a:defRPr>
            </a:lvl1pPr>
          </a:lstStyle>
          <a:p>
            <a:r>
              <a:rPr lang="en-US"/>
              <a:t>Click icon to add table</a:t>
            </a:r>
          </a:p>
        </p:txBody>
      </p:sp>
      <p:sp>
        <p:nvSpPr>
          <p:cNvPr id="6" name="Footer Placeholder 27"/>
          <p:cNvSpPr>
            <a:spLocks noGrp="1"/>
          </p:cNvSpPr>
          <p:nvPr>
            <p:ph type="ftr" sz="quarter" idx="3"/>
          </p:nvPr>
        </p:nvSpPr>
        <p:spPr>
          <a:xfrm>
            <a:off x="2304000" y="4816800"/>
            <a:ext cx="4536000" cy="1224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l">
              <a:defRPr sz="800">
                <a:solidFill>
                  <a:schemeClr val="tx2"/>
                </a:solidFill>
                <a:latin typeface="Nokia Pure Text Light" panose="020B0304040602060303" pitchFamily="34" charset="0"/>
                <a:ea typeface="Nokia Pure Text Light" panose="020B0304040602060303" pitchFamily="34" charset="0"/>
                <a:cs typeface="Nokia Pure Text Light" panose="020B0304040602060303" pitchFamily="34" charset="0"/>
              </a:defRPr>
            </a:lvl1pPr>
          </a:lstStyle>
          <a:p>
            <a:r>
              <a:rPr lang="en-US"/>
              <a:t>Confidential</a:t>
            </a:r>
          </a:p>
        </p:txBody>
      </p:sp>
    </p:spTree>
    <p:extLst>
      <p:ext uri="{BB962C8B-B14F-4D97-AF65-F5344CB8AC3E}">
        <p14:creationId xmlns:p14="http://schemas.microsoft.com/office/powerpoint/2010/main" val="80421698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1-2 White - one col tier text with headli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Placeholder 12"/>
          <p:cNvSpPr>
            <a:spLocks noGrp="1"/>
          </p:cNvSpPr>
          <p:nvPr>
            <p:ph type="body" sz="quarter" idx="10" hasCustomPrompt="1"/>
          </p:nvPr>
        </p:nvSpPr>
        <p:spPr>
          <a:xfrm>
            <a:off x="417600" y="590400"/>
            <a:ext cx="8308800" cy="3096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000">
                <a:solidFill>
                  <a:schemeClr val="bg2"/>
                </a:solidFill>
                <a:latin typeface="+mj-lt"/>
              </a:defRPr>
            </a:lvl1pPr>
            <a:lvl2pPr>
              <a:defRPr sz="2000">
                <a:latin typeface="+mj-lt"/>
              </a:defRPr>
            </a:lvl2pPr>
            <a:lvl3pPr>
              <a:defRPr sz="2000">
                <a:latin typeface="+mj-lt"/>
              </a:defRPr>
            </a:lvl3pPr>
            <a:lvl4pPr>
              <a:defRPr sz="2000">
                <a:latin typeface="+mj-lt"/>
              </a:defRPr>
            </a:lvl4pPr>
            <a:lvl5pPr>
              <a:defRPr sz="2000">
                <a:latin typeface="+mj-lt"/>
              </a:defRPr>
            </a:lvl5pPr>
          </a:lstStyle>
          <a:p>
            <a:pPr lvl="0"/>
            <a:r>
              <a:rPr lang="en-US" noProof="0" dirty="0"/>
              <a:t>Click to edit secondary headline</a:t>
            </a:r>
          </a:p>
        </p:txBody>
      </p:sp>
      <p:sp>
        <p:nvSpPr>
          <p:cNvPr id="43" name="Text Placeholder 42"/>
          <p:cNvSpPr>
            <a:spLocks noGrp="1"/>
          </p:cNvSpPr>
          <p:nvPr>
            <p:ph type="body" sz="quarter" idx="11" hasCustomPrompt="1"/>
          </p:nvPr>
        </p:nvSpPr>
        <p:spPr>
          <a:xfrm>
            <a:off x="417600" y="280800"/>
            <a:ext cx="8308800" cy="3096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000" baseline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noProof="0" dirty="0"/>
              <a:t>Click to edit headline</a:t>
            </a:r>
          </a:p>
        </p:txBody>
      </p:sp>
      <p:sp>
        <p:nvSpPr>
          <p:cNvPr id="10" name="SmartArt Placeholder 2"/>
          <p:cNvSpPr>
            <a:spLocks noGrp="1"/>
          </p:cNvSpPr>
          <p:nvPr>
            <p:ph type="dgm" sz="quarter" idx="14"/>
          </p:nvPr>
        </p:nvSpPr>
        <p:spPr>
          <a:xfrm>
            <a:off x="417600" y="1076400"/>
            <a:ext cx="8308800" cy="3564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000">
                <a:solidFill>
                  <a:schemeClr val="tx2"/>
                </a:solidFill>
              </a:defRPr>
            </a:lvl1pPr>
          </a:lstStyle>
          <a:p>
            <a:r>
              <a:rPr lang="en-US"/>
              <a:t>Click icon to add SmartArt graphic</a:t>
            </a:r>
          </a:p>
        </p:txBody>
      </p:sp>
      <p:sp>
        <p:nvSpPr>
          <p:cNvPr id="6" name="Footer Placeholder 27"/>
          <p:cNvSpPr>
            <a:spLocks noGrp="1"/>
          </p:cNvSpPr>
          <p:nvPr>
            <p:ph type="ftr" sz="quarter" idx="3"/>
          </p:nvPr>
        </p:nvSpPr>
        <p:spPr>
          <a:xfrm>
            <a:off x="2304000" y="4816800"/>
            <a:ext cx="4536000" cy="1224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l">
              <a:defRPr sz="800">
                <a:solidFill>
                  <a:schemeClr val="tx2"/>
                </a:solidFill>
                <a:latin typeface="Nokia Pure Text Light" panose="020B0304040602060303" pitchFamily="34" charset="0"/>
                <a:ea typeface="Nokia Pure Text Light" panose="020B0304040602060303" pitchFamily="34" charset="0"/>
                <a:cs typeface="Nokia Pure Text Light" panose="020B0304040602060303" pitchFamily="34" charset="0"/>
              </a:defRPr>
            </a:lvl1pPr>
          </a:lstStyle>
          <a:p>
            <a:r>
              <a:rPr lang="en-US"/>
              <a:t>Confidential</a:t>
            </a:r>
          </a:p>
        </p:txBody>
      </p:sp>
    </p:spTree>
    <p:extLst>
      <p:ext uri="{BB962C8B-B14F-4D97-AF65-F5344CB8AC3E}">
        <p14:creationId xmlns:p14="http://schemas.microsoft.com/office/powerpoint/2010/main" val="237553095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-3 White - two col tier text with headli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Placeholder 12"/>
          <p:cNvSpPr>
            <a:spLocks noGrp="1"/>
          </p:cNvSpPr>
          <p:nvPr>
            <p:ph type="body" sz="quarter" idx="10" hasCustomPrompt="1"/>
          </p:nvPr>
        </p:nvSpPr>
        <p:spPr>
          <a:xfrm>
            <a:off x="417600" y="590400"/>
            <a:ext cx="8308800" cy="3096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000">
                <a:solidFill>
                  <a:schemeClr val="bg2"/>
                </a:solidFill>
                <a:latin typeface="+mj-lt"/>
              </a:defRPr>
            </a:lvl1pPr>
            <a:lvl2pPr>
              <a:defRPr sz="2000">
                <a:latin typeface="+mj-lt"/>
              </a:defRPr>
            </a:lvl2pPr>
            <a:lvl3pPr>
              <a:defRPr sz="2000">
                <a:latin typeface="+mj-lt"/>
              </a:defRPr>
            </a:lvl3pPr>
            <a:lvl4pPr>
              <a:defRPr sz="2000">
                <a:latin typeface="+mj-lt"/>
              </a:defRPr>
            </a:lvl4pPr>
            <a:lvl5pPr>
              <a:defRPr sz="2000">
                <a:latin typeface="+mj-lt"/>
              </a:defRPr>
            </a:lvl5pPr>
          </a:lstStyle>
          <a:p>
            <a:pPr lvl="0"/>
            <a:r>
              <a:rPr lang="en-US" noProof="0" dirty="0"/>
              <a:t>Click to edit secondary headline</a:t>
            </a:r>
          </a:p>
        </p:txBody>
      </p:sp>
      <p:sp>
        <p:nvSpPr>
          <p:cNvPr id="43" name="Text Placeholder 42"/>
          <p:cNvSpPr>
            <a:spLocks noGrp="1"/>
          </p:cNvSpPr>
          <p:nvPr>
            <p:ph type="body" sz="quarter" idx="11" hasCustomPrompt="1"/>
          </p:nvPr>
        </p:nvSpPr>
        <p:spPr>
          <a:xfrm>
            <a:off x="417600" y="280800"/>
            <a:ext cx="8308800" cy="3096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000" baseline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noProof="0" dirty="0"/>
              <a:t>Click to edit headline</a:t>
            </a:r>
          </a:p>
        </p:txBody>
      </p:sp>
      <p:sp>
        <p:nvSpPr>
          <p:cNvPr id="7" name="Text Placeholder 3"/>
          <p:cNvSpPr>
            <a:spLocks noGrp="1"/>
          </p:cNvSpPr>
          <p:nvPr>
            <p:ph type="body" sz="quarter" idx="12"/>
          </p:nvPr>
        </p:nvSpPr>
        <p:spPr>
          <a:xfrm>
            <a:off x="417600" y="1080000"/>
            <a:ext cx="4010400" cy="3560400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600">
                <a:solidFill>
                  <a:schemeClr val="tx2"/>
                </a:solidFill>
                <a:latin typeface="+mn-lt"/>
              </a:defRPr>
            </a:lvl1pPr>
            <a:lvl2pPr marL="230400" indent="0">
              <a:spcBef>
                <a:spcPts val="0"/>
              </a:spcBef>
              <a:spcAft>
                <a:spcPts val="600"/>
              </a:spcAft>
              <a:buNone/>
              <a:defRPr sz="1400">
                <a:solidFill>
                  <a:schemeClr val="tx2"/>
                </a:solidFill>
                <a:latin typeface="+mn-lt"/>
              </a:defRPr>
            </a:lvl2pPr>
            <a:lvl3pPr marL="462600" indent="0">
              <a:spcBef>
                <a:spcPts val="0"/>
              </a:spcBef>
              <a:spcAft>
                <a:spcPts val="600"/>
              </a:spcAft>
              <a:buNone/>
              <a:defRPr sz="1200">
                <a:solidFill>
                  <a:schemeClr val="tx2"/>
                </a:solidFill>
                <a:latin typeface="+mn-lt"/>
              </a:defRPr>
            </a:lvl3pPr>
            <a:lvl4pPr marL="693000" indent="0">
              <a:spcBef>
                <a:spcPts val="0"/>
              </a:spcBef>
              <a:spcAft>
                <a:spcPts val="600"/>
              </a:spcAft>
              <a:buNone/>
              <a:defRPr sz="1000">
                <a:solidFill>
                  <a:schemeClr val="tx2"/>
                </a:solidFill>
                <a:latin typeface="+mn-lt"/>
              </a:defRPr>
            </a:lvl4pPr>
            <a:lvl5pPr marL="923400" indent="0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  <a:defRPr sz="800">
                <a:solidFill>
                  <a:schemeClr val="tx2"/>
                </a:solidFill>
                <a:latin typeface="+mn-lt"/>
              </a:defRPr>
            </a:lvl5pPr>
            <a:lvl6pPr marL="1382400" indent="-228600">
              <a:spcBef>
                <a:spcPts val="0"/>
              </a:spcBef>
              <a:spcAft>
                <a:spcPts val="600"/>
              </a:spcAft>
              <a:buFont typeface="Nokia Pure Text" panose="020B0503020202020204" pitchFamily="34" charset="0"/>
              <a:buChar char="‒"/>
              <a:defRPr sz="800" baseline="0">
                <a:solidFill>
                  <a:schemeClr val="tx2"/>
                </a:solidFill>
              </a:defRPr>
            </a:lvl6pPr>
            <a:lvl7pPr marL="1612800">
              <a:spcBef>
                <a:spcPts val="0"/>
              </a:spcBef>
              <a:spcAft>
                <a:spcPts val="600"/>
              </a:spcAft>
              <a:defRPr sz="700">
                <a:solidFill>
                  <a:schemeClr val="tx2"/>
                </a:solidFill>
              </a:defRPr>
            </a:lvl7pPr>
            <a:lvl8pPr marL="1843200">
              <a:spcBef>
                <a:spcPts val="0"/>
              </a:spcBef>
              <a:spcAft>
                <a:spcPts val="600"/>
              </a:spcAft>
              <a:defRPr sz="600">
                <a:solidFill>
                  <a:schemeClr val="tx2"/>
                </a:solidFill>
              </a:defRPr>
            </a:lvl8pPr>
          </a:lstStyle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US" noProof="0" dirty="0"/>
          </a:p>
        </p:txBody>
      </p:sp>
      <p:sp>
        <p:nvSpPr>
          <p:cNvPr id="9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4716000" y="1080000"/>
            <a:ext cx="4010400" cy="3560400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600">
                <a:solidFill>
                  <a:schemeClr val="tx2"/>
                </a:solidFill>
                <a:latin typeface="+mn-lt"/>
              </a:defRPr>
            </a:lvl1pPr>
            <a:lvl2pPr marL="230400" indent="0">
              <a:spcBef>
                <a:spcPts val="0"/>
              </a:spcBef>
              <a:spcAft>
                <a:spcPts val="600"/>
              </a:spcAft>
              <a:buNone/>
              <a:defRPr sz="1400">
                <a:solidFill>
                  <a:schemeClr val="tx2"/>
                </a:solidFill>
                <a:latin typeface="+mn-lt"/>
              </a:defRPr>
            </a:lvl2pPr>
            <a:lvl3pPr marL="462600" indent="0">
              <a:spcBef>
                <a:spcPts val="0"/>
              </a:spcBef>
              <a:spcAft>
                <a:spcPts val="600"/>
              </a:spcAft>
              <a:buNone/>
              <a:defRPr sz="1200">
                <a:solidFill>
                  <a:schemeClr val="tx2"/>
                </a:solidFill>
                <a:latin typeface="+mn-lt"/>
              </a:defRPr>
            </a:lvl3pPr>
            <a:lvl4pPr marL="693000" indent="0">
              <a:spcBef>
                <a:spcPts val="0"/>
              </a:spcBef>
              <a:spcAft>
                <a:spcPts val="600"/>
              </a:spcAft>
              <a:buNone/>
              <a:defRPr sz="1000">
                <a:solidFill>
                  <a:schemeClr val="tx2"/>
                </a:solidFill>
                <a:latin typeface="+mn-lt"/>
              </a:defRPr>
            </a:lvl4pPr>
            <a:lvl5pPr marL="923400" indent="0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  <a:defRPr sz="800">
                <a:solidFill>
                  <a:schemeClr val="tx2"/>
                </a:solidFill>
                <a:latin typeface="+mn-lt"/>
              </a:defRPr>
            </a:lvl5pPr>
            <a:lvl6pPr marL="1382400" indent="-228600">
              <a:spcBef>
                <a:spcPts val="0"/>
              </a:spcBef>
              <a:spcAft>
                <a:spcPts val="600"/>
              </a:spcAft>
              <a:buFont typeface="Nokia Pure Text" panose="020B0503020202020204" pitchFamily="34" charset="0"/>
              <a:buChar char="‒"/>
              <a:defRPr sz="800" baseline="0">
                <a:solidFill>
                  <a:schemeClr val="tx2"/>
                </a:solidFill>
              </a:defRPr>
            </a:lvl6pPr>
            <a:lvl7pPr marL="1612800">
              <a:spcBef>
                <a:spcPts val="0"/>
              </a:spcBef>
              <a:spcAft>
                <a:spcPts val="600"/>
              </a:spcAft>
              <a:defRPr sz="700">
                <a:solidFill>
                  <a:schemeClr val="tx2"/>
                </a:solidFill>
              </a:defRPr>
            </a:lvl7pPr>
            <a:lvl8pPr marL="1843200">
              <a:spcBef>
                <a:spcPts val="0"/>
              </a:spcBef>
              <a:spcAft>
                <a:spcPts val="600"/>
              </a:spcAft>
              <a:defRPr sz="600">
                <a:solidFill>
                  <a:schemeClr val="tx2"/>
                </a:solidFill>
              </a:defRPr>
            </a:lvl8pPr>
          </a:lstStyle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US" noProof="0" dirty="0"/>
          </a:p>
        </p:txBody>
      </p:sp>
      <p:sp>
        <p:nvSpPr>
          <p:cNvPr id="8" name="Footer Placeholder 27"/>
          <p:cNvSpPr>
            <a:spLocks noGrp="1"/>
          </p:cNvSpPr>
          <p:nvPr>
            <p:ph type="ftr" sz="quarter" idx="3"/>
          </p:nvPr>
        </p:nvSpPr>
        <p:spPr>
          <a:xfrm>
            <a:off x="2304000" y="4816800"/>
            <a:ext cx="4536000" cy="1224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l">
              <a:defRPr sz="800">
                <a:solidFill>
                  <a:schemeClr val="tx2"/>
                </a:solidFill>
                <a:latin typeface="Nokia Pure Text Light" panose="020B0304040602060303" pitchFamily="34" charset="0"/>
                <a:ea typeface="Nokia Pure Text Light" panose="020B0304040602060303" pitchFamily="34" charset="0"/>
                <a:cs typeface="Nokia Pure Text Light" panose="020B0304040602060303" pitchFamily="34" charset="0"/>
              </a:defRPr>
            </a:lvl1pPr>
          </a:lstStyle>
          <a:p>
            <a:r>
              <a:rPr lang="en-US"/>
              <a:t>Confidential</a:t>
            </a:r>
          </a:p>
        </p:txBody>
      </p:sp>
    </p:spTree>
    <p:extLst>
      <p:ext uri="{BB962C8B-B14F-4D97-AF65-F5344CB8AC3E}">
        <p14:creationId xmlns:p14="http://schemas.microsoft.com/office/powerpoint/2010/main" val="279684645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1-3 White - two col tier text with headli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Placeholder 12"/>
          <p:cNvSpPr>
            <a:spLocks noGrp="1"/>
          </p:cNvSpPr>
          <p:nvPr>
            <p:ph type="body" sz="quarter" idx="10" hasCustomPrompt="1"/>
          </p:nvPr>
        </p:nvSpPr>
        <p:spPr>
          <a:xfrm>
            <a:off x="417600" y="590400"/>
            <a:ext cx="8308800" cy="3096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000">
                <a:solidFill>
                  <a:schemeClr val="bg2"/>
                </a:solidFill>
                <a:latin typeface="+mj-lt"/>
              </a:defRPr>
            </a:lvl1pPr>
            <a:lvl2pPr>
              <a:defRPr sz="2000">
                <a:latin typeface="+mj-lt"/>
              </a:defRPr>
            </a:lvl2pPr>
            <a:lvl3pPr>
              <a:defRPr sz="2000">
                <a:latin typeface="+mj-lt"/>
              </a:defRPr>
            </a:lvl3pPr>
            <a:lvl4pPr>
              <a:defRPr sz="2000">
                <a:latin typeface="+mj-lt"/>
              </a:defRPr>
            </a:lvl4pPr>
            <a:lvl5pPr>
              <a:defRPr sz="2000">
                <a:latin typeface="+mj-lt"/>
              </a:defRPr>
            </a:lvl5pPr>
          </a:lstStyle>
          <a:p>
            <a:pPr lvl="0"/>
            <a:r>
              <a:rPr lang="en-US" noProof="0" dirty="0"/>
              <a:t>Click to edit secondary headline</a:t>
            </a:r>
          </a:p>
        </p:txBody>
      </p:sp>
      <p:sp>
        <p:nvSpPr>
          <p:cNvPr id="43" name="Text Placeholder 42"/>
          <p:cNvSpPr>
            <a:spLocks noGrp="1"/>
          </p:cNvSpPr>
          <p:nvPr>
            <p:ph type="body" sz="quarter" idx="11" hasCustomPrompt="1"/>
          </p:nvPr>
        </p:nvSpPr>
        <p:spPr>
          <a:xfrm>
            <a:off x="417600" y="280800"/>
            <a:ext cx="8308800" cy="3096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000" baseline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noProof="0" dirty="0"/>
              <a:t>Click to edit headline</a:t>
            </a:r>
          </a:p>
        </p:txBody>
      </p:sp>
      <p:sp>
        <p:nvSpPr>
          <p:cNvPr id="9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4716000" y="1080000"/>
            <a:ext cx="4010400" cy="3560400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600">
                <a:solidFill>
                  <a:schemeClr val="tx2"/>
                </a:solidFill>
                <a:latin typeface="+mn-lt"/>
              </a:defRPr>
            </a:lvl1pPr>
            <a:lvl2pPr marL="230400" indent="0">
              <a:spcBef>
                <a:spcPts val="0"/>
              </a:spcBef>
              <a:spcAft>
                <a:spcPts val="600"/>
              </a:spcAft>
              <a:buNone/>
              <a:defRPr sz="1400">
                <a:solidFill>
                  <a:schemeClr val="tx2"/>
                </a:solidFill>
                <a:latin typeface="+mn-lt"/>
              </a:defRPr>
            </a:lvl2pPr>
            <a:lvl3pPr marL="462600" indent="0">
              <a:spcBef>
                <a:spcPts val="0"/>
              </a:spcBef>
              <a:spcAft>
                <a:spcPts val="600"/>
              </a:spcAft>
              <a:buNone/>
              <a:defRPr sz="1200">
                <a:solidFill>
                  <a:schemeClr val="tx2"/>
                </a:solidFill>
                <a:latin typeface="+mn-lt"/>
              </a:defRPr>
            </a:lvl3pPr>
            <a:lvl4pPr marL="693000" indent="0">
              <a:spcBef>
                <a:spcPts val="0"/>
              </a:spcBef>
              <a:spcAft>
                <a:spcPts val="600"/>
              </a:spcAft>
              <a:buNone/>
              <a:defRPr sz="1000">
                <a:solidFill>
                  <a:schemeClr val="tx2"/>
                </a:solidFill>
                <a:latin typeface="+mn-lt"/>
              </a:defRPr>
            </a:lvl4pPr>
            <a:lvl5pPr marL="923400" indent="0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  <a:defRPr sz="800">
                <a:solidFill>
                  <a:schemeClr val="tx2"/>
                </a:solidFill>
                <a:latin typeface="+mn-lt"/>
              </a:defRPr>
            </a:lvl5pPr>
            <a:lvl6pPr marL="1382400" indent="-228600">
              <a:spcBef>
                <a:spcPts val="0"/>
              </a:spcBef>
              <a:spcAft>
                <a:spcPts val="600"/>
              </a:spcAft>
              <a:buFont typeface="Nokia Pure Text" panose="020B0503020202020204" pitchFamily="34" charset="0"/>
              <a:buChar char="‒"/>
              <a:defRPr sz="800" baseline="0">
                <a:solidFill>
                  <a:schemeClr val="tx2"/>
                </a:solidFill>
              </a:defRPr>
            </a:lvl6pPr>
            <a:lvl7pPr marL="1612800">
              <a:spcBef>
                <a:spcPts val="0"/>
              </a:spcBef>
              <a:spcAft>
                <a:spcPts val="600"/>
              </a:spcAft>
              <a:defRPr sz="700">
                <a:solidFill>
                  <a:schemeClr val="tx2"/>
                </a:solidFill>
              </a:defRPr>
            </a:lvl7pPr>
            <a:lvl8pPr marL="1843200">
              <a:spcBef>
                <a:spcPts val="0"/>
              </a:spcBef>
              <a:spcAft>
                <a:spcPts val="600"/>
              </a:spcAft>
              <a:defRPr sz="600">
                <a:solidFill>
                  <a:schemeClr val="tx2"/>
                </a:solidFill>
              </a:defRPr>
            </a:lvl8pPr>
          </a:lstStyle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US" noProof="0" dirty="0"/>
          </a:p>
        </p:txBody>
      </p:sp>
      <p:sp>
        <p:nvSpPr>
          <p:cNvPr id="5" name="Table Placeholder 4"/>
          <p:cNvSpPr>
            <a:spLocks noGrp="1"/>
          </p:cNvSpPr>
          <p:nvPr>
            <p:ph type="tbl" sz="quarter" idx="14"/>
          </p:nvPr>
        </p:nvSpPr>
        <p:spPr>
          <a:xfrm>
            <a:off x="417600" y="1080000"/>
            <a:ext cx="4010400" cy="3560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chemeClr val="tx2"/>
                </a:solidFill>
                <a:latin typeface="+mn-lt"/>
              </a:defRPr>
            </a:lvl1pPr>
          </a:lstStyle>
          <a:p>
            <a:r>
              <a:rPr lang="en-US" noProof="0"/>
              <a:t>Click icon to add table</a:t>
            </a:r>
          </a:p>
        </p:txBody>
      </p:sp>
      <p:sp>
        <p:nvSpPr>
          <p:cNvPr id="7" name="Footer Placeholder 27"/>
          <p:cNvSpPr>
            <a:spLocks noGrp="1"/>
          </p:cNvSpPr>
          <p:nvPr>
            <p:ph type="ftr" sz="quarter" idx="3"/>
          </p:nvPr>
        </p:nvSpPr>
        <p:spPr>
          <a:xfrm>
            <a:off x="2304000" y="4816800"/>
            <a:ext cx="4536000" cy="1224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l">
              <a:defRPr sz="800">
                <a:solidFill>
                  <a:schemeClr val="tx2"/>
                </a:solidFill>
                <a:latin typeface="Nokia Pure Text Light" panose="020B0304040602060303" pitchFamily="34" charset="0"/>
                <a:ea typeface="Nokia Pure Text Light" panose="020B0304040602060303" pitchFamily="34" charset="0"/>
                <a:cs typeface="Nokia Pure Text Light" panose="020B0304040602060303" pitchFamily="34" charset="0"/>
              </a:defRPr>
            </a:lvl1pPr>
          </a:lstStyle>
          <a:p>
            <a:r>
              <a:rPr lang="en-US"/>
              <a:t>Confidential</a:t>
            </a:r>
          </a:p>
        </p:txBody>
      </p:sp>
    </p:spTree>
    <p:extLst>
      <p:ext uri="{BB962C8B-B14F-4D97-AF65-F5344CB8AC3E}">
        <p14:creationId xmlns:p14="http://schemas.microsoft.com/office/powerpoint/2010/main" val="136076559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-4 White - three col tier text with headli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Placeholder 12"/>
          <p:cNvSpPr>
            <a:spLocks noGrp="1"/>
          </p:cNvSpPr>
          <p:nvPr>
            <p:ph type="body" sz="quarter" idx="10" hasCustomPrompt="1"/>
          </p:nvPr>
        </p:nvSpPr>
        <p:spPr>
          <a:xfrm>
            <a:off x="417600" y="590400"/>
            <a:ext cx="8308800" cy="3096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000">
                <a:solidFill>
                  <a:schemeClr val="bg2"/>
                </a:solidFill>
                <a:latin typeface="+mj-lt"/>
              </a:defRPr>
            </a:lvl1pPr>
            <a:lvl2pPr>
              <a:defRPr sz="2000">
                <a:latin typeface="+mj-lt"/>
              </a:defRPr>
            </a:lvl2pPr>
            <a:lvl3pPr>
              <a:defRPr sz="2000">
                <a:latin typeface="+mj-lt"/>
              </a:defRPr>
            </a:lvl3pPr>
            <a:lvl4pPr>
              <a:defRPr sz="2000">
                <a:latin typeface="+mj-lt"/>
              </a:defRPr>
            </a:lvl4pPr>
            <a:lvl5pPr>
              <a:defRPr sz="2000">
                <a:latin typeface="+mj-lt"/>
              </a:defRPr>
            </a:lvl5pPr>
          </a:lstStyle>
          <a:p>
            <a:pPr lvl="0"/>
            <a:r>
              <a:rPr lang="en-US" noProof="0" dirty="0"/>
              <a:t>Click to edit secondary headline</a:t>
            </a:r>
          </a:p>
        </p:txBody>
      </p:sp>
      <p:sp>
        <p:nvSpPr>
          <p:cNvPr id="43" name="Text Placeholder 42"/>
          <p:cNvSpPr>
            <a:spLocks noGrp="1"/>
          </p:cNvSpPr>
          <p:nvPr>
            <p:ph type="body" sz="quarter" idx="11" hasCustomPrompt="1"/>
          </p:nvPr>
        </p:nvSpPr>
        <p:spPr>
          <a:xfrm>
            <a:off x="417600" y="280800"/>
            <a:ext cx="8308800" cy="3096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000" baseline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noProof="0" dirty="0"/>
              <a:t>Click to edit headline</a:t>
            </a:r>
          </a:p>
        </p:txBody>
      </p:sp>
      <p:sp>
        <p:nvSpPr>
          <p:cNvPr id="7" name="Text Placeholder 3"/>
          <p:cNvSpPr>
            <a:spLocks noGrp="1"/>
          </p:cNvSpPr>
          <p:nvPr>
            <p:ph type="body" sz="quarter" idx="12"/>
          </p:nvPr>
        </p:nvSpPr>
        <p:spPr>
          <a:xfrm>
            <a:off x="417600" y="1080000"/>
            <a:ext cx="2592000" cy="3560400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600">
                <a:solidFill>
                  <a:schemeClr val="tx2"/>
                </a:solidFill>
                <a:latin typeface="+mn-lt"/>
              </a:defRPr>
            </a:lvl1pPr>
            <a:lvl2pPr marL="230400" indent="0">
              <a:spcBef>
                <a:spcPts val="0"/>
              </a:spcBef>
              <a:spcAft>
                <a:spcPts val="600"/>
              </a:spcAft>
              <a:buNone/>
              <a:defRPr sz="1400">
                <a:solidFill>
                  <a:schemeClr val="tx2"/>
                </a:solidFill>
                <a:latin typeface="+mn-lt"/>
              </a:defRPr>
            </a:lvl2pPr>
            <a:lvl3pPr marL="462600" indent="0">
              <a:spcBef>
                <a:spcPts val="0"/>
              </a:spcBef>
              <a:spcAft>
                <a:spcPts val="600"/>
              </a:spcAft>
              <a:buNone/>
              <a:defRPr sz="1200">
                <a:solidFill>
                  <a:schemeClr val="tx2"/>
                </a:solidFill>
                <a:latin typeface="+mn-lt"/>
              </a:defRPr>
            </a:lvl3pPr>
            <a:lvl4pPr marL="693000" indent="0">
              <a:spcBef>
                <a:spcPts val="0"/>
              </a:spcBef>
              <a:spcAft>
                <a:spcPts val="600"/>
              </a:spcAft>
              <a:buNone/>
              <a:defRPr sz="1000">
                <a:solidFill>
                  <a:schemeClr val="tx2"/>
                </a:solidFill>
                <a:latin typeface="+mn-lt"/>
              </a:defRPr>
            </a:lvl4pPr>
            <a:lvl5pPr marL="923400" indent="0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  <a:defRPr sz="800">
                <a:solidFill>
                  <a:schemeClr val="tx2"/>
                </a:solidFill>
                <a:latin typeface="+mn-lt"/>
              </a:defRPr>
            </a:lvl5pPr>
            <a:lvl6pPr marL="1382400" indent="-228600">
              <a:spcBef>
                <a:spcPts val="0"/>
              </a:spcBef>
              <a:spcAft>
                <a:spcPts val="600"/>
              </a:spcAft>
              <a:buFont typeface="Nokia Pure Text" panose="020B0503020202020204" pitchFamily="34" charset="0"/>
              <a:buChar char="‒"/>
              <a:defRPr sz="800" baseline="0">
                <a:solidFill>
                  <a:schemeClr val="tx2"/>
                </a:solidFill>
              </a:defRPr>
            </a:lvl6pPr>
            <a:lvl7pPr marL="1612800">
              <a:spcBef>
                <a:spcPts val="0"/>
              </a:spcBef>
              <a:spcAft>
                <a:spcPts val="600"/>
              </a:spcAft>
              <a:defRPr sz="700">
                <a:solidFill>
                  <a:schemeClr val="tx2"/>
                </a:solidFill>
              </a:defRPr>
            </a:lvl7pPr>
            <a:lvl8pPr marL="1843200">
              <a:spcBef>
                <a:spcPts val="0"/>
              </a:spcBef>
              <a:spcAft>
                <a:spcPts val="600"/>
              </a:spcAft>
              <a:defRPr sz="600">
                <a:solidFill>
                  <a:schemeClr val="tx2"/>
                </a:solidFill>
              </a:defRPr>
            </a:lvl8pPr>
          </a:lstStyle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US" noProof="0" dirty="0"/>
          </a:p>
        </p:txBody>
      </p:sp>
      <p:sp>
        <p:nvSpPr>
          <p:cNvPr id="10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3275856" y="1080000"/>
            <a:ext cx="2592000" cy="3560400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600">
                <a:solidFill>
                  <a:schemeClr val="tx2"/>
                </a:solidFill>
                <a:latin typeface="+mn-lt"/>
              </a:defRPr>
            </a:lvl1pPr>
            <a:lvl2pPr marL="230400" indent="0">
              <a:spcBef>
                <a:spcPts val="0"/>
              </a:spcBef>
              <a:spcAft>
                <a:spcPts val="600"/>
              </a:spcAft>
              <a:buNone/>
              <a:defRPr sz="1400">
                <a:solidFill>
                  <a:schemeClr val="tx2"/>
                </a:solidFill>
                <a:latin typeface="+mn-lt"/>
              </a:defRPr>
            </a:lvl2pPr>
            <a:lvl3pPr marL="462600" indent="0">
              <a:spcBef>
                <a:spcPts val="0"/>
              </a:spcBef>
              <a:spcAft>
                <a:spcPts val="600"/>
              </a:spcAft>
              <a:buNone/>
              <a:defRPr sz="1200">
                <a:solidFill>
                  <a:schemeClr val="tx2"/>
                </a:solidFill>
                <a:latin typeface="+mn-lt"/>
              </a:defRPr>
            </a:lvl3pPr>
            <a:lvl4pPr marL="693000" indent="0">
              <a:spcBef>
                <a:spcPts val="0"/>
              </a:spcBef>
              <a:spcAft>
                <a:spcPts val="600"/>
              </a:spcAft>
              <a:buNone/>
              <a:defRPr sz="1000">
                <a:solidFill>
                  <a:schemeClr val="tx2"/>
                </a:solidFill>
                <a:latin typeface="+mn-lt"/>
              </a:defRPr>
            </a:lvl4pPr>
            <a:lvl5pPr marL="923400" indent="0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  <a:defRPr sz="800">
                <a:solidFill>
                  <a:schemeClr val="tx2"/>
                </a:solidFill>
                <a:latin typeface="+mn-lt"/>
              </a:defRPr>
            </a:lvl5pPr>
            <a:lvl6pPr marL="1382400" indent="-228600">
              <a:spcBef>
                <a:spcPts val="0"/>
              </a:spcBef>
              <a:spcAft>
                <a:spcPts val="600"/>
              </a:spcAft>
              <a:buFont typeface="Nokia Pure Text" panose="020B0503020202020204" pitchFamily="34" charset="0"/>
              <a:buChar char="‒"/>
              <a:defRPr sz="800" baseline="0">
                <a:solidFill>
                  <a:schemeClr val="tx2"/>
                </a:solidFill>
              </a:defRPr>
            </a:lvl6pPr>
            <a:lvl7pPr marL="1612800">
              <a:spcBef>
                <a:spcPts val="0"/>
              </a:spcBef>
              <a:spcAft>
                <a:spcPts val="600"/>
              </a:spcAft>
              <a:defRPr sz="700">
                <a:solidFill>
                  <a:schemeClr val="tx2"/>
                </a:solidFill>
              </a:defRPr>
            </a:lvl7pPr>
            <a:lvl8pPr marL="1843200">
              <a:spcBef>
                <a:spcPts val="0"/>
              </a:spcBef>
              <a:spcAft>
                <a:spcPts val="600"/>
              </a:spcAft>
              <a:defRPr sz="600">
                <a:solidFill>
                  <a:schemeClr val="tx2"/>
                </a:solidFill>
              </a:defRPr>
            </a:lvl8pPr>
          </a:lstStyle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US" noProof="0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quarter" idx="14"/>
          </p:nvPr>
        </p:nvSpPr>
        <p:spPr>
          <a:xfrm>
            <a:off x="6134400" y="1080000"/>
            <a:ext cx="2592000" cy="3560400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600">
                <a:solidFill>
                  <a:schemeClr val="tx2"/>
                </a:solidFill>
                <a:latin typeface="+mn-lt"/>
              </a:defRPr>
            </a:lvl1pPr>
            <a:lvl2pPr marL="230400" indent="0">
              <a:spcBef>
                <a:spcPts val="0"/>
              </a:spcBef>
              <a:spcAft>
                <a:spcPts val="600"/>
              </a:spcAft>
              <a:buNone/>
              <a:defRPr sz="1400">
                <a:solidFill>
                  <a:schemeClr val="tx2"/>
                </a:solidFill>
                <a:latin typeface="+mn-lt"/>
              </a:defRPr>
            </a:lvl2pPr>
            <a:lvl3pPr marL="462600" indent="0">
              <a:spcBef>
                <a:spcPts val="0"/>
              </a:spcBef>
              <a:spcAft>
                <a:spcPts val="600"/>
              </a:spcAft>
              <a:buNone/>
              <a:defRPr sz="1200">
                <a:solidFill>
                  <a:schemeClr val="tx2"/>
                </a:solidFill>
                <a:latin typeface="+mn-lt"/>
              </a:defRPr>
            </a:lvl3pPr>
            <a:lvl4pPr marL="693000" indent="0">
              <a:spcBef>
                <a:spcPts val="0"/>
              </a:spcBef>
              <a:spcAft>
                <a:spcPts val="600"/>
              </a:spcAft>
              <a:buNone/>
              <a:defRPr sz="1000">
                <a:solidFill>
                  <a:schemeClr val="tx2"/>
                </a:solidFill>
                <a:latin typeface="+mn-lt"/>
              </a:defRPr>
            </a:lvl4pPr>
            <a:lvl5pPr marL="923400" indent="0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  <a:defRPr sz="800">
                <a:solidFill>
                  <a:schemeClr val="tx2"/>
                </a:solidFill>
                <a:latin typeface="+mn-lt"/>
              </a:defRPr>
            </a:lvl5pPr>
            <a:lvl6pPr marL="1382400" indent="-228600">
              <a:spcBef>
                <a:spcPts val="0"/>
              </a:spcBef>
              <a:spcAft>
                <a:spcPts val="600"/>
              </a:spcAft>
              <a:buFont typeface="Nokia Pure Text" panose="020B0503020202020204" pitchFamily="34" charset="0"/>
              <a:buChar char="‒"/>
              <a:defRPr sz="800" baseline="0">
                <a:solidFill>
                  <a:schemeClr val="tx2"/>
                </a:solidFill>
              </a:defRPr>
            </a:lvl6pPr>
            <a:lvl7pPr marL="1612800">
              <a:spcBef>
                <a:spcPts val="0"/>
              </a:spcBef>
              <a:spcAft>
                <a:spcPts val="600"/>
              </a:spcAft>
              <a:defRPr sz="700">
                <a:solidFill>
                  <a:schemeClr val="tx2"/>
                </a:solidFill>
              </a:defRPr>
            </a:lvl7pPr>
            <a:lvl8pPr marL="1843200">
              <a:spcBef>
                <a:spcPts val="0"/>
              </a:spcBef>
              <a:spcAft>
                <a:spcPts val="600"/>
              </a:spcAft>
              <a:defRPr sz="600">
                <a:solidFill>
                  <a:schemeClr val="tx2"/>
                </a:solidFill>
              </a:defRPr>
            </a:lvl8pPr>
          </a:lstStyle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US" noProof="0" dirty="0"/>
          </a:p>
        </p:txBody>
      </p:sp>
      <p:sp>
        <p:nvSpPr>
          <p:cNvPr id="8" name="Footer Placeholder 27"/>
          <p:cNvSpPr>
            <a:spLocks noGrp="1"/>
          </p:cNvSpPr>
          <p:nvPr>
            <p:ph type="ftr" sz="quarter" idx="3"/>
          </p:nvPr>
        </p:nvSpPr>
        <p:spPr>
          <a:xfrm>
            <a:off x="2304000" y="4816800"/>
            <a:ext cx="4536000" cy="1224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l">
              <a:defRPr sz="800">
                <a:solidFill>
                  <a:schemeClr val="tx2"/>
                </a:solidFill>
                <a:latin typeface="Nokia Pure Text Light" panose="020B0304040602060303" pitchFamily="34" charset="0"/>
                <a:ea typeface="Nokia Pure Text Light" panose="020B0304040602060303" pitchFamily="34" charset="0"/>
                <a:cs typeface="Nokia Pure Text Light" panose="020B0304040602060303" pitchFamily="34" charset="0"/>
              </a:defRPr>
            </a:lvl1pPr>
          </a:lstStyle>
          <a:p>
            <a:r>
              <a:rPr lang="en-US"/>
              <a:t>Confidential</a:t>
            </a:r>
          </a:p>
        </p:txBody>
      </p:sp>
    </p:spTree>
    <p:extLst>
      <p:ext uri="{BB962C8B-B14F-4D97-AF65-F5344CB8AC3E}">
        <p14:creationId xmlns:p14="http://schemas.microsoft.com/office/powerpoint/2010/main" val="27583966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1-4 White - three col tier text with headli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Placeholder 12"/>
          <p:cNvSpPr>
            <a:spLocks noGrp="1"/>
          </p:cNvSpPr>
          <p:nvPr>
            <p:ph type="body" sz="quarter" idx="10" hasCustomPrompt="1"/>
          </p:nvPr>
        </p:nvSpPr>
        <p:spPr>
          <a:xfrm>
            <a:off x="417600" y="590400"/>
            <a:ext cx="8308800" cy="3096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000">
                <a:solidFill>
                  <a:schemeClr val="bg2"/>
                </a:solidFill>
                <a:latin typeface="+mj-lt"/>
              </a:defRPr>
            </a:lvl1pPr>
            <a:lvl2pPr>
              <a:defRPr sz="2000">
                <a:latin typeface="+mj-lt"/>
              </a:defRPr>
            </a:lvl2pPr>
            <a:lvl3pPr>
              <a:defRPr sz="2000">
                <a:latin typeface="+mj-lt"/>
              </a:defRPr>
            </a:lvl3pPr>
            <a:lvl4pPr>
              <a:defRPr sz="2000">
                <a:latin typeface="+mj-lt"/>
              </a:defRPr>
            </a:lvl4pPr>
            <a:lvl5pPr>
              <a:defRPr sz="2000">
                <a:latin typeface="+mj-lt"/>
              </a:defRPr>
            </a:lvl5pPr>
          </a:lstStyle>
          <a:p>
            <a:pPr lvl="0"/>
            <a:r>
              <a:rPr lang="en-US" noProof="0" dirty="0"/>
              <a:t>Click to edit secondary headline</a:t>
            </a:r>
          </a:p>
        </p:txBody>
      </p:sp>
      <p:sp>
        <p:nvSpPr>
          <p:cNvPr id="43" name="Text Placeholder 42"/>
          <p:cNvSpPr>
            <a:spLocks noGrp="1"/>
          </p:cNvSpPr>
          <p:nvPr>
            <p:ph type="body" sz="quarter" idx="11" hasCustomPrompt="1"/>
          </p:nvPr>
        </p:nvSpPr>
        <p:spPr>
          <a:xfrm>
            <a:off x="417600" y="280800"/>
            <a:ext cx="8308800" cy="3096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000" baseline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noProof="0" dirty="0"/>
              <a:t>Click to edit headline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sz="quarter" idx="15"/>
          </p:nvPr>
        </p:nvSpPr>
        <p:spPr>
          <a:xfrm>
            <a:off x="417312" y="1080000"/>
            <a:ext cx="2592000" cy="3560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chemeClr val="tx2"/>
                </a:solidFill>
              </a:defRPr>
            </a:lvl1pPr>
          </a:lstStyle>
          <a:p>
            <a:r>
              <a:rPr lang="en-US"/>
              <a:t>Click icon to add table</a:t>
            </a:r>
          </a:p>
        </p:txBody>
      </p:sp>
      <p:sp>
        <p:nvSpPr>
          <p:cNvPr id="14" name="Table Placeholder 2"/>
          <p:cNvSpPr>
            <a:spLocks noGrp="1"/>
          </p:cNvSpPr>
          <p:nvPr>
            <p:ph type="tbl" sz="quarter" idx="16"/>
          </p:nvPr>
        </p:nvSpPr>
        <p:spPr>
          <a:xfrm>
            <a:off x="6132423" y="1080000"/>
            <a:ext cx="2592000" cy="3560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chemeClr val="tx2"/>
                </a:solidFill>
              </a:defRPr>
            </a:lvl1pPr>
          </a:lstStyle>
          <a:p>
            <a:r>
              <a:rPr lang="en-US"/>
              <a:t>Click icon to add table</a:t>
            </a:r>
          </a:p>
        </p:txBody>
      </p:sp>
      <p:sp>
        <p:nvSpPr>
          <p:cNvPr id="15" name="Table Placeholder 2"/>
          <p:cNvSpPr>
            <a:spLocks noGrp="1"/>
          </p:cNvSpPr>
          <p:nvPr>
            <p:ph type="tbl" sz="quarter" idx="17"/>
          </p:nvPr>
        </p:nvSpPr>
        <p:spPr>
          <a:xfrm>
            <a:off x="3273879" y="1080000"/>
            <a:ext cx="2592000" cy="3560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chemeClr val="tx2"/>
                </a:solidFill>
              </a:defRPr>
            </a:lvl1pPr>
          </a:lstStyle>
          <a:p>
            <a:r>
              <a:rPr lang="en-US"/>
              <a:t>Click icon to add table</a:t>
            </a:r>
          </a:p>
        </p:txBody>
      </p:sp>
      <p:sp>
        <p:nvSpPr>
          <p:cNvPr id="8" name="Footer Placeholder 27"/>
          <p:cNvSpPr>
            <a:spLocks noGrp="1"/>
          </p:cNvSpPr>
          <p:nvPr>
            <p:ph type="ftr" sz="quarter" idx="3"/>
          </p:nvPr>
        </p:nvSpPr>
        <p:spPr>
          <a:xfrm>
            <a:off x="2304000" y="4816800"/>
            <a:ext cx="4536000" cy="1224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l">
              <a:defRPr sz="800">
                <a:solidFill>
                  <a:schemeClr val="tx2"/>
                </a:solidFill>
                <a:latin typeface="Nokia Pure Text Light" panose="020B0304040602060303" pitchFamily="34" charset="0"/>
                <a:ea typeface="Nokia Pure Text Light" panose="020B0304040602060303" pitchFamily="34" charset="0"/>
                <a:cs typeface="Nokia Pure Text Light" panose="020B0304040602060303" pitchFamily="34" charset="0"/>
              </a:defRPr>
            </a:lvl1pPr>
          </a:lstStyle>
          <a:p>
            <a:r>
              <a:rPr lang="en-US"/>
              <a:t>Confidential</a:t>
            </a:r>
          </a:p>
        </p:txBody>
      </p:sp>
    </p:spTree>
    <p:extLst>
      <p:ext uri="{BB962C8B-B14F-4D97-AF65-F5344CB8AC3E}">
        <p14:creationId xmlns:p14="http://schemas.microsoft.com/office/powerpoint/2010/main" val="322597013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-5 White - four col tier text with headli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Placeholder 12"/>
          <p:cNvSpPr>
            <a:spLocks noGrp="1"/>
          </p:cNvSpPr>
          <p:nvPr>
            <p:ph type="body" sz="quarter" idx="10" hasCustomPrompt="1"/>
          </p:nvPr>
        </p:nvSpPr>
        <p:spPr>
          <a:xfrm>
            <a:off x="417600" y="590400"/>
            <a:ext cx="8308800" cy="3096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000">
                <a:solidFill>
                  <a:schemeClr val="bg2"/>
                </a:solidFill>
                <a:latin typeface="+mj-lt"/>
              </a:defRPr>
            </a:lvl1pPr>
            <a:lvl2pPr>
              <a:defRPr sz="2000">
                <a:latin typeface="+mj-lt"/>
              </a:defRPr>
            </a:lvl2pPr>
            <a:lvl3pPr>
              <a:defRPr sz="2000">
                <a:latin typeface="+mj-lt"/>
              </a:defRPr>
            </a:lvl3pPr>
            <a:lvl4pPr>
              <a:defRPr sz="2000">
                <a:latin typeface="+mj-lt"/>
              </a:defRPr>
            </a:lvl4pPr>
            <a:lvl5pPr>
              <a:defRPr sz="2000">
                <a:latin typeface="+mj-lt"/>
              </a:defRPr>
            </a:lvl5pPr>
          </a:lstStyle>
          <a:p>
            <a:pPr lvl="0"/>
            <a:r>
              <a:rPr lang="en-US" noProof="0" dirty="0"/>
              <a:t>Click to edit secondary headline</a:t>
            </a:r>
          </a:p>
        </p:txBody>
      </p:sp>
      <p:sp>
        <p:nvSpPr>
          <p:cNvPr id="43" name="Text Placeholder 42"/>
          <p:cNvSpPr>
            <a:spLocks noGrp="1"/>
          </p:cNvSpPr>
          <p:nvPr>
            <p:ph type="body" sz="quarter" idx="11" hasCustomPrompt="1"/>
          </p:nvPr>
        </p:nvSpPr>
        <p:spPr>
          <a:xfrm>
            <a:off x="417600" y="280800"/>
            <a:ext cx="8308800" cy="3096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000" baseline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noProof="0" dirty="0"/>
              <a:t>Click to edit headline</a:t>
            </a:r>
          </a:p>
        </p:txBody>
      </p:sp>
      <p:sp>
        <p:nvSpPr>
          <p:cNvPr id="7" name="Text Placeholder 3"/>
          <p:cNvSpPr>
            <a:spLocks noGrp="1"/>
          </p:cNvSpPr>
          <p:nvPr>
            <p:ph type="body" sz="quarter" idx="12"/>
          </p:nvPr>
        </p:nvSpPr>
        <p:spPr>
          <a:xfrm>
            <a:off x="417600" y="1080000"/>
            <a:ext cx="1893600" cy="3560400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600">
                <a:solidFill>
                  <a:schemeClr val="tx2"/>
                </a:solidFill>
                <a:latin typeface="+mn-lt"/>
              </a:defRPr>
            </a:lvl1pPr>
            <a:lvl2pPr marL="230400" indent="0">
              <a:spcBef>
                <a:spcPts val="0"/>
              </a:spcBef>
              <a:spcAft>
                <a:spcPts val="600"/>
              </a:spcAft>
              <a:buNone/>
              <a:defRPr sz="1400">
                <a:solidFill>
                  <a:schemeClr val="tx2"/>
                </a:solidFill>
                <a:latin typeface="+mn-lt"/>
              </a:defRPr>
            </a:lvl2pPr>
            <a:lvl3pPr marL="462600" indent="0">
              <a:spcBef>
                <a:spcPts val="0"/>
              </a:spcBef>
              <a:spcAft>
                <a:spcPts val="600"/>
              </a:spcAft>
              <a:buNone/>
              <a:defRPr sz="1200">
                <a:solidFill>
                  <a:schemeClr val="tx2"/>
                </a:solidFill>
                <a:latin typeface="+mn-lt"/>
              </a:defRPr>
            </a:lvl3pPr>
            <a:lvl4pPr marL="693000" indent="0">
              <a:spcBef>
                <a:spcPts val="0"/>
              </a:spcBef>
              <a:spcAft>
                <a:spcPts val="600"/>
              </a:spcAft>
              <a:buNone/>
              <a:defRPr sz="1000">
                <a:solidFill>
                  <a:schemeClr val="tx2"/>
                </a:solidFill>
                <a:latin typeface="+mn-lt"/>
              </a:defRPr>
            </a:lvl4pPr>
            <a:lvl5pPr marL="923400" indent="0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  <a:defRPr sz="800">
                <a:solidFill>
                  <a:schemeClr val="tx2"/>
                </a:solidFill>
                <a:latin typeface="+mn-lt"/>
              </a:defRPr>
            </a:lvl5pPr>
            <a:lvl6pPr marL="1382400" indent="-228600">
              <a:spcBef>
                <a:spcPts val="0"/>
              </a:spcBef>
              <a:spcAft>
                <a:spcPts val="600"/>
              </a:spcAft>
              <a:buFont typeface="Nokia Pure Text" panose="020B0503020202020204" pitchFamily="34" charset="0"/>
              <a:buChar char="‒"/>
              <a:defRPr sz="800" baseline="0">
                <a:solidFill>
                  <a:schemeClr val="tx2"/>
                </a:solidFill>
              </a:defRPr>
            </a:lvl6pPr>
            <a:lvl7pPr marL="1612800">
              <a:spcBef>
                <a:spcPts val="0"/>
              </a:spcBef>
              <a:spcAft>
                <a:spcPts val="600"/>
              </a:spcAft>
              <a:defRPr sz="700">
                <a:solidFill>
                  <a:schemeClr val="tx2"/>
                </a:solidFill>
              </a:defRPr>
            </a:lvl7pPr>
            <a:lvl8pPr marL="1843200">
              <a:spcBef>
                <a:spcPts val="0"/>
              </a:spcBef>
              <a:spcAft>
                <a:spcPts val="600"/>
              </a:spcAft>
              <a:defRPr sz="600">
                <a:solidFill>
                  <a:schemeClr val="tx2"/>
                </a:solidFill>
              </a:defRPr>
            </a:lvl8pPr>
          </a:lstStyle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US" noProof="0" dirty="0"/>
          </a:p>
        </p:txBody>
      </p:sp>
      <p:sp>
        <p:nvSpPr>
          <p:cNvPr id="10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2556000" y="1080000"/>
            <a:ext cx="1893600" cy="3560400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600">
                <a:solidFill>
                  <a:schemeClr val="tx2"/>
                </a:solidFill>
                <a:latin typeface="+mn-lt"/>
              </a:defRPr>
            </a:lvl1pPr>
            <a:lvl2pPr marL="230400" indent="0">
              <a:spcBef>
                <a:spcPts val="0"/>
              </a:spcBef>
              <a:spcAft>
                <a:spcPts val="600"/>
              </a:spcAft>
              <a:buNone/>
              <a:defRPr sz="1400">
                <a:solidFill>
                  <a:schemeClr val="tx2"/>
                </a:solidFill>
                <a:latin typeface="+mn-lt"/>
              </a:defRPr>
            </a:lvl2pPr>
            <a:lvl3pPr marL="462600" indent="0">
              <a:spcBef>
                <a:spcPts val="0"/>
              </a:spcBef>
              <a:spcAft>
                <a:spcPts val="600"/>
              </a:spcAft>
              <a:buNone/>
              <a:defRPr sz="1200">
                <a:solidFill>
                  <a:schemeClr val="tx2"/>
                </a:solidFill>
                <a:latin typeface="+mn-lt"/>
              </a:defRPr>
            </a:lvl3pPr>
            <a:lvl4pPr marL="693000" indent="0">
              <a:spcBef>
                <a:spcPts val="0"/>
              </a:spcBef>
              <a:spcAft>
                <a:spcPts val="600"/>
              </a:spcAft>
              <a:buNone/>
              <a:defRPr sz="1000">
                <a:solidFill>
                  <a:schemeClr val="tx2"/>
                </a:solidFill>
                <a:latin typeface="+mn-lt"/>
              </a:defRPr>
            </a:lvl4pPr>
            <a:lvl5pPr marL="923400" indent="0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  <a:defRPr sz="800">
                <a:solidFill>
                  <a:schemeClr val="tx2"/>
                </a:solidFill>
                <a:latin typeface="+mn-lt"/>
              </a:defRPr>
            </a:lvl5pPr>
            <a:lvl6pPr marL="1382400" indent="-228600">
              <a:spcBef>
                <a:spcPts val="0"/>
              </a:spcBef>
              <a:spcAft>
                <a:spcPts val="600"/>
              </a:spcAft>
              <a:buFont typeface="Nokia Pure Text" panose="020B0503020202020204" pitchFamily="34" charset="0"/>
              <a:buChar char="‒"/>
              <a:defRPr sz="800" baseline="0">
                <a:solidFill>
                  <a:schemeClr val="tx2"/>
                </a:solidFill>
              </a:defRPr>
            </a:lvl6pPr>
            <a:lvl7pPr marL="1612800">
              <a:spcBef>
                <a:spcPts val="0"/>
              </a:spcBef>
              <a:spcAft>
                <a:spcPts val="600"/>
              </a:spcAft>
              <a:defRPr sz="700">
                <a:solidFill>
                  <a:schemeClr val="tx2"/>
                </a:solidFill>
              </a:defRPr>
            </a:lvl7pPr>
            <a:lvl8pPr marL="1843200">
              <a:spcBef>
                <a:spcPts val="0"/>
              </a:spcBef>
              <a:spcAft>
                <a:spcPts val="600"/>
              </a:spcAft>
              <a:defRPr sz="600">
                <a:solidFill>
                  <a:schemeClr val="tx2"/>
                </a:solidFill>
              </a:defRPr>
            </a:lvl8pPr>
          </a:lstStyle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US" noProof="0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quarter" idx="14"/>
          </p:nvPr>
        </p:nvSpPr>
        <p:spPr>
          <a:xfrm>
            <a:off x="4694400" y="1080000"/>
            <a:ext cx="1893600" cy="3560400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600">
                <a:solidFill>
                  <a:schemeClr val="tx2"/>
                </a:solidFill>
                <a:latin typeface="+mn-lt"/>
              </a:defRPr>
            </a:lvl1pPr>
            <a:lvl2pPr marL="230400" indent="0">
              <a:spcBef>
                <a:spcPts val="0"/>
              </a:spcBef>
              <a:spcAft>
                <a:spcPts val="600"/>
              </a:spcAft>
              <a:buNone/>
              <a:defRPr sz="1400">
                <a:solidFill>
                  <a:schemeClr val="tx2"/>
                </a:solidFill>
                <a:latin typeface="+mn-lt"/>
              </a:defRPr>
            </a:lvl2pPr>
            <a:lvl3pPr marL="462600" indent="0">
              <a:spcBef>
                <a:spcPts val="0"/>
              </a:spcBef>
              <a:spcAft>
                <a:spcPts val="600"/>
              </a:spcAft>
              <a:buNone/>
              <a:defRPr sz="1200">
                <a:solidFill>
                  <a:schemeClr val="tx2"/>
                </a:solidFill>
                <a:latin typeface="+mn-lt"/>
              </a:defRPr>
            </a:lvl3pPr>
            <a:lvl4pPr marL="693000" indent="0">
              <a:spcBef>
                <a:spcPts val="0"/>
              </a:spcBef>
              <a:spcAft>
                <a:spcPts val="600"/>
              </a:spcAft>
              <a:buNone/>
              <a:defRPr sz="1000">
                <a:solidFill>
                  <a:schemeClr val="tx2"/>
                </a:solidFill>
                <a:latin typeface="+mn-lt"/>
              </a:defRPr>
            </a:lvl4pPr>
            <a:lvl5pPr marL="923400" indent="0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  <a:defRPr sz="800">
                <a:solidFill>
                  <a:schemeClr val="tx2"/>
                </a:solidFill>
                <a:latin typeface="+mn-lt"/>
              </a:defRPr>
            </a:lvl5pPr>
            <a:lvl6pPr marL="1382400" indent="-228600">
              <a:spcBef>
                <a:spcPts val="0"/>
              </a:spcBef>
              <a:spcAft>
                <a:spcPts val="600"/>
              </a:spcAft>
              <a:buFont typeface="Nokia Pure Text" panose="020B0503020202020204" pitchFamily="34" charset="0"/>
              <a:buChar char="‒"/>
              <a:defRPr sz="800" baseline="0">
                <a:solidFill>
                  <a:schemeClr val="tx2"/>
                </a:solidFill>
              </a:defRPr>
            </a:lvl6pPr>
            <a:lvl7pPr marL="1612800">
              <a:spcBef>
                <a:spcPts val="0"/>
              </a:spcBef>
              <a:spcAft>
                <a:spcPts val="600"/>
              </a:spcAft>
              <a:defRPr sz="700">
                <a:solidFill>
                  <a:schemeClr val="tx2"/>
                </a:solidFill>
              </a:defRPr>
            </a:lvl7pPr>
            <a:lvl8pPr marL="1843200">
              <a:spcBef>
                <a:spcPts val="0"/>
              </a:spcBef>
              <a:spcAft>
                <a:spcPts val="600"/>
              </a:spcAft>
              <a:defRPr sz="600">
                <a:solidFill>
                  <a:schemeClr val="tx2"/>
                </a:solidFill>
              </a:defRPr>
            </a:lvl8pPr>
          </a:lstStyle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US" noProof="0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quarter" idx="15"/>
          </p:nvPr>
        </p:nvSpPr>
        <p:spPr>
          <a:xfrm>
            <a:off x="6832800" y="1080000"/>
            <a:ext cx="1893600" cy="3560400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600">
                <a:solidFill>
                  <a:schemeClr val="tx2"/>
                </a:solidFill>
                <a:latin typeface="+mn-lt"/>
              </a:defRPr>
            </a:lvl1pPr>
            <a:lvl2pPr marL="230400" indent="0">
              <a:spcBef>
                <a:spcPts val="0"/>
              </a:spcBef>
              <a:spcAft>
                <a:spcPts val="600"/>
              </a:spcAft>
              <a:buNone/>
              <a:defRPr sz="1400">
                <a:solidFill>
                  <a:schemeClr val="tx2"/>
                </a:solidFill>
                <a:latin typeface="+mn-lt"/>
              </a:defRPr>
            </a:lvl2pPr>
            <a:lvl3pPr marL="462600" indent="0">
              <a:spcBef>
                <a:spcPts val="0"/>
              </a:spcBef>
              <a:spcAft>
                <a:spcPts val="600"/>
              </a:spcAft>
              <a:buNone/>
              <a:defRPr sz="1200">
                <a:solidFill>
                  <a:schemeClr val="tx2"/>
                </a:solidFill>
                <a:latin typeface="+mn-lt"/>
              </a:defRPr>
            </a:lvl3pPr>
            <a:lvl4pPr marL="693000" indent="0">
              <a:spcBef>
                <a:spcPts val="0"/>
              </a:spcBef>
              <a:spcAft>
                <a:spcPts val="600"/>
              </a:spcAft>
              <a:buNone/>
              <a:defRPr sz="1000">
                <a:solidFill>
                  <a:schemeClr val="tx2"/>
                </a:solidFill>
                <a:latin typeface="+mn-lt"/>
              </a:defRPr>
            </a:lvl4pPr>
            <a:lvl5pPr marL="923400" indent="0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  <a:defRPr sz="800">
                <a:solidFill>
                  <a:schemeClr val="tx2"/>
                </a:solidFill>
                <a:latin typeface="+mn-lt"/>
              </a:defRPr>
            </a:lvl5pPr>
            <a:lvl6pPr marL="1382400" indent="-228600">
              <a:spcBef>
                <a:spcPts val="0"/>
              </a:spcBef>
              <a:spcAft>
                <a:spcPts val="600"/>
              </a:spcAft>
              <a:buFont typeface="Nokia Pure Text" panose="020B0503020202020204" pitchFamily="34" charset="0"/>
              <a:buChar char="‒"/>
              <a:defRPr sz="800" baseline="0">
                <a:solidFill>
                  <a:schemeClr val="tx2"/>
                </a:solidFill>
              </a:defRPr>
            </a:lvl6pPr>
            <a:lvl7pPr marL="1612800">
              <a:spcBef>
                <a:spcPts val="0"/>
              </a:spcBef>
              <a:spcAft>
                <a:spcPts val="600"/>
              </a:spcAft>
              <a:defRPr sz="700">
                <a:solidFill>
                  <a:schemeClr val="tx2"/>
                </a:solidFill>
              </a:defRPr>
            </a:lvl7pPr>
            <a:lvl8pPr marL="1843200">
              <a:spcBef>
                <a:spcPts val="0"/>
              </a:spcBef>
              <a:spcAft>
                <a:spcPts val="600"/>
              </a:spcAft>
              <a:defRPr sz="600">
                <a:solidFill>
                  <a:schemeClr val="tx2"/>
                </a:solidFill>
              </a:defRPr>
            </a:lvl8pPr>
          </a:lstStyle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US" noProof="0" dirty="0"/>
          </a:p>
        </p:txBody>
      </p:sp>
      <p:sp>
        <p:nvSpPr>
          <p:cNvPr id="9" name="Footer Placeholder 27"/>
          <p:cNvSpPr>
            <a:spLocks noGrp="1"/>
          </p:cNvSpPr>
          <p:nvPr>
            <p:ph type="ftr" sz="quarter" idx="3"/>
          </p:nvPr>
        </p:nvSpPr>
        <p:spPr>
          <a:xfrm>
            <a:off x="2304000" y="4816800"/>
            <a:ext cx="4536000" cy="1224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l">
              <a:defRPr sz="800">
                <a:solidFill>
                  <a:schemeClr val="tx2"/>
                </a:solidFill>
                <a:latin typeface="Nokia Pure Text Light" panose="020B0304040602060303" pitchFamily="34" charset="0"/>
                <a:ea typeface="Nokia Pure Text Light" panose="020B0304040602060303" pitchFamily="34" charset="0"/>
                <a:cs typeface="Nokia Pure Text Light" panose="020B0304040602060303" pitchFamily="34" charset="0"/>
              </a:defRPr>
            </a:lvl1pPr>
          </a:lstStyle>
          <a:p>
            <a:r>
              <a:rPr lang="en-US"/>
              <a:t>Confidential</a:t>
            </a:r>
          </a:p>
        </p:txBody>
      </p:sp>
    </p:spTree>
    <p:extLst>
      <p:ext uri="{BB962C8B-B14F-4D97-AF65-F5344CB8AC3E}">
        <p14:creationId xmlns:p14="http://schemas.microsoft.com/office/powerpoint/2010/main" val="28536972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-1 White - INTERNAL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Text Placeholder 42"/>
          <p:cNvSpPr>
            <a:spLocks noGrp="1"/>
          </p:cNvSpPr>
          <p:nvPr>
            <p:ph type="body" sz="quarter" idx="11" hasCustomPrompt="1"/>
          </p:nvPr>
        </p:nvSpPr>
        <p:spPr>
          <a:xfrm>
            <a:off x="367200" y="900000"/>
            <a:ext cx="8359200" cy="1980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6600" baseline="0">
                <a:solidFill>
                  <a:schemeClr val="tx2"/>
                </a:solidFill>
                <a:latin typeface="Nokia Pure Headline Ultra Light" panose="020B0204020202020204" pitchFamily="34" charset="0"/>
              </a:defRPr>
            </a:lvl1pPr>
          </a:lstStyle>
          <a:p>
            <a:pPr lvl="0"/>
            <a:r>
              <a:rPr lang="en-US" dirty="0"/>
              <a:t>Main headline in sentence case here</a:t>
            </a:r>
          </a:p>
        </p:txBody>
      </p:sp>
      <p:sp>
        <p:nvSpPr>
          <p:cNvPr id="6" name="Text Placeholder 3"/>
          <p:cNvSpPr>
            <a:spLocks noGrp="1"/>
          </p:cNvSpPr>
          <p:nvPr>
            <p:ph type="body" sz="quarter" idx="12"/>
          </p:nvPr>
        </p:nvSpPr>
        <p:spPr>
          <a:xfrm>
            <a:off x="417600" y="3060000"/>
            <a:ext cx="8308800" cy="1576800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  <a:defRPr sz="1600">
                <a:solidFill>
                  <a:schemeClr val="tx2"/>
                </a:solidFill>
                <a:latin typeface="Nokia Pure Text Light" panose="020B0403020202020204" pitchFamily="34" charset="0"/>
                <a:ea typeface="Nokia Pure Text Light" panose="020B0403020202020204" pitchFamily="34" charset="0"/>
              </a:defRPr>
            </a:lvl1pPr>
            <a:lvl2pPr marL="230400" indent="0">
              <a:spcBef>
                <a:spcPts val="0"/>
              </a:spcBef>
              <a:spcAft>
                <a:spcPts val="600"/>
              </a:spcAft>
              <a:buNone/>
              <a:defRPr sz="1400">
                <a:solidFill>
                  <a:schemeClr val="tx2"/>
                </a:solidFill>
                <a:latin typeface="Nokia Pure Text Light" panose="020B0403020202020204" pitchFamily="34" charset="0"/>
                <a:ea typeface="Nokia Pure Text Light" panose="020B0403020202020204" pitchFamily="34" charset="0"/>
              </a:defRPr>
            </a:lvl2pPr>
            <a:lvl3pPr marL="462600" indent="0">
              <a:spcBef>
                <a:spcPts val="0"/>
              </a:spcBef>
              <a:spcAft>
                <a:spcPts val="600"/>
              </a:spcAft>
              <a:buNone/>
              <a:defRPr sz="1200">
                <a:solidFill>
                  <a:schemeClr val="tx2"/>
                </a:solidFill>
                <a:latin typeface="Nokia Pure Text Light" panose="020B0403020202020204" pitchFamily="34" charset="0"/>
                <a:ea typeface="Nokia Pure Text Light" panose="020B0403020202020204" pitchFamily="34" charset="0"/>
              </a:defRPr>
            </a:lvl3pPr>
            <a:lvl4pPr marL="693000" indent="0">
              <a:spcBef>
                <a:spcPts val="0"/>
              </a:spcBef>
              <a:spcAft>
                <a:spcPts val="600"/>
              </a:spcAft>
              <a:buNone/>
              <a:defRPr sz="1000">
                <a:solidFill>
                  <a:schemeClr val="tx2"/>
                </a:solidFill>
                <a:latin typeface="Nokia Pure Text Light" panose="020B0403020202020204" pitchFamily="34" charset="0"/>
                <a:ea typeface="Nokia Pure Text Light" panose="020B0403020202020204" pitchFamily="34" charset="0"/>
              </a:defRPr>
            </a:lvl4pPr>
            <a:lvl5pPr marL="923400" indent="0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  <a:defRPr sz="900">
                <a:solidFill>
                  <a:schemeClr val="tx2"/>
                </a:solidFill>
                <a:latin typeface="Nokia Pure Text Light" panose="020B0403020202020204" pitchFamily="34" charset="0"/>
                <a:ea typeface="Nokia Pure Text Light" panose="020B0403020202020204" pitchFamily="34" charset="0"/>
              </a:defRPr>
            </a:lvl5pPr>
            <a:lvl6pPr marL="1153800" indent="0">
              <a:spcBef>
                <a:spcPts val="0"/>
              </a:spcBef>
              <a:spcAft>
                <a:spcPts val="600"/>
              </a:spcAft>
              <a:buFont typeface="Nokia Pure Text" panose="020B0503020202020204" pitchFamily="34" charset="0"/>
              <a:buNone/>
              <a:defRPr sz="800" baseline="0">
                <a:solidFill>
                  <a:schemeClr val="tx2"/>
                </a:solidFill>
                <a:latin typeface="Nokia Pure Text Light" panose="020B0403020202020204" pitchFamily="34" charset="0"/>
                <a:ea typeface="Nokia Pure Text Light" panose="020B0403020202020204" pitchFamily="34" charset="0"/>
              </a:defRPr>
            </a:lvl6pPr>
            <a:lvl7pPr marL="1384200" indent="0">
              <a:spcBef>
                <a:spcPts val="0"/>
              </a:spcBef>
              <a:spcAft>
                <a:spcPts val="600"/>
              </a:spcAft>
              <a:buNone/>
              <a:defRPr sz="700">
                <a:solidFill>
                  <a:schemeClr val="tx2"/>
                </a:solidFill>
                <a:latin typeface="Nokia Pure Text Light" panose="020B0403020202020204" pitchFamily="34" charset="0"/>
                <a:ea typeface="Nokia Pure Text Light" panose="020B0403020202020204" pitchFamily="34" charset="0"/>
              </a:defRPr>
            </a:lvl7pPr>
            <a:lvl8pPr marL="1614600" indent="0">
              <a:spcBef>
                <a:spcPts val="0"/>
              </a:spcBef>
              <a:spcAft>
                <a:spcPts val="600"/>
              </a:spcAft>
              <a:buNone/>
              <a:defRPr sz="600">
                <a:solidFill>
                  <a:schemeClr val="tx2"/>
                </a:solidFill>
                <a:latin typeface="Nokia Pure Text Light" panose="020B0403020202020204" pitchFamily="34" charset="0"/>
                <a:ea typeface="Nokia Pure Text Light" panose="020B0403020202020204" pitchFamily="34" charset="0"/>
              </a:defRPr>
            </a:lvl8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200" y="36000"/>
            <a:ext cx="1599250" cy="673200"/>
          </a:xfrm>
          <a:prstGeom prst="rect">
            <a:avLst/>
          </a:prstGeom>
        </p:spPr>
      </p:pic>
      <p:sp>
        <p:nvSpPr>
          <p:cNvPr id="8" name="Footer Placeholder 27"/>
          <p:cNvSpPr>
            <a:spLocks noGrp="1"/>
          </p:cNvSpPr>
          <p:nvPr>
            <p:ph type="ftr" sz="quarter" idx="3"/>
          </p:nvPr>
        </p:nvSpPr>
        <p:spPr>
          <a:xfrm>
            <a:off x="2304000" y="4816800"/>
            <a:ext cx="4536000" cy="1224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l">
              <a:defRPr sz="800">
                <a:solidFill>
                  <a:schemeClr val="tx2"/>
                </a:solidFill>
                <a:latin typeface="Nokia Pure Text Light" panose="020B0304040602060303" pitchFamily="34" charset="0"/>
                <a:ea typeface="Nokia Pure Text Light" panose="020B0304040602060303" pitchFamily="34" charset="0"/>
                <a:cs typeface="Nokia Pure Text Light" panose="020B0304040602060303" pitchFamily="34" charset="0"/>
              </a:defRPr>
            </a:lvl1pPr>
          </a:lstStyle>
          <a:p>
            <a:r>
              <a:rPr lang="en-US"/>
              <a:t>&lt;Document ID: change ID in footer or remove&gt; &lt;Change information classification in footer&gt;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08045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Nokia Whit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5"/>
          </p:nvPr>
        </p:nvSpPr>
        <p:spPr>
          <a:xfrm>
            <a:off x="418118" y="1080000"/>
            <a:ext cx="8308800" cy="3560400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 sz="1600">
                <a:solidFill>
                  <a:schemeClr val="tx2"/>
                </a:solidFill>
              </a:defRPr>
            </a:lvl1pPr>
            <a:lvl2pPr marL="460800" algn="l">
              <a:defRPr sz="1400">
                <a:solidFill>
                  <a:schemeClr val="tx2"/>
                </a:solidFill>
              </a:defRPr>
            </a:lvl2pPr>
            <a:lvl3pPr marL="691200" indent="-230400" algn="l">
              <a:defRPr sz="1200">
                <a:solidFill>
                  <a:schemeClr val="tx2"/>
                </a:solidFill>
              </a:defRPr>
            </a:lvl3pPr>
            <a:lvl4pPr marL="921600" algn="l">
              <a:defRPr sz="1000">
                <a:solidFill>
                  <a:schemeClr val="tx2"/>
                </a:solidFill>
              </a:defRPr>
            </a:lvl4pPr>
            <a:lvl5pPr marL="1152000" algn="l">
              <a:defRPr sz="80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 dirty="0"/>
          </a:p>
        </p:txBody>
      </p:sp>
      <p:sp>
        <p:nvSpPr>
          <p:cNvPr id="6" name="Footer Placeholder 27"/>
          <p:cNvSpPr>
            <a:spLocks noGrp="1"/>
          </p:cNvSpPr>
          <p:nvPr>
            <p:ph type="ftr" sz="quarter" idx="3"/>
          </p:nvPr>
        </p:nvSpPr>
        <p:spPr>
          <a:xfrm>
            <a:off x="2692800" y="4816800"/>
            <a:ext cx="2581200" cy="1224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l">
              <a:defRPr sz="800">
                <a:solidFill>
                  <a:schemeClr val="tx2"/>
                </a:solidFill>
                <a:latin typeface="+mn-lt"/>
              </a:defRPr>
            </a:lvl1pPr>
          </a:lstStyle>
          <a:p>
            <a:r>
              <a:rPr lang="en-GB">
                <a:cs typeface="Arial" panose="020B0604020202020204" pitchFamily="34" charset="0"/>
              </a:rPr>
              <a:t>Confidential</a:t>
            </a:r>
          </a:p>
        </p:txBody>
      </p:sp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>
          <a:xfrm>
            <a:off x="417600" y="279249"/>
            <a:ext cx="8308800" cy="309600"/>
          </a:xfrm>
        </p:spPr>
        <p:txBody>
          <a:bodyPr/>
          <a:lstStyle>
            <a:lvl1pPr>
              <a:defRPr sz="2000" b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GB" dirty="0"/>
              <a:t>Click to edit headline</a:t>
            </a:r>
            <a:endParaRPr lang="en-US" dirty="0"/>
          </a:p>
        </p:txBody>
      </p:sp>
      <p:sp>
        <p:nvSpPr>
          <p:cNvPr id="10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417512" y="590400"/>
            <a:ext cx="8308800" cy="309600"/>
          </a:xfrm>
          <a:prstGeom prst="rect">
            <a:avLst/>
          </a:prstGeom>
        </p:spPr>
        <p:txBody>
          <a:bodyPr lIns="0" tIns="0" rIns="0" bIns="0"/>
          <a:lstStyle>
            <a:lvl1pPr marL="0" marR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 sz="2000">
                <a:solidFill>
                  <a:schemeClr val="bg2"/>
                </a:solidFill>
                <a:latin typeface="+mj-lt"/>
              </a:defRPr>
            </a:lvl1pPr>
          </a:lstStyle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GB" dirty="0"/>
              <a:t>Click to edit secondary headline</a:t>
            </a:r>
          </a:p>
        </p:txBody>
      </p:sp>
    </p:spTree>
    <p:extLst>
      <p:ext uri="{BB962C8B-B14F-4D97-AF65-F5344CB8AC3E}">
        <p14:creationId xmlns:p14="http://schemas.microsoft.com/office/powerpoint/2010/main" val="32333473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kia Whit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Placeholder 10"/>
          <p:cNvSpPr>
            <a:spLocks noGrp="1"/>
          </p:cNvSpPr>
          <p:nvPr>
            <p:ph type="body" sz="quarter" idx="16"/>
          </p:nvPr>
        </p:nvSpPr>
        <p:spPr>
          <a:xfrm>
            <a:off x="417600" y="1080000"/>
            <a:ext cx="4010400" cy="35604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Aft>
                <a:spcPts val="600"/>
              </a:spcAft>
              <a:buFont typeface="Arial" pitchFamily="34" charset="0"/>
              <a:buNone/>
              <a:defRPr sz="1400" baseline="0">
                <a:solidFill>
                  <a:schemeClr val="tx2"/>
                </a:solidFill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14" name="Text Placeholder 10"/>
          <p:cNvSpPr>
            <a:spLocks noGrp="1"/>
          </p:cNvSpPr>
          <p:nvPr>
            <p:ph type="body" sz="quarter" idx="17"/>
          </p:nvPr>
        </p:nvSpPr>
        <p:spPr>
          <a:xfrm>
            <a:off x="4716000" y="1080000"/>
            <a:ext cx="4010400" cy="35604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Aft>
                <a:spcPts val="600"/>
              </a:spcAft>
              <a:buNone/>
              <a:defRPr sz="1400" baseline="0">
                <a:solidFill>
                  <a:schemeClr val="tx2"/>
                </a:solidFill>
              </a:defRPr>
            </a:lvl1pPr>
            <a:lvl2pPr marL="0" indent="0">
              <a:spcAft>
                <a:spcPts val="600"/>
              </a:spcAft>
              <a:buNone/>
              <a:defRPr sz="1400">
                <a:solidFill>
                  <a:schemeClr val="tx2"/>
                </a:solidFill>
              </a:defRPr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7" name="Footer Placeholder 27"/>
          <p:cNvSpPr>
            <a:spLocks noGrp="1"/>
          </p:cNvSpPr>
          <p:nvPr>
            <p:ph type="ftr" sz="quarter" idx="3"/>
          </p:nvPr>
        </p:nvSpPr>
        <p:spPr>
          <a:xfrm>
            <a:off x="2692800" y="4816800"/>
            <a:ext cx="2581200" cy="1224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l">
              <a:defRPr sz="800">
                <a:solidFill>
                  <a:schemeClr val="tx2"/>
                </a:solidFill>
                <a:latin typeface="+mn-lt"/>
              </a:defRPr>
            </a:lvl1pPr>
          </a:lstStyle>
          <a:p>
            <a:r>
              <a:rPr lang="en-US">
                <a:cs typeface="Arial" panose="020B0604020202020204" pitchFamily="34" charset="0"/>
              </a:rPr>
              <a:t>Confidential</a:t>
            </a:r>
          </a:p>
        </p:txBody>
      </p:sp>
      <p:sp>
        <p:nvSpPr>
          <p:cNvPr id="10" name="Title 1"/>
          <p:cNvSpPr>
            <a:spLocks noGrp="1"/>
          </p:cNvSpPr>
          <p:nvPr>
            <p:ph type="title" hasCustomPrompt="1"/>
          </p:nvPr>
        </p:nvSpPr>
        <p:spPr>
          <a:xfrm>
            <a:off x="417600" y="279249"/>
            <a:ext cx="8308800" cy="309600"/>
          </a:xfrm>
        </p:spPr>
        <p:txBody>
          <a:bodyPr/>
          <a:lstStyle>
            <a:lvl1pPr>
              <a:defRPr sz="2000" b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GB" dirty="0"/>
              <a:t>Click to edit headline</a:t>
            </a:r>
            <a:endParaRPr lang="en-US" dirty="0"/>
          </a:p>
        </p:txBody>
      </p:sp>
      <p:sp>
        <p:nvSpPr>
          <p:cNvPr id="11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417512" y="590400"/>
            <a:ext cx="8308800" cy="309600"/>
          </a:xfrm>
          <a:prstGeom prst="rect">
            <a:avLst/>
          </a:prstGeom>
        </p:spPr>
        <p:txBody>
          <a:bodyPr lIns="0" tIns="0" rIns="0" bIns="0"/>
          <a:lstStyle>
            <a:lvl1pPr marL="0" marR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 sz="2000">
                <a:solidFill>
                  <a:schemeClr val="bg2"/>
                </a:solidFill>
                <a:latin typeface="+mj-lt"/>
              </a:defRPr>
            </a:lvl1pPr>
          </a:lstStyle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GB" dirty="0"/>
              <a:t>Click to edit secondary headline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Nokia Whit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>
            <a:spLocks noGrp="1"/>
          </p:cNvSpPr>
          <p:nvPr>
            <p:ph sz="quarter" idx="15"/>
          </p:nvPr>
        </p:nvSpPr>
        <p:spPr>
          <a:xfrm>
            <a:off x="418119" y="1080000"/>
            <a:ext cx="4010400" cy="3560400"/>
          </a:xfrm>
          <a:prstGeom prst="rect">
            <a:avLst/>
          </a:prstGeom>
        </p:spPr>
        <p:txBody>
          <a:bodyPr lIns="0" tIns="0" rIns="0" bIns="0"/>
          <a:lstStyle>
            <a:lvl1pPr>
              <a:defRPr sz="1600">
                <a:solidFill>
                  <a:schemeClr val="tx2"/>
                </a:solidFill>
              </a:defRPr>
            </a:lvl1pPr>
            <a:lvl2pPr marL="460800">
              <a:defRPr sz="1400">
                <a:solidFill>
                  <a:schemeClr val="tx2"/>
                </a:solidFill>
              </a:defRPr>
            </a:lvl2pPr>
            <a:lvl3pPr marL="691200" indent="-230400">
              <a:defRPr sz="1200">
                <a:solidFill>
                  <a:schemeClr val="tx2"/>
                </a:solidFill>
              </a:defRPr>
            </a:lvl3pPr>
            <a:lvl4pPr marL="921600">
              <a:defRPr sz="1000">
                <a:solidFill>
                  <a:schemeClr val="tx2"/>
                </a:solidFill>
              </a:defRPr>
            </a:lvl4pPr>
            <a:lvl5pPr marL="1152000">
              <a:defRPr sz="80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US" noProof="0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9"/>
          </p:nvPr>
        </p:nvSpPr>
        <p:spPr>
          <a:xfrm>
            <a:off x="4716000" y="1080000"/>
            <a:ext cx="4010400" cy="3560400"/>
          </a:xfrm>
          <a:prstGeom prst="rect">
            <a:avLst/>
          </a:prstGeom>
        </p:spPr>
        <p:txBody>
          <a:bodyPr lIns="0" tIns="0" rIns="0" bIns="0"/>
          <a:lstStyle>
            <a:lvl1pPr>
              <a:defRPr sz="1600">
                <a:solidFill>
                  <a:schemeClr val="tx2"/>
                </a:solidFill>
              </a:defRPr>
            </a:lvl1pPr>
            <a:lvl2pPr marL="460800">
              <a:defRPr sz="1400"/>
            </a:lvl2pPr>
            <a:lvl3pPr marL="691200" indent="-230400">
              <a:defRPr sz="1200"/>
            </a:lvl3pPr>
            <a:lvl4pPr marL="921600">
              <a:defRPr sz="1000"/>
            </a:lvl4pPr>
            <a:lvl5pPr marL="1152000">
              <a:defRPr sz="800"/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US" noProof="0" dirty="0"/>
          </a:p>
        </p:txBody>
      </p:sp>
      <p:sp>
        <p:nvSpPr>
          <p:cNvPr id="7" name="Footer Placeholder 27"/>
          <p:cNvSpPr>
            <a:spLocks noGrp="1"/>
          </p:cNvSpPr>
          <p:nvPr>
            <p:ph type="ftr" sz="quarter" idx="3"/>
          </p:nvPr>
        </p:nvSpPr>
        <p:spPr>
          <a:xfrm>
            <a:off x="2692800" y="4816800"/>
            <a:ext cx="2581200" cy="1224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l">
              <a:defRPr sz="800">
                <a:solidFill>
                  <a:schemeClr val="tx2"/>
                </a:solidFill>
                <a:latin typeface="+mn-lt"/>
              </a:defRPr>
            </a:lvl1pPr>
          </a:lstStyle>
          <a:p>
            <a:r>
              <a:rPr lang="en-US" noProof="0">
                <a:cs typeface="Arial" panose="020B0604020202020204" pitchFamily="34" charset="0"/>
              </a:rPr>
              <a:t>Confidential</a:t>
            </a:r>
          </a:p>
        </p:txBody>
      </p:sp>
      <p:sp>
        <p:nvSpPr>
          <p:cNvPr id="12" name="Title 1"/>
          <p:cNvSpPr>
            <a:spLocks noGrp="1"/>
          </p:cNvSpPr>
          <p:nvPr>
            <p:ph type="title" hasCustomPrompt="1"/>
          </p:nvPr>
        </p:nvSpPr>
        <p:spPr>
          <a:xfrm>
            <a:off x="417600" y="279249"/>
            <a:ext cx="8308800" cy="309600"/>
          </a:xfrm>
        </p:spPr>
        <p:txBody>
          <a:bodyPr/>
          <a:lstStyle>
            <a:lvl1pPr>
              <a:defRPr sz="2000" b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GB" dirty="0"/>
              <a:t>Click to edit headline</a:t>
            </a:r>
            <a:endParaRPr lang="en-US" dirty="0"/>
          </a:p>
        </p:txBody>
      </p:sp>
      <p:sp>
        <p:nvSpPr>
          <p:cNvPr id="13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417512" y="590400"/>
            <a:ext cx="8308800" cy="309600"/>
          </a:xfrm>
          <a:prstGeom prst="rect">
            <a:avLst/>
          </a:prstGeom>
        </p:spPr>
        <p:txBody>
          <a:bodyPr lIns="0" tIns="0" rIns="0" bIns="0"/>
          <a:lstStyle>
            <a:lvl1pPr marL="0" marR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 sz="2000">
                <a:solidFill>
                  <a:schemeClr val="bg2"/>
                </a:solidFill>
                <a:latin typeface="+mj-lt"/>
              </a:defRPr>
            </a:lvl1pPr>
          </a:lstStyle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GB" dirty="0"/>
              <a:t>Click to edit secondary headline</a:t>
            </a:r>
          </a:p>
        </p:txBody>
      </p:sp>
    </p:spTree>
    <p:extLst>
      <p:ext uri="{BB962C8B-B14F-4D97-AF65-F5344CB8AC3E}">
        <p14:creationId xmlns:p14="http://schemas.microsoft.com/office/powerpoint/2010/main" val="12266005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kia Whit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Placeholder 10"/>
          <p:cNvSpPr>
            <a:spLocks noGrp="1"/>
          </p:cNvSpPr>
          <p:nvPr>
            <p:ph type="body" sz="quarter" idx="16"/>
          </p:nvPr>
        </p:nvSpPr>
        <p:spPr>
          <a:xfrm>
            <a:off x="417600" y="1080000"/>
            <a:ext cx="2592000" cy="35604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Aft>
                <a:spcPts val="600"/>
              </a:spcAft>
              <a:buFont typeface="Arial" pitchFamily="34" charset="0"/>
              <a:buNone/>
              <a:defRPr sz="1400" baseline="0">
                <a:solidFill>
                  <a:schemeClr val="tx2"/>
                </a:solidFill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14" name="Text Placeholder 10"/>
          <p:cNvSpPr>
            <a:spLocks noGrp="1"/>
          </p:cNvSpPr>
          <p:nvPr>
            <p:ph type="body" sz="quarter" idx="17"/>
          </p:nvPr>
        </p:nvSpPr>
        <p:spPr>
          <a:xfrm>
            <a:off x="6120000" y="1080000"/>
            <a:ext cx="2592000" cy="35604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Aft>
                <a:spcPts val="600"/>
              </a:spcAft>
              <a:buNone/>
              <a:defRPr sz="1400" baseline="0">
                <a:solidFill>
                  <a:schemeClr val="tx2"/>
                </a:solidFill>
              </a:defRPr>
            </a:lvl1pPr>
            <a:lvl2pPr marL="0" indent="0">
              <a:spcAft>
                <a:spcPts val="600"/>
              </a:spcAft>
              <a:buNone/>
              <a:defRPr sz="1400">
                <a:solidFill>
                  <a:schemeClr val="tx2"/>
                </a:solidFill>
              </a:defRPr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8" name="Text Placeholder 10"/>
          <p:cNvSpPr>
            <a:spLocks noGrp="1"/>
          </p:cNvSpPr>
          <p:nvPr>
            <p:ph type="body" sz="quarter" idx="19"/>
          </p:nvPr>
        </p:nvSpPr>
        <p:spPr>
          <a:xfrm>
            <a:off x="3261600" y="1080000"/>
            <a:ext cx="2592000" cy="35604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Aft>
                <a:spcPts val="600"/>
              </a:spcAft>
              <a:buFont typeface="Arial" pitchFamily="34" charset="0"/>
              <a:buNone/>
              <a:defRPr sz="1400" baseline="0">
                <a:solidFill>
                  <a:schemeClr val="tx2"/>
                </a:solidFill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9" name="Footer Placeholder 27"/>
          <p:cNvSpPr>
            <a:spLocks noGrp="1"/>
          </p:cNvSpPr>
          <p:nvPr>
            <p:ph type="ftr" sz="quarter" idx="3"/>
          </p:nvPr>
        </p:nvSpPr>
        <p:spPr>
          <a:xfrm>
            <a:off x="2692800" y="4816800"/>
            <a:ext cx="2581200" cy="1224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l">
              <a:defRPr sz="800">
                <a:solidFill>
                  <a:schemeClr val="tx2"/>
                </a:solidFill>
                <a:latin typeface="+mn-lt"/>
              </a:defRPr>
            </a:lvl1pPr>
          </a:lstStyle>
          <a:p>
            <a:r>
              <a:rPr lang="en-US" noProof="0">
                <a:cs typeface="Arial" panose="020B0604020202020204" pitchFamily="34" charset="0"/>
              </a:rPr>
              <a:t>Confidential</a:t>
            </a:r>
          </a:p>
        </p:txBody>
      </p:sp>
      <p:sp>
        <p:nvSpPr>
          <p:cNvPr id="13" name="Title 1"/>
          <p:cNvSpPr>
            <a:spLocks noGrp="1"/>
          </p:cNvSpPr>
          <p:nvPr>
            <p:ph type="title" hasCustomPrompt="1"/>
          </p:nvPr>
        </p:nvSpPr>
        <p:spPr>
          <a:xfrm>
            <a:off x="417600" y="279249"/>
            <a:ext cx="8308800" cy="309600"/>
          </a:xfrm>
        </p:spPr>
        <p:txBody>
          <a:bodyPr/>
          <a:lstStyle>
            <a:lvl1pPr>
              <a:defRPr sz="2000" b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GB" dirty="0"/>
              <a:t>Click to edit headline</a:t>
            </a:r>
            <a:endParaRPr lang="en-US" dirty="0"/>
          </a:p>
        </p:txBody>
      </p:sp>
      <p:sp>
        <p:nvSpPr>
          <p:cNvPr id="15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417512" y="590400"/>
            <a:ext cx="8308800" cy="309600"/>
          </a:xfrm>
          <a:prstGeom prst="rect">
            <a:avLst/>
          </a:prstGeom>
        </p:spPr>
        <p:txBody>
          <a:bodyPr lIns="0" tIns="0" rIns="0" bIns="0"/>
          <a:lstStyle>
            <a:lvl1pPr marL="0" marR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 sz="2000">
                <a:solidFill>
                  <a:schemeClr val="bg2"/>
                </a:solidFill>
                <a:latin typeface="+mj-lt"/>
              </a:defRPr>
            </a:lvl1pPr>
          </a:lstStyle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GB" dirty="0"/>
              <a:t>Click to edit secondary headline</a:t>
            </a:r>
          </a:p>
        </p:txBody>
      </p:sp>
    </p:spTree>
    <p:extLst>
      <p:ext uri="{BB962C8B-B14F-4D97-AF65-F5344CB8AC3E}">
        <p14:creationId xmlns:p14="http://schemas.microsoft.com/office/powerpoint/2010/main" val="19604639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Nokia Whit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2"/>
          <p:cNvSpPr>
            <a:spLocks noGrp="1"/>
          </p:cNvSpPr>
          <p:nvPr>
            <p:ph sz="quarter" idx="15"/>
          </p:nvPr>
        </p:nvSpPr>
        <p:spPr>
          <a:xfrm>
            <a:off x="418119" y="1080000"/>
            <a:ext cx="2592000" cy="3560400"/>
          </a:xfrm>
          <a:prstGeom prst="rect">
            <a:avLst/>
          </a:prstGeom>
        </p:spPr>
        <p:txBody>
          <a:bodyPr lIns="0" tIns="0" rIns="0" bIns="0"/>
          <a:lstStyle>
            <a:lvl1pPr>
              <a:defRPr sz="1600">
                <a:solidFill>
                  <a:schemeClr val="tx2"/>
                </a:solidFill>
              </a:defRPr>
            </a:lvl1pPr>
            <a:lvl2pPr marL="460800">
              <a:defRPr sz="1400"/>
            </a:lvl2pPr>
            <a:lvl3pPr marL="691200" indent="-230400">
              <a:defRPr sz="1200"/>
            </a:lvl3pPr>
            <a:lvl4pPr marL="921600">
              <a:defRPr sz="1000"/>
            </a:lvl4pPr>
            <a:lvl5pPr marL="1152000">
              <a:defRPr sz="800"/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US" noProof="0" dirty="0"/>
          </a:p>
        </p:txBody>
      </p:sp>
      <p:sp>
        <p:nvSpPr>
          <p:cNvPr id="11" name="Content Placeholder 2"/>
          <p:cNvSpPr>
            <a:spLocks noGrp="1"/>
          </p:cNvSpPr>
          <p:nvPr>
            <p:ph sz="quarter" idx="19"/>
          </p:nvPr>
        </p:nvSpPr>
        <p:spPr>
          <a:xfrm>
            <a:off x="3261600" y="1080000"/>
            <a:ext cx="2592000" cy="3560400"/>
          </a:xfrm>
          <a:prstGeom prst="rect">
            <a:avLst/>
          </a:prstGeom>
        </p:spPr>
        <p:txBody>
          <a:bodyPr lIns="0" tIns="0" rIns="0" bIns="0"/>
          <a:lstStyle>
            <a:lvl1pPr>
              <a:defRPr sz="1600">
                <a:solidFill>
                  <a:schemeClr val="tx2"/>
                </a:solidFill>
              </a:defRPr>
            </a:lvl1pPr>
            <a:lvl2pPr marL="460800">
              <a:defRPr sz="1400"/>
            </a:lvl2pPr>
            <a:lvl3pPr marL="691200" indent="-230400">
              <a:defRPr sz="1200"/>
            </a:lvl3pPr>
            <a:lvl4pPr marL="921600">
              <a:defRPr sz="1000"/>
            </a:lvl4pPr>
            <a:lvl5pPr marL="1152000">
              <a:defRPr sz="800"/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US" noProof="0" dirty="0"/>
          </a:p>
        </p:txBody>
      </p:sp>
      <p:sp>
        <p:nvSpPr>
          <p:cNvPr id="13" name="Content Placeholder 2"/>
          <p:cNvSpPr>
            <a:spLocks noGrp="1"/>
          </p:cNvSpPr>
          <p:nvPr>
            <p:ph sz="quarter" idx="20"/>
          </p:nvPr>
        </p:nvSpPr>
        <p:spPr>
          <a:xfrm>
            <a:off x="6120000" y="1080000"/>
            <a:ext cx="2592000" cy="3560400"/>
          </a:xfrm>
          <a:prstGeom prst="rect">
            <a:avLst/>
          </a:prstGeom>
        </p:spPr>
        <p:txBody>
          <a:bodyPr lIns="0" tIns="0" rIns="0" bIns="0"/>
          <a:lstStyle>
            <a:lvl1pPr>
              <a:defRPr sz="1600">
                <a:solidFill>
                  <a:schemeClr val="tx2"/>
                </a:solidFill>
              </a:defRPr>
            </a:lvl1pPr>
            <a:lvl2pPr marL="460800">
              <a:defRPr sz="1400"/>
            </a:lvl2pPr>
            <a:lvl3pPr marL="691200" indent="-230400">
              <a:defRPr sz="1200"/>
            </a:lvl3pPr>
            <a:lvl4pPr marL="921600">
              <a:defRPr sz="1000"/>
            </a:lvl4pPr>
            <a:lvl5pPr marL="1152000">
              <a:defRPr sz="800"/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US" noProof="0" dirty="0"/>
          </a:p>
        </p:txBody>
      </p:sp>
      <p:sp>
        <p:nvSpPr>
          <p:cNvPr id="9" name="Footer Placeholder 27"/>
          <p:cNvSpPr>
            <a:spLocks noGrp="1"/>
          </p:cNvSpPr>
          <p:nvPr>
            <p:ph type="ftr" sz="quarter" idx="3"/>
          </p:nvPr>
        </p:nvSpPr>
        <p:spPr>
          <a:xfrm>
            <a:off x="2692800" y="4816800"/>
            <a:ext cx="2581200" cy="1224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l">
              <a:defRPr sz="800">
                <a:solidFill>
                  <a:schemeClr val="tx2"/>
                </a:solidFill>
                <a:latin typeface="+mn-lt"/>
              </a:defRPr>
            </a:lvl1pPr>
          </a:lstStyle>
          <a:p>
            <a:r>
              <a:rPr lang="en-US" noProof="0">
                <a:cs typeface="Arial" panose="020B0604020202020204" pitchFamily="34" charset="0"/>
              </a:rPr>
              <a:t>Confidential</a:t>
            </a:r>
          </a:p>
        </p:txBody>
      </p:sp>
      <p:sp>
        <p:nvSpPr>
          <p:cNvPr id="12" name="Title 1"/>
          <p:cNvSpPr>
            <a:spLocks noGrp="1"/>
          </p:cNvSpPr>
          <p:nvPr>
            <p:ph type="title" hasCustomPrompt="1"/>
          </p:nvPr>
        </p:nvSpPr>
        <p:spPr>
          <a:xfrm>
            <a:off x="417600" y="279249"/>
            <a:ext cx="8308800" cy="309600"/>
          </a:xfrm>
        </p:spPr>
        <p:txBody>
          <a:bodyPr/>
          <a:lstStyle>
            <a:lvl1pPr>
              <a:defRPr sz="2000" b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GB" dirty="0"/>
              <a:t>Click to edit headline</a:t>
            </a:r>
            <a:endParaRPr lang="en-US" dirty="0"/>
          </a:p>
        </p:txBody>
      </p:sp>
      <p:sp>
        <p:nvSpPr>
          <p:cNvPr id="15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417512" y="590400"/>
            <a:ext cx="8308800" cy="309600"/>
          </a:xfrm>
          <a:prstGeom prst="rect">
            <a:avLst/>
          </a:prstGeom>
        </p:spPr>
        <p:txBody>
          <a:bodyPr lIns="0" tIns="0" rIns="0" bIns="0"/>
          <a:lstStyle>
            <a:lvl1pPr marL="0" marR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 sz="2000">
                <a:solidFill>
                  <a:schemeClr val="bg2"/>
                </a:solidFill>
                <a:latin typeface="+mj-lt"/>
              </a:defRPr>
            </a:lvl1pPr>
          </a:lstStyle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GB" dirty="0"/>
              <a:t>Click to edit secondary headline</a:t>
            </a:r>
          </a:p>
        </p:txBody>
      </p:sp>
    </p:spTree>
    <p:extLst>
      <p:ext uri="{BB962C8B-B14F-4D97-AF65-F5344CB8AC3E}">
        <p14:creationId xmlns:p14="http://schemas.microsoft.com/office/powerpoint/2010/main" val="22820137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kia Whit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Placeholder 10"/>
          <p:cNvSpPr>
            <a:spLocks noGrp="1"/>
          </p:cNvSpPr>
          <p:nvPr>
            <p:ph type="body" sz="quarter" idx="16"/>
          </p:nvPr>
        </p:nvSpPr>
        <p:spPr>
          <a:xfrm>
            <a:off x="417600" y="1080000"/>
            <a:ext cx="1893600" cy="35604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Aft>
                <a:spcPts val="600"/>
              </a:spcAft>
              <a:buFont typeface="Arial" pitchFamily="34" charset="0"/>
              <a:buNone/>
              <a:defRPr sz="1400" baseline="0">
                <a:solidFill>
                  <a:schemeClr val="tx2"/>
                </a:solidFill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10"/>
          <p:cNvSpPr>
            <a:spLocks noGrp="1"/>
          </p:cNvSpPr>
          <p:nvPr>
            <p:ph type="body" sz="quarter" idx="17"/>
          </p:nvPr>
        </p:nvSpPr>
        <p:spPr>
          <a:xfrm>
            <a:off x="4694400" y="1080000"/>
            <a:ext cx="1893600" cy="35604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Aft>
                <a:spcPts val="600"/>
              </a:spcAft>
              <a:buNone/>
              <a:defRPr sz="1400" baseline="0">
                <a:solidFill>
                  <a:schemeClr val="tx2"/>
                </a:solidFill>
              </a:defRPr>
            </a:lvl1pPr>
            <a:lvl2pPr marL="0" indent="0">
              <a:spcAft>
                <a:spcPts val="600"/>
              </a:spcAft>
              <a:buNone/>
              <a:defRPr sz="1400">
                <a:solidFill>
                  <a:schemeClr val="tx2"/>
                </a:solidFill>
              </a:defRPr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Text Placeholder 10"/>
          <p:cNvSpPr>
            <a:spLocks noGrp="1"/>
          </p:cNvSpPr>
          <p:nvPr>
            <p:ph type="body" sz="quarter" idx="19"/>
          </p:nvPr>
        </p:nvSpPr>
        <p:spPr>
          <a:xfrm>
            <a:off x="2556000" y="1080000"/>
            <a:ext cx="1893600" cy="35604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Aft>
                <a:spcPts val="600"/>
              </a:spcAft>
              <a:buFont typeface="Arial" pitchFamily="34" charset="0"/>
              <a:buNone/>
              <a:defRPr sz="1400" baseline="0">
                <a:solidFill>
                  <a:schemeClr val="tx2"/>
                </a:solidFill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5" name="Text Placeholder 10"/>
          <p:cNvSpPr>
            <a:spLocks noGrp="1"/>
          </p:cNvSpPr>
          <p:nvPr>
            <p:ph type="body" sz="quarter" idx="20"/>
          </p:nvPr>
        </p:nvSpPr>
        <p:spPr>
          <a:xfrm>
            <a:off x="6832800" y="1080000"/>
            <a:ext cx="1893600" cy="35604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Aft>
                <a:spcPts val="600"/>
              </a:spcAft>
              <a:buNone/>
              <a:defRPr sz="1400" baseline="0">
                <a:solidFill>
                  <a:schemeClr val="tx2"/>
                </a:solidFill>
              </a:defRPr>
            </a:lvl1pPr>
            <a:lvl2pPr marL="0" indent="0">
              <a:spcAft>
                <a:spcPts val="600"/>
              </a:spcAft>
              <a:buNone/>
              <a:defRPr sz="1400">
                <a:solidFill>
                  <a:schemeClr val="tx2"/>
                </a:solidFill>
              </a:defRPr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Footer Placeholder 27"/>
          <p:cNvSpPr>
            <a:spLocks noGrp="1"/>
          </p:cNvSpPr>
          <p:nvPr>
            <p:ph type="ftr" sz="quarter" idx="3"/>
          </p:nvPr>
        </p:nvSpPr>
        <p:spPr>
          <a:xfrm>
            <a:off x="2692800" y="4816800"/>
            <a:ext cx="2581200" cy="1224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l">
              <a:defRPr sz="800">
                <a:solidFill>
                  <a:schemeClr val="tx2"/>
                </a:solidFill>
                <a:latin typeface="+mn-lt"/>
              </a:defRPr>
            </a:lvl1pPr>
          </a:lstStyle>
          <a:p>
            <a:r>
              <a:rPr lang="en-US">
                <a:cs typeface="Arial" panose="020B0604020202020204" pitchFamily="34" charset="0"/>
              </a:rPr>
              <a:t>Confidential</a:t>
            </a:r>
          </a:p>
        </p:txBody>
      </p:sp>
      <p:sp>
        <p:nvSpPr>
          <p:cNvPr id="11" name="Title 1"/>
          <p:cNvSpPr>
            <a:spLocks noGrp="1"/>
          </p:cNvSpPr>
          <p:nvPr>
            <p:ph type="title" hasCustomPrompt="1"/>
          </p:nvPr>
        </p:nvSpPr>
        <p:spPr>
          <a:xfrm>
            <a:off x="417600" y="279249"/>
            <a:ext cx="8308800" cy="309600"/>
          </a:xfrm>
        </p:spPr>
        <p:txBody>
          <a:bodyPr/>
          <a:lstStyle>
            <a:lvl1pPr>
              <a:defRPr sz="2000" b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GB" dirty="0"/>
              <a:t>Click to edit headline</a:t>
            </a:r>
            <a:endParaRPr lang="en-US" dirty="0"/>
          </a:p>
        </p:txBody>
      </p:sp>
      <p:sp>
        <p:nvSpPr>
          <p:cNvPr id="16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417512" y="590400"/>
            <a:ext cx="8308800" cy="309600"/>
          </a:xfrm>
          <a:prstGeom prst="rect">
            <a:avLst/>
          </a:prstGeom>
        </p:spPr>
        <p:txBody>
          <a:bodyPr lIns="0" tIns="0" rIns="0" bIns="0"/>
          <a:lstStyle>
            <a:lvl1pPr marL="0" marR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 sz="2000">
                <a:solidFill>
                  <a:schemeClr val="bg2"/>
                </a:solidFill>
                <a:latin typeface="+mj-lt"/>
              </a:defRPr>
            </a:lvl1pPr>
          </a:lstStyle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GB" dirty="0"/>
              <a:t>Click to edit secondary headline</a:t>
            </a:r>
          </a:p>
        </p:txBody>
      </p:sp>
    </p:spTree>
    <p:extLst>
      <p:ext uri="{BB962C8B-B14F-4D97-AF65-F5344CB8AC3E}">
        <p14:creationId xmlns:p14="http://schemas.microsoft.com/office/powerpoint/2010/main" val="19208973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Nokia Whit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2"/>
          <p:cNvSpPr>
            <a:spLocks noGrp="1"/>
          </p:cNvSpPr>
          <p:nvPr>
            <p:ph sz="quarter" idx="15"/>
          </p:nvPr>
        </p:nvSpPr>
        <p:spPr>
          <a:xfrm>
            <a:off x="418119" y="1080000"/>
            <a:ext cx="1893600" cy="3560400"/>
          </a:xfrm>
          <a:prstGeom prst="rect">
            <a:avLst/>
          </a:prstGeom>
        </p:spPr>
        <p:txBody>
          <a:bodyPr lIns="0" tIns="0" rIns="0" bIns="0"/>
          <a:lstStyle>
            <a:lvl1pPr>
              <a:defRPr sz="1600">
                <a:solidFill>
                  <a:schemeClr val="tx2"/>
                </a:solidFill>
              </a:defRPr>
            </a:lvl1pPr>
            <a:lvl2pPr marL="460800">
              <a:defRPr sz="1400">
                <a:solidFill>
                  <a:schemeClr val="tx2"/>
                </a:solidFill>
              </a:defRPr>
            </a:lvl2pPr>
            <a:lvl3pPr marL="691200" indent="-230400">
              <a:defRPr sz="1200">
                <a:solidFill>
                  <a:schemeClr val="tx2"/>
                </a:solidFill>
              </a:defRPr>
            </a:lvl3pPr>
            <a:lvl4pPr marL="921600">
              <a:defRPr sz="1000">
                <a:solidFill>
                  <a:schemeClr val="tx2"/>
                </a:solidFill>
              </a:defRPr>
            </a:lvl4pPr>
            <a:lvl5pPr marL="1152000">
              <a:defRPr sz="80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US" noProof="0" dirty="0"/>
          </a:p>
        </p:txBody>
      </p:sp>
      <p:sp>
        <p:nvSpPr>
          <p:cNvPr id="11" name="Content Placeholder 2"/>
          <p:cNvSpPr>
            <a:spLocks noGrp="1"/>
          </p:cNvSpPr>
          <p:nvPr>
            <p:ph sz="quarter" idx="19"/>
          </p:nvPr>
        </p:nvSpPr>
        <p:spPr>
          <a:xfrm>
            <a:off x="2556000" y="1080000"/>
            <a:ext cx="1893600" cy="3560400"/>
          </a:xfrm>
          <a:prstGeom prst="rect">
            <a:avLst/>
          </a:prstGeom>
        </p:spPr>
        <p:txBody>
          <a:bodyPr lIns="0" tIns="0" rIns="0" bIns="0"/>
          <a:lstStyle>
            <a:lvl1pPr>
              <a:defRPr sz="1600">
                <a:solidFill>
                  <a:schemeClr val="tx2"/>
                </a:solidFill>
              </a:defRPr>
            </a:lvl1pPr>
            <a:lvl2pPr marL="460800">
              <a:defRPr sz="1400">
                <a:solidFill>
                  <a:schemeClr val="tx2"/>
                </a:solidFill>
              </a:defRPr>
            </a:lvl2pPr>
            <a:lvl3pPr marL="691200" indent="-230400">
              <a:defRPr sz="1200">
                <a:solidFill>
                  <a:schemeClr val="tx2"/>
                </a:solidFill>
              </a:defRPr>
            </a:lvl3pPr>
            <a:lvl4pPr marL="921600">
              <a:defRPr sz="1000">
                <a:solidFill>
                  <a:schemeClr val="tx2"/>
                </a:solidFill>
              </a:defRPr>
            </a:lvl4pPr>
            <a:lvl5pPr marL="1152000">
              <a:defRPr sz="80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US" noProof="0" dirty="0"/>
          </a:p>
        </p:txBody>
      </p:sp>
      <p:sp>
        <p:nvSpPr>
          <p:cNvPr id="13" name="Content Placeholder 2"/>
          <p:cNvSpPr>
            <a:spLocks noGrp="1"/>
          </p:cNvSpPr>
          <p:nvPr>
            <p:ph sz="quarter" idx="20"/>
          </p:nvPr>
        </p:nvSpPr>
        <p:spPr>
          <a:xfrm>
            <a:off x="4694400" y="1080000"/>
            <a:ext cx="1893600" cy="3560400"/>
          </a:xfrm>
          <a:prstGeom prst="rect">
            <a:avLst/>
          </a:prstGeom>
        </p:spPr>
        <p:txBody>
          <a:bodyPr lIns="0" tIns="0" rIns="0" bIns="0"/>
          <a:lstStyle>
            <a:lvl1pPr>
              <a:defRPr sz="1600">
                <a:solidFill>
                  <a:schemeClr val="tx2"/>
                </a:solidFill>
              </a:defRPr>
            </a:lvl1pPr>
            <a:lvl2pPr marL="460800">
              <a:defRPr sz="1400">
                <a:solidFill>
                  <a:schemeClr val="tx2"/>
                </a:solidFill>
              </a:defRPr>
            </a:lvl2pPr>
            <a:lvl3pPr marL="691200" indent="-230400">
              <a:defRPr sz="1200">
                <a:solidFill>
                  <a:schemeClr val="tx2"/>
                </a:solidFill>
              </a:defRPr>
            </a:lvl3pPr>
            <a:lvl4pPr marL="921600">
              <a:defRPr sz="1000">
                <a:solidFill>
                  <a:schemeClr val="tx2"/>
                </a:solidFill>
              </a:defRPr>
            </a:lvl4pPr>
            <a:lvl5pPr marL="1152000">
              <a:defRPr sz="80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US" noProof="0" dirty="0"/>
          </a:p>
        </p:txBody>
      </p:sp>
      <p:sp>
        <p:nvSpPr>
          <p:cNvPr id="16" name="Content Placeholder 2"/>
          <p:cNvSpPr>
            <a:spLocks noGrp="1"/>
          </p:cNvSpPr>
          <p:nvPr>
            <p:ph sz="quarter" idx="21"/>
          </p:nvPr>
        </p:nvSpPr>
        <p:spPr>
          <a:xfrm>
            <a:off x="6832800" y="1080000"/>
            <a:ext cx="1893600" cy="3560400"/>
          </a:xfrm>
          <a:prstGeom prst="rect">
            <a:avLst/>
          </a:prstGeom>
        </p:spPr>
        <p:txBody>
          <a:bodyPr lIns="0" tIns="0" rIns="0" bIns="0"/>
          <a:lstStyle>
            <a:lvl1pPr>
              <a:defRPr sz="1600">
                <a:solidFill>
                  <a:schemeClr val="tx2"/>
                </a:solidFill>
              </a:defRPr>
            </a:lvl1pPr>
            <a:lvl2pPr marL="460800">
              <a:defRPr sz="1400">
                <a:solidFill>
                  <a:schemeClr val="tx2"/>
                </a:solidFill>
              </a:defRPr>
            </a:lvl2pPr>
            <a:lvl3pPr marL="691200" indent="-230400">
              <a:defRPr sz="1200">
                <a:solidFill>
                  <a:schemeClr val="tx2"/>
                </a:solidFill>
              </a:defRPr>
            </a:lvl3pPr>
            <a:lvl4pPr marL="921600">
              <a:defRPr sz="1000">
                <a:solidFill>
                  <a:schemeClr val="tx2"/>
                </a:solidFill>
              </a:defRPr>
            </a:lvl4pPr>
            <a:lvl5pPr marL="1152000">
              <a:defRPr sz="80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US" noProof="0" dirty="0"/>
          </a:p>
        </p:txBody>
      </p:sp>
      <p:sp>
        <p:nvSpPr>
          <p:cNvPr id="9" name="Footer Placeholder 27"/>
          <p:cNvSpPr>
            <a:spLocks noGrp="1"/>
          </p:cNvSpPr>
          <p:nvPr>
            <p:ph type="ftr" sz="quarter" idx="3"/>
          </p:nvPr>
        </p:nvSpPr>
        <p:spPr>
          <a:xfrm>
            <a:off x="2692800" y="4816800"/>
            <a:ext cx="2581200" cy="1224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l">
              <a:defRPr sz="800">
                <a:solidFill>
                  <a:schemeClr val="tx2"/>
                </a:solidFill>
                <a:latin typeface="+mn-lt"/>
              </a:defRPr>
            </a:lvl1pPr>
          </a:lstStyle>
          <a:p>
            <a:r>
              <a:rPr lang="en-US">
                <a:cs typeface="Arial" panose="020B0604020202020204" pitchFamily="34" charset="0"/>
              </a:rPr>
              <a:t>Confidential</a:t>
            </a:r>
          </a:p>
        </p:txBody>
      </p:sp>
      <p:sp>
        <p:nvSpPr>
          <p:cNvPr id="14" name="Title 1"/>
          <p:cNvSpPr>
            <a:spLocks noGrp="1"/>
          </p:cNvSpPr>
          <p:nvPr>
            <p:ph type="title" hasCustomPrompt="1"/>
          </p:nvPr>
        </p:nvSpPr>
        <p:spPr>
          <a:xfrm>
            <a:off x="417600" y="279249"/>
            <a:ext cx="8308800" cy="309600"/>
          </a:xfrm>
        </p:spPr>
        <p:txBody>
          <a:bodyPr/>
          <a:lstStyle>
            <a:lvl1pPr>
              <a:defRPr sz="2000" b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GB" dirty="0"/>
              <a:t>Click to edit headline</a:t>
            </a:r>
            <a:endParaRPr lang="en-US" dirty="0"/>
          </a:p>
        </p:txBody>
      </p:sp>
      <p:sp>
        <p:nvSpPr>
          <p:cNvPr id="17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417512" y="590400"/>
            <a:ext cx="8308800" cy="309600"/>
          </a:xfrm>
          <a:prstGeom prst="rect">
            <a:avLst/>
          </a:prstGeom>
        </p:spPr>
        <p:txBody>
          <a:bodyPr lIns="0" tIns="0" rIns="0" bIns="0"/>
          <a:lstStyle>
            <a:lvl1pPr marL="0" marR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 sz="2000">
                <a:solidFill>
                  <a:schemeClr val="bg2"/>
                </a:solidFill>
                <a:latin typeface="+mj-lt"/>
              </a:defRPr>
            </a:lvl1pPr>
          </a:lstStyle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GB" dirty="0"/>
              <a:t>Click to edit secondary headline</a:t>
            </a:r>
          </a:p>
        </p:txBody>
      </p:sp>
    </p:spTree>
    <p:extLst>
      <p:ext uri="{BB962C8B-B14F-4D97-AF65-F5344CB8AC3E}">
        <p14:creationId xmlns:p14="http://schemas.microsoft.com/office/powerpoint/2010/main" val="20059992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theme" Target="../theme/theme1.xml"/><Relationship Id="rId11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4" Type="http://schemas.openxmlformats.org/officeDocument/2006/relationships/slideLayout" Target="../slideLayouts/slideLayout13.xml"/><Relationship Id="rId5" Type="http://schemas.openxmlformats.org/officeDocument/2006/relationships/slideLayout" Target="../slideLayouts/slideLayout14.xml"/><Relationship Id="rId6" Type="http://schemas.openxmlformats.org/officeDocument/2006/relationships/theme" Target="../theme/theme2.xml"/><Relationship Id="rId1" Type="http://schemas.openxmlformats.org/officeDocument/2006/relationships/slideLayout" Target="../slideLayouts/slideLayout10.xml"/><Relationship Id="rId2" Type="http://schemas.openxmlformats.org/officeDocument/2006/relationships/slideLayout" Target="../slideLayouts/slideLayout11.xml"/></Relationships>
</file>

<file path=ppt/slideMasters/_rels/slideMaster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theme" Target="../theme/theme3.xml"/><Relationship Id="rId3" Type="http://schemas.openxmlformats.org/officeDocument/2006/relationships/image" Target="../media/image1.png"/></Relationships>
</file>

<file path=ppt/slideMasters/_rels/slideMaster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theme" Target="../theme/theme4.xml"/><Relationship Id="rId3" Type="http://schemas.openxmlformats.org/officeDocument/2006/relationships/image" Target="../media/image2.png"/></Relationships>
</file>

<file path=ppt/slideMasters/_rels/slideMaster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theme" Target="../theme/theme5.xml"/><Relationship Id="rId3" Type="http://schemas.openxmlformats.org/officeDocument/2006/relationships/image" Target="../media/image1.png"/></Relationships>
</file>

<file path=ppt/slideMasters/_rels/slideMaster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theme" Target="../theme/theme6.xml"/><Relationship Id="rId3" Type="http://schemas.openxmlformats.org/officeDocument/2006/relationships/image" Target="../media/image3.png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1.xml"/><Relationship Id="rId4" Type="http://schemas.openxmlformats.org/officeDocument/2006/relationships/slideLayout" Target="../slideLayouts/slideLayout22.xml"/><Relationship Id="rId5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4.xml"/><Relationship Id="rId7" Type="http://schemas.openxmlformats.org/officeDocument/2006/relationships/slideLayout" Target="../slideLayouts/slideLayout25.xml"/><Relationship Id="rId8" Type="http://schemas.openxmlformats.org/officeDocument/2006/relationships/slideLayout" Target="../slideLayouts/slideLayout26.xml"/><Relationship Id="rId9" Type="http://schemas.openxmlformats.org/officeDocument/2006/relationships/slideLayout" Target="../slideLayouts/slideLayout27.xml"/><Relationship Id="rId10" Type="http://schemas.openxmlformats.org/officeDocument/2006/relationships/theme" Target="../theme/theme7.xml"/><Relationship Id="rId11" Type="http://schemas.openxmlformats.org/officeDocument/2006/relationships/image" Target="../media/image4.png"/><Relationship Id="rId1" Type="http://schemas.openxmlformats.org/officeDocument/2006/relationships/slideLayout" Target="../slideLayouts/slideLayout19.xml"/><Relationship Id="rId2" Type="http://schemas.openxmlformats.org/officeDocument/2006/relationships/slideLayout" Target="../slideLayouts/slideLayout20.xml"/></Relationships>
</file>

<file path=ppt/slideMasters/_rels/slideMaster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Relationship Id="rId2" Type="http://schemas.openxmlformats.org/officeDocument/2006/relationships/theme" Target="../theme/theme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auto">
          <a:xfrm>
            <a:off x="417600" y="280988"/>
            <a:ext cx="8308800" cy="3093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7" name="Slide Number Placeholder 5"/>
          <p:cNvSpPr txBox="1">
            <a:spLocks/>
          </p:cNvSpPr>
          <p:nvPr/>
        </p:nvSpPr>
        <p:spPr>
          <a:xfrm>
            <a:off x="419102" y="4816800"/>
            <a:ext cx="144462" cy="122400"/>
          </a:xfrm>
          <a:prstGeom prst="rect">
            <a:avLst/>
          </a:prstGeom>
        </p:spPr>
        <p:txBody>
          <a:bodyPr lIns="0" tIns="0" rIns="0" bIns="0" anchor="b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71245D3D-131A-47D1-B100-B33219007AD2}" type="slidenum">
              <a:rPr lang="en-GB" sz="800" smtClean="0">
                <a:solidFill>
                  <a:schemeClr val="tx2"/>
                </a:solidFill>
                <a:latin typeface="+mn-lt"/>
                <a:cs typeface="Arial" panose="020B0604020202020204" pitchFamily="34" charset="0"/>
              </a:rPr>
              <a:pPr>
                <a:defRPr/>
              </a:pPr>
              <a:t>‹#›</a:t>
            </a:fld>
            <a:endParaRPr lang="en-GB">
              <a:solidFill>
                <a:schemeClr val="tx2"/>
              </a:solidFill>
              <a:latin typeface="+mn-lt"/>
              <a:cs typeface="Arial" panose="020B0604020202020204" pitchFamily="34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657000" y="4816800"/>
            <a:ext cx="1800000" cy="122237"/>
          </a:xfrm>
          <a:prstGeom prst="rect">
            <a:avLst/>
          </a:prstGeom>
          <a:noFill/>
        </p:spPr>
        <p:txBody>
          <a:bodyPr wrap="square" lIns="0" tIns="0" rIns="0" bIns="0" anchor="b">
            <a:spAutoFit/>
          </a:bodyPr>
          <a:lstStyle/>
          <a:p>
            <a:r>
              <a:rPr lang="en-GB" sz="800">
                <a:solidFill>
                  <a:schemeClr val="tx2"/>
                </a:solidFill>
                <a:latin typeface="+mn-lt"/>
                <a:cs typeface="Arial" charset="0"/>
              </a:rPr>
              <a:t>© Nokia 2017</a:t>
            </a:r>
          </a:p>
        </p:txBody>
      </p:sp>
      <p:sp>
        <p:nvSpPr>
          <p:cNvPr id="39" name="Footer Placeholder 27"/>
          <p:cNvSpPr>
            <a:spLocks noGrp="1"/>
          </p:cNvSpPr>
          <p:nvPr>
            <p:ph type="ftr" sz="quarter" idx="3"/>
          </p:nvPr>
        </p:nvSpPr>
        <p:spPr>
          <a:xfrm>
            <a:off x="2692800" y="4816800"/>
            <a:ext cx="2581200" cy="1224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l">
              <a:defRPr sz="800">
                <a:solidFill>
                  <a:schemeClr val="tx2"/>
                </a:solidFill>
                <a:latin typeface="+mn-lt"/>
              </a:defRPr>
            </a:lvl1pPr>
          </a:lstStyle>
          <a:p>
            <a:r>
              <a:rPr lang="en-US">
                <a:cs typeface="Arial" panose="020B0604020202020204" pitchFamily="34" charset="0"/>
              </a:rPr>
              <a:t>Confidential</a:t>
            </a:r>
          </a:p>
        </p:txBody>
      </p:sp>
      <p:pic>
        <p:nvPicPr>
          <p:cNvPr id="3" name="Picture 2"/>
          <p:cNvPicPr>
            <a:picLocks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35200" y="4806000"/>
            <a:ext cx="691200" cy="111597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04" r:id="rId1"/>
    <p:sldLayoutId id="2147483806" r:id="rId2"/>
    <p:sldLayoutId id="2147483816" r:id="rId3"/>
    <p:sldLayoutId id="2147483805" r:id="rId4"/>
    <p:sldLayoutId id="2147483817" r:id="rId5"/>
    <p:sldLayoutId id="2147483814" r:id="rId6"/>
    <p:sldLayoutId id="2147483818" r:id="rId7"/>
    <p:sldLayoutId id="2147483815" r:id="rId8"/>
    <p:sldLayoutId id="2147483819" r:id="rId9"/>
  </p:sldLayoutIdLst>
  <p:hf sldNum="0" hdr="0" dt="0"/>
  <p:txStyles>
    <p:titleStyle>
      <a:lvl1pPr algn="l" defTabSz="457200" rtl="0" eaLnBrk="1" fontAlgn="base" hangingPunct="1">
        <a:spcBef>
          <a:spcPct val="0"/>
        </a:spcBef>
        <a:spcAft>
          <a:spcPct val="0"/>
        </a:spcAft>
        <a:defRPr sz="2000" b="0" kern="1200">
          <a:solidFill>
            <a:schemeClr val="tx1"/>
          </a:solidFill>
          <a:latin typeface="+mj-lt"/>
          <a:ea typeface="Nokia Pure Headline Ultra Light" panose="020B0204020202020204" pitchFamily="34" charset="0"/>
          <a:cs typeface="Arial"/>
        </a:defRPr>
      </a:lvl1pPr>
      <a:lvl2pPr algn="l" defTabSz="457200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Arial" charset="0"/>
          <a:ea typeface="ヒラギノ角ゴ Pro W3" charset="0"/>
          <a:cs typeface="Arial" pitchFamily="34" charset="0"/>
        </a:defRPr>
      </a:lvl2pPr>
      <a:lvl3pPr algn="l" defTabSz="457200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Arial" charset="0"/>
          <a:ea typeface="ヒラギノ角ゴ Pro W3" charset="0"/>
          <a:cs typeface="Arial" pitchFamily="34" charset="0"/>
        </a:defRPr>
      </a:lvl3pPr>
      <a:lvl4pPr algn="l" defTabSz="457200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Arial" charset="0"/>
          <a:ea typeface="ヒラギノ角ゴ Pro W3" charset="0"/>
          <a:cs typeface="Arial" pitchFamily="34" charset="0"/>
        </a:defRPr>
      </a:lvl4pPr>
      <a:lvl5pPr algn="l" defTabSz="457200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Arial" charset="0"/>
          <a:ea typeface="ヒラギノ角ゴ Pro W3" charset="0"/>
          <a:cs typeface="Arial" pitchFamily="34" charset="0"/>
        </a:defRPr>
      </a:lvl5pPr>
      <a:lvl6pPr marL="457200" algn="l" defTabSz="457200" rtl="0" eaLnBrk="1" fontAlgn="base" hangingPunct="1">
        <a:spcBef>
          <a:spcPct val="0"/>
        </a:spcBef>
        <a:spcAft>
          <a:spcPct val="0"/>
        </a:spcAft>
        <a:defRPr b="1">
          <a:solidFill>
            <a:schemeClr val="bg2"/>
          </a:solidFill>
          <a:latin typeface="Arial" charset="0"/>
          <a:ea typeface="ヒラギノ角ゴ Pro W3" charset="0"/>
        </a:defRPr>
      </a:lvl6pPr>
      <a:lvl7pPr marL="914400" algn="l" defTabSz="457200" rtl="0" eaLnBrk="1" fontAlgn="base" hangingPunct="1">
        <a:spcBef>
          <a:spcPct val="0"/>
        </a:spcBef>
        <a:spcAft>
          <a:spcPct val="0"/>
        </a:spcAft>
        <a:defRPr b="1">
          <a:solidFill>
            <a:schemeClr val="bg2"/>
          </a:solidFill>
          <a:latin typeface="Arial" charset="0"/>
          <a:ea typeface="ヒラギノ角ゴ Pro W3" charset="0"/>
        </a:defRPr>
      </a:lvl7pPr>
      <a:lvl8pPr marL="1371600" algn="l" defTabSz="457200" rtl="0" eaLnBrk="1" fontAlgn="base" hangingPunct="1">
        <a:spcBef>
          <a:spcPct val="0"/>
        </a:spcBef>
        <a:spcAft>
          <a:spcPct val="0"/>
        </a:spcAft>
        <a:defRPr b="1">
          <a:solidFill>
            <a:schemeClr val="bg2"/>
          </a:solidFill>
          <a:latin typeface="Arial" charset="0"/>
          <a:ea typeface="ヒラギノ角ゴ Pro W3" charset="0"/>
        </a:defRPr>
      </a:lvl8pPr>
      <a:lvl9pPr marL="1828800" algn="l" defTabSz="457200" rtl="0" eaLnBrk="1" fontAlgn="base" hangingPunct="1">
        <a:spcBef>
          <a:spcPct val="0"/>
        </a:spcBef>
        <a:spcAft>
          <a:spcPct val="0"/>
        </a:spcAft>
        <a:defRPr b="1">
          <a:solidFill>
            <a:schemeClr val="bg2"/>
          </a:solidFill>
          <a:latin typeface="Arial" charset="0"/>
          <a:ea typeface="ヒラギノ角ゴ Pro W3" charset="0"/>
        </a:defRPr>
      </a:lvl9pPr>
    </p:titleStyle>
    <p:bodyStyle>
      <a:lvl1pPr marL="230188" indent="-230188" algn="l" defTabSz="457200" rtl="0" eaLnBrk="1" fontAlgn="base" hangingPunct="1">
        <a:spcBef>
          <a:spcPct val="0"/>
        </a:spcBef>
        <a:spcAft>
          <a:spcPts val="600"/>
        </a:spcAft>
        <a:buFont typeface="Arial" charset="0"/>
        <a:buChar char="•"/>
        <a:defRPr sz="3200" kern="1200">
          <a:solidFill>
            <a:schemeClr val="tx2"/>
          </a:solidFill>
          <a:latin typeface="+mn-lt"/>
          <a:ea typeface="ヒラギノ角ゴ Pro W3" charset="0"/>
          <a:cs typeface="ヒラギノ角ゴ Pro W3" charset="0"/>
        </a:defRPr>
      </a:lvl1pPr>
      <a:lvl2pPr marL="458788" indent="-228600" algn="l" defTabSz="457200" rtl="0" eaLnBrk="1" fontAlgn="base" hangingPunct="1">
        <a:spcBef>
          <a:spcPct val="0"/>
        </a:spcBef>
        <a:spcAft>
          <a:spcPts val="600"/>
        </a:spcAft>
        <a:buFont typeface="Lucida Grande"/>
        <a:buChar char="-"/>
        <a:defRPr sz="2800" kern="1200">
          <a:solidFill>
            <a:schemeClr val="tx2"/>
          </a:solidFill>
          <a:latin typeface="+mn-lt"/>
          <a:ea typeface="ヒラギノ角ゴ Pro W3" charset="0"/>
          <a:cs typeface="ヒラギノ角ゴ Pro W3"/>
        </a:defRPr>
      </a:lvl2pPr>
      <a:lvl3pPr marL="684213" indent="-225425" algn="l" defTabSz="457200" rtl="0" eaLnBrk="1" fontAlgn="base" hangingPunct="1">
        <a:spcBef>
          <a:spcPct val="0"/>
        </a:spcBef>
        <a:spcAft>
          <a:spcPts val="600"/>
        </a:spcAft>
        <a:buFont typeface="Arial" charset="0"/>
        <a:buChar char="•"/>
        <a:defRPr sz="2400" kern="1200">
          <a:solidFill>
            <a:schemeClr val="tx2"/>
          </a:solidFill>
          <a:latin typeface="+mn-lt"/>
          <a:ea typeface="ヒラギノ角ゴ Pro W3" charset="0"/>
          <a:cs typeface="ヒラギノ角ゴ Pro W3"/>
        </a:defRPr>
      </a:lvl3pPr>
      <a:lvl4pPr marL="912813" indent="-228600" algn="l" defTabSz="457200" rtl="0" eaLnBrk="1" fontAlgn="base" hangingPunct="1">
        <a:spcBef>
          <a:spcPct val="0"/>
        </a:spcBef>
        <a:spcAft>
          <a:spcPts val="600"/>
        </a:spcAft>
        <a:buFont typeface="Lucida Grande"/>
        <a:buChar char="-"/>
        <a:defRPr sz="2000" kern="1200">
          <a:solidFill>
            <a:schemeClr val="tx2"/>
          </a:solidFill>
          <a:latin typeface="+mn-lt"/>
          <a:ea typeface="ヒラギノ角ゴ Pro W3" charset="0"/>
          <a:cs typeface="ヒラギノ角ゴ Pro W3"/>
        </a:defRPr>
      </a:lvl4pPr>
      <a:lvl5pPr marL="1143000" indent="-230188" algn="l" defTabSz="457200" rtl="0" eaLnBrk="1" fontAlgn="base" hangingPunct="1">
        <a:spcBef>
          <a:spcPct val="0"/>
        </a:spcBef>
        <a:spcAft>
          <a:spcPts val="600"/>
        </a:spcAft>
        <a:buFont typeface="Arial" charset="0"/>
        <a:buChar char="•"/>
        <a:defRPr sz="2000" kern="1200">
          <a:solidFill>
            <a:schemeClr val="tx2"/>
          </a:solidFill>
          <a:latin typeface="+mn-lt"/>
          <a:ea typeface="ヒラギノ角ゴ Pro W3" charset="0"/>
          <a:cs typeface="ヒラギノ角ゴ Pro W3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55" name="Title Placeholder 1"/>
          <p:cNvSpPr>
            <a:spLocks noGrp="1"/>
          </p:cNvSpPr>
          <p:nvPr>
            <p:ph type="title"/>
          </p:nvPr>
        </p:nvSpPr>
        <p:spPr bwMode="auto">
          <a:xfrm>
            <a:off x="417513" y="280800"/>
            <a:ext cx="8308800" cy="3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6156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17513" y="1080000"/>
            <a:ext cx="8308800" cy="356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5" name="Slide Number Placeholder 5"/>
          <p:cNvSpPr txBox="1">
            <a:spLocks/>
          </p:cNvSpPr>
          <p:nvPr/>
        </p:nvSpPr>
        <p:spPr>
          <a:xfrm>
            <a:off x="433388" y="4816800"/>
            <a:ext cx="144462" cy="122400"/>
          </a:xfrm>
          <a:prstGeom prst="rect">
            <a:avLst/>
          </a:prstGeom>
        </p:spPr>
        <p:txBody>
          <a:bodyPr lIns="0" tIns="0" rIns="0" bIns="0" anchor="b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71245D3D-131A-47D1-B100-B33219007AD2}" type="slidenum">
              <a:rPr lang="en-GB" sz="800" smtClean="0">
                <a:solidFill>
                  <a:schemeClr val="bg1"/>
                </a:solidFill>
                <a:latin typeface="+mn-lt"/>
                <a:cs typeface="Arial" panose="020B0604020202020204" pitchFamily="34" charset="0"/>
              </a:rPr>
              <a:pPr>
                <a:defRPr/>
              </a:pPr>
              <a:t>‹#›</a:t>
            </a:fld>
            <a:endParaRPr lang="en-GB">
              <a:solidFill>
                <a:schemeClr val="bg1"/>
              </a:solidFill>
              <a:latin typeface="+mn-lt"/>
              <a:cs typeface="Arial" panose="020B060402020202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57000" y="4816800"/>
            <a:ext cx="1800000" cy="122237"/>
          </a:xfrm>
          <a:prstGeom prst="rect">
            <a:avLst/>
          </a:prstGeom>
          <a:noFill/>
        </p:spPr>
        <p:txBody>
          <a:bodyPr wrap="square" lIns="0" tIns="0" rIns="0" bIns="0" anchor="b">
            <a:spAutoFit/>
          </a:bodyPr>
          <a:lstStyle/>
          <a:p>
            <a:r>
              <a:rPr lang="en-GB" sz="800">
                <a:solidFill>
                  <a:schemeClr val="bg1"/>
                </a:solidFill>
                <a:latin typeface="+mn-lt"/>
                <a:cs typeface="Arial" charset="0"/>
              </a:rPr>
              <a:t>© Nokia 2017</a:t>
            </a:r>
          </a:p>
        </p:txBody>
      </p:sp>
      <p:sp>
        <p:nvSpPr>
          <p:cNvPr id="8" name="Footer Placeholder 27"/>
          <p:cNvSpPr>
            <a:spLocks noGrp="1"/>
          </p:cNvSpPr>
          <p:nvPr>
            <p:ph type="ftr" sz="quarter" idx="3"/>
          </p:nvPr>
        </p:nvSpPr>
        <p:spPr>
          <a:xfrm>
            <a:off x="2692800" y="4816800"/>
            <a:ext cx="2581200" cy="1224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l"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>
                <a:cs typeface="Arial" panose="020B0604020202020204" pitchFamily="34" charset="0"/>
              </a:rPr>
              <a:t>Confidential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0" r:id="rId1"/>
    <p:sldLayoutId id="2147483821" r:id="rId2"/>
    <p:sldLayoutId id="2147483808" r:id="rId3"/>
    <p:sldLayoutId id="2147483809" r:id="rId4"/>
    <p:sldLayoutId id="2147483810" r:id="rId5"/>
  </p:sldLayoutIdLst>
  <p:hf sldNum="0" hdr="0" dt="0"/>
  <p:txStyles>
    <p:titleStyle>
      <a:lvl1pPr algn="l" defTabSz="457200" rtl="0" eaLnBrk="0" fontAlgn="base" hangingPunct="0">
        <a:spcBef>
          <a:spcPct val="0"/>
        </a:spcBef>
        <a:spcAft>
          <a:spcPct val="0"/>
        </a:spcAft>
        <a:defRPr sz="2000" b="0" kern="1200">
          <a:solidFill>
            <a:schemeClr val="bg1"/>
          </a:solidFill>
          <a:latin typeface="+mj-lt"/>
          <a:ea typeface="Nokia Pure Headline Ultra Light" panose="020B0204020202020204" pitchFamily="34" charset="0"/>
          <a:cs typeface="Arial"/>
        </a:defRPr>
      </a:lvl1pPr>
      <a:lvl2pPr algn="l" defTabSz="457200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  <a:ea typeface="ヒラギノ角ゴ Pro W3" charset="0"/>
          <a:cs typeface="Arial" pitchFamily="34" charset="0"/>
        </a:defRPr>
      </a:lvl2pPr>
      <a:lvl3pPr algn="l" defTabSz="457200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  <a:ea typeface="ヒラギノ角ゴ Pro W3" charset="0"/>
          <a:cs typeface="Arial" pitchFamily="34" charset="0"/>
        </a:defRPr>
      </a:lvl3pPr>
      <a:lvl4pPr algn="l" defTabSz="457200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  <a:ea typeface="ヒラギノ角ゴ Pro W3" charset="0"/>
          <a:cs typeface="Arial" pitchFamily="34" charset="0"/>
        </a:defRPr>
      </a:lvl4pPr>
      <a:lvl5pPr algn="l" defTabSz="457200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  <a:ea typeface="ヒラギノ角ゴ Pro W3" charset="0"/>
          <a:cs typeface="Arial" pitchFamily="34" charset="0"/>
        </a:defRPr>
      </a:lvl5pPr>
      <a:lvl6pPr marL="457200" algn="l" defTabSz="457200" rtl="0" eaLnBrk="1" fontAlgn="base" hangingPunct="1">
        <a:spcBef>
          <a:spcPct val="0"/>
        </a:spcBef>
        <a:spcAft>
          <a:spcPct val="0"/>
        </a:spcAft>
        <a:defRPr b="1">
          <a:solidFill>
            <a:schemeClr val="bg2"/>
          </a:solidFill>
          <a:latin typeface="Arial" charset="0"/>
          <a:ea typeface="ヒラギノ角ゴ Pro W3" charset="0"/>
        </a:defRPr>
      </a:lvl6pPr>
      <a:lvl7pPr marL="914400" algn="l" defTabSz="457200" rtl="0" eaLnBrk="1" fontAlgn="base" hangingPunct="1">
        <a:spcBef>
          <a:spcPct val="0"/>
        </a:spcBef>
        <a:spcAft>
          <a:spcPct val="0"/>
        </a:spcAft>
        <a:defRPr b="1">
          <a:solidFill>
            <a:schemeClr val="bg2"/>
          </a:solidFill>
          <a:latin typeface="Arial" charset="0"/>
          <a:ea typeface="ヒラギノ角ゴ Pro W3" charset="0"/>
        </a:defRPr>
      </a:lvl7pPr>
      <a:lvl8pPr marL="1371600" algn="l" defTabSz="457200" rtl="0" eaLnBrk="1" fontAlgn="base" hangingPunct="1">
        <a:spcBef>
          <a:spcPct val="0"/>
        </a:spcBef>
        <a:spcAft>
          <a:spcPct val="0"/>
        </a:spcAft>
        <a:defRPr b="1">
          <a:solidFill>
            <a:schemeClr val="bg2"/>
          </a:solidFill>
          <a:latin typeface="Arial" charset="0"/>
          <a:ea typeface="ヒラギノ角ゴ Pro W3" charset="0"/>
        </a:defRPr>
      </a:lvl8pPr>
      <a:lvl9pPr marL="1828800" algn="l" defTabSz="457200" rtl="0" eaLnBrk="1" fontAlgn="base" hangingPunct="1">
        <a:spcBef>
          <a:spcPct val="0"/>
        </a:spcBef>
        <a:spcAft>
          <a:spcPct val="0"/>
        </a:spcAft>
        <a:defRPr b="1">
          <a:solidFill>
            <a:schemeClr val="bg2"/>
          </a:solidFill>
          <a:latin typeface="Arial" charset="0"/>
          <a:ea typeface="ヒラギノ角ゴ Pro W3" charset="0"/>
        </a:defRPr>
      </a:lvl9pPr>
    </p:titleStyle>
    <p:bodyStyle>
      <a:lvl1pPr marL="230188" indent="-230188" algn="l" defTabSz="457200" rtl="0" eaLnBrk="0" fontAlgn="base" hangingPunct="0">
        <a:spcBef>
          <a:spcPct val="0"/>
        </a:spcBef>
        <a:spcAft>
          <a:spcPts val="600"/>
        </a:spcAft>
        <a:buFont typeface="Arial" charset="0"/>
        <a:buChar char="•"/>
        <a:defRPr sz="3200" kern="1200">
          <a:solidFill>
            <a:schemeClr val="bg1"/>
          </a:solidFill>
          <a:latin typeface="+mn-lt"/>
          <a:ea typeface="ヒラギノ角ゴ Pro W3" charset="0"/>
          <a:cs typeface="ヒラギノ角ゴ Pro W3" charset="0"/>
        </a:defRPr>
      </a:lvl1pPr>
      <a:lvl2pPr marL="458788" indent="-228600" algn="l" defTabSz="457200" rtl="0" eaLnBrk="0" fontAlgn="base" hangingPunct="0">
        <a:spcBef>
          <a:spcPct val="0"/>
        </a:spcBef>
        <a:spcAft>
          <a:spcPts val="600"/>
        </a:spcAft>
        <a:buFont typeface="Lucida Grande"/>
        <a:buChar char="-"/>
        <a:defRPr sz="2800" kern="1200">
          <a:solidFill>
            <a:schemeClr val="bg1"/>
          </a:solidFill>
          <a:latin typeface="+mn-lt"/>
          <a:ea typeface="ヒラギノ角ゴ Pro W3" charset="0"/>
          <a:cs typeface="ヒラギノ角ゴ Pro W3"/>
        </a:defRPr>
      </a:lvl2pPr>
      <a:lvl3pPr marL="684213" indent="-225425" algn="l" defTabSz="457200" rtl="0" eaLnBrk="0" fontAlgn="base" hangingPunct="0">
        <a:spcBef>
          <a:spcPct val="0"/>
        </a:spcBef>
        <a:spcAft>
          <a:spcPts val="600"/>
        </a:spcAft>
        <a:buFont typeface="Arial" charset="0"/>
        <a:buChar char="•"/>
        <a:defRPr sz="2400" kern="1200">
          <a:solidFill>
            <a:schemeClr val="bg1"/>
          </a:solidFill>
          <a:latin typeface="+mn-lt"/>
          <a:ea typeface="ヒラギノ角ゴ Pro W3" charset="0"/>
          <a:cs typeface="ヒラギノ角ゴ Pro W3"/>
        </a:defRPr>
      </a:lvl3pPr>
      <a:lvl4pPr marL="912813" indent="-228600" algn="l" defTabSz="457200" rtl="0" eaLnBrk="0" fontAlgn="base" hangingPunct="0">
        <a:spcBef>
          <a:spcPct val="0"/>
        </a:spcBef>
        <a:spcAft>
          <a:spcPts val="600"/>
        </a:spcAft>
        <a:buFont typeface="Lucida Grande"/>
        <a:buChar char="-"/>
        <a:defRPr sz="2000" kern="1200">
          <a:solidFill>
            <a:schemeClr val="bg1"/>
          </a:solidFill>
          <a:latin typeface="+mn-lt"/>
          <a:ea typeface="ヒラギノ角ゴ Pro W3" charset="0"/>
          <a:cs typeface="ヒラギノ角ゴ Pro W3"/>
        </a:defRPr>
      </a:lvl4pPr>
      <a:lvl5pPr marL="1143000" indent="-230188" algn="l" defTabSz="457200" rtl="0" eaLnBrk="0" fontAlgn="base" hangingPunct="0">
        <a:spcBef>
          <a:spcPct val="0"/>
        </a:spcBef>
        <a:spcAft>
          <a:spcPts val="600"/>
        </a:spcAft>
        <a:buFont typeface="Arial" charset="0"/>
        <a:buChar char="•"/>
        <a:defRPr sz="2000" kern="1200">
          <a:solidFill>
            <a:schemeClr val="bg1"/>
          </a:solidFill>
          <a:latin typeface="+mn-lt"/>
          <a:ea typeface="ヒラギノ角ゴ Pro W3" charset="0"/>
          <a:cs typeface="ヒラギノ角ゴ Pro W3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56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17513" y="1080000"/>
            <a:ext cx="8308800" cy="356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5" name="Slide Number Placeholder 5"/>
          <p:cNvSpPr txBox="1">
            <a:spLocks/>
          </p:cNvSpPr>
          <p:nvPr/>
        </p:nvSpPr>
        <p:spPr>
          <a:xfrm>
            <a:off x="433388" y="4816800"/>
            <a:ext cx="144462" cy="122400"/>
          </a:xfrm>
          <a:prstGeom prst="rect">
            <a:avLst/>
          </a:prstGeom>
        </p:spPr>
        <p:txBody>
          <a:bodyPr lIns="0" tIns="0" rIns="0" bIns="0" anchor="b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71245D3D-131A-47D1-B100-B33219007AD2}" type="slidenum">
              <a:rPr lang="en-GB" sz="800" smtClean="0">
                <a:solidFill>
                  <a:schemeClr val="bg1"/>
                </a:solidFill>
                <a:latin typeface="+mn-lt"/>
                <a:cs typeface="Arial" panose="020B0604020202020204" pitchFamily="34" charset="0"/>
              </a:rPr>
              <a:pPr>
                <a:defRPr/>
              </a:pPr>
              <a:t>‹#›</a:t>
            </a:fld>
            <a:endParaRPr lang="en-GB">
              <a:solidFill>
                <a:schemeClr val="bg1"/>
              </a:solidFill>
              <a:latin typeface="+mn-lt"/>
              <a:cs typeface="Arial" panose="020B060402020202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57000" y="4816800"/>
            <a:ext cx="1800000" cy="122237"/>
          </a:xfrm>
          <a:prstGeom prst="rect">
            <a:avLst/>
          </a:prstGeom>
          <a:noFill/>
        </p:spPr>
        <p:txBody>
          <a:bodyPr wrap="square" lIns="0" tIns="0" rIns="0" bIns="0" anchor="b">
            <a:spAutoFit/>
          </a:bodyPr>
          <a:lstStyle/>
          <a:p>
            <a:r>
              <a:rPr lang="en-GB" sz="800">
                <a:solidFill>
                  <a:schemeClr val="bg1"/>
                </a:solidFill>
                <a:latin typeface="+mn-lt"/>
                <a:cs typeface="Arial" charset="0"/>
              </a:rPr>
              <a:t>© Nokia 2016</a:t>
            </a:r>
          </a:p>
        </p:txBody>
      </p:sp>
      <p:sp>
        <p:nvSpPr>
          <p:cNvPr id="8" name="Footer Placeholder 27"/>
          <p:cNvSpPr>
            <a:spLocks noGrp="1"/>
          </p:cNvSpPr>
          <p:nvPr>
            <p:ph type="ftr" sz="quarter" idx="3"/>
          </p:nvPr>
        </p:nvSpPr>
        <p:spPr>
          <a:xfrm>
            <a:off x="2692800" y="4816800"/>
            <a:ext cx="2581200" cy="1224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l"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>
                <a:cs typeface="Arial" panose="020B0604020202020204" pitchFamily="34" charset="0"/>
              </a:rPr>
              <a:t>Confidential</a:t>
            </a: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7599" y="280799"/>
            <a:ext cx="1080000" cy="17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59757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7" r:id="rId1"/>
  </p:sldLayoutIdLst>
  <p:hf sldNum="0" hdr="0" dt="0"/>
  <p:txStyles>
    <p:titleStyle>
      <a:lvl1pPr algn="l" defTabSz="457200" rtl="0" eaLnBrk="0" fontAlgn="base" hangingPunct="0">
        <a:spcBef>
          <a:spcPct val="0"/>
        </a:spcBef>
        <a:spcAft>
          <a:spcPct val="0"/>
        </a:spcAft>
        <a:defRPr sz="2000" b="0" kern="1200">
          <a:solidFill>
            <a:schemeClr val="bg1"/>
          </a:solidFill>
          <a:latin typeface="+mj-lt"/>
          <a:ea typeface="Nokia Pure Headline Ultra Light" panose="020B0204020202020204" pitchFamily="34" charset="0"/>
          <a:cs typeface="Arial"/>
        </a:defRPr>
      </a:lvl1pPr>
      <a:lvl2pPr algn="l" defTabSz="457200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  <a:ea typeface="ヒラギノ角ゴ Pro W3" charset="0"/>
          <a:cs typeface="Arial" pitchFamily="34" charset="0"/>
        </a:defRPr>
      </a:lvl2pPr>
      <a:lvl3pPr algn="l" defTabSz="457200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  <a:ea typeface="ヒラギノ角ゴ Pro W3" charset="0"/>
          <a:cs typeface="Arial" pitchFamily="34" charset="0"/>
        </a:defRPr>
      </a:lvl3pPr>
      <a:lvl4pPr algn="l" defTabSz="457200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  <a:ea typeface="ヒラギノ角ゴ Pro W3" charset="0"/>
          <a:cs typeface="Arial" pitchFamily="34" charset="0"/>
        </a:defRPr>
      </a:lvl4pPr>
      <a:lvl5pPr algn="l" defTabSz="457200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  <a:ea typeface="ヒラギノ角ゴ Pro W3" charset="0"/>
          <a:cs typeface="Arial" pitchFamily="34" charset="0"/>
        </a:defRPr>
      </a:lvl5pPr>
      <a:lvl6pPr marL="457200" algn="l" defTabSz="457200" rtl="0" eaLnBrk="1" fontAlgn="base" hangingPunct="1">
        <a:spcBef>
          <a:spcPct val="0"/>
        </a:spcBef>
        <a:spcAft>
          <a:spcPct val="0"/>
        </a:spcAft>
        <a:defRPr b="1">
          <a:solidFill>
            <a:schemeClr val="bg2"/>
          </a:solidFill>
          <a:latin typeface="Arial" charset="0"/>
          <a:ea typeface="ヒラギノ角ゴ Pro W3" charset="0"/>
        </a:defRPr>
      </a:lvl6pPr>
      <a:lvl7pPr marL="914400" algn="l" defTabSz="457200" rtl="0" eaLnBrk="1" fontAlgn="base" hangingPunct="1">
        <a:spcBef>
          <a:spcPct val="0"/>
        </a:spcBef>
        <a:spcAft>
          <a:spcPct val="0"/>
        </a:spcAft>
        <a:defRPr b="1">
          <a:solidFill>
            <a:schemeClr val="bg2"/>
          </a:solidFill>
          <a:latin typeface="Arial" charset="0"/>
          <a:ea typeface="ヒラギノ角ゴ Pro W3" charset="0"/>
        </a:defRPr>
      </a:lvl7pPr>
      <a:lvl8pPr marL="1371600" algn="l" defTabSz="457200" rtl="0" eaLnBrk="1" fontAlgn="base" hangingPunct="1">
        <a:spcBef>
          <a:spcPct val="0"/>
        </a:spcBef>
        <a:spcAft>
          <a:spcPct val="0"/>
        </a:spcAft>
        <a:defRPr b="1">
          <a:solidFill>
            <a:schemeClr val="bg2"/>
          </a:solidFill>
          <a:latin typeface="Arial" charset="0"/>
          <a:ea typeface="ヒラギノ角ゴ Pro W3" charset="0"/>
        </a:defRPr>
      </a:lvl8pPr>
      <a:lvl9pPr marL="1828800" algn="l" defTabSz="457200" rtl="0" eaLnBrk="1" fontAlgn="base" hangingPunct="1">
        <a:spcBef>
          <a:spcPct val="0"/>
        </a:spcBef>
        <a:spcAft>
          <a:spcPct val="0"/>
        </a:spcAft>
        <a:defRPr b="1">
          <a:solidFill>
            <a:schemeClr val="bg2"/>
          </a:solidFill>
          <a:latin typeface="Arial" charset="0"/>
          <a:ea typeface="ヒラギノ角ゴ Pro W3" charset="0"/>
        </a:defRPr>
      </a:lvl9pPr>
    </p:titleStyle>
    <p:bodyStyle>
      <a:lvl1pPr marL="230188" indent="-230188" algn="l" defTabSz="457200" rtl="0" eaLnBrk="0" fontAlgn="base" hangingPunct="0">
        <a:spcBef>
          <a:spcPct val="0"/>
        </a:spcBef>
        <a:spcAft>
          <a:spcPts val="600"/>
        </a:spcAft>
        <a:buFont typeface="Arial" charset="0"/>
        <a:buChar char="•"/>
        <a:defRPr sz="3200" kern="1200">
          <a:solidFill>
            <a:schemeClr val="bg1"/>
          </a:solidFill>
          <a:latin typeface="+mn-lt"/>
          <a:ea typeface="ヒラギノ角ゴ Pro W3" charset="0"/>
          <a:cs typeface="ヒラギノ角ゴ Pro W3" charset="0"/>
        </a:defRPr>
      </a:lvl1pPr>
      <a:lvl2pPr marL="458788" indent="-228600" algn="l" defTabSz="457200" rtl="0" eaLnBrk="0" fontAlgn="base" hangingPunct="0">
        <a:spcBef>
          <a:spcPct val="0"/>
        </a:spcBef>
        <a:spcAft>
          <a:spcPts val="600"/>
        </a:spcAft>
        <a:buFont typeface="Lucida Grande"/>
        <a:buChar char="-"/>
        <a:defRPr sz="2800" kern="1200">
          <a:solidFill>
            <a:schemeClr val="bg1"/>
          </a:solidFill>
          <a:latin typeface="+mn-lt"/>
          <a:ea typeface="ヒラギノ角ゴ Pro W3" charset="0"/>
          <a:cs typeface="ヒラギノ角ゴ Pro W3"/>
        </a:defRPr>
      </a:lvl2pPr>
      <a:lvl3pPr marL="684213" indent="-225425" algn="l" defTabSz="457200" rtl="0" eaLnBrk="0" fontAlgn="base" hangingPunct="0">
        <a:spcBef>
          <a:spcPct val="0"/>
        </a:spcBef>
        <a:spcAft>
          <a:spcPts val="600"/>
        </a:spcAft>
        <a:buFont typeface="Arial" charset="0"/>
        <a:buChar char="•"/>
        <a:defRPr sz="2400" kern="1200">
          <a:solidFill>
            <a:schemeClr val="bg1"/>
          </a:solidFill>
          <a:latin typeface="+mn-lt"/>
          <a:ea typeface="ヒラギノ角ゴ Pro W3" charset="0"/>
          <a:cs typeface="ヒラギノ角ゴ Pro W3"/>
        </a:defRPr>
      </a:lvl3pPr>
      <a:lvl4pPr marL="912813" indent="-228600" algn="l" defTabSz="457200" rtl="0" eaLnBrk="0" fontAlgn="base" hangingPunct="0">
        <a:spcBef>
          <a:spcPct val="0"/>
        </a:spcBef>
        <a:spcAft>
          <a:spcPts val="600"/>
        </a:spcAft>
        <a:buFont typeface="Lucida Grande"/>
        <a:buChar char="-"/>
        <a:defRPr sz="2000" kern="1200">
          <a:solidFill>
            <a:schemeClr val="bg1"/>
          </a:solidFill>
          <a:latin typeface="+mn-lt"/>
          <a:ea typeface="ヒラギノ角ゴ Pro W3" charset="0"/>
          <a:cs typeface="ヒラギノ角ゴ Pro W3"/>
        </a:defRPr>
      </a:lvl4pPr>
      <a:lvl5pPr marL="1143000" indent="-230188" algn="l" defTabSz="457200" rtl="0" eaLnBrk="0" fontAlgn="base" hangingPunct="0">
        <a:spcBef>
          <a:spcPct val="0"/>
        </a:spcBef>
        <a:spcAft>
          <a:spcPts val="600"/>
        </a:spcAft>
        <a:buFont typeface="Arial" charset="0"/>
        <a:buChar char="•"/>
        <a:defRPr sz="2000" kern="1200">
          <a:solidFill>
            <a:schemeClr val="bg1"/>
          </a:solidFill>
          <a:latin typeface="+mn-lt"/>
          <a:ea typeface="ヒラギノ角ゴ Pro W3" charset="0"/>
          <a:cs typeface="ヒラギノ角ゴ Pro W3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7302" y="2430463"/>
            <a:ext cx="1741074" cy="28257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13" r:id="rId1"/>
  </p:sldLayoutIdLst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8000" y="2430000"/>
            <a:ext cx="1741224" cy="28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1502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5" r:id="rId1"/>
  </p:sldLayoutIdLst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89180" y="2031750"/>
            <a:ext cx="2565641" cy="10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06102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0" r:id="rId1"/>
  </p:sldLayoutIdLst>
  <p:hf sldNum="0" hdr="0" dt="0"/>
  <p:txStyles>
    <p:titleStyle>
      <a:lvl1pPr algn="l" defTabSz="914400" rtl="0" eaLnBrk="1" latinLnBrk="0" hangingPunct="1">
        <a:spcBef>
          <a:spcPct val="0"/>
        </a:spcBef>
        <a:buNone/>
        <a:defRPr sz="2000" kern="1200" baseline="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Placeholder 6"/>
          <p:cNvSpPr>
            <a:spLocks noGrp="1"/>
          </p:cNvSpPr>
          <p:nvPr>
            <p:ph type="title"/>
          </p:nvPr>
        </p:nvSpPr>
        <p:spPr>
          <a:xfrm>
            <a:off x="417600" y="280800"/>
            <a:ext cx="8308800" cy="3096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 noProof="0" dirty="0"/>
              <a:t>Click</a:t>
            </a:r>
            <a:r>
              <a:rPr lang="en-US" dirty="0"/>
              <a:t> to edit Master title slide</a:t>
            </a:r>
          </a:p>
        </p:txBody>
      </p:sp>
      <p:sp>
        <p:nvSpPr>
          <p:cNvPr id="19" name="TextBox 18"/>
          <p:cNvSpPr txBox="1"/>
          <p:nvPr userDrawn="1"/>
        </p:nvSpPr>
        <p:spPr>
          <a:xfrm>
            <a:off x="755776" y="4816800"/>
            <a:ext cx="1800000" cy="122237"/>
          </a:xfrm>
          <a:prstGeom prst="rect">
            <a:avLst/>
          </a:prstGeom>
          <a:noFill/>
        </p:spPr>
        <p:txBody>
          <a:bodyPr wrap="square" lIns="0" tIns="0" rIns="0" bIns="0" anchor="b">
            <a:spAutoFit/>
          </a:bodyPr>
          <a:lstStyle/>
          <a:p>
            <a:r>
              <a:rPr lang="en-US" sz="800">
                <a:solidFill>
                  <a:schemeClr val="tx2"/>
                </a:solidFill>
                <a:latin typeface="Nokia Pure Text Light" panose="020B0304040602060303" pitchFamily="34" charset="0"/>
                <a:ea typeface="Nokia Pure Text Light" panose="020B0304040602060303" pitchFamily="34" charset="0"/>
                <a:cs typeface="Nokia Pure Text Light" panose="020B0304040602060303" pitchFamily="34" charset="0"/>
              </a:rPr>
              <a:t>© 2017 Nokia</a:t>
            </a:r>
          </a:p>
        </p:txBody>
      </p:sp>
      <p:sp>
        <p:nvSpPr>
          <p:cNvPr id="21" name="Slide Number Placeholder 5"/>
          <p:cNvSpPr txBox="1">
            <a:spLocks/>
          </p:cNvSpPr>
          <p:nvPr userDrawn="1"/>
        </p:nvSpPr>
        <p:spPr>
          <a:xfrm>
            <a:off x="419102" y="4816800"/>
            <a:ext cx="252000" cy="122400"/>
          </a:xfrm>
          <a:prstGeom prst="rect">
            <a:avLst/>
          </a:prstGeom>
        </p:spPr>
        <p:txBody>
          <a:bodyPr lIns="0" tIns="0" rIns="0" bIns="0" anchor="b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71245D3D-131A-47D1-B100-B33219007AD2}" type="slidenum">
              <a:rPr lang="en-US" sz="800" smtClean="0">
                <a:solidFill>
                  <a:schemeClr val="tx2"/>
                </a:solidFill>
                <a:latin typeface="Nokia Pure Text Light" panose="020B0304040602060303" pitchFamily="34" charset="0"/>
                <a:ea typeface="Nokia Pure Text Light" panose="020B0304040602060303" pitchFamily="34" charset="0"/>
                <a:cs typeface="Nokia Pure Text Light" panose="020B0304040602060303" pitchFamily="34" charset="0"/>
              </a:rPr>
              <a:pPr>
                <a:defRPr/>
              </a:pPr>
              <a:t>‹#›</a:t>
            </a:fld>
            <a:endParaRPr lang="en-US">
              <a:solidFill>
                <a:schemeClr val="tx2"/>
              </a:solidFill>
              <a:latin typeface="Nokia Pure Text Light" panose="020B0304040602060303" pitchFamily="34" charset="0"/>
              <a:ea typeface="Nokia Pure Text Light" panose="020B0304040602060303" pitchFamily="34" charset="0"/>
              <a:cs typeface="Nokia Pure Text Light" panose="020B0304040602060303" pitchFamily="34" charset="0"/>
            </a:endParaRPr>
          </a:p>
        </p:txBody>
      </p:sp>
      <p:sp>
        <p:nvSpPr>
          <p:cNvPr id="23" name="Footer Placeholder 27"/>
          <p:cNvSpPr>
            <a:spLocks noGrp="1"/>
          </p:cNvSpPr>
          <p:nvPr>
            <p:ph type="ftr" sz="quarter" idx="3"/>
          </p:nvPr>
        </p:nvSpPr>
        <p:spPr>
          <a:xfrm>
            <a:off x="2304000" y="4816800"/>
            <a:ext cx="4536000" cy="1224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l">
              <a:defRPr sz="800">
                <a:solidFill>
                  <a:schemeClr val="tx2"/>
                </a:solidFill>
                <a:latin typeface="Nokia Pure Text Light" panose="020B0304040602060303" pitchFamily="34" charset="0"/>
                <a:ea typeface="Nokia Pure Text Light" panose="020B0304040602060303" pitchFamily="34" charset="0"/>
                <a:cs typeface="Nokia Pure Text Light" panose="020B0304040602060303" pitchFamily="34" charset="0"/>
              </a:defRPr>
            </a:lvl1pPr>
          </a:lstStyle>
          <a:p>
            <a:r>
              <a:rPr lang="en-US"/>
              <a:t>Confidential</a:t>
            </a: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77226" y="4651000"/>
            <a:ext cx="1008112" cy="424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04201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2" r:id="rId1"/>
    <p:sldLayoutId id="2147483833" r:id="rId2"/>
    <p:sldLayoutId id="2147483834" r:id="rId3"/>
    <p:sldLayoutId id="2147483835" r:id="rId4"/>
    <p:sldLayoutId id="2147483836" r:id="rId5"/>
    <p:sldLayoutId id="2147483837" r:id="rId6"/>
    <p:sldLayoutId id="2147483838" r:id="rId7"/>
    <p:sldLayoutId id="2147483839" r:id="rId8"/>
    <p:sldLayoutId id="2147483840" r:id="rId9"/>
  </p:sldLayoutIdLst>
  <p:hf sldNum="0" hdr="0" dt="0"/>
  <p:txStyles>
    <p:titleStyle>
      <a:lvl1pPr algn="l" defTabSz="914400" rtl="0" eaLnBrk="1" latinLnBrk="0" hangingPunct="1">
        <a:spcBef>
          <a:spcPct val="0"/>
        </a:spcBef>
        <a:buNone/>
        <a:defRPr sz="2000" kern="120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/>
          <p:cNvSpPr txBox="1"/>
          <p:nvPr userDrawn="1"/>
        </p:nvSpPr>
        <p:spPr>
          <a:xfrm>
            <a:off x="755776" y="4816800"/>
            <a:ext cx="1800000" cy="122237"/>
          </a:xfrm>
          <a:prstGeom prst="rect">
            <a:avLst/>
          </a:prstGeom>
          <a:noFill/>
        </p:spPr>
        <p:txBody>
          <a:bodyPr wrap="square" lIns="0" tIns="0" rIns="0" bIns="0" anchor="b">
            <a:spAutoFit/>
          </a:bodyPr>
          <a:lstStyle/>
          <a:p>
            <a:r>
              <a:rPr lang="en-US" sz="800" noProof="0" dirty="0">
                <a:solidFill>
                  <a:schemeClr val="tx2"/>
                </a:solidFill>
                <a:latin typeface="Nokia Pure Text Light" panose="020B0304040602060303" pitchFamily="34" charset="0"/>
                <a:ea typeface="Nokia Pure Text Light" panose="020B0304040602060303" pitchFamily="34" charset="0"/>
                <a:cs typeface="Nokia Pure Text Light" panose="020B0304040602060303" pitchFamily="34" charset="0"/>
              </a:rPr>
              <a:t>© 2017 Nokia</a:t>
            </a:r>
          </a:p>
        </p:txBody>
      </p:sp>
      <p:sp>
        <p:nvSpPr>
          <p:cNvPr id="14" name="Slide Number Placeholder 5"/>
          <p:cNvSpPr txBox="1">
            <a:spLocks/>
          </p:cNvSpPr>
          <p:nvPr userDrawn="1"/>
        </p:nvSpPr>
        <p:spPr>
          <a:xfrm>
            <a:off x="419102" y="4816800"/>
            <a:ext cx="252000" cy="122400"/>
          </a:xfrm>
          <a:prstGeom prst="rect">
            <a:avLst/>
          </a:prstGeom>
        </p:spPr>
        <p:txBody>
          <a:bodyPr lIns="0" tIns="0" rIns="0" bIns="0" anchor="b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71245D3D-131A-47D1-B100-B33219007AD2}" type="slidenum">
              <a:rPr lang="en-US" sz="800" noProof="0" smtClean="0">
                <a:solidFill>
                  <a:schemeClr val="tx2"/>
                </a:solidFill>
                <a:latin typeface="Nokia Pure Text Light" panose="020B0304040602060303" pitchFamily="34" charset="0"/>
                <a:ea typeface="Nokia Pure Text Light" panose="020B0304040602060303" pitchFamily="34" charset="0"/>
                <a:cs typeface="Nokia Pure Text Light" panose="020B0304040602060303" pitchFamily="34" charset="0"/>
              </a:rPr>
              <a:pPr>
                <a:defRPr/>
              </a:pPr>
              <a:t>‹#›</a:t>
            </a:fld>
            <a:endParaRPr lang="en-US" noProof="0" dirty="0">
              <a:solidFill>
                <a:schemeClr val="tx2"/>
              </a:solidFill>
              <a:latin typeface="Nokia Pure Text Light" panose="020B0304040602060303" pitchFamily="34" charset="0"/>
              <a:ea typeface="Nokia Pure Text Light" panose="020B0304040602060303" pitchFamily="34" charset="0"/>
              <a:cs typeface="Nokia Pure Text Light" panose="020B0304040602060303" pitchFamily="34" charset="0"/>
            </a:endParaRPr>
          </a:p>
        </p:txBody>
      </p:sp>
      <p:sp>
        <p:nvSpPr>
          <p:cNvPr id="15" name="Footer Placeholder 27"/>
          <p:cNvSpPr>
            <a:spLocks noGrp="1"/>
          </p:cNvSpPr>
          <p:nvPr>
            <p:ph type="ftr" sz="quarter" idx="3"/>
          </p:nvPr>
        </p:nvSpPr>
        <p:spPr>
          <a:xfrm>
            <a:off x="2304000" y="4816800"/>
            <a:ext cx="4536000" cy="1224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l">
              <a:defRPr sz="800">
                <a:solidFill>
                  <a:schemeClr val="tx2"/>
                </a:solidFill>
                <a:latin typeface="Nokia Pure Text Light" panose="020B0304040602060303" pitchFamily="34" charset="0"/>
                <a:ea typeface="Nokia Pure Text Light" panose="020B0304040602060303" pitchFamily="34" charset="0"/>
                <a:cs typeface="Nokia Pure Text Light" panose="020B0304040602060303" pitchFamily="34" charset="0"/>
              </a:defRPr>
            </a:lvl1pPr>
          </a:lstStyle>
          <a:p>
            <a:r>
              <a:rPr lang="en-US"/>
              <a:t>&lt;Document ID: change ID in footer or remove&gt; &lt;Change information classification in footer&gt;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17685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2" r:id="rId1"/>
  </p:sldLayoutIdLst>
  <p:hf sldNum="0" hdr="0" dt="0"/>
  <p:txStyles>
    <p:titleStyle>
      <a:lvl1pPr algn="l" defTabSz="914400" rtl="0" eaLnBrk="1" latinLnBrk="0" hangingPunct="1">
        <a:spcBef>
          <a:spcPct val="0"/>
        </a:spcBef>
        <a:buNone/>
        <a:defRPr sz="2000" kern="120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197164" y="2122643"/>
            <a:ext cx="730936" cy="368403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90000" bIns="90000" rtlCol="0" anchor="ctr" anchorCtr="0"/>
          <a:lstStyle/>
          <a:p>
            <a:pPr algn="ctr"/>
            <a:r>
              <a:rPr lang="en-AU" sz="1400">
                <a:solidFill>
                  <a:srgbClr val="FFFFFF"/>
                </a:solidFill>
              </a:rPr>
              <a:t>s</a:t>
            </a:r>
            <a:r>
              <a:rPr lang="en-AU" sz="1400" smtClean="0">
                <a:solidFill>
                  <a:srgbClr val="FFFFFF"/>
                </a:solidFill>
              </a:rPr>
              <a:t>VNFM</a:t>
            </a:r>
            <a:endParaRPr lang="en-AU" sz="1400" dirty="0">
              <a:solidFill>
                <a:srgbClr val="FFFFFF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5429204" y="2094394"/>
            <a:ext cx="712707" cy="1418537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90000" bIns="90000" rtlCol="0" anchor="ctr" anchorCtr="0"/>
          <a:lstStyle/>
          <a:p>
            <a:pPr algn="ctr"/>
            <a:r>
              <a:rPr lang="en-AU" sz="1400" dirty="0">
                <a:solidFill>
                  <a:srgbClr val="FFFFFF"/>
                </a:solidFill>
              </a:rPr>
              <a:t>VF-C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666278" y="5487977"/>
            <a:ext cx="2581200" cy="122400"/>
          </a:xfrm>
        </p:spPr>
        <p:txBody>
          <a:bodyPr/>
          <a:lstStyle/>
          <a:p>
            <a:r>
              <a:rPr lang="en-GB" dirty="0">
                <a:cs typeface="Arial" panose="020B0604020202020204" pitchFamily="34" charset="0"/>
              </a:rPr>
              <a:t>Confidential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ONAP NS instantiation via VF-C high level workflow</a:t>
            </a:r>
            <a:endParaRPr lang="en-US" dirty="0"/>
          </a:p>
        </p:txBody>
      </p:sp>
      <p:sp>
        <p:nvSpPr>
          <p:cNvPr id="51" name="Rectangle 50"/>
          <p:cNvSpPr/>
          <p:nvPr/>
        </p:nvSpPr>
        <p:spPr>
          <a:xfrm>
            <a:off x="4341535" y="3137654"/>
            <a:ext cx="634446" cy="368403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90000" bIns="90000" rtlCol="0" anchor="ctr" anchorCtr="0"/>
          <a:lstStyle/>
          <a:p>
            <a:pPr algn="ctr"/>
            <a:r>
              <a:rPr lang="en-AU" sz="1400">
                <a:solidFill>
                  <a:srgbClr val="FFFFFF"/>
                </a:solidFill>
              </a:rPr>
              <a:t>A&amp;AI</a:t>
            </a:r>
          </a:p>
        </p:txBody>
      </p:sp>
      <p:sp>
        <p:nvSpPr>
          <p:cNvPr id="54" name="Rectangle 53"/>
          <p:cNvSpPr/>
          <p:nvPr/>
        </p:nvSpPr>
        <p:spPr>
          <a:xfrm>
            <a:off x="4338438" y="2122643"/>
            <a:ext cx="637543" cy="340467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90000" bIns="90000" rtlCol="0" anchor="ctr" anchorCtr="0"/>
          <a:lstStyle/>
          <a:p>
            <a:pPr algn="ctr"/>
            <a:r>
              <a:rPr lang="en-AU" sz="1400">
                <a:solidFill>
                  <a:srgbClr val="FFFFFF"/>
                </a:solidFill>
              </a:rPr>
              <a:t>SDC</a:t>
            </a:r>
          </a:p>
        </p:txBody>
      </p:sp>
      <p:sp>
        <p:nvSpPr>
          <p:cNvPr id="60" name="Rectangle 59"/>
          <p:cNvSpPr/>
          <p:nvPr/>
        </p:nvSpPr>
        <p:spPr>
          <a:xfrm>
            <a:off x="6387629" y="1552304"/>
            <a:ext cx="1348990" cy="227698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90000" bIns="90000" rtlCol="0" anchor="ctr" anchorCtr="0"/>
          <a:lstStyle/>
          <a:p>
            <a:pPr algn="ctr"/>
            <a:r>
              <a:rPr lang="en-AU" sz="1400">
                <a:solidFill>
                  <a:srgbClr val="FFFFFF"/>
                </a:solidFill>
              </a:rPr>
              <a:t>MSB</a:t>
            </a:r>
          </a:p>
        </p:txBody>
      </p:sp>
      <p:cxnSp>
        <p:nvCxnSpPr>
          <p:cNvPr id="115" name="Straight Arrow Connector 114"/>
          <p:cNvCxnSpPr>
            <a:stCxn id="10" idx="0"/>
            <a:endCxn id="60" idx="2"/>
          </p:cNvCxnSpPr>
          <p:nvPr/>
        </p:nvCxnSpPr>
        <p:spPr>
          <a:xfrm flipV="1">
            <a:off x="7062124" y="1780002"/>
            <a:ext cx="0" cy="314392"/>
          </a:xfrm>
          <a:prstGeom prst="straightConnector1">
            <a:avLst/>
          </a:prstGeom>
          <a:ln w="25400" cmpd="sng">
            <a:solidFill>
              <a:schemeClr val="bg2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1" name="Rectangle 210"/>
          <p:cNvSpPr/>
          <p:nvPr/>
        </p:nvSpPr>
        <p:spPr>
          <a:xfrm>
            <a:off x="3661660" y="2647397"/>
            <a:ext cx="1313541" cy="340467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90000" bIns="90000" rtlCol="0" anchor="ctr" anchorCtr="0"/>
          <a:lstStyle/>
          <a:p>
            <a:pPr algn="ctr"/>
            <a:r>
              <a:rPr lang="en-AU" sz="1400">
                <a:solidFill>
                  <a:srgbClr val="FFFFFF"/>
                </a:solidFill>
              </a:rPr>
              <a:t>SO</a:t>
            </a:r>
          </a:p>
        </p:txBody>
      </p:sp>
      <p:cxnSp>
        <p:nvCxnSpPr>
          <p:cNvPr id="220" name="Straight Arrow Connector 219"/>
          <p:cNvCxnSpPr>
            <a:endCxn id="51" idx="3"/>
          </p:cNvCxnSpPr>
          <p:nvPr/>
        </p:nvCxnSpPr>
        <p:spPr>
          <a:xfrm flipH="1">
            <a:off x="4975981" y="3321856"/>
            <a:ext cx="454003" cy="0"/>
          </a:xfrm>
          <a:prstGeom prst="straightConnector1">
            <a:avLst/>
          </a:prstGeom>
          <a:ln w="25400" cmpd="sng">
            <a:solidFill>
              <a:schemeClr val="bg2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Elbow Connector 43"/>
          <p:cNvCxnSpPr>
            <a:stCxn id="9" idx="0"/>
            <a:endCxn id="60" idx="1"/>
          </p:cNvCxnSpPr>
          <p:nvPr/>
        </p:nvCxnSpPr>
        <p:spPr>
          <a:xfrm rot="5400000" flipH="1" flipV="1">
            <a:off x="5872473" y="1579239"/>
            <a:ext cx="428241" cy="602071"/>
          </a:xfrm>
          <a:prstGeom prst="bentConnector2">
            <a:avLst/>
          </a:prstGeom>
          <a:ln w="25400" cmpd="sng">
            <a:solidFill>
              <a:schemeClr val="bg2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2" name="Straight Arrow Connector 71"/>
          <p:cNvCxnSpPr/>
          <p:nvPr/>
        </p:nvCxnSpPr>
        <p:spPr>
          <a:xfrm flipH="1">
            <a:off x="4975201" y="2826203"/>
            <a:ext cx="454003" cy="0"/>
          </a:xfrm>
          <a:prstGeom prst="straightConnector1">
            <a:avLst/>
          </a:prstGeom>
          <a:ln w="25400" cmpd="sng">
            <a:solidFill>
              <a:schemeClr val="bg2"/>
            </a:solidFill>
            <a:headEnd type="triangl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3" name="Straight Arrow Connector 72"/>
          <p:cNvCxnSpPr/>
          <p:nvPr/>
        </p:nvCxnSpPr>
        <p:spPr>
          <a:xfrm flipH="1">
            <a:off x="4975981" y="2285243"/>
            <a:ext cx="454003" cy="0"/>
          </a:xfrm>
          <a:prstGeom prst="straightConnector1">
            <a:avLst/>
          </a:prstGeom>
          <a:ln w="25400" cmpd="sng">
            <a:solidFill>
              <a:schemeClr val="bg2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7" name="Rectangle 76"/>
          <p:cNvSpPr/>
          <p:nvPr/>
        </p:nvSpPr>
        <p:spPr>
          <a:xfrm>
            <a:off x="3234110" y="3761584"/>
            <a:ext cx="5693989" cy="36840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90000" bIns="90000" rtlCol="0" anchor="ctr" anchorCtr="0"/>
          <a:lstStyle/>
          <a:p>
            <a:pPr algn="ctr"/>
            <a:r>
              <a:rPr lang="en-AU" sz="1400">
                <a:solidFill>
                  <a:srgbClr val="FFFFFF"/>
                </a:solidFill>
              </a:rPr>
              <a:t>VIM</a:t>
            </a:r>
            <a:endParaRPr lang="en-AU" sz="1400" dirty="0">
              <a:solidFill>
                <a:srgbClr val="FFFFFF"/>
              </a:solidFill>
            </a:endParaRPr>
          </a:p>
        </p:txBody>
      </p:sp>
      <p:cxnSp>
        <p:nvCxnSpPr>
          <p:cNvPr id="82" name="Straight Arrow Connector 81"/>
          <p:cNvCxnSpPr>
            <a:stCxn id="9" idx="2"/>
          </p:cNvCxnSpPr>
          <p:nvPr/>
        </p:nvCxnSpPr>
        <p:spPr>
          <a:xfrm>
            <a:off x="5785558" y="3512931"/>
            <a:ext cx="0" cy="248653"/>
          </a:xfrm>
          <a:prstGeom prst="straightConnector1">
            <a:avLst/>
          </a:prstGeom>
          <a:ln w="25400" cmpd="sng">
            <a:solidFill>
              <a:schemeClr val="bg2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6" name="Rectangle 85"/>
          <p:cNvSpPr/>
          <p:nvPr/>
        </p:nvSpPr>
        <p:spPr>
          <a:xfrm>
            <a:off x="3234111" y="1437115"/>
            <a:ext cx="877000" cy="340467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90000" bIns="90000" rtlCol="0" anchor="ctr" anchorCtr="0"/>
          <a:lstStyle/>
          <a:p>
            <a:pPr algn="ctr"/>
            <a:r>
              <a:rPr lang="en-AU" sz="1400" dirty="0">
                <a:solidFill>
                  <a:srgbClr val="FFFFFF"/>
                </a:solidFill>
              </a:rPr>
              <a:t>Human</a:t>
            </a:r>
          </a:p>
        </p:txBody>
      </p:sp>
      <p:cxnSp>
        <p:nvCxnSpPr>
          <p:cNvPr id="87" name="Straight Arrow Connector 86"/>
          <p:cNvCxnSpPr/>
          <p:nvPr/>
        </p:nvCxnSpPr>
        <p:spPr>
          <a:xfrm flipH="1">
            <a:off x="3305308" y="1777582"/>
            <a:ext cx="7640" cy="1984002"/>
          </a:xfrm>
          <a:prstGeom prst="straightConnector1">
            <a:avLst/>
          </a:prstGeom>
          <a:ln w="25400" cmpd="sng">
            <a:solidFill>
              <a:schemeClr val="bg2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8" name="Straight Arrow Connector 87"/>
          <p:cNvCxnSpPr/>
          <p:nvPr/>
        </p:nvCxnSpPr>
        <p:spPr>
          <a:xfrm flipH="1">
            <a:off x="3981306" y="1777582"/>
            <a:ext cx="5819" cy="869815"/>
          </a:xfrm>
          <a:prstGeom prst="straightConnector1">
            <a:avLst/>
          </a:prstGeom>
          <a:ln w="25400" cmpd="sng">
            <a:solidFill>
              <a:schemeClr val="bg2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2" name="Straight Arrow Connector 91"/>
          <p:cNvCxnSpPr>
            <a:stCxn id="11" idx="2"/>
          </p:cNvCxnSpPr>
          <p:nvPr/>
        </p:nvCxnSpPr>
        <p:spPr>
          <a:xfrm>
            <a:off x="8562632" y="2491046"/>
            <a:ext cx="7414" cy="1270538"/>
          </a:xfrm>
          <a:prstGeom prst="straightConnector1">
            <a:avLst/>
          </a:prstGeom>
          <a:ln w="25400" cmpd="sng">
            <a:solidFill>
              <a:schemeClr val="bg2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>
            <a:endCxn id="10" idx="1"/>
          </p:cNvCxnSpPr>
          <p:nvPr/>
        </p:nvCxnSpPr>
        <p:spPr>
          <a:xfrm>
            <a:off x="6141911" y="2278596"/>
            <a:ext cx="245718" cy="0"/>
          </a:xfrm>
          <a:prstGeom prst="straightConnector1">
            <a:avLst/>
          </a:prstGeom>
          <a:ln w="25400" cmpd="sng">
            <a:solidFill>
              <a:schemeClr val="bg2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/>
          <p:nvPr/>
        </p:nvCxnSpPr>
        <p:spPr>
          <a:xfrm>
            <a:off x="7717019" y="2219213"/>
            <a:ext cx="480145" cy="0"/>
          </a:xfrm>
          <a:prstGeom prst="straightConnector1">
            <a:avLst/>
          </a:prstGeom>
          <a:ln w="25400" cmpd="sng">
            <a:solidFill>
              <a:schemeClr val="bg2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/>
          <p:nvPr/>
        </p:nvCxnSpPr>
        <p:spPr>
          <a:xfrm flipH="1">
            <a:off x="7736619" y="2371597"/>
            <a:ext cx="454003" cy="0"/>
          </a:xfrm>
          <a:prstGeom prst="straightConnector1">
            <a:avLst/>
          </a:prstGeom>
          <a:ln w="25400" cmpd="sng">
            <a:solidFill>
              <a:schemeClr val="bg2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6387629" y="2094394"/>
            <a:ext cx="1348990" cy="368403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90000" bIns="90000" rtlCol="0" anchor="ctr" anchorCtr="0"/>
          <a:lstStyle/>
          <a:p>
            <a:pPr algn="ctr"/>
            <a:r>
              <a:rPr lang="en-AU" sz="1400" dirty="0">
                <a:solidFill>
                  <a:srgbClr val="FFFFFF"/>
                </a:solidFill>
              </a:rPr>
              <a:t>S-VNFM driver</a:t>
            </a:r>
          </a:p>
        </p:txBody>
      </p:sp>
      <p:cxnSp>
        <p:nvCxnSpPr>
          <p:cNvPr id="45" name="Elbow Connector 44"/>
          <p:cNvCxnSpPr>
            <a:stCxn id="10" idx="2"/>
          </p:cNvCxnSpPr>
          <p:nvPr/>
        </p:nvCxnSpPr>
        <p:spPr>
          <a:xfrm rot="5400000">
            <a:off x="6172489" y="2432220"/>
            <a:ext cx="859059" cy="920213"/>
          </a:xfrm>
          <a:prstGeom prst="bentConnector2">
            <a:avLst/>
          </a:prstGeom>
          <a:ln w="25400" cmpd="sng">
            <a:solidFill>
              <a:schemeClr val="bg2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Content Placeholder 1"/>
          <p:cNvSpPr>
            <a:spLocks noGrp="1"/>
          </p:cNvSpPr>
          <p:nvPr>
            <p:ph sz="quarter" idx="15"/>
          </p:nvPr>
        </p:nvSpPr>
        <p:spPr>
          <a:xfrm>
            <a:off x="405484" y="1240301"/>
            <a:ext cx="2706481" cy="3359407"/>
          </a:xfrm>
        </p:spPr>
        <p:txBody>
          <a:bodyPr/>
          <a:lstStyle/>
          <a:p>
            <a:pPr marL="342900" indent="-342900">
              <a:buFont typeface="+mj-lt"/>
              <a:buAutoNum type="arabicPeriod"/>
            </a:pPr>
            <a:r>
              <a:rPr lang="en-US" sz="1000" dirty="0"/>
              <a:t>Publish it</a:t>
            </a:r>
            <a:r>
              <a:rPr lang="mr-IN" sz="1000" dirty="0"/>
              <a:t>’</a:t>
            </a:r>
            <a:r>
              <a:rPr lang="en-US" sz="1000" dirty="0"/>
              <a:t>s existence &amp; APIs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000" dirty="0"/>
              <a:t>Upload </a:t>
            </a:r>
            <a:r>
              <a:rPr lang="en-US" sz="1000" dirty="0" smtClean="0"/>
              <a:t>images via cloud APIs</a:t>
            </a:r>
            <a:endParaRPr lang="en-US" sz="1000" dirty="0"/>
          </a:p>
          <a:p>
            <a:pPr marL="342900" indent="-342900">
              <a:buFont typeface="+mj-lt"/>
              <a:buAutoNum type="arabicPeriod"/>
            </a:pPr>
            <a:r>
              <a:rPr lang="en-US" sz="1000" dirty="0"/>
              <a:t>Trigger </a:t>
            </a:r>
            <a:r>
              <a:rPr lang="en-US" sz="1000" dirty="0" smtClean="0"/>
              <a:t>package transfer via </a:t>
            </a:r>
            <a:r>
              <a:rPr lang="en-US" sz="1000" dirty="0" err="1" smtClean="0"/>
              <a:t>usecase</a:t>
            </a:r>
            <a:r>
              <a:rPr lang="en-US" sz="1000" dirty="0" smtClean="0"/>
              <a:t> UI</a:t>
            </a:r>
            <a:endParaRPr lang="en-US" sz="1000" dirty="0" smtClean="0"/>
          </a:p>
          <a:p>
            <a:pPr marL="342900" indent="-342900">
              <a:buFont typeface="+mj-lt"/>
              <a:buAutoNum type="arabicPeriod"/>
            </a:pPr>
            <a:r>
              <a:rPr lang="en-US" sz="1000" dirty="0"/>
              <a:t>Download </a:t>
            </a:r>
            <a:r>
              <a:rPr lang="en-US" sz="1000" dirty="0" smtClean="0"/>
              <a:t>package</a:t>
            </a:r>
            <a:endParaRPr lang="en-US" sz="1000" dirty="0" smtClean="0"/>
          </a:p>
          <a:p>
            <a:pPr marL="342900" indent="-342900">
              <a:buFont typeface="+mj-lt"/>
              <a:buAutoNum type="arabicPeriod"/>
            </a:pPr>
            <a:r>
              <a:rPr lang="en-US" sz="1000" dirty="0" smtClean="0"/>
              <a:t>Trigger </a:t>
            </a:r>
            <a:r>
              <a:rPr lang="en-US" sz="1000" dirty="0"/>
              <a:t>operation via </a:t>
            </a:r>
            <a:r>
              <a:rPr lang="en-US" sz="1000" dirty="0" err="1" smtClean="0"/>
              <a:t>usecase</a:t>
            </a:r>
            <a:r>
              <a:rPr lang="en-US" sz="1000" dirty="0" smtClean="0"/>
              <a:t> UI</a:t>
            </a:r>
            <a:endParaRPr lang="en-US" sz="1000" dirty="0"/>
          </a:p>
          <a:p>
            <a:pPr marL="342900" indent="-342900">
              <a:buFont typeface="+mj-lt"/>
              <a:buAutoNum type="arabicPeriod"/>
            </a:pPr>
            <a:r>
              <a:rPr lang="en-US" sz="1000" dirty="0"/>
              <a:t>Trigger operation via VF-C NBI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000" dirty="0" smtClean="0"/>
              <a:t>Create </a:t>
            </a:r>
            <a:r>
              <a:rPr lang="en-US" sz="1000" dirty="0"/>
              <a:t>cross VNF resources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000" dirty="0"/>
              <a:t>Search for </a:t>
            </a:r>
            <a:r>
              <a:rPr lang="en-US" sz="1000" dirty="0" smtClean="0"/>
              <a:t>specific VNFM</a:t>
            </a:r>
            <a:endParaRPr lang="en-US" sz="1000" dirty="0"/>
          </a:p>
          <a:p>
            <a:pPr marL="342900" indent="-342900">
              <a:buFont typeface="+mj-lt"/>
              <a:buAutoNum type="arabicPeriod"/>
            </a:pPr>
            <a:r>
              <a:rPr lang="en-US" sz="1000" dirty="0"/>
              <a:t>Trigger operation &amp; track progress via </a:t>
            </a:r>
            <a:r>
              <a:rPr lang="en-US" sz="1000" dirty="0" err="1" smtClean="0"/>
              <a:t>sVNFM</a:t>
            </a:r>
            <a:r>
              <a:rPr lang="en-US" sz="1000" dirty="0" smtClean="0"/>
              <a:t> API (same for all VNFMs)</a:t>
            </a:r>
            <a:endParaRPr lang="en-US" sz="1000" dirty="0"/>
          </a:p>
          <a:p>
            <a:pPr marL="342900" indent="-342900">
              <a:buFont typeface="+mj-lt"/>
              <a:buAutoNum type="arabicPeriod"/>
            </a:pPr>
            <a:r>
              <a:rPr lang="en-US" sz="1000" dirty="0"/>
              <a:t>Trigger operation &amp; track progress via </a:t>
            </a:r>
            <a:r>
              <a:rPr lang="en-US" sz="1000" dirty="0" smtClean="0"/>
              <a:t> </a:t>
            </a:r>
            <a:r>
              <a:rPr lang="en-US" sz="1000" dirty="0" smtClean="0"/>
              <a:t>VNFM API (different for all VNFMs) 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000" dirty="0" smtClean="0"/>
              <a:t>Allocate resources on cloud and </a:t>
            </a:r>
            <a:r>
              <a:rPr lang="en-US" sz="1000" dirty="0"/>
              <a:t>(re)configure VNF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000" dirty="0"/>
              <a:t>Send LCN containing structural changes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000" dirty="0"/>
              <a:t>Modify VNF structure</a:t>
            </a:r>
          </a:p>
          <a:p>
            <a:pPr marL="342900" indent="-342900">
              <a:buFont typeface="+mj-lt"/>
              <a:buAutoNum type="arabicPeriod"/>
            </a:pPr>
            <a:endParaRPr lang="en-US" sz="1000" dirty="0"/>
          </a:p>
          <a:p>
            <a:pPr marL="342900" indent="-342900">
              <a:buFont typeface="+mj-lt"/>
              <a:buAutoNum type="arabicPeriod"/>
            </a:pPr>
            <a:endParaRPr lang="en-US" sz="1000" dirty="0"/>
          </a:p>
          <a:p>
            <a:pPr marL="342900" indent="-342900">
              <a:buFont typeface="+mj-lt"/>
              <a:buAutoNum type="arabicPeriod"/>
            </a:pPr>
            <a:endParaRPr lang="en-US" sz="1000" dirty="0"/>
          </a:p>
        </p:txBody>
      </p:sp>
      <p:sp>
        <p:nvSpPr>
          <p:cNvPr id="30" name="Rectangle 29"/>
          <p:cNvSpPr/>
          <p:nvPr/>
        </p:nvSpPr>
        <p:spPr>
          <a:xfrm>
            <a:off x="8197163" y="1547234"/>
            <a:ext cx="730937" cy="227698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90000" bIns="90000" rtlCol="0" anchor="ctr" anchorCtr="0"/>
          <a:lstStyle/>
          <a:p>
            <a:pPr algn="ctr"/>
            <a:r>
              <a:rPr lang="en-AU" sz="1400">
                <a:solidFill>
                  <a:srgbClr val="FFFFFF"/>
                </a:solidFill>
              </a:rPr>
              <a:t>VNF</a:t>
            </a:r>
            <a:endParaRPr lang="en-AU" sz="1400" dirty="0">
              <a:solidFill>
                <a:srgbClr val="FFFFFF"/>
              </a:solidFill>
            </a:endParaRPr>
          </a:p>
        </p:txBody>
      </p:sp>
      <p:cxnSp>
        <p:nvCxnSpPr>
          <p:cNvPr id="32" name="Straight Arrow Connector 31"/>
          <p:cNvCxnSpPr>
            <a:stCxn id="11" idx="0"/>
            <a:endCxn id="30" idx="2"/>
          </p:cNvCxnSpPr>
          <p:nvPr/>
        </p:nvCxnSpPr>
        <p:spPr>
          <a:xfrm flipV="1">
            <a:off x="8562632" y="1774932"/>
            <a:ext cx="0" cy="347711"/>
          </a:xfrm>
          <a:prstGeom prst="straightConnector1">
            <a:avLst/>
          </a:prstGeom>
          <a:ln w="25400" cmpd="sng">
            <a:solidFill>
              <a:schemeClr val="bg2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5029117" y="2546382"/>
            <a:ext cx="332958" cy="314683"/>
          </a:xfrm>
          <a:prstGeom prst="rect">
            <a:avLst/>
          </a:prstGeom>
          <a:noFill/>
        </p:spPr>
        <p:txBody>
          <a:bodyPr wrap="none" lIns="72000" tIns="72000" rIns="72000" bIns="72000" rtlCol="0">
            <a:spAutoFit/>
          </a:bodyPr>
          <a:lstStyle/>
          <a:p>
            <a:pPr marR="0" algn="l" defTabSz="4572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001135"/>
              </a:buClr>
              <a:buSzTx/>
              <a:tabLst/>
            </a:pPr>
            <a:r>
              <a:rPr lang="en-US" sz="1100" dirty="0">
                <a:solidFill>
                  <a:schemeClr val="tx2"/>
                </a:solidFill>
                <a:latin typeface="+mn-lt"/>
                <a:ea typeface="Nokia Pure Text" panose="020B0503020202020204" pitchFamily="34" charset="0"/>
                <a:cs typeface="Nokia Pure Headline Light"/>
              </a:rPr>
              <a:t>⑥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7056155" y="1798377"/>
            <a:ext cx="332958" cy="314683"/>
          </a:xfrm>
          <a:prstGeom prst="rect">
            <a:avLst/>
          </a:prstGeom>
          <a:noFill/>
        </p:spPr>
        <p:txBody>
          <a:bodyPr wrap="none" lIns="72000" tIns="72000" rIns="72000" bIns="72000" rtlCol="0">
            <a:spAutoFit/>
          </a:bodyPr>
          <a:lstStyle/>
          <a:p>
            <a:pPr marR="0" algn="l" defTabSz="4572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001135"/>
              </a:buClr>
              <a:buSzTx/>
              <a:tabLst/>
            </a:pPr>
            <a:r>
              <a:rPr lang="en-US" sz="1100" dirty="0">
                <a:solidFill>
                  <a:schemeClr val="tx2"/>
                </a:solidFill>
                <a:latin typeface="+mn-lt"/>
                <a:ea typeface="Nokia Pure Text" panose="020B0503020202020204" pitchFamily="34" charset="0"/>
                <a:cs typeface="Nokia Pure Headline Light"/>
              </a:rPr>
              <a:t>①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3262642" y="2640166"/>
            <a:ext cx="332958" cy="314683"/>
          </a:xfrm>
          <a:prstGeom prst="rect">
            <a:avLst/>
          </a:prstGeom>
          <a:noFill/>
        </p:spPr>
        <p:txBody>
          <a:bodyPr wrap="none" lIns="72000" tIns="72000" rIns="72000" bIns="72000" rtlCol="0">
            <a:spAutoFit/>
          </a:bodyPr>
          <a:lstStyle/>
          <a:p>
            <a:pPr marR="0" algn="l" defTabSz="4572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001135"/>
              </a:buClr>
              <a:buSzTx/>
              <a:tabLst/>
            </a:pPr>
            <a:r>
              <a:rPr lang="en-US" sz="1100" dirty="0">
                <a:solidFill>
                  <a:schemeClr val="tx2"/>
                </a:solidFill>
                <a:latin typeface="+mn-lt"/>
                <a:ea typeface="Nokia Pure Text" panose="020B0503020202020204" pitchFamily="34" charset="0"/>
                <a:cs typeface="Nokia Pure Headline Light"/>
              </a:rPr>
              <a:t>②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4713182" y="1347953"/>
            <a:ext cx="332958" cy="314683"/>
          </a:xfrm>
          <a:prstGeom prst="rect">
            <a:avLst/>
          </a:prstGeom>
          <a:noFill/>
        </p:spPr>
        <p:txBody>
          <a:bodyPr wrap="none" lIns="72000" tIns="72000" rIns="72000" bIns="72000" rtlCol="0">
            <a:spAutoFit/>
          </a:bodyPr>
          <a:lstStyle/>
          <a:p>
            <a:pPr marR="0" algn="l" defTabSz="4572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001135"/>
              </a:buClr>
              <a:buSzTx/>
              <a:tabLst/>
            </a:pPr>
            <a:r>
              <a:rPr lang="en-US" sz="1100" dirty="0">
                <a:solidFill>
                  <a:schemeClr val="tx2"/>
                </a:solidFill>
                <a:latin typeface="+mn-lt"/>
                <a:ea typeface="Nokia Pure Text" panose="020B0503020202020204" pitchFamily="34" charset="0"/>
                <a:cs typeface="Nokia Pure Headline Light"/>
              </a:rPr>
              <a:t>③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5076312" y="2018314"/>
            <a:ext cx="332958" cy="314683"/>
          </a:xfrm>
          <a:prstGeom prst="rect">
            <a:avLst/>
          </a:prstGeom>
          <a:noFill/>
        </p:spPr>
        <p:txBody>
          <a:bodyPr wrap="none" lIns="72000" tIns="72000" rIns="72000" bIns="72000" rtlCol="0">
            <a:spAutoFit/>
          </a:bodyPr>
          <a:lstStyle/>
          <a:p>
            <a:pPr marR="0" algn="l" defTabSz="4572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001135"/>
              </a:buClr>
              <a:buSzTx/>
              <a:tabLst/>
            </a:pPr>
            <a:r>
              <a:rPr lang="en-US" sz="1100" dirty="0">
                <a:solidFill>
                  <a:schemeClr val="tx2"/>
                </a:solidFill>
                <a:latin typeface="+mn-lt"/>
                <a:ea typeface="Nokia Pure Text" panose="020B0503020202020204" pitchFamily="34" charset="0"/>
                <a:cs typeface="Nokia Pure Headline Light"/>
              </a:rPr>
              <a:t>④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3698914" y="2021828"/>
            <a:ext cx="332958" cy="314683"/>
          </a:xfrm>
          <a:prstGeom prst="rect">
            <a:avLst/>
          </a:prstGeom>
          <a:noFill/>
        </p:spPr>
        <p:txBody>
          <a:bodyPr wrap="none" lIns="72000" tIns="72000" rIns="72000" bIns="72000" rtlCol="0">
            <a:spAutoFit/>
          </a:bodyPr>
          <a:lstStyle/>
          <a:p>
            <a:pPr marR="0" algn="l" defTabSz="4572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001135"/>
              </a:buClr>
              <a:buSzTx/>
              <a:tabLst/>
            </a:pPr>
            <a:r>
              <a:rPr lang="en-US" sz="1100" dirty="0">
                <a:solidFill>
                  <a:schemeClr val="tx2"/>
                </a:solidFill>
                <a:latin typeface="+mn-lt"/>
                <a:ea typeface="Nokia Pure Text" panose="020B0503020202020204" pitchFamily="34" charset="0"/>
                <a:cs typeface="Nokia Pure Headline Light"/>
              </a:rPr>
              <a:t>⑤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5735599" y="3459819"/>
            <a:ext cx="332958" cy="314683"/>
          </a:xfrm>
          <a:prstGeom prst="rect">
            <a:avLst/>
          </a:prstGeom>
          <a:noFill/>
        </p:spPr>
        <p:txBody>
          <a:bodyPr wrap="none" lIns="72000" tIns="72000" rIns="72000" bIns="72000" rtlCol="0">
            <a:spAutoFit/>
          </a:bodyPr>
          <a:lstStyle/>
          <a:p>
            <a:pPr marR="0" algn="l" defTabSz="4572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001135"/>
              </a:buClr>
              <a:buSzTx/>
              <a:tabLst/>
            </a:pPr>
            <a:r>
              <a:rPr lang="en-US" sz="1100" dirty="0">
                <a:solidFill>
                  <a:schemeClr val="tx2"/>
                </a:solidFill>
                <a:latin typeface="+mn-lt"/>
                <a:ea typeface="Nokia Pure Text" panose="020B0503020202020204" pitchFamily="34" charset="0"/>
                <a:cs typeface="Nokia Pure Headline Light"/>
              </a:rPr>
              <a:t>⑦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5820228" y="1399038"/>
            <a:ext cx="332958" cy="314683"/>
          </a:xfrm>
          <a:prstGeom prst="rect">
            <a:avLst/>
          </a:prstGeom>
          <a:noFill/>
        </p:spPr>
        <p:txBody>
          <a:bodyPr wrap="none" lIns="72000" tIns="72000" rIns="72000" bIns="72000" rtlCol="0">
            <a:spAutoFit/>
          </a:bodyPr>
          <a:lstStyle/>
          <a:p>
            <a:pPr marR="0" algn="l" defTabSz="4572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001135"/>
              </a:buClr>
              <a:buSzTx/>
              <a:tabLst/>
            </a:pPr>
            <a:r>
              <a:rPr lang="en-US" sz="1100" dirty="0">
                <a:solidFill>
                  <a:schemeClr val="tx2"/>
                </a:solidFill>
                <a:latin typeface="+mn-lt"/>
                <a:ea typeface="Nokia Pure Text" panose="020B0503020202020204" pitchFamily="34" charset="0"/>
                <a:cs typeface="Nokia Pure Headline Light"/>
              </a:rPr>
              <a:t>⑧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6085102" y="1999575"/>
            <a:ext cx="332958" cy="314683"/>
          </a:xfrm>
          <a:prstGeom prst="rect">
            <a:avLst/>
          </a:prstGeom>
          <a:noFill/>
        </p:spPr>
        <p:txBody>
          <a:bodyPr wrap="none" lIns="72000" tIns="72000" rIns="72000" bIns="72000" rtlCol="0">
            <a:spAutoFit/>
          </a:bodyPr>
          <a:lstStyle/>
          <a:p>
            <a:pPr marR="0" algn="l" defTabSz="4572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001135"/>
              </a:buClr>
              <a:buSzTx/>
              <a:tabLst/>
            </a:pPr>
            <a:r>
              <a:rPr lang="en-US" sz="1100" dirty="0">
                <a:solidFill>
                  <a:schemeClr val="tx2"/>
                </a:solidFill>
                <a:latin typeface="+mn-lt"/>
                <a:ea typeface="Nokia Pure Text" panose="020B0503020202020204" pitchFamily="34" charset="0"/>
                <a:cs typeface="Nokia Pure Headline Light"/>
              </a:rPr>
              <a:t>⑨</a:t>
            </a:r>
          </a:p>
        </p:txBody>
      </p:sp>
      <p:grpSp>
        <p:nvGrpSpPr>
          <p:cNvPr id="14" name="Group 13"/>
          <p:cNvGrpSpPr/>
          <p:nvPr/>
        </p:nvGrpSpPr>
        <p:grpSpPr>
          <a:xfrm>
            <a:off x="6524085" y="3074311"/>
            <a:ext cx="357003" cy="283906"/>
            <a:chOff x="4643036" y="1328710"/>
            <a:chExt cx="357003" cy="283906"/>
          </a:xfrm>
        </p:grpSpPr>
        <p:sp>
          <p:nvSpPr>
            <p:cNvPr id="2" name="TextBox 1"/>
            <p:cNvSpPr txBox="1"/>
            <p:nvPr/>
          </p:nvSpPr>
          <p:spPr>
            <a:xfrm>
              <a:off x="4643036" y="1328710"/>
              <a:ext cx="357003" cy="283906"/>
            </a:xfrm>
            <a:prstGeom prst="rect">
              <a:avLst/>
            </a:prstGeom>
            <a:noFill/>
            <a:ln cap="rnd">
              <a:noFill/>
            </a:ln>
          </p:spPr>
          <p:txBody>
            <a:bodyPr wrap="square" lIns="72000" tIns="72000" rIns="72000" bIns="72000" rtlCol="0">
              <a:spAutoFit/>
            </a:bodyPr>
            <a:lstStyle/>
            <a:p>
              <a:pPr marR="0" algn="l" defTabSz="457200" rtl="0" eaLnBrk="1" fontAlgn="base" latinLnBrk="0" hangingPunct="1">
                <a:lnSpc>
                  <a:spcPct val="100000"/>
                </a:lnSpc>
                <a:spcBef>
                  <a:spcPts val="0"/>
                </a:spcBef>
                <a:spcAft>
                  <a:spcPct val="0"/>
                </a:spcAft>
                <a:buClr>
                  <a:srgbClr val="001135"/>
                </a:buClr>
                <a:buSzTx/>
                <a:tabLst/>
              </a:pPr>
              <a:r>
                <a:rPr lang="en-US" sz="900" dirty="0">
                  <a:solidFill>
                    <a:schemeClr val="tx2"/>
                  </a:solidFill>
                  <a:latin typeface="+mn-lt"/>
                  <a:ea typeface="Nokia Pure Text" panose="020B0503020202020204" pitchFamily="34" charset="0"/>
                  <a:cs typeface="Nokia Pure Headline Light"/>
                </a:rPr>
                <a:t>12</a:t>
              </a:r>
            </a:p>
          </p:txBody>
        </p:sp>
        <p:sp>
          <p:nvSpPr>
            <p:cNvPr id="6" name="Donut 5"/>
            <p:cNvSpPr/>
            <p:nvPr/>
          </p:nvSpPr>
          <p:spPr>
            <a:xfrm>
              <a:off x="4698712" y="1369873"/>
              <a:ext cx="180000" cy="180000"/>
            </a:xfrm>
            <a:prstGeom prst="donut">
              <a:avLst>
                <a:gd name="adj" fmla="val 6081"/>
              </a:avLst>
            </a:prstGeom>
            <a:solidFill>
              <a:schemeClr val="tx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72000" tIns="72000" rIns="72000" bIns="7200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l" fontAlgn="auto">
                <a:spcBef>
                  <a:spcPts val="0"/>
                </a:spcBef>
                <a:spcAft>
                  <a:spcPts val="0"/>
                </a:spcAft>
              </a:pPr>
              <a:endParaRPr lang="en-US" sz="1200" dirty="0" err="1">
                <a:solidFill>
                  <a:schemeClr val="bg1"/>
                </a:solidFill>
              </a:endParaRPr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8543009" y="1844241"/>
            <a:ext cx="357003" cy="283906"/>
            <a:chOff x="4380875" y="1072624"/>
            <a:chExt cx="357003" cy="283906"/>
          </a:xfrm>
        </p:grpSpPr>
        <p:sp>
          <p:nvSpPr>
            <p:cNvPr id="53" name="TextBox 52"/>
            <p:cNvSpPr txBox="1"/>
            <p:nvPr/>
          </p:nvSpPr>
          <p:spPr>
            <a:xfrm>
              <a:off x="4380875" y="1072624"/>
              <a:ext cx="357003" cy="283906"/>
            </a:xfrm>
            <a:prstGeom prst="rect">
              <a:avLst/>
            </a:prstGeom>
            <a:noFill/>
            <a:ln cap="rnd">
              <a:noFill/>
            </a:ln>
          </p:spPr>
          <p:txBody>
            <a:bodyPr wrap="square" lIns="72000" tIns="72000" rIns="72000" bIns="72000" rtlCol="0">
              <a:spAutoFit/>
            </a:bodyPr>
            <a:lstStyle/>
            <a:p>
              <a:pPr marR="0" algn="l" defTabSz="457200" rtl="0" eaLnBrk="1" fontAlgn="base" latinLnBrk="0" hangingPunct="1">
                <a:lnSpc>
                  <a:spcPct val="100000"/>
                </a:lnSpc>
                <a:spcBef>
                  <a:spcPts val="0"/>
                </a:spcBef>
                <a:spcAft>
                  <a:spcPct val="0"/>
                </a:spcAft>
                <a:buClr>
                  <a:srgbClr val="001135"/>
                </a:buClr>
                <a:buSzTx/>
                <a:tabLst/>
              </a:pPr>
              <a:r>
                <a:rPr lang="en-US" sz="900" dirty="0">
                  <a:solidFill>
                    <a:schemeClr val="tx2"/>
                  </a:solidFill>
                  <a:latin typeface="+mn-lt"/>
                  <a:ea typeface="Nokia Pure Text" panose="020B0503020202020204" pitchFamily="34" charset="0"/>
                  <a:cs typeface="Nokia Pure Headline Light"/>
                </a:rPr>
                <a:t>11</a:t>
              </a:r>
            </a:p>
          </p:txBody>
        </p:sp>
        <p:sp>
          <p:nvSpPr>
            <p:cNvPr id="55" name="Donut 54"/>
            <p:cNvSpPr/>
            <p:nvPr/>
          </p:nvSpPr>
          <p:spPr>
            <a:xfrm>
              <a:off x="4438857" y="1120381"/>
              <a:ext cx="180000" cy="180000"/>
            </a:xfrm>
            <a:prstGeom prst="donut">
              <a:avLst>
                <a:gd name="adj" fmla="val 6081"/>
              </a:avLst>
            </a:prstGeom>
            <a:solidFill>
              <a:schemeClr val="tx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72000" tIns="72000" rIns="72000" bIns="7200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l" fontAlgn="auto">
                <a:spcBef>
                  <a:spcPts val="0"/>
                </a:spcBef>
                <a:spcAft>
                  <a:spcPts val="0"/>
                </a:spcAft>
              </a:pPr>
              <a:endParaRPr lang="en-US" sz="1200" dirty="0" err="1">
                <a:solidFill>
                  <a:schemeClr val="bg1"/>
                </a:solidFill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7819643" y="1942567"/>
            <a:ext cx="357003" cy="283906"/>
            <a:chOff x="4646343" y="1325832"/>
            <a:chExt cx="357003" cy="283906"/>
          </a:xfrm>
        </p:grpSpPr>
        <p:sp>
          <p:nvSpPr>
            <p:cNvPr id="59" name="TextBox 58"/>
            <p:cNvSpPr txBox="1"/>
            <p:nvPr/>
          </p:nvSpPr>
          <p:spPr>
            <a:xfrm>
              <a:off x="4646343" y="1325832"/>
              <a:ext cx="357003" cy="283906"/>
            </a:xfrm>
            <a:prstGeom prst="rect">
              <a:avLst/>
            </a:prstGeom>
            <a:noFill/>
            <a:ln cap="rnd">
              <a:noFill/>
            </a:ln>
          </p:spPr>
          <p:txBody>
            <a:bodyPr wrap="square" lIns="72000" tIns="72000" rIns="72000" bIns="72000" rtlCol="0">
              <a:spAutoFit/>
            </a:bodyPr>
            <a:lstStyle/>
            <a:p>
              <a:pPr marR="0" algn="l" defTabSz="457200" rtl="0" eaLnBrk="1" fontAlgn="base" latinLnBrk="0" hangingPunct="1">
                <a:lnSpc>
                  <a:spcPct val="100000"/>
                </a:lnSpc>
                <a:spcBef>
                  <a:spcPts val="0"/>
                </a:spcBef>
                <a:spcAft>
                  <a:spcPct val="0"/>
                </a:spcAft>
                <a:buClr>
                  <a:srgbClr val="001135"/>
                </a:buClr>
                <a:buSzTx/>
                <a:tabLst/>
              </a:pPr>
              <a:r>
                <a:rPr lang="en-US" sz="900" dirty="0">
                  <a:solidFill>
                    <a:schemeClr val="tx2"/>
                  </a:solidFill>
                  <a:latin typeface="+mn-lt"/>
                  <a:ea typeface="Nokia Pure Text" panose="020B0503020202020204" pitchFamily="34" charset="0"/>
                  <a:cs typeface="Nokia Pure Headline Light"/>
                </a:rPr>
                <a:t>10</a:t>
              </a:r>
            </a:p>
          </p:txBody>
        </p:sp>
        <p:sp>
          <p:nvSpPr>
            <p:cNvPr id="61" name="Donut 60"/>
            <p:cNvSpPr/>
            <p:nvPr/>
          </p:nvSpPr>
          <p:spPr>
            <a:xfrm>
              <a:off x="4698712" y="1369873"/>
              <a:ext cx="180000" cy="180000"/>
            </a:xfrm>
            <a:prstGeom prst="donut">
              <a:avLst>
                <a:gd name="adj" fmla="val 6081"/>
              </a:avLst>
            </a:prstGeom>
            <a:solidFill>
              <a:schemeClr val="tx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72000" tIns="72000" rIns="72000" bIns="7200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l" fontAlgn="auto">
                <a:spcBef>
                  <a:spcPts val="0"/>
                </a:spcBef>
                <a:spcAft>
                  <a:spcPts val="0"/>
                </a:spcAft>
              </a:pPr>
              <a:endParaRPr lang="en-US" sz="1200" dirty="0" err="1">
                <a:solidFill>
                  <a:schemeClr val="bg1"/>
                </a:solidFill>
              </a:endParaRPr>
            </a:p>
          </p:txBody>
        </p:sp>
      </p:grpSp>
      <p:cxnSp>
        <p:nvCxnSpPr>
          <p:cNvPr id="50" name="Elbow Connector 49"/>
          <p:cNvCxnSpPr>
            <a:stCxn id="86" idx="3"/>
          </p:cNvCxnSpPr>
          <p:nvPr/>
        </p:nvCxnSpPr>
        <p:spPr>
          <a:xfrm>
            <a:off x="4111111" y="1607349"/>
            <a:ext cx="1481830" cy="473784"/>
          </a:xfrm>
          <a:prstGeom prst="bentConnector3">
            <a:avLst>
              <a:gd name="adj1" fmla="val 99954"/>
            </a:avLst>
          </a:prstGeom>
          <a:ln w="25400" cmpd="sng">
            <a:solidFill>
              <a:schemeClr val="bg2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58" name="Group 57"/>
          <p:cNvGrpSpPr/>
          <p:nvPr/>
        </p:nvGrpSpPr>
        <p:grpSpPr>
          <a:xfrm>
            <a:off x="8543008" y="2769448"/>
            <a:ext cx="357003" cy="283906"/>
            <a:chOff x="4380875" y="1072624"/>
            <a:chExt cx="357003" cy="283906"/>
          </a:xfrm>
        </p:grpSpPr>
        <p:sp>
          <p:nvSpPr>
            <p:cNvPr id="62" name="TextBox 61"/>
            <p:cNvSpPr txBox="1"/>
            <p:nvPr/>
          </p:nvSpPr>
          <p:spPr>
            <a:xfrm>
              <a:off x="4380875" y="1072624"/>
              <a:ext cx="357003" cy="283906"/>
            </a:xfrm>
            <a:prstGeom prst="rect">
              <a:avLst/>
            </a:prstGeom>
            <a:noFill/>
            <a:ln cap="rnd">
              <a:noFill/>
            </a:ln>
          </p:spPr>
          <p:txBody>
            <a:bodyPr wrap="square" lIns="72000" tIns="72000" rIns="72000" bIns="72000" rtlCol="0">
              <a:spAutoFit/>
            </a:bodyPr>
            <a:lstStyle/>
            <a:p>
              <a:pPr marR="0" algn="l" defTabSz="457200" rtl="0" eaLnBrk="1" fontAlgn="base" latinLnBrk="0" hangingPunct="1">
                <a:lnSpc>
                  <a:spcPct val="100000"/>
                </a:lnSpc>
                <a:spcBef>
                  <a:spcPts val="0"/>
                </a:spcBef>
                <a:spcAft>
                  <a:spcPct val="0"/>
                </a:spcAft>
                <a:buClr>
                  <a:srgbClr val="001135"/>
                </a:buClr>
                <a:buSzTx/>
                <a:tabLst/>
              </a:pPr>
              <a:r>
                <a:rPr lang="en-US" sz="900" dirty="0">
                  <a:solidFill>
                    <a:schemeClr val="tx2"/>
                  </a:solidFill>
                  <a:latin typeface="+mn-lt"/>
                  <a:ea typeface="Nokia Pure Text" panose="020B0503020202020204" pitchFamily="34" charset="0"/>
                  <a:cs typeface="Nokia Pure Headline Light"/>
                </a:rPr>
                <a:t>11</a:t>
              </a:r>
            </a:p>
          </p:txBody>
        </p:sp>
        <p:sp>
          <p:nvSpPr>
            <p:cNvPr id="63" name="Donut 62"/>
            <p:cNvSpPr/>
            <p:nvPr/>
          </p:nvSpPr>
          <p:spPr>
            <a:xfrm>
              <a:off x="4438857" y="1120381"/>
              <a:ext cx="180000" cy="180000"/>
            </a:xfrm>
            <a:prstGeom prst="donut">
              <a:avLst>
                <a:gd name="adj" fmla="val 6081"/>
              </a:avLst>
            </a:prstGeom>
            <a:solidFill>
              <a:schemeClr val="tx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72000" tIns="72000" rIns="72000" bIns="7200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l" fontAlgn="auto">
                <a:spcBef>
                  <a:spcPts val="0"/>
                </a:spcBef>
                <a:spcAft>
                  <a:spcPts val="0"/>
                </a:spcAft>
              </a:pPr>
              <a:endParaRPr lang="en-US" sz="1200" dirty="0" err="1">
                <a:solidFill>
                  <a:schemeClr val="bg1"/>
                </a:solidFill>
              </a:endParaRPr>
            </a:p>
          </p:txBody>
        </p:sp>
      </p:grpSp>
      <p:grpSp>
        <p:nvGrpSpPr>
          <p:cNvPr id="68" name="Group 67"/>
          <p:cNvGrpSpPr/>
          <p:nvPr/>
        </p:nvGrpSpPr>
        <p:grpSpPr>
          <a:xfrm>
            <a:off x="5098546" y="3067765"/>
            <a:ext cx="357003" cy="283906"/>
            <a:chOff x="4643036" y="1328710"/>
            <a:chExt cx="357003" cy="283906"/>
          </a:xfrm>
        </p:grpSpPr>
        <p:sp>
          <p:nvSpPr>
            <p:cNvPr id="69" name="TextBox 68"/>
            <p:cNvSpPr txBox="1"/>
            <p:nvPr/>
          </p:nvSpPr>
          <p:spPr>
            <a:xfrm>
              <a:off x="4643036" y="1328710"/>
              <a:ext cx="357003" cy="283906"/>
            </a:xfrm>
            <a:prstGeom prst="rect">
              <a:avLst/>
            </a:prstGeom>
            <a:noFill/>
            <a:ln cap="rnd">
              <a:noFill/>
            </a:ln>
          </p:spPr>
          <p:txBody>
            <a:bodyPr wrap="square" lIns="72000" tIns="72000" rIns="72000" bIns="72000" rtlCol="0">
              <a:spAutoFit/>
            </a:bodyPr>
            <a:lstStyle/>
            <a:p>
              <a:pPr marR="0" algn="l" defTabSz="457200" rtl="0" eaLnBrk="1" fontAlgn="base" latinLnBrk="0" hangingPunct="1">
                <a:lnSpc>
                  <a:spcPct val="100000"/>
                </a:lnSpc>
                <a:spcBef>
                  <a:spcPts val="0"/>
                </a:spcBef>
                <a:spcAft>
                  <a:spcPct val="0"/>
                </a:spcAft>
                <a:buClr>
                  <a:srgbClr val="001135"/>
                </a:buClr>
                <a:buSzTx/>
                <a:tabLst/>
              </a:pPr>
              <a:r>
                <a:rPr lang="en-US" sz="900" dirty="0" smtClean="0">
                  <a:solidFill>
                    <a:schemeClr val="tx2"/>
                  </a:solidFill>
                  <a:latin typeface="+mn-lt"/>
                  <a:ea typeface="Nokia Pure Text" panose="020B0503020202020204" pitchFamily="34" charset="0"/>
                  <a:cs typeface="Nokia Pure Headline Light"/>
                </a:rPr>
                <a:t>13</a:t>
              </a:r>
              <a:endParaRPr lang="en-US" sz="900" dirty="0">
                <a:solidFill>
                  <a:schemeClr val="tx2"/>
                </a:solidFill>
                <a:latin typeface="+mn-lt"/>
                <a:ea typeface="Nokia Pure Text" panose="020B0503020202020204" pitchFamily="34" charset="0"/>
                <a:cs typeface="Nokia Pure Headline Light"/>
              </a:endParaRPr>
            </a:p>
          </p:txBody>
        </p:sp>
        <p:sp>
          <p:nvSpPr>
            <p:cNvPr id="70" name="Donut 69"/>
            <p:cNvSpPr/>
            <p:nvPr/>
          </p:nvSpPr>
          <p:spPr>
            <a:xfrm>
              <a:off x="4698712" y="1369873"/>
              <a:ext cx="180000" cy="180000"/>
            </a:xfrm>
            <a:prstGeom prst="donut">
              <a:avLst>
                <a:gd name="adj" fmla="val 6081"/>
              </a:avLst>
            </a:prstGeom>
            <a:solidFill>
              <a:schemeClr val="tx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72000" tIns="72000" rIns="72000" bIns="7200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l" fontAlgn="auto">
                <a:spcBef>
                  <a:spcPts val="0"/>
                </a:spcBef>
                <a:spcAft>
                  <a:spcPts val="0"/>
                </a:spcAft>
              </a:pPr>
              <a:endParaRPr lang="en-US" sz="1200" dirty="0" err="1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637343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9" grpId="0" animBg="1"/>
      <p:bldP spid="51" grpId="0" animBg="1"/>
      <p:bldP spid="54" grpId="0" animBg="1"/>
      <p:bldP spid="60" grpId="0" animBg="1"/>
      <p:bldP spid="211" grpId="0" animBg="1"/>
      <p:bldP spid="77" grpId="0" animBg="1"/>
      <p:bldP spid="86" grpId="0" animBg="1"/>
      <p:bldP spid="10" grpId="0" animBg="1"/>
      <p:bldP spid="30" grpId="0" animBg="1"/>
      <p:bldP spid="29" grpId="0"/>
      <p:bldP spid="31" grpId="0"/>
      <p:bldP spid="33" grpId="0"/>
      <p:bldP spid="34" grpId="0"/>
      <p:bldP spid="35" grpId="0"/>
      <p:bldP spid="37" grpId="0"/>
      <p:bldP spid="39" grpId="0"/>
      <p:bldP spid="40" grpId="0"/>
      <p:bldP spid="4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Rectangle 38"/>
          <p:cNvSpPr/>
          <p:nvPr/>
        </p:nvSpPr>
        <p:spPr>
          <a:xfrm>
            <a:off x="6975810" y="2375549"/>
            <a:ext cx="108857" cy="19500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46800" bIns="46800" rtlCol="0" anchor="t" anchorCtr="0">
            <a:noAutofit/>
          </a:bodyPr>
          <a:lstStyle/>
          <a:p>
            <a:pPr algn="ctr"/>
            <a:endParaRPr lang="en-AU" sz="1400" dirty="0">
              <a:solidFill>
                <a:srgbClr val="FFFFFF"/>
              </a:solidFill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6917754" y="2677250"/>
            <a:ext cx="144687" cy="27699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46800" bIns="46800" rtlCol="0" anchor="t" anchorCtr="0">
            <a:noAutofit/>
          </a:bodyPr>
          <a:lstStyle/>
          <a:p>
            <a:pPr algn="ctr"/>
            <a:endParaRPr lang="en-AU" sz="1400" dirty="0">
              <a:solidFill>
                <a:srgbClr val="FFFFF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 NS creation sequence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2146529" y="1159948"/>
            <a:ext cx="1270490" cy="291196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46800" bIns="46800" rtlCol="0" anchor="t" anchorCtr="0">
            <a:noAutofit/>
          </a:bodyPr>
          <a:lstStyle/>
          <a:p>
            <a:pPr algn="ctr"/>
            <a:r>
              <a:rPr lang="en-AU" sz="1400" smtClean="0">
                <a:solidFill>
                  <a:srgbClr val="FFFFFF"/>
                </a:solidFill>
              </a:rPr>
              <a:t>VF-C adapter</a:t>
            </a:r>
            <a:endParaRPr lang="en-AU" sz="1400" dirty="0">
              <a:solidFill>
                <a:srgbClr val="FFFFFF"/>
              </a:solidFill>
            </a:endParaRPr>
          </a:p>
        </p:txBody>
      </p:sp>
      <p:cxnSp>
        <p:nvCxnSpPr>
          <p:cNvPr id="22" name="Straight Arrow Connector 21"/>
          <p:cNvCxnSpPr/>
          <p:nvPr/>
        </p:nvCxnSpPr>
        <p:spPr>
          <a:xfrm>
            <a:off x="2782800" y="1451144"/>
            <a:ext cx="0" cy="3240000"/>
          </a:xfrm>
          <a:prstGeom prst="straightConnector1">
            <a:avLst/>
          </a:prstGeom>
          <a:ln w="25400" cmpd="sng">
            <a:solidFill>
              <a:schemeClr val="bg2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Rectangle 26"/>
          <p:cNvSpPr/>
          <p:nvPr/>
        </p:nvSpPr>
        <p:spPr>
          <a:xfrm>
            <a:off x="3795462" y="1159948"/>
            <a:ext cx="941192" cy="291196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46800" bIns="46800" rtlCol="0" anchor="t" anchorCtr="0">
            <a:noAutofit/>
          </a:bodyPr>
          <a:lstStyle/>
          <a:p>
            <a:pPr algn="ctr"/>
            <a:r>
              <a:rPr lang="en-AU" sz="1400" dirty="0">
                <a:solidFill>
                  <a:srgbClr val="FFFFFF"/>
                </a:solidFill>
              </a:rPr>
              <a:t>VF-C</a:t>
            </a:r>
          </a:p>
        </p:txBody>
      </p:sp>
      <p:cxnSp>
        <p:nvCxnSpPr>
          <p:cNvPr id="28" name="Straight Arrow Connector 27"/>
          <p:cNvCxnSpPr>
            <a:stCxn id="27" idx="2"/>
          </p:cNvCxnSpPr>
          <p:nvPr/>
        </p:nvCxnSpPr>
        <p:spPr>
          <a:xfrm>
            <a:off x="4266058" y="1451144"/>
            <a:ext cx="0" cy="3240000"/>
          </a:xfrm>
          <a:prstGeom prst="straightConnector1">
            <a:avLst/>
          </a:prstGeom>
          <a:ln w="25400" cmpd="sng">
            <a:solidFill>
              <a:schemeClr val="bg2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Rectangle 29"/>
          <p:cNvSpPr/>
          <p:nvPr/>
        </p:nvSpPr>
        <p:spPr>
          <a:xfrm>
            <a:off x="5229727" y="1173509"/>
            <a:ext cx="941192" cy="291196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46800" bIns="46800" rtlCol="0" anchor="t" anchorCtr="0">
            <a:noAutofit/>
          </a:bodyPr>
          <a:lstStyle/>
          <a:p>
            <a:pPr algn="ctr"/>
            <a:r>
              <a:rPr lang="en-AU" sz="1400" dirty="0" smtClean="0">
                <a:solidFill>
                  <a:srgbClr val="FFFFFF"/>
                </a:solidFill>
              </a:rPr>
              <a:t>SDC</a:t>
            </a:r>
            <a:endParaRPr lang="en-AU" sz="1400" dirty="0">
              <a:solidFill>
                <a:srgbClr val="FFFFFF"/>
              </a:solidFill>
            </a:endParaRPr>
          </a:p>
        </p:txBody>
      </p:sp>
      <p:cxnSp>
        <p:nvCxnSpPr>
          <p:cNvPr id="32" name="Straight Arrow Connector 31"/>
          <p:cNvCxnSpPr>
            <a:stCxn id="30" idx="2"/>
          </p:cNvCxnSpPr>
          <p:nvPr/>
        </p:nvCxnSpPr>
        <p:spPr>
          <a:xfrm>
            <a:off x="5700323" y="1464705"/>
            <a:ext cx="0" cy="3240000"/>
          </a:xfrm>
          <a:prstGeom prst="straightConnector1">
            <a:avLst/>
          </a:prstGeom>
          <a:ln w="25400" cmpd="sng">
            <a:solidFill>
              <a:schemeClr val="bg2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/>
          <p:nvPr/>
        </p:nvCxnSpPr>
        <p:spPr>
          <a:xfrm flipV="1">
            <a:off x="2782799" y="1854835"/>
            <a:ext cx="1475999" cy="0"/>
          </a:xfrm>
          <a:prstGeom prst="straightConnector1">
            <a:avLst/>
          </a:prstGeom>
          <a:ln w="25400" cmpd="sng">
            <a:solidFill>
              <a:schemeClr val="bg2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3087668" y="1581398"/>
            <a:ext cx="823092" cy="330072"/>
          </a:xfrm>
          <a:prstGeom prst="rect">
            <a:avLst/>
          </a:prstGeom>
          <a:noFill/>
        </p:spPr>
        <p:txBody>
          <a:bodyPr wrap="square" lIns="72000" tIns="72000" rIns="72000" bIns="72000" rtlCol="0">
            <a:spAutoFit/>
          </a:bodyPr>
          <a:lstStyle/>
          <a:p>
            <a:pPr marR="0" algn="l" defTabSz="4572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001135"/>
              </a:buClr>
              <a:buSzTx/>
              <a:tabLst/>
            </a:pPr>
            <a:r>
              <a:rPr lang="en-US" sz="1200" dirty="0" smtClean="0">
                <a:solidFill>
                  <a:schemeClr val="tx2"/>
                </a:solidFill>
                <a:latin typeface="+mn-lt"/>
                <a:ea typeface="Nokia Pure Text" panose="020B0503020202020204" pitchFamily="34" charset="0"/>
                <a:cs typeface="Nokia Pure Headline Light"/>
              </a:rPr>
              <a:t>Create NS</a:t>
            </a:r>
          </a:p>
        </p:txBody>
      </p:sp>
      <p:cxnSp>
        <p:nvCxnSpPr>
          <p:cNvPr id="34" name="Straight Arrow Connector 33"/>
          <p:cNvCxnSpPr/>
          <p:nvPr/>
        </p:nvCxnSpPr>
        <p:spPr>
          <a:xfrm flipV="1">
            <a:off x="4273698" y="2123349"/>
            <a:ext cx="1404000" cy="7374"/>
          </a:xfrm>
          <a:prstGeom prst="straightConnector1">
            <a:avLst/>
          </a:prstGeom>
          <a:ln w="25400" cmpd="sng">
            <a:solidFill>
              <a:schemeClr val="bg2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>
            <a:off x="4347848" y="1884030"/>
            <a:ext cx="1298286" cy="514738"/>
          </a:xfrm>
          <a:prstGeom prst="rect">
            <a:avLst/>
          </a:prstGeom>
          <a:noFill/>
        </p:spPr>
        <p:txBody>
          <a:bodyPr wrap="square" lIns="72000" tIns="72000" rIns="72000" bIns="72000" rtlCol="0">
            <a:spAutoFit/>
          </a:bodyPr>
          <a:lstStyle/>
          <a:p>
            <a:pPr marR="0" algn="ctr" defTabSz="4572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001135"/>
              </a:buClr>
              <a:buSzTx/>
              <a:tabLst/>
            </a:pPr>
            <a:r>
              <a:rPr lang="en-US" sz="1200" dirty="0" smtClean="0">
                <a:solidFill>
                  <a:schemeClr val="tx2"/>
                </a:solidFill>
                <a:latin typeface="+mn-lt"/>
                <a:ea typeface="Nokia Pure Text" panose="020B0503020202020204" pitchFamily="34" charset="0"/>
                <a:cs typeface="Nokia Pure Headline Light"/>
              </a:rPr>
              <a:t>Query NSD</a:t>
            </a:r>
          </a:p>
          <a:p>
            <a:pPr marR="0" algn="ctr" defTabSz="4572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001135"/>
              </a:buClr>
              <a:buSzTx/>
              <a:tabLst/>
            </a:pPr>
            <a:r>
              <a:rPr lang="en-US" sz="1200" dirty="0" smtClean="0">
                <a:solidFill>
                  <a:schemeClr val="tx2"/>
                </a:solidFill>
                <a:latin typeface="+mn-lt"/>
                <a:ea typeface="Nokia Pure Text" panose="020B0503020202020204" pitchFamily="34" charset="0"/>
                <a:cs typeface="Nokia Pure Headline Light"/>
              </a:rPr>
              <a:t>(check existence)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1155416" y="3860790"/>
            <a:ext cx="1917036" cy="330072"/>
          </a:xfrm>
          <a:prstGeom prst="rect">
            <a:avLst/>
          </a:prstGeom>
          <a:noFill/>
        </p:spPr>
        <p:txBody>
          <a:bodyPr wrap="square" lIns="72000" tIns="72000" rIns="72000" bIns="72000" rtlCol="0">
            <a:spAutoFit/>
          </a:bodyPr>
          <a:lstStyle/>
          <a:p>
            <a:pPr marR="0" algn="l" defTabSz="4572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001135"/>
              </a:buClr>
              <a:buSzTx/>
              <a:tabLst/>
            </a:pPr>
            <a:r>
              <a:rPr lang="en-US" sz="1200" dirty="0" smtClean="0">
                <a:solidFill>
                  <a:schemeClr val="tx2"/>
                </a:solidFill>
                <a:latin typeface="+mn-lt"/>
                <a:ea typeface="Nokia Pure Text" panose="020B0503020202020204" pitchFamily="34" charset="0"/>
                <a:cs typeface="Nokia Pure Headline Light"/>
              </a:rPr>
              <a:t>Link NS to customer </a:t>
            </a:r>
          </a:p>
        </p:txBody>
      </p:sp>
      <p:sp>
        <p:nvSpPr>
          <p:cNvPr id="50" name="Rectangle 49"/>
          <p:cNvSpPr/>
          <p:nvPr/>
        </p:nvSpPr>
        <p:spPr>
          <a:xfrm>
            <a:off x="6609803" y="1159948"/>
            <a:ext cx="941192" cy="291196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46800" bIns="46800" rtlCol="0" anchor="t" anchorCtr="0">
            <a:noAutofit/>
          </a:bodyPr>
          <a:lstStyle/>
          <a:p>
            <a:pPr algn="ctr"/>
            <a:r>
              <a:rPr lang="en-AU" sz="1400" dirty="0" smtClean="0">
                <a:solidFill>
                  <a:srgbClr val="FFFFFF"/>
                </a:solidFill>
              </a:rPr>
              <a:t>A&amp;AI</a:t>
            </a:r>
            <a:endParaRPr lang="en-AU" sz="1400" dirty="0">
              <a:solidFill>
                <a:srgbClr val="FFFFFF"/>
              </a:solidFill>
            </a:endParaRPr>
          </a:p>
        </p:txBody>
      </p:sp>
      <p:cxnSp>
        <p:nvCxnSpPr>
          <p:cNvPr id="51" name="Straight Arrow Connector 50"/>
          <p:cNvCxnSpPr>
            <a:stCxn id="50" idx="2"/>
          </p:cNvCxnSpPr>
          <p:nvPr/>
        </p:nvCxnSpPr>
        <p:spPr>
          <a:xfrm>
            <a:off x="7080399" y="1451144"/>
            <a:ext cx="0" cy="3240000"/>
          </a:xfrm>
          <a:prstGeom prst="straightConnector1">
            <a:avLst/>
          </a:prstGeom>
          <a:ln w="25400" cmpd="sng">
            <a:solidFill>
              <a:schemeClr val="bg2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3" name="Straight Arrow Connector 52"/>
          <p:cNvCxnSpPr/>
          <p:nvPr/>
        </p:nvCxnSpPr>
        <p:spPr>
          <a:xfrm>
            <a:off x="1141200" y="4151987"/>
            <a:ext cx="5922000" cy="0"/>
          </a:xfrm>
          <a:prstGeom prst="straightConnector1">
            <a:avLst/>
          </a:prstGeom>
          <a:ln w="25400" cmpd="sng">
            <a:solidFill>
              <a:schemeClr val="bg2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5" name="Rectangle 74"/>
          <p:cNvSpPr/>
          <p:nvPr/>
        </p:nvSpPr>
        <p:spPr>
          <a:xfrm>
            <a:off x="680956" y="1159948"/>
            <a:ext cx="941192" cy="291196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46800" bIns="46800" rtlCol="0" anchor="t" anchorCtr="0">
            <a:noAutofit/>
          </a:bodyPr>
          <a:lstStyle/>
          <a:p>
            <a:pPr algn="ctr"/>
            <a:r>
              <a:rPr lang="en-AU" sz="1400" dirty="0" smtClean="0">
                <a:solidFill>
                  <a:srgbClr val="FFFFFF"/>
                </a:solidFill>
              </a:rPr>
              <a:t>SO BPEL</a:t>
            </a:r>
            <a:endParaRPr lang="en-AU" sz="1400" dirty="0">
              <a:solidFill>
                <a:srgbClr val="FFFFFF"/>
              </a:solidFill>
            </a:endParaRPr>
          </a:p>
        </p:txBody>
      </p:sp>
      <p:cxnSp>
        <p:nvCxnSpPr>
          <p:cNvPr id="76" name="Straight Arrow Connector 75"/>
          <p:cNvCxnSpPr/>
          <p:nvPr/>
        </p:nvCxnSpPr>
        <p:spPr>
          <a:xfrm flipH="1">
            <a:off x="1141200" y="1451144"/>
            <a:ext cx="0" cy="3240000"/>
          </a:xfrm>
          <a:prstGeom prst="straightConnector1">
            <a:avLst/>
          </a:prstGeom>
          <a:ln w="25400" cmpd="sng">
            <a:solidFill>
              <a:schemeClr val="bg2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7" name="Straight Arrow Connector 76"/>
          <p:cNvCxnSpPr/>
          <p:nvPr/>
        </p:nvCxnSpPr>
        <p:spPr>
          <a:xfrm>
            <a:off x="1141201" y="1790804"/>
            <a:ext cx="1627199" cy="0"/>
          </a:xfrm>
          <a:prstGeom prst="straightConnector1">
            <a:avLst/>
          </a:prstGeom>
          <a:ln w="25400" cmpd="sng">
            <a:solidFill>
              <a:schemeClr val="bg2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0" name="TextBox 79"/>
          <p:cNvSpPr txBox="1"/>
          <p:nvPr/>
        </p:nvSpPr>
        <p:spPr>
          <a:xfrm>
            <a:off x="1387656" y="1510731"/>
            <a:ext cx="823092" cy="330072"/>
          </a:xfrm>
          <a:prstGeom prst="rect">
            <a:avLst/>
          </a:prstGeom>
          <a:noFill/>
        </p:spPr>
        <p:txBody>
          <a:bodyPr wrap="square" lIns="72000" tIns="72000" rIns="72000" bIns="72000" rtlCol="0">
            <a:spAutoFit/>
          </a:bodyPr>
          <a:lstStyle/>
          <a:p>
            <a:pPr marR="0" algn="l" defTabSz="4572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001135"/>
              </a:buClr>
              <a:buSzTx/>
              <a:tabLst/>
            </a:pPr>
            <a:r>
              <a:rPr lang="en-US" sz="1200" dirty="0" smtClean="0">
                <a:solidFill>
                  <a:schemeClr val="tx2"/>
                </a:solidFill>
                <a:latin typeface="+mn-lt"/>
                <a:ea typeface="Nokia Pure Text" panose="020B0503020202020204" pitchFamily="34" charset="0"/>
                <a:cs typeface="Nokia Pure Headline Light"/>
              </a:rPr>
              <a:t>Create NS</a:t>
            </a:r>
          </a:p>
        </p:txBody>
      </p:sp>
      <p:sp>
        <p:nvSpPr>
          <p:cNvPr id="81" name="TextBox 80"/>
          <p:cNvSpPr txBox="1"/>
          <p:nvPr/>
        </p:nvSpPr>
        <p:spPr>
          <a:xfrm>
            <a:off x="1421456" y="1773647"/>
            <a:ext cx="1067390" cy="699404"/>
          </a:xfrm>
          <a:prstGeom prst="rect">
            <a:avLst/>
          </a:prstGeom>
          <a:noFill/>
        </p:spPr>
        <p:txBody>
          <a:bodyPr wrap="square" lIns="72000" tIns="72000" rIns="72000" bIns="72000" rtlCol="0">
            <a:spAutoFit/>
          </a:bodyPr>
          <a:lstStyle/>
          <a:p>
            <a:pPr marR="0" algn="l" defTabSz="4572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001135"/>
              </a:buClr>
              <a:buSzTx/>
              <a:tabLst/>
            </a:pPr>
            <a:r>
              <a:rPr lang="en-US" sz="1200" dirty="0" smtClean="0">
                <a:solidFill>
                  <a:schemeClr val="tx2"/>
                </a:solidFill>
                <a:latin typeface="+mn-lt"/>
                <a:ea typeface="Nokia Pure Text" panose="020B0503020202020204" pitchFamily="34" charset="0"/>
                <a:cs typeface="Nokia Pure Headline Light"/>
              </a:rPr>
              <a:t>Prepare instantiation parameters</a:t>
            </a:r>
          </a:p>
        </p:txBody>
      </p:sp>
      <p:cxnSp>
        <p:nvCxnSpPr>
          <p:cNvPr id="82" name="Straight Arrow Connector 81"/>
          <p:cNvCxnSpPr/>
          <p:nvPr/>
        </p:nvCxnSpPr>
        <p:spPr>
          <a:xfrm>
            <a:off x="1141201" y="2409654"/>
            <a:ext cx="1627199" cy="0"/>
          </a:xfrm>
          <a:prstGeom prst="straightConnector1">
            <a:avLst/>
          </a:prstGeom>
          <a:ln w="25400" cmpd="sng">
            <a:solidFill>
              <a:schemeClr val="bg2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3" name="Straight Arrow Connector 82"/>
          <p:cNvCxnSpPr/>
          <p:nvPr/>
        </p:nvCxnSpPr>
        <p:spPr>
          <a:xfrm>
            <a:off x="1141201" y="2662414"/>
            <a:ext cx="1627199" cy="0"/>
          </a:xfrm>
          <a:prstGeom prst="straightConnector1">
            <a:avLst/>
          </a:prstGeom>
          <a:ln w="25400" cmpd="sng">
            <a:solidFill>
              <a:schemeClr val="bg2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4" name="TextBox 83"/>
          <p:cNvSpPr txBox="1"/>
          <p:nvPr/>
        </p:nvSpPr>
        <p:spPr>
          <a:xfrm>
            <a:off x="1387656" y="2382341"/>
            <a:ext cx="1202696" cy="330072"/>
          </a:xfrm>
          <a:prstGeom prst="rect">
            <a:avLst/>
          </a:prstGeom>
          <a:noFill/>
        </p:spPr>
        <p:txBody>
          <a:bodyPr wrap="square" lIns="72000" tIns="72000" rIns="72000" bIns="72000" rtlCol="0">
            <a:spAutoFit/>
          </a:bodyPr>
          <a:lstStyle/>
          <a:p>
            <a:pPr marR="0" algn="l" defTabSz="4572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001135"/>
              </a:buClr>
              <a:buSzTx/>
              <a:tabLst/>
            </a:pPr>
            <a:r>
              <a:rPr lang="en-US" sz="1200" smtClean="0">
                <a:solidFill>
                  <a:schemeClr val="tx2"/>
                </a:solidFill>
                <a:latin typeface="+mn-lt"/>
                <a:ea typeface="Nokia Pure Text" panose="020B0503020202020204" pitchFamily="34" charset="0"/>
                <a:cs typeface="Nokia Pure Headline Light"/>
              </a:rPr>
              <a:t>Instantiate NS</a:t>
            </a:r>
            <a:endParaRPr lang="en-US" sz="1200" dirty="0" smtClean="0">
              <a:solidFill>
                <a:schemeClr val="tx2"/>
              </a:solidFill>
              <a:latin typeface="+mn-lt"/>
              <a:ea typeface="Nokia Pure Text" panose="020B0503020202020204" pitchFamily="34" charset="0"/>
              <a:cs typeface="Nokia Pure Headline Light"/>
            </a:endParaRPr>
          </a:p>
        </p:txBody>
      </p:sp>
      <p:cxnSp>
        <p:nvCxnSpPr>
          <p:cNvPr id="85" name="Straight Arrow Connector 84"/>
          <p:cNvCxnSpPr/>
          <p:nvPr/>
        </p:nvCxnSpPr>
        <p:spPr>
          <a:xfrm flipV="1">
            <a:off x="2782799" y="2820616"/>
            <a:ext cx="1475999" cy="0"/>
          </a:xfrm>
          <a:prstGeom prst="straightConnector1">
            <a:avLst/>
          </a:prstGeom>
          <a:ln w="25400" cmpd="sng">
            <a:solidFill>
              <a:schemeClr val="bg2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6" name="TextBox 85"/>
          <p:cNvSpPr txBox="1"/>
          <p:nvPr/>
        </p:nvSpPr>
        <p:spPr>
          <a:xfrm>
            <a:off x="2884085" y="2547179"/>
            <a:ext cx="1132373" cy="330072"/>
          </a:xfrm>
          <a:prstGeom prst="rect">
            <a:avLst/>
          </a:prstGeom>
          <a:noFill/>
        </p:spPr>
        <p:txBody>
          <a:bodyPr wrap="square" lIns="72000" tIns="72000" rIns="72000" bIns="72000" rtlCol="0">
            <a:spAutoFit/>
          </a:bodyPr>
          <a:lstStyle/>
          <a:p>
            <a:pPr marR="0" algn="l" defTabSz="4572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001135"/>
              </a:buClr>
              <a:buSzTx/>
              <a:tabLst/>
            </a:pPr>
            <a:r>
              <a:rPr lang="en-US" sz="1200" dirty="0" smtClean="0">
                <a:solidFill>
                  <a:schemeClr val="tx2"/>
                </a:solidFill>
                <a:latin typeface="+mn-lt"/>
                <a:ea typeface="Nokia Pure Text" panose="020B0503020202020204" pitchFamily="34" charset="0"/>
                <a:cs typeface="Nokia Pure Headline Light"/>
              </a:rPr>
              <a:t>Instantiate NS</a:t>
            </a:r>
          </a:p>
        </p:txBody>
      </p:sp>
      <p:cxnSp>
        <p:nvCxnSpPr>
          <p:cNvPr id="91" name="Straight Arrow Connector 90"/>
          <p:cNvCxnSpPr/>
          <p:nvPr/>
        </p:nvCxnSpPr>
        <p:spPr>
          <a:xfrm>
            <a:off x="1141201" y="3584677"/>
            <a:ext cx="1627199" cy="0"/>
          </a:xfrm>
          <a:prstGeom prst="straightConnector1">
            <a:avLst/>
          </a:prstGeom>
          <a:ln w="25400" cmpd="sng">
            <a:solidFill>
              <a:schemeClr val="bg2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2" name="TextBox 91"/>
          <p:cNvSpPr txBox="1"/>
          <p:nvPr/>
        </p:nvSpPr>
        <p:spPr>
          <a:xfrm>
            <a:off x="1377173" y="3304604"/>
            <a:ext cx="1202696" cy="330072"/>
          </a:xfrm>
          <a:prstGeom prst="rect">
            <a:avLst/>
          </a:prstGeom>
          <a:noFill/>
        </p:spPr>
        <p:txBody>
          <a:bodyPr wrap="square" lIns="72000" tIns="72000" rIns="72000" bIns="72000" rtlCol="0">
            <a:spAutoFit/>
          </a:bodyPr>
          <a:lstStyle/>
          <a:p>
            <a:pPr marR="0" algn="l" defTabSz="4572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001135"/>
              </a:buClr>
              <a:buSzTx/>
              <a:tabLst/>
            </a:pPr>
            <a:r>
              <a:rPr lang="en-US" sz="1200" dirty="0" smtClean="0">
                <a:solidFill>
                  <a:schemeClr val="tx2"/>
                </a:solidFill>
                <a:latin typeface="+mn-lt"/>
                <a:ea typeface="Nokia Pure Text" panose="020B0503020202020204" pitchFamily="34" charset="0"/>
                <a:cs typeface="Nokia Pure Headline Light"/>
              </a:rPr>
              <a:t>Query progress</a:t>
            </a:r>
          </a:p>
        </p:txBody>
      </p:sp>
      <p:cxnSp>
        <p:nvCxnSpPr>
          <p:cNvPr id="96" name="Straight Arrow Connector 95"/>
          <p:cNvCxnSpPr/>
          <p:nvPr/>
        </p:nvCxnSpPr>
        <p:spPr>
          <a:xfrm flipV="1">
            <a:off x="2782800" y="3757396"/>
            <a:ext cx="1475999" cy="0"/>
          </a:xfrm>
          <a:prstGeom prst="straightConnector1">
            <a:avLst/>
          </a:prstGeom>
          <a:ln w="25400" cmpd="sng">
            <a:solidFill>
              <a:schemeClr val="bg2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7" name="TextBox 96"/>
          <p:cNvSpPr txBox="1"/>
          <p:nvPr/>
        </p:nvSpPr>
        <p:spPr>
          <a:xfrm>
            <a:off x="2863338" y="3483959"/>
            <a:ext cx="1132373" cy="514738"/>
          </a:xfrm>
          <a:prstGeom prst="rect">
            <a:avLst/>
          </a:prstGeom>
          <a:noFill/>
        </p:spPr>
        <p:txBody>
          <a:bodyPr wrap="square" lIns="72000" tIns="72000" rIns="72000" bIns="72000" rtlCol="0">
            <a:spAutoFit/>
          </a:bodyPr>
          <a:lstStyle/>
          <a:p>
            <a:pPr marR="0" algn="l" defTabSz="4572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001135"/>
              </a:buClr>
              <a:buSzTx/>
              <a:tabLst/>
            </a:pPr>
            <a:r>
              <a:rPr lang="en-US" sz="1200" dirty="0" smtClean="0">
                <a:solidFill>
                  <a:schemeClr val="tx2"/>
                </a:solidFill>
                <a:latin typeface="+mn-lt"/>
                <a:ea typeface="Nokia Pure Text" panose="020B0503020202020204" pitchFamily="34" charset="0"/>
                <a:cs typeface="Nokia Pure Headline Light"/>
              </a:rPr>
              <a:t>Query progress</a:t>
            </a:r>
          </a:p>
        </p:txBody>
      </p:sp>
      <p:cxnSp>
        <p:nvCxnSpPr>
          <p:cNvPr id="103" name="Straight Arrow Connector 102"/>
          <p:cNvCxnSpPr/>
          <p:nvPr/>
        </p:nvCxnSpPr>
        <p:spPr>
          <a:xfrm>
            <a:off x="4280644" y="3302295"/>
            <a:ext cx="262489" cy="0"/>
          </a:xfrm>
          <a:prstGeom prst="straightConnector1">
            <a:avLst/>
          </a:prstGeom>
          <a:ln w="25400" cmpd="sng">
            <a:solidFill>
              <a:schemeClr val="bg2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8" name="Rectangle 107"/>
          <p:cNvSpPr/>
          <p:nvPr/>
        </p:nvSpPr>
        <p:spPr>
          <a:xfrm>
            <a:off x="4530244" y="3075554"/>
            <a:ext cx="824668" cy="442756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46800" bIns="46800" rtlCol="0" anchor="t" anchorCtr="0">
            <a:noAutofit/>
          </a:bodyPr>
          <a:lstStyle/>
          <a:p>
            <a:pPr algn="ctr"/>
            <a:r>
              <a:rPr lang="en-AU" sz="800" dirty="0" smtClean="0">
                <a:solidFill>
                  <a:srgbClr val="FFFFFF"/>
                </a:solidFill>
              </a:rPr>
              <a:t>VF-C</a:t>
            </a:r>
          </a:p>
          <a:p>
            <a:pPr algn="ctr"/>
            <a:r>
              <a:rPr lang="en-AU" sz="800" dirty="0" smtClean="0">
                <a:solidFill>
                  <a:srgbClr val="FFFFFF"/>
                </a:solidFill>
              </a:rPr>
              <a:t>instantiation</a:t>
            </a:r>
          </a:p>
          <a:p>
            <a:pPr algn="ctr"/>
            <a:r>
              <a:rPr lang="en-AU" sz="800" dirty="0" smtClean="0">
                <a:solidFill>
                  <a:srgbClr val="FFFFFF"/>
                </a:solidFill>
              </a:rPr>
              <a:t>WF</a:t>
            </a:r>
            <a:endParaRPr lang="en-AU" sz="800" dirty="0">
              <a:solidFill>
                <a:srgbClr val="FFFFFF"/>
              </a:solidFill>
            </a:endParaRPr>
          </a:p>
        </p:txBody>
      </p:sp>
      <p:sp>
        <p:nvSpPr>
          <p:cNvPr id="109" name="Rectangle 108"/>
          <p:cNvSpPr/>
          <p:nvPr/>
        </p:nvSpPr>
        <p:spPr>
          <a:xfrm>
            <a:off x="7785208" y="1173509"/>
            <a:ext cx="941192" cy="291196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46800" bIns="46800" rtlCol="0" anchor="t" anchorCtr="0">
            <a:noAutofit/>
          </a:bodyPr>
          <a:lstStyle/>
          <a:p>
            <a:pPr algn="ctr"/>
            <a:r>
              <a:rPr lang="en-AU" sz="1400" dirty="0" smtClean="0">
                <a:solidFill>
                  <a:srgbClr val="FFFFFF"/>
                </a:solidFill>
              </a:rPr>
              <a:t>MSB</a:t>
            </a:r>
            <a:endParaRPr lang="en-AU" sz="1400" dirty="0">
              <a:solidFill>
                <a:srgbClr val="FFFFFF"/>
              </a:solidFill>
            </a:endParaRPr>
          </a:p>
        </p:txBody>
      </p:sp>
      <p:cxnSp>
        <p:nvCxnSpPr>
          <p:cNvPr id="110" name="Straight Arrow Connector 109"/>
          <p:cNvCxnSpPr/>
          <p:nvPr/>
        </p:nvCxnSpPr>
        <p:spPr>
          <a:xfrm>
            <a:off x="8255804" y="1464705"/>
            <a:ext cx="0" cy="3240000"/>
          </a:xfrm>
          <a:prstGeom prst="straightConnector1">
            <a:avLst/>
          </a:prstGeom>
          <a:ln w="25400" cmpd="sng">
            <a:solidFill>
              <a:schemeClr val="bg2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3" name="Straight Arrow Connector 112"/>
          <p:cNvCxnSpPr/>
          <p:nvPr/>
        </p:nvCxnSpPr>
        <p:spPr>
          <a:xfrm>
            <a:off x="4280645" y="2947235"/>
            <a:ext cx="3960000" cy="7011"/>
          </a:xfrm>
          <a:prstGeom prst="straightConnector1">
            <a:avLst/>
          </a:prstGeom>
          <a:ln w="25400" cmpd="sng">
            <a:solidFill>
              <a:schemeClr val="bg2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4" name="TextBox 113"/>
          <p:cNvSpPr txBox="1"/>
          <p:nvPr/>
        </p:nvSpPr>
        <p:spPr>
          <a:xfrm>
            <a:off x="4419375" y="2647362"/>
            <a:ext cx="1202696" cy="330072"/>
          </a:xfrm>
          <a:prstGeom prst="rect">
            <a:avLst/>
          </a:prstGeom>
          <a:noFill/>
        </p:spPr>
        <p:txBody>
          <a:bodyPr wrap="square" lIns="72000" tIns="72000" rIns="72000" bIns="72000" rtlCol="0">
            <a:spAutoFit/>
          </a:bodyPr>
          <a:lstStyle/>
          <a:p>
            <a:pPr marR="0" algn="l" defTabSz="4572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001135"/>
              </a:buClr>
              <a:buSzTx/>
              <a:tabLst/>
            </a:pPr>
            <a:r>
              <a:rPr lang="en-US" sz="1200" smtClean="0">
                <a:solidFill>
                  <a:schemeClr val="tx2"/>
                </a:solidFill>
                <a:latin typeface="+mn-lt"/>
                <a:ea typeface="Nokia Pure Text" panose="020B0503020202020204" pitchFamily="34" charset="0"/>
                <a:cs typeface="Nokia Pure Headline Light"/>
              </a:rPr>
              <a:t>Locate SVNFM</a:t>
            </a:r>
            <a:endParaRPr lang="en-US" sz="1200" dirty="0" smtClean="0">
              <a:solidFill>
                <a:schemeClr val="tx2"/>
              </a:solidFill>
              <a:latin typeface="+mn-lt"/>
              <a:ea typeface="Nokia Pure Text" panose="020B0503020202020204" pitchFamily="34" charset="0"/>
              <a:cs typeface="Nokia Pure Headline Light"/>
            </a:endParaRPr>
          </a:p>
        </p:txBody>
      </p:sp>
      <p:sp>
        <p:nvSpPr>
          <p:cNvPr id="3" name="Right Brace 2"/>
          <p:cNvSpPr/>
          <p:nvPr/>
        </p:nvSpPr>
        <p:spPr>
          <a:xfrm rot="16200000">
            <a:off x="1901538" y="-390299"/>
            <a:ext cx="285537" cy="2909814"/>
          </a:xfrm>
          <a:prstGeom prst="rightBrace">
            <a:avLst/>
          </a:prstGeom>
          <a:ln w="6350" cmpd="sng">
            <a:solidFill>
              <a:schemeClr val="bg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TextBox 39"/>
          <p:cNvSpPr txBox="1"/>
          <p:nvPr/>
        </p:nvSpPr>
        <p:spPr>
          <a:xfrm>
            <a:off x="1875643" y="659666"/>
            <a:ext cx="823092" cy="330072"/>
          </a:xfrm>
          <a:prstGeom prst="rect">
            <a:avLst/>
          </a:prstGeom>
          <a:noFill/>
        </p:spPr>
        <p:txBody>
          <a:bodyPr wrap="square" lIns="72000" tIns="72000" rIns="72000" bIns="72000" rtlCol="0">
            <a:spAutoFit/>
          </a:bodyPr>
          <a:lstStyle/>
          <a:p>
            <a:pPr marR="0" algn="l" defTabSz="4572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001135"/>
              </a:buClr>
              <a:buSzTx/>
              <a:tabLst/>
            </a:pPr>
            <a:r>
              <a:rPr lang="en-US" sz="1200" dirty="0" smtClean="0">
                <a:solidFill>
                  <a:schemeClr val="tx2"/>
                </a:solidFill>
                <a:latin typeface="+mn-lt"/>
                <a:ea typeface="Nokia Pure Text" panose="020B0503020202020204" pitchFamily="34" charset="0"/>
                <a:cs typeface="Nokia Pure Headline Light"/>
              </a:rPr>
              <a:t>SO</a:t>
            </a:r>
            <a:endParaRPr lang="en-US" sz="1200" dirty="0" smtClean="0">
              <a:solidFill>
                <a:schemeClr val="tx2"/>
              </a:solidFill>
              <a:latin typeface="+mn-lt"/>
              <a:ea typeface="Nokia Pure Text" panose="020B0503020202020204" pitchFamily="34" charset="0"/>
              <a:cs typeface="Nokia Pure Headline Light"/>
            </a:endParaRPr>
          </a:p>
        </p:txBody>
      </p:sp>
    </p:spTree>
    <p:extLst>
      <p:ext uri="{BB962C8B-B14F-4D97-AF65-F5344CB8AC3E}">
        <p14:creationId xmlns:p14="http://schemas.microsoft.com/office/powerpoint/2010/main" val="17907220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10" dur="20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CAFF"/>
                                      </p:to>
                                    </p:animClr>
                                    <p:set>
                                      <p:cBhvr>
                                        <p:cTn id="111" dur="20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12" dur="20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27" grpId="0" animBg="1"/>
      <p:bldP spid="30" grpId="0" animBg="1"/>
      <p:bldP spid="10" grpId="0"/>
      <p:bldP spid="36" grpId="0"/>
      <p:bldP spid="49" grpId="0"/>
      <p:bldP spid="50" grpId="0" animBg="1"/>
      <p:bldP spid="75" grpId="0" animBg="1"/>
      <p:bldP spid="80" grpId="0"/>
      <p:bldP spid="81" grpId="0"/>
      <p:bldP spid="84" grpId="0"/>
      <p:bldP spid="84" grpId="1"/>
      <p:bldP spid="86" grpId="0"/>
      <p:bldP spid="92" grpId="0"/>
      <p:bldP spid="97" grpId="0"/>
      <p:bldP spid="108" grpId="0" animBg="1"/>
      <p:bldP spid="109" grpId="0" animBg="1"/>
      <p:bldP spid="114" grpId="1"/>
      <p:bldP spid="3" grpId="0" animBg="1"/>
      <p:bldP spid="4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9" name="Straight Arrow Connector 98"/>
          <p:cNvCxnSpPr/>
          <p:nvPr/>
        </p:nvCxnSpPr>
        <p:spPr>
          <a:xfrm>
            <a:off x="1579205" y="3575170"/>
            <a:ext cx="2304000" cy="0"/>
          </a:xfrm>
          <a:prstGeom prst="straightConnector1">
            <a:avLst/>
          </a:prstGeom>
          <a:ln w="25400" cmpd="sng">
            <a:solidFill>
              <a:schemeClr val="bg2"/>
            </a:solidFill>
            <a:headEnd type="non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9" name="Rectangle 38"/>
          <p:cNvSpPr/>
          <p:nvPr/>
        </p:nvSpPr>
        <p:spPr>
          <a:xfrm>
            <a:off x="7390808" y="1886131"/>
            <a:ext cx="108857" cy="19500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46800" bIns="46800" rtlCol="0" anchor="t" anchorCtr="0">
            <a:noAutofit/>
          </a:bodyPr>
          <a:lstStyle/>
          <a:p>
            <a:pPr algn="ctr"/>
            <a:endParaRPr lang="en-AU" sz="1400" dirty="0">
              <a:solidFill>
                <a:srgbClr val="FFFFFF"/>
              </a:solidFill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7332752" y="2187832"/>
            <a:ext cx="144687" cy="27699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46800" bIns="46800" rtlCol="0" anchor="t" anchorCtr="0">
            <a:noAutofit/>
          </a:bodyPr>
          <a:lstStyle/>
          <a:p>
            <a:pPr algn="ctr"/>
            <a:endParaRPr lang="en-AU" sz="1400" dirty="0">
              <a:solidFill>
                <a:srgbClr val="FFFFF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VF-C VF </a:t>
            </a:r>
            <a:r>
              <a:rPr lang="en-US" dirty="0" smtClean="0"/>
              <a:t>instantiation (though </a:t>
            </a:r>
            <a:r>
              <a:rPr lang="en-US" dirty="0" err="1" smtClean="0"/>
              <a:t>sVNFM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2734265" y="666487"/>
            <a:ext cx="931729" cy="503273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46800" bIns="46800" rtlCol="0" anchor="ctr" anchorCtr="1">
            <a:noAutofit/>
          </a:bodyPr>
          <a:lstStyle/>
          <a:p>
            <a:pPr algn="ctr"/>
            <a:r>
              <a:rPr lang="en-AU" sz="1400" dirty="0" smtClean="0">
                <a:solidFill>
                  <a:srgbClr val="FFFFFF"/>
                </a:solidFill>
              </a:rPr>
              <a:t>SVNFM</a:t>
            </a:r>
          </a:p>
          <a:p>
            <a:pPr algn="ctr"/>
            <a:r>
              <a:rPr lang="en-AU" sz="1400" dirty="0" smtClean="0">
                <a:solidFill>
                  <a:srgbClr val="FFFFFF"/>
                </a:solidFill>
              </a:rPr>
              <a:t>adapter</a:t>
            </a:r>
            <a:endParaRPr lang="en-AU" sz="1400" dirty="0">
              <a:solidFill>
                <a:srgbClr val="FFFFFF"/>
              </a:solidFill>
            </a:endParaRPr>
          </a:p>
        </p:txBody>
      </p:sp>
      <p:cxnSp>
        <p:nvCxnSpPr>
          <p:cNvPr id="22" name="Straight Arrow Connector 21"/>
          <p:cNvCxnSpPr>
            <a:stCxn id="11" idx="2"/>
          </p:cNvCxnSpPr>
          <p:nvPr/>
        </p:nvCxnSpPr>
        <p:spPr>
          <a:xfrm>
            <a:off x="3200130" y="1169759"/>
            <a:ext cx="196" cy="3600000"/>
          </a:xfrm>
          <a:prstGeom prst="straightConnector1">
            <a:avLst/>
          </a:prstGeom>
          <a:ln w="25400" cmpd="sng">
            <a:solidFill>
              <a:schemeClr val="bg2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Rectangle 26"/>
          <p:cNvSpPr/>
          <p:nvPr/>
        </p:nvSpPr>
        <p:spPr>
          <a:xfrm>
            <a:off x="4231307" y="667958"/>
            <a:ext cx="941192" cy="508482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46800" bIns="46800" rtlCol="0" anchor="ctr" anchorCtr="1">
            <a:noAutofit/>
          </a:bodyPr>
          <a:lstStyle/>
          <a:p>
            <a:pPr algn="ctr"/>
            <a:r>
              <a:rPr lang="en-AU" sz="1400" dirty="0" smtClean="0">
                <a:solidFill>
                  <a:srgbClr val="FFFFFF"/>
                </a:solidFill>
              </a:rPr>
              <a:t>Resource</a:t>
            </a:r>
          </a:p>
          <a:p>
            <a:pPr algn="ctr"/>
            <a:r>
              <a:rPr lang="en-AU" sz="1400" dirty="0" smtClean="0">
                <a:solidFill>
                  <a:srgbClr val="FFFFFF"/>
                </a:solidFill>
              </a:rPr>
              <a:t>manager</a:t>
            </a:r>
            <a:endParaRPr lang="en-AU" sz="1400" dirty="0">
              <a:solidFill>
                <a:srgbClr val="FFFFFF"/>
              </a:solidFill>
            </a:endParaRPr>
          </a:p>
        </p:txBody>
      </p:sp>
      <p:cxnSp>
        <p:nvCxnSpPr>
          <p:cNvPr id="28" name="Straight Arrow Connector 27"/>
          <p:cNvCxnSpPr>
            <a:stCxn id="27" idx="2"/>
          </p:cNvCxnSpPr>
          <p:nvPr/>
        </p:nvCxnSpPr>
        <p:spPr>
          <a:xfrm>
            <a:off x="4701903" y="1176440"/>
            <a:ext cx="0" cy="3600000"/>
          </a:xfrm>
          <a:prstGeom prst="straightConnector1">
            <a:avLst/>
          </a:prstGeom>
          <a:ln w="25400" cmpd="sng">
            <a:solidFill>
              <a:schemeClr val="bg2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Rectangle 29"/>
          <p:cNvSpPr/>
          <p:nvPr/>
        </p:nvSpPr>
        <p:spPr>
          <a:xfrm>
            <a:off x="5665572" y="666488"/>
            <a:ext cx="941192" cy="523513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46800" bIns="46800" rtlCol="0" anchor="ctr" anchorCtr="1">
            <a:noAutofit/>
          </a:bodyPr>
          <a:lstStyle/>
          <a:p>
            <a:pPr algn="ctr"/>
            <a:r>
              <a:rPr lang="en-AU" sz="1400" dirty="0" smtClean="0">
                <a:solidFill>
                  <a:srgbClr val="FFFFFF"/>
                </a:solidFill>
              </a:rPr>
              <a:t>VF-C</a:t>
            </a:r>
          </a:p>
          <a:p>
            <a:pPr algn="ctr"/>
            <a:r>
              <a:rPr lang="en-AU" sz="1400" dirty="0" err="1" smtClean="0">
                <a:solidFill>
                  <a:srgbClr val="FFFFFF"/>
                </a:solidFill>
              </a:rPr>
              <a:t>catalog</a:t>
            </a:r>
            <a:endParaRPr lang="en-AU" sz="1400" dirty="0">
              <a:solidFill>
                <a:srgbClr val="FFFFFF"/>
              </a:solidFill>
            </a:endParaRPr>
          </a:p>
        </p:txBody>
      </p:sp>
      <p:cxnSp>
        <p:nvCxnSpPr>
          <p:cNvPr id="32" name="Straight Arrow Connector 31"/>
          <p:cNvCxnSpPr>
            <a:stCxn id="30" idx="2"/>
          </p:cNvCxnSpPr>
          <p:nvPr/>
        </p:nvCxnSpPr>
        <p:spPr>
          <a:xfrm>
            <a:off x="6136168" y="1190001"/>
            <a:ext cx="0" cy="3600000"/>
          </a:xfrm>
          <a:prstGeom prst="straightConnector1">
            <a:avLst/>
          </a:prstGeom>
          <a:ln w="25400" cmpd="sng">
            <a:solidFill>
              <a:schemeClr val="bg2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/>
          <p:nvPr/>
        </p:nvCxnSpPr>
        <p:spPr>
          <a:xfrm>
            <a:off x="3897226" y="1760343"/>
            <a:ext cx="2240255" cy="0"/>
          </a:xfrm>
          <a:prstGeom prst="straightConnector1">
            <a:avLst/>
          </a:prstGeom>
          <a:ln w="25400" cmpd="sng">
            <a:solidFill>
              <a:schemeClr val="bg2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0" name="Rectangle 49"/>
          <p:cNvSpPr/>
          <p:nvPr/>
        </p:nvSpPr>
        <p:spPr>
          <a:xfrm>
            <a:off x="8084109" y="666488"/>
            <a:ext cx="941192" cy="523512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46800" bIns="46800" rtlCol="0" anchor="ctr" anchorCtr="1">
            <a:noAutofit/>
          </a:bodyPr>
          <a:lstStyle/>
          <a:p>
            <a:pPr algn="ctr"/>
            <a:r>
              <a:rPr lang="en-AU" sz="1400" dirty="0" smtClean="0">
                <a:solidFill>
                  <a:srgbClr val="FFFFFF"/>
                </a:solidFill>
              </a:rPr>
              <a:t>A&amp;AI</a:t>
            </a:r>
            <a:endParaRPr lang="en-AU" sz="1400" dirty="0">
              <a:solidFill>
                <a:srgbClr val="FFFFFF"/>
              </a:solidFill>
            </a:endParaRPr>
          </a:p>
        </p:txBody>
      </p:sp>
      <p:cxnSp>
        <p:nvCxnSpPr>
          <p:cNvPr id="51" name="Straight Arrow Connector 50"/>
          <p:cNvCxnSpPr>
            <a:stCxn id="50" idx="2"/>
          </p:cNvCxnSpPr>
          <p:nvPr/>
        </p:nvCxnSpPr>
        <p:spPr>
          <a:xfrm>
            <a:off x="8554705" y="1189999"/>
            <a:ext cx="0" cy="3600000"/>
          </a:xfrm>
          <a:prstGeom prst="straightConnector1">
            <a:avLst/>
          </a:prstGeom>
          <a:ln w="25400" cmpd="sng">
            <a:solidFill>
              <a:schemeClr val="bg2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5" name="Rectangle 74"/>
          <p:cNvSpPr/>
          <p:nvPr/>
        </p:nvSpPr>
        <p:spPr>
          <a:xfrm>
            <a:off x="1116801" y="666488"/>
            <a:ext cx="941192" cy="509952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46800" bIns="46800" rtlCol="0" anchor="ctr" anchorCtr="1">
            <a:noAutofit/>
          </a:bodyPr>
          <a:lstStyle/>
          <a:p>
            <a:pPr algn="ctr"/>
            <a:r>
              <a:rPr lang="en-AU" sz="1400" dirty="0" smtClean="0">
                <a:solidFill>
                  <a:srgbClr val="FFFFFF"/>
                </a:solidFill>
              </a:rPr>
              <a:t>VF-C</a:t>
            </a:r>
          </a:p>
          <a:p>
            <a:pPr algn="ctr"/>
            <a:r>
              <a:rPr lang="en-AU" sz="1400" dirty="0" smtClean="0">
                <a:solidFill>
                  <a:srgbClr val="FFFFFF"/>
                </a:solidFill>
              </a:rPr>
              <a:t>LCM</a:t>
            </a:r>
            <a:endParaRPr lang="en-AU" sz="1400" dirty="0">
              <a:solidFill>
                <a:srgbClr val="FFFFFF"/>
              </a:solidFill>
            </a:endParaRPr>
          </a:p>
        </p:txBody>
      </p:sp>
      <p:cxnSp>
        <p:nvCxnSpPr>
          <p:cNvPr id="76" name="Straight Arrow Connector 75"/>
          <p:cNvCxnSpPr>
            <a:stCxn id="75" idx="2"/>
          </p:cNvCxnSpPr>
          <p:nvPr/>
        </p:nvCxnSpPr>
        <p:spPr>
          <a:xfrm flipH="1">
            <a:off x="1576675" y="1176440"/>
            <a:ext cx="10722" cy="3600000"/>
          </a:xfrm>
          <a:prstGeom prst="straightConnector1">
            <a:avLst/>
          </a:prstGeom>
          <a:ln w="25400" cmpd="sng">
            <a:solidFill>
              <a:schemeClr val="bg2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7" name="Straight Arrow Connector 76"/>
          <p:cNvCxnSpPr/>
          <p:nvPr/>
        </p:nvCxnSpPr>
        <p:spPr>
          <a:xfrm>
            <a:off x="1592130" y="1340377"/>
            <a:ext cx="1530000" cy="11826"/>
          </a:xfrm>
          <a:prstGeom prst="straightConnector1">
            <a:avLst/>
          </a:prstGeom>
          <a:ln w="25400" cmpd="sng">
            <a:solidFill>
              <a:schemeClr val="bg2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0" name="TextBox 79"/>
          <p:cNvSpPr txBox="1"/>
          <p:nvPr/>
        </p:nvSpPr>
        <p:spPr>
          <a:xfrm>
            <a:off x="1549281" y="1120970"/>
            <a:ext cx="1623660" cy="299295"/>
          </a:xfrm>
          <a:prstGeom prst="rect">
            <a:avLst/>
          </a:prstGeom>
          <a:noFill/>
        </p:spPr>
        <p:txBody>
          <a:bodyPr wrap="square" lIns="72000" tIns="72000" rIns="72000" bIns="72000" rtlCol="0">
            <a:spAutoFit/>
          </a:bodyPr>
          <a:lstStyle/>
          <a:p>
            <a:pPr marR="0" algn="l" defTabSz="4572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001135"/>
              </a:buClr>
              <a:buSzTx/>
              <a:tabLst/>
            </a:pPr>
            <a:r>
              <a:rPr lang="en-US" sz="1000" dirty="0" smtClean="0">
                <a:solidFill>
                  <a:schemeClr val="tx2"/>
                </a:solidFill>
                <a:latin typeface="+mn-lt"/>
                <a:ea typeface="Nokia Pure Text" panose="020B0503020202020204" pitchFamily="34" charset="0"/>
                <a:cs typeface="Nokia Pure Headline Light"/>
              </a:rPr>
              <a:t>VNF Instantiation request</a:t>
            </a:r>
          </a:p>
        </p:txBody>
      </p:sp>
      <p:cxnSp>
        <p:nvCxnSpPr>
          <p:cNvPr id="83" name="Straight Arrow Connector 82"/>
          <p:cNvCxnSpPr/>
          <p:nvPr/>
        </p:nvCxnSpPr>
        <p:spPr>
          <a:xfrm>
            <a:off x="1638697" y="2924742"/>
            <a:ext cx="2257244" cy="0"/>
          </a:xfrm>
          <a:prstGeom prst="straightConnector1">
            <a:avLst/>
          </a:prstGeom>
          <a:ln w="25400" cmpd="sng">
            <a:solidFill>
              <a:schemeClr val="bg2"/>
            </a:solidFill>
            <a:headEnd type="triangle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4" name="TextBox 83"/>
          <p:cNvSpPr txBox="1"/>
          <p:nvPr/>
        </p:nvSpPr>
        <p:spPr>
          <a:xfrm>
            <a:off x="1944772" y="2690623"/>
            <a:ext cx="1202696" cy="299295"/>
          </a:xfrm>
          <a:prstGeom prst="rect">
            <a:avLst/>
          </a:prstGeom>
          <a:noFill/>
        </p:spPr>
        <p:txBody>
          <a:bodyPr wrap="square" lIns="72000" tIns="72000" rIns="72000" bIns="72000" rtlCol="0">
            <a:spAutoFit/>
          </a:bodyPr>
          <a:lstStyle/>
          <a:p>
            <a:pPr marR="0" algn="l" defTabSz="4572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001135"/>
              </a:buClr>
              <a:buSzTx/>
              <a:tabLst/>
            </a:pPr>
            <a:r>
              <a:rPr lang="en-US" sz="1000" dirty="0" smtClean="0">
                <a:solidFill>
                  <a:schemeClr val="tx2"/>
                </a:solidFill>
                <a:latin typeface="+mn-lt"/>
                <a:ea typeface="Nokia Pure Text" panose="020B0503020202020204" pitchFamily="34" charset="0"/>
                <a:cs typeface="Nokia Pure Headline Light"/>
              </a:rPr>
              <a:t>Grant request</a:t>
            </a:r>
          </a:p>
        </p:txBody>
      </p:sp>
      <p:cxnSp>
        <p:nvCxnSpPr>
          <p:cNvPr id="85" name="Straight Arrow Connector 84"/>
          <p:cNvCxnSpPr/>
          <p:nvPr/>
        </p:nvCxnSpPr>
        <p:spPr>
          <a:xfrm>
            <a:off x="1621461" y="3360056"/>
            <a:ext cx="3060000" cy="0"/>
          </a:xfrm>
          <a:prstGeom prst="straightConnector1">
            <a:avLst/>
          </a:prstGeom>
          <a:ln w="25400" cmpd="sng">
            <a:solidFill>
              <a:schemeClr val="bg2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6" name="TextBox 85"/>
          <p:cNvSpPr txBox="1"/>
          <p:nvPr/>
        </p:nvSpPr>
        <p:spPr>
          <a:xfrm>
            <a:off x="1681429" y="3122931"/>
            <a:ext cx="1662424" cy="299295"/>
          </a:xfrm>
          <a:prstGeom prst="rect">
            <a:avLst/>
          </a:prstGeom>
          <a:noFill/>
        </p:spPr>
        <p:txBody>
          <a:bodyPr wrap="square" lIns="72000" tIns="72000" rIns="72000" bIns="72000" rtlCol="0">
            <a:spAutoFit/>
          </a:bodyPr>
          <a:lstStyle/>
          <a:p>
            <a:pPr marR="0" algn="l" defTabSz="4572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001135"/>
              </a:buClr>
              <a:buSzTx/>
              <a:tabLst/>
            </a:pPr>
            <a:r>
              <a:rPr lang="en-US" sz="1000" dirty="0" smtClean="0">
                <a:solidFill>
                  <a:schemeClr val="tx2"/>
                </a:solidFill>
                <a:latin typeface="+mn-lt"/>
                <a:ea typeface="Nokia Pure Text" panose="020B0503020202020204" pitchFamily="34" charset="0"/>
                <a:cs typeface="Nokia Pure Headline Light"/>
              </a:rPr>
              <a:t>Account resource change</a:t>
            </a:r>
          </a:p>
        </p:txBody>
      </p:sp>
      <p:cxnSp>
        <p:nvCxnSpPr>
          <p:cNvPr id="91" name="Straight Arrow Connector 90"/>
          <p:cNvCxnSpPr/>
          <p:nvPr/>
        </p:nvCxnSpPr>
        <p:spPr>
          <a:xfrm>
            <a:off x="1577208" y="2537735"/>
            <a:ext cx="1613246" cy="0"/>
          </a:xfrm>
          <a:prstGeom prst="straightConnector1">
            <a:avLst/>
          </a:prstGeom>
          <a:ln w="25400" cmpd="sng">
            <a:solidFill>
              <a:schemeClr val="bg2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2" name="TextBox 91"/>
          <p:cNvSpPr txBox="1"/>
          <p:nvPr/>
        </p:nvSpPr>
        <p:spPr>
          <a:xfrm>
            <a:off x="1878819" y="2306233"/>
            <a:ext cx="1202696" cy="299295"/>
          </a:xfrm>
          <a:prstGeom prst="rect">
            <a:avLst/>
          </a:prstGeom>
          <a:noFill/>
        </p:spPr>
        <p:txBody>
          <a:bodyPr wrap="square" lIns="72000" tIns="72000" rIns="72000" bIns="72000" rtlCol="0">
            <a:spAutoFit/>
          </a:bodyPr>
          <a:lstStyle/>
          <a:p>
            <a:pPr marR="0" algn="l" defTabSz="4572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001135"/>
              </a:buClr>
              <a:buSzTx/>
              <a:tabLst/>
            </a:pPr>
            <a:r>
              <a:rPr lang="en-US" sz="1000" dirty="0" smtClean="0">
                <a:solidFill>
                  <a:schemeClr val="tx2"/>
                </a:solidFill>
                <a:latin typeface="+mn-lt"/>
                <a:ea typeface="Nokia Pure Text" panose="020B0503020202020204" pitchFamily="34" charset="0"/>
                <a:cs typeface="Nokia Pure Headline Light"/>
              </a:rPr>
              <a:t>Query progress</a:t>
            </a:r>
          </a:p>
        </p:txBody>
      </p:sp>
      <p:cxnSp>
        <p:nvCxnSpPr>
          <p:cNvPr id="103" name="Straight Arrow Connector 102"/>
          <p:cNvCxnSpPr/>
          <p:nvPr/>
        </p:nvCxnSpPr>
        <p:spPr>
          <a:xfrm>
            <a:off x="3205073" y="1420265"/>
            <a:ext cx="290300" cy="0"/>
          </a:xfrm>
          <a:prstGeom prst="straightConnector1">
            <a:avLst/>
          </a:prstGeom>
          <a:ln w="25400" cmpd="sng">
            <a:solidFill>
              <a:schemeClr val="bg2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8" name="Rectangle 107"/>
          <p:cNvSpPr/>
          <p:nvPr/>
        </p:nvSpPr>
        <p:spPr>
          <a:xfrm>
            <a:off x="3473689" y="1281271"/>
            <a:ext cx="824668" cy="303109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46800" bIns="46800" rtlCol="0" anchor="t" anchorCtr="0">
            <a:noAutofit/>
          </a:bodyPr>
          <a:lstStyle/>
          <a:p>
            <a:pPr algn="ctr"/>
            <a:r>
              <a:rPr lang="en-AU" sz="800" dirty="0">
                <a:solidFill>
                  <a:srgbClr val="FFFFFF"/>
                </a:solidFill>
              </a:rPr>
              <a:t>I</a:t>
            </a:r>
            <a:r>
              <a:rPr lang="en-AU" sz="800" dirty="0" smtClean="0">
                <a:solidFill>
                  <a:srgbClr val="FFFFFF"/>
                </a:solidFill>
              </a:rPr>
              <a:t>nstantiation</a:t>
            </a:r>
          </a:p>
          <a:p>
            <a:pPr algn="ctr"/>
            <a:r>
              <a:rPr lang="en-AU" sz="800" dirty="0" smtClean="0">
                <a:solidFill>
                  <a:srgbClr val="FFFFFF"/>
                </a:solidFill>
              </a:rPr>
              <a:t>WF</a:t>
            </a:r>
            <a:endParaRPr lang="en-AU" sz="800" dirty="0">
              <a:solidFill>
                <a:srgbClr val="FFFFFF"/>
              </a:solidFill>
            </a:endParaRPr>
          </a:p>
        </p:txBody>
      </p:sp>
      <p:sp>
        <p:nvSpPr>
          <p:cNvPr id="40" name="Rectangle 39"/>
          <p:cNvSpPr/>
          <p:nvPr/>
        </p:nvSpPr>
        <p:spPr>
          <a:xfrm>
            <a:off x="1496830" y="2840093"/>
            <a:ext cx="141550" cy="843683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46800" bIns="46800" rtlCol="0" anchor="t" anchorCtr="0">
            <a:noAutofit/>
          </a:bodyPr>
          <a:lstStyle/>
          <a:p>
            <a:pPr algn="ctr"/>
            <a:endParaRPr lang="en-AU" sz="1400" dirty="0">
              <a:solidFill>
                <a:srgbClr val="FFFFFF"/>
              </a:solidFill>
            </a:endParaRPr>
          </a:p>
        </p:txBody>
      </p:sp>
      <p:cxnSp>
        <p:nvCxnSpPr>
          <p:cNvPr id="43" name="Straight Arrow Connector 42"/>
          <p:cNvCxnSpPr/>
          <p:nvPr/>
        </p:nvCxnSpPr>
        <p:spPr>
          <a:xfrm>
            <a:off x="1591831" y="2373599"/>
            <a:ext cx="1584000" cy="0"/>
          </a:xfrm>
          <a:prstGeom prst="straightConnector1">
            <a:avLst/>
          </a:prstGeom>
          <a:ln w="25400" cmpd="sng">
            <a:solidFill>
              <a:schemeClr val="bg2"/>
            </a:solidFill>
            <a:headEnd type="triangle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4" name="TextBox 43"/>
          <p:cNvSpPr txBox="1"/>
          <p:nvPr/>
        </p:nvSpPr>
        <p:spPr>
          <a:xfrm>
            <a:off x="1959944" y="2136881"/>
            <a:ext cx="902009" cy="299295"/>
          </a:xfrm>
          <a:prstGeom prst="rect">
            <a:avLst/>
          </a:prstGeom>
          <a:noFill/>
        </p:spPr>
        <p:txBody>
          <a:bodyPr wrap="square" lIns="72000" tIns="72000" rIns="72000" bIns="72000" rtlCol="0">
            <a:spAutoFit/>
          </a:bodyPr>
          <a:lstStyle/>
          <a:p>
            <a:pPr marR="0" algn="l" defTabSz="4572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001135"/>
              </a:buClr>
              <a:buSzTx/>
              <a:tabLst/>
            </a:pPr>
            <a:r>
              <a:rPr lang="en-US" sz="1000" dirty="0" smtClean="0">
                <a:solidFill>
                  <a:schemeClr val="tx2"/>
                </a:solidFill>
                <a:latin typeface="+mn-lt"/>
                <a:ea typeface="Nokia Pure Text" panose="020B0503020202020204" pitchFamily="34" charset="0"/>
                <a:cs typeface="Nokia Pure Headline Light"/>
              </a:rPr>
              <a:t>VNF id, job Id</a:t>
            </a:r>
          </a:p>
        </p:txBody>
      </p:sp>
      <p:cxnSp>
        <p:nvCxnSpPr>
          <p:cNvPr id="45" name="Straight Arrow Connector 44"/>
          <p:cNvCxnSpPr/>
          <p:nvPr/>
        </p:nvCxnSpPr>
        <p:spPr>
          <a:xfrm>
            <a:off x="1583032" y="2722089"/>
            <a:ext cx="1613246" cy="0"/>
          </a:xfrm>
          <a:prstGeom prst="straightConnector1">
            <a:avLst/>
          </a:prstGeom>
          <a:ln w="25400" cmpd="sng">
            <a:solidFill>
              <a:schemeClr val="bg2"/>
            </a:solidFill>
            <a:headEnd type="triangle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6" name="TextBox 45"/>
          <p:cNvSpPr txBox="1"/>
          <p:nvPr/>
        </p:nvSpPr>
        <p:spPr>
          <a:xfrm>
            <a:off x="1975663" y="2499943"/>
            <a:ext cx="902009" cy="299295"/>
          </a:xfrm>
          <a:prstGeom prst="rect">
            <a:avLst/>
          </a:prstGeom>
          <a:noFill/>
        </p:spPr>
        <p:txBody>
          <a:bodyPr wrap="square" lIns="72000" tIns="72000" rIns="72000" bIns="72000" rtlCol="0">
            <a:spAutoFit/>
          </a:bodyPr>
          <a:lstStyle/>
          <a:p>
            <a:pPr marR="0" algn="l" defTabSz="4572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001135"/>
              </a:buClr>
              <a:buSzTx/>
              <a:tabLst/>
            </a:pPr>
            <a:r>
              <a:rPr lang="en-US" sz="1000" dirty="0" smtClean="0">
                <a:solidFill>
                  <a:schemeClr val="tx2"/>
                </a:solidFill>
                <a:latin typeface="+mn-lt"/>
                <a:ea typeface="Nokia Pure Text" panose="020B0503020202020204" pitchFamily="34" charset="0"/>
                <a:cs typeface="Nokia Pure Headline Light"/>
              </a:rPr>
              <a:t>Job status</a:t>
            </a:r>
          </a:p>
        </p:txBody>
      </p:sp>
      <p:cxnSp>
        <p:nvCxnSpPr>
          <p:cNvPr id="47" name="Straight Arrow Connector 46"/>
          <p:cNvCxnSpPr/>
          <p:nvPr/>
        </p:nvCxnSpPr>
        <p:spPr>
          <a:xfrm>
            <a:off x="3895941" y="1584381"/>
            <a:ext cx="0" cy="2522187"/>
          </a:xfrm>
          <a:prstGeom prst="straightConnector1">
            <a:avLst/>
          </a:prstGeom>
          <a:ln w="25400" cmpd="sng">
            <a:solidFill>
              <a:schemeClr val="bg2"/>
            </a:solidFill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2" name="Straight Arrow Connector 51"/>
          <p:cNvCxnSpPr/>
          <p:nvPr/>
        </p:nvCxnSpPr>
        <p:spPr>
          <a:xfrm>
            <a:off x="1646308" y="3105845"/>
            <a:ext cx="4483974" cy="0"/>
          </a:xfrm>
          <a:prstGeom prst="straightConnector1">
            <a:avLst/>
          </a:prstGeom>
          <a:ln w="25400" cmpd="sng">
            <a:solidFill>
              <a:schemeClr val="bg2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4" name="TextBox 53"/>
          <p:cNvSpPr txBox="1"/>
          <p:nvPr/>
        </p:nvSpPr>
        <p:spPr>
          <a:xfrm>
            <a:off x="1706276" y="2868720"/>
            <a:ext cx="938935" cy="299295"/>
          </a:xfrm>
          <a:prstGeom prst="rect">
            <a:avLst/>
          </a:prstGeom>
          <a:noFill/>
        </p:spPr>
        <p:txBody>
          <a:bodyPr wrap="square" lIns="72000" tIns="72000" rIns="72000" bIns="72000" rtlCol="0">
            <a:spAutoFit/>
          </a:bodyPr>
          <a:lstStyle/>
          <a:p>
            <a:pPr marR="0" algn="l" defTabSz="4572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001135"/>
              </a:buClr>
              <a:buSzTx/>
              <a:tabLst/>
            </a:pPr>
            <a:r>
              <a:rPr lang="en-US" sz="1000" dirty="0" smtClean="0">
                <a:solidFill>
                  <a:schemeClr val="tx2"/>
                </a:solidFill>
                <a:latin typeface="+mn-lt"/>
                <a:ea typeface="Nokia Pure Text" panose="020B0503020202020204" pitchFamily="34" charset="0"/>
                <a:cs typeface="Nokia Pure Headline Light"/>
              </a:rPr>
              <a:t>Process VNFD</a:t>
            </a:r>
          </a:p>
        </p:txBody>
      </p:sp>
      <p:sp>
        <p:nvSpPr>
          <p:cNvPr id="63" name="TextBox 62"/>
          <p:cNvSpPr txBox="1"/>
          <p:nvPr/>
        </p:nvSpPr>
        <p:spPr>
          <a:xfrm>
            <a:off x="3991387" y="1529928"/>
            <a:ext cx="1732850" cy="299295"/>
          </a:xfrm>
          <a:prstGeom prst="rect">
            <a:avLst/>
          </a:prstGeom>
          <a:noFill/>
        </p:spPr>
        <p:txBody>
          <a:bodyPr wrap="square" lIns="72000" tIns="72000" rIns="72000" bIns="72000" rtlCol="0">
            <a:spAutoFit/>
          </a:bodyPr>
          <a:lstStyle/>
          <a:p>
            <a:pPr marR="0" algn="l" defTabSz="4572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001135"/>
              </a:buClr>
              <a:buSzTx/>
              <a:tabLst/>
            </a:pPr>
            <a:r>
              <a:rPr lang="en-US" sz="1000">
                <a:solidFill>
                  <a:schemeClr val="tx2"/>
                </a:solidFill>
                <a:latin typeface="+mn-lt"/>
                <a:ea typeface="Nokia Pure Text" panose="020B0503020202020204" pitchFamily="34" charset="0"/>
                <a:cs typeface="Nokia Pure Headline Light"/>
              </a:rPr>
              <a:t> </a:t>
            </a:r>
            <a:r>
              <a:rPr lang="en-US" sz="1000" smtClean="0">
                <a:solidFill>
                  <a:schemeClr val="tx2"/>
                </a:solidFill>
                <a:latin typeface="+mn-lt"/>
                <a:ea typeface="Nokia Pure Text" panose="020B0503020202020204" pitchFamily="34" charset="0"/>
                <a:cs typeface="Nokia Pure Headline Light"/>
              </a:rPr>
              <a:t>Download    </a:t>
            </a:r>
            <a:r>
              <a:rPr lang="en-US" sz="1000" dirty="0" smtClean="0">
                <a:solidFill>
                  <a:schemeClr val="tx2"/>
                </a:solidFill>
                <a:latin typeface="+mn-lt"/>
                <a:ea typeface="Nokia Pure Text" panose="020B0503020202020204" pitchFamily="34" charset="0"/>
                <a:cs typeface="Nokia Pure Headline Light"/>
              </a:rPr>
              <a:t>ONAP CSAR</a:t>
            </a:r>
          </a:p>
        </p:txBody>
      </p:sp>
      <p:sp>
        <p:nvSpPr>
          <p:cNvPr id="64" name="Rectangle 63"/>
          <p:cNvSpPr/>
          <p:nvPr/>
        </p:nvSpPr>
        <p:spPr>
          <a:xfrm>
            <a:off x="6894878" y="666487"/>
            <a:ext cx="941192" cy="523513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46800" bIns="46800" rtlCol="0" anchor="ctr" anchorCtr="1">
            <a:noAutofit/>
          </a:bodyPr>
          <a:lstStyle/>
          <a:p>
            <a:pPr algn="ctr"/>
            <a:r>
              <a:rPr lang="en-AU" sz="1400" dirty="0" smtClean="0">
                <a:solidFill>
                  <a:srgbClr val="FFFFFF"/>
                </a:solidFill>
              </a:rPr>
              <a:t>VNFM</a:t>
            </a:r>
            <a:endParaRPr lang="en-AU" sz="1400" dirty="0">
              <a:solidFill>
                <a:srgbClr val="FFFFFF"/>
              </a:solidFill>
            </a:endParaRPr>
          </a:p>
        </p:txBody>
      </p:sp>
      <p:cxnSp>
        <p:nvCxnSpPr>
          <p:cNvPr id="65" name="Straight Arrow Connector 64"/>
          <p:cNvCxnSpPr>
            <a:stCxn id="64" idx="2"/>
          </p:cNvCxnSpPr>
          <p:nvPr/>
        </p:nvCxnSpPr>
        <p:spPr>
          <a:xfrm>
            <a:off x="7365474" y="1190000"/>
            <a:ext cx="0" cy="3600000"/>
          </a:xfrm>
          <a:prstGeom prst="straightConnector1">
            <a:avLst/>
          </a:prstGeom>
          <a:ln w="25400" cmpd="sng">
            <a:solidFill>
              <a:schemeClr val="bg2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8" name="TextBox 67"/>
          <p:cNvSpPr txBox="1"/>
          <p:nvPr/>
        </p:nvSpPr>
        <p:spPr>
          <a:xfrm>
            <a:off x="3283486" y="1571291"/>
            <a:ext cx="672448" cy="607071"/>
          </a:xfrm>
          <a:prstGeom prst="rect">
            <a:avLst/>
          </a:prstGeom>
          <a:noFill/>
        </p:spPr>
        <p:txBody>
          <a:bodyPr wrap="square" lIns="72000" tIns="72000" rIns="72000" bIns="72000" rtlCol="0">
            <a:spAutoFit/>
          </a:bodyPr>
          <a:lstStyle/>
          <a:p>
            <a:pPr marR="0" algn="l" defTabSz="4572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001135"/>
              </a:buClr>
              <a:buSzTx/>
              <a:tabLst/>
            </a:pPr>
            <a:r>
              <a:rPr lang="en-US" sz="1000" dirty="0" smtClean="0">
                <a:solidFill>
                  <a:schemeClr val="tx2"/>
                </a:solidFill>
                <a:latin typeface="+mn-lt"/>
                <a:ea typeface="Nokia Pure Text" panose="020B0503020202020204" pitchFamily="34" charset="0"/>
                <a:cs typeface="Nokia Pure Headline Light"/>
              </a:rPr>
              <a:t>Extract</a:t>
            </a:r>
          </a:p>
          <a:p>
            <a:pPr marR="0" algn="l" defTabSz="4572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001135"/>
              </a:buClr>
              <a:buSzTx/>
              <a:tabLst/>
            </a:pPr>
            <a:r>
              <a:rPr lang="en-US" sz="1000" dirty="0" smtClean="0">
                <a:solidFill>
                  <a:schemeClr val="tx2"/>
                </a:solidFill>
                <a:latin typeface="+mn-lt"/>
                <a:ea typeface="Nokia Pure Text" panose="020B0503020202020204" pitchFamily="34" charset="0"/>
                <a:cs typeface="Nokia Pure Headline Light"/>
              </a:rPr>
              <a:t>CBAM</a:t>
            </a:r>
          </a:p>
          <a:p>
            <a:pPr marR="0" algn="l" defTabSz="4572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001135"/>
              </a:buClr>
              <a:buSzTx/>
              <a:tabLst/>
            </a:pPr>
            <a:r>
              <a:rPr lang="en-US" sz="1000" dirty="0" smtClean="0">
                <a:solidFill>
                  <a:schemeClr val="tx2"/>
                </a:solidFill>
                <a:latin typeface="+mn-lt"/>
                <a:ea typeface="Nokia Pure Text" panose="020B0503020202020204" pitchFamily="34" charset="0"/>
                <a:cs typeface="Nokia Pure Headline Light"/>
              </a:rPr>
              <a:t>package</a:t>
            </a:r>
          </a:p>
        </p:txBody>
      </p:sp>
      <p:cxnSp>
        <p:nvCxnSpPr>
          <p:cNvPr id="69" name="Straight Arrow Connector 68"/>
          <p:cNvCxnSpPr/>
          <p:nvPr/>
        </p:nvCxnSpPr>
        <p:spPr>
          <a:xfrm>
            <a:off x="3717659" y="1797906"/>
            <a:ext cx="183889" cy="91"/>
          </a:xfrm>
          <a:prstGeom prst="straightConnector1">
            <a:avLst/>
          </a:prstGeom>
          <a:ln w="25400" cmpd="sng">
            <a:solidFill>
              <a:schemeClr val="bg2"/>
            </a:solidFill>
            <a:headEnd type="none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1" name="Straight Arrow Connector 70"/>
          <p:cNvCxnSpPr/>
          <p:nvPr/>
        </p:nvCxnSpPr>
        <p:spPr>
          <a:xfrm>
            <a:off x="3717659" y="1947241"/>
            <a:ext cx="166315" cy="0"/>
          </a:xfrm>
          <a:prstGeom prst="straightConnector1">
            <a:avLst/>
          </a:prstGeom>
          <a:ln w="25400" cmpd="sng">
            <a:solidFill>
              <a:schemeClr val="bg2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3" name="Straight Arrow Connector 72"/>
          <p:cNvCxnSpPr/>
          <p:nvPr/>
        </p:nvCxnSpPr>
        <p:spPr>
          <a:xfrm flipV="1">
            <a:off x="3729923" y="1797906"/>
            <a:ext cx="0" cy="149335"/>
          </a:xfrm>
          <a:prstGeom prst="straightConnector1">
            <a:avLst/>
          </a:prstGeom>
          <a:ln w="25400" cmpd="sng">
            <a:solidFill>
              <a:schemeClr val="bg2"/>
            </a:solidFill>
            <a:headEnd type="none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9" name="Straight Arrow Connector 78"/>
          <p:cNvCxnSpPr/>
          <p:nvPr/>
        </p:nvCxnSpPr>
        <p:spPr>
          <a:xfrm flipV="1">
            <a:off x="3897226" y="2013575"/>
            <a:ext cx="3456000" cy="0"/>
          </a:xfrm>
          <a:prstGeom prst="straightConnector1">
            <a:avLst/>
          </a:prstGeom>
          <a:ln w="25400" cmpd="sng">
            <a:solidFill>
              <a:schemeClr val="bg2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7" name="TextBox 86"/>
          <p:cNvSpPr txBox="1"/>
          <p:nvPr/>
        </p:nvSpPr>
        <p:spPr>
          <a:xfrm>
            <a:off x="4166775" y="1786091"/>
            <a:ext cx="1732850" cy="299295"/>
          </a:xfrm>
          <a:prstGeom prst="rect">
            <a:avLst/>
          </a:prstGeom>
          <a:noFill/>
        </p:spPr>
        <p:txBody>
          <a:bodyPr wrap="square" lIns="72000" tIns="72000" rIns="72000" bIns="72000" rtlCol="0">
            <a:spAutoFit/>
          </a:bodyPr>
          <a:lstStyle/>
          <a:p>
            <a:pPr marR="0" algn="l" defTabSz="4572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001135"/>
              </a:buClr>
              <a:buSzTx/>
              <a:tabLst/>
            </a:pPr>
            <a:r>
              <a:rPr lang="en-US" sz="1000" dirty="0" smtClean="0">
                <a:solidFill>
                  <a:schemeClr val="tx2"/>
                </a:solidFill>
                <a:latin typeface="+mn-lt"/>
                <a:ea typeface="Nokia Pure Text" panose="020B0503020202020204" pitchFamily="34" charset="0"/>
                <a:cs typeface="Nokia Pure Headline Light"/>
              </a:rPr>
              <a:t>Upload   </a:t>
            </a:r>
            <a:r>
              <a:rPr lang="en-US" sz="1000" dirty="0" smtClean="0">
                <a:solidFill>
                  <a:schemeClr val="tx2"/>
                </a:solidFill>
                <a:latin typeface="+mn-lt"/>
                <a:ea typeface="Nokia Pure Text" panose="020B0503020202020204" pitchFamily="34" charset="0"/>
                <a:cs typeface="Nokia Pure Headline Light"/>
              </a:rPr>
              <a:t>VNF </a:t>
            </a:r>
            <a:r>
              <a:rPr lang="en-US" sz="1000" dirty="0" smtClean="0">
                <a:solidFill>
                  <a:schemeClr val="tx2"/>
                </a:solidFill>
                <a:latin typeface="+mn-lt"/>
                <a:ea typeface="Nokia Pure Text" panose="020B0503020202020204" pitchFamily="34" charset="0"/>
                <a:cs typeface="Nokia Pure Headline Light"/>
              </a:rPr>
              <a:t>package</a:t>
            </a:r>
            <a:endParaRPr lang="en-US" sz="1000" dirty="0" smtClean="0">
              <a:solidFill>
                <a:schemeClr val="tx2"/>
              </a:solidFill>
              <a:latin typeface="+mn-lt"/>
              <a:ea typeface="Nokia Pure Text" panose="020B0503020202020204" pitchFamily="34" charset="0"/>
              <a:cs typeface="Nokia Pure Headline Light"/>
            </a:endParaRPr>
          </a:p>
        </p:txBody>
      </p:sp>
      <p:cxnSp>
        <p:nvCxnSpPr>
          <p:cNvPr id="88" name="Straight Arrow Connector 87"/>
          <p:cNvCxnSpPr/>
          <p:nvPr/>
        </p:nvCxnSpPr>
        <p:spPr>
          <a:xfrm>
            <a:off x="3897226" y="2234551"/>
            <a:ext cx="3460533" cy="0"/>
          </a:xfrm>
          <a:prstGeom prst="straightConnector1">
            <a:avLst/>
          </a:prstGeom>
          <a:ln w="25400" cmpd="sng">
            <a:solidFill>
              <a:schemeClr val="bg2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9" name="TextBox 88"/>
          <p:cNvSpPr txBox="1"/>
          <p:nvPr/>
        </p:nvSpPr>
        <p:spPr>
          <a:xfrm>
            <a:off x="3898837" y="2013575"/>
            <a:ext cx="867762" cy="299295"/>
          </a:xfrm>
          <a:prstGeom prst="rect">
            <a:avLst/>
          </a:prstGeom>
          <a:noFill/>
        </p:spPr>
        <p:txBody>
          <a:bodyPr wrap="square" lIns="72000" tIns="72000" rIns="72000" bIns="72000" rtlCol="0">
            <a:spAutoFit/>
          </a:bodyPr>
          <a:lstStyle/>
          <a:p>
            <a:pPr marR="0" algn="l" defTabSz="4572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001135"/>
              </a:buClr>
              <a:buSzTx/>
              <a:tabLst/>
            </a:pPr>
            <a:r>
              <a:rPr lang="en-US" sz="1000" dirty="0" smtClean="0">
                <a:solidFill>
                  <a:schemeClr val="tx2"/>
                </a:solidFill>
                <a:latin typeface="+mn-lt"/>
                <a:ea typeface="Nokia Pure Text" panose="020B0503020202020204" pitchFamily="34" charset="0"/>
                <a:cs typeface="Nokia Pure Headline Light"/>
              </a:rPr>
              <a:t>Create VNF</a:t>
            </a:r>
          </a:p>
        </p:txBody>
      </p:sp>
      <p:cxnSp>
        <p:nvCxnSpPr>
          <p:cNvPr id="90" name="Straight Arrow Connector 89"/>
          <p:cNvCxnSpPr/>
          <p:nvPr/>
        </p:nvCxnSpPr>
        <p:spPr>
          <a:xfrm flipV="1">
            <a:off x="3261939" y="2286528"/>
            <a:ext cx="641295" cy="3727"/>
          </a:xfrm>
          <a:prstGeom prst="straightConnector1">
            <a:avLst/>
          </a:prstGeom>
          <a:ln w="25400" cmpd="sng">
            <a:solidFill>
              <a:schemeClr val="bg2"/>
            </a:solidFill>
            <a:headEnd type="triangle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3" name="TextBox 92"/>
          <p:cNvSpPr txBox="1"/>
          <p:nvPr/>
        </p:nvSpPr>
        <p:spPr>
          <a:xfrm>
            <a:off x="3350168" y="2074304"/>
            <a:ext cx="553066" cy="299295"/>
          </a:xfrm>
          <a:prstGeom prst="rect">
            <a:avLst/>
          </a:prstGeom>
          <a:noFill/>
        </p:spPr>
        <p:txBody>
          <a:bodyPr wrap="square" lIns="72000" tIns="72000" rIns="72000" bIns="72000" rtlCol="0">
            <a:spAutoFit/>
          </a:bodyPr>
          <a:lstStyle/>
          <a:p>
            <a:pPr marR="0" algn="l" defTabSz="4572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001135"/>
              </a:buClr>
              <a:buSzTx/>
              <a:tabLst/>
            </a:pPr>
            <a:r>
              <a:rPr lang="en-US" sz="1000" smtClean="0">
                <a:solidFill>
                  <a:schemeClr val="tx2"/>
                </a:solidFill>
                <a:latin typeface="+mn-lt"/>
                <a:ea typeface="Nokia Pure Text" panose="020B0503020202020204" pitchFamily="34" charset="0"/>
                <a:cs typeface="Nokia Pure Headline Light"/>
              </a:rPr>
              <a:t>VNF id</a:t>
            </a:r>
            <a:endParaRPr lang="en-US" sz="1000" dirty="0" smtClean="0">
              <a:solidFill>
                <a:schemeClr val="tx2"/>
              </a:solidFill>
              <a:latin typeface="+mn-lt"/>
              <a:ea typeface="Nokia Pure Text" panose="020B0503020202020204" pitchFamily="34" charset="0"/>
              <a:cs typeface="Nokia Pure Headline Light"/>
            </a:endParaRPr>
          </a:p>
        </p:txBody>
      </p:sp>
      <p:sp>
        <p:nvSpPr>
          <p:cNvPr id="94" name="Rectangle 93"/>
          <p:cNvSpPr/>
          <p:nvPr/>
        </p:nvSpPr>
        <p:spPr>
          <a:xfrm>
            <a:off x="3109532" y="1241561"/>
            <a:ext cx="142802" cy="1146931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46800" bIns="46800" rtlCol="0" anchor="t" anchorCtr="0">
            <a:noAutofit/>
          </a:bodyPr>
          <a:lstStyle/>
          <a:p>
            <a:pPr algn="ctr"/>
            <a:endParaRPr lang="en-AU" sz="1400" dirty="0">
              <a:solidFill>
                <a:srgbClr val="FFFFFF"/>
              </a:solidFill>
            </a:endParaRPr>
          </a:p>
        </p:txBody>
      </p:sp>
      <p:sp>
        <p:nvSpPr>
          <p:cNvPr id="100" name="TextBox 99"/>
          <p:cNvSpPr txBox="1"/>
          <p:nvPr/>
        </p:nvSpPr>
        <p:spPr>
          <a:xfrm>
            <a:off x="1753399" y="3343916"/>
            <a:ext cx="1075233" cy="299295"/>
          </a:xfrm>
          <a:prstGeom prst="rect">
            <a:avLst/>
          </a:prstGeom>
          <a:noFill/>
        </p:spPr>
        <p:txBody>
          <a:bodyPr wrap="square" lIns="72000" tIns="72000" rIns="72000" bIns="72000" rtlCol="0">
            <a:spAutoFit/>
          </a:bodyPr>
          <a:lstStyle/>
          <a:p>
            <a:pPr marR="0" algn="l" defTabSz="4572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001135"/>
              </a:buClr>
              <a:buSzTx/>
              <a:tabLst/>
            </a:pPr>
            <a:r>
              <a:rPr lang="en-US" sz="1000" dirty="0" smtClean="0">
                <a:solidFill>
                  <a:schemeClr val="tx2"/>
                </a:solidFill>
                <a:latin typeface="+mn-lt"/>
                <a:ea typeface="Nokia Pure Text" panose="020B0503020202020204" pitchFamily="34" charset="0"/>
                <a:cs typeface="Nokia Pure Headline Light"/>
              </a:rPr>
              <a:t>Grant response</a:t>
            </a:r>
          </a:p>
        </p:txBody>
      </p:sp>
      <p:cxnSp>
        <p:nvCxnSpPr>
          <p:cNvPr id="109" name="Straight Arrow Connector 108"/>
          <p:cNvCxnSpPr/>
          <p:nvPr/>
        </p:nvCxnSpPr>
        <p:spPr>
          <a:xfrm>
            <a:off x="1637651" y="3798041"/>
            <a:ext cx="2257244" cy="2403"/>
          </a:xfrm>
          <a:prstGeom prst="straightConnector1">
            <a:avLst/>
          </a:prstGeom>
          <a:ln w="25400" cmpd="sng">
            <a:solidFill>
              <a:schemeClr val="bg2"/>
            </a:solidFill>
            <a:headEnd type="triangle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0" name="Straight Arrow Connector 109"/>
          <p:cNvCxnSpPr/>
          <p:nvPr/>
        </p:nvCxnSpPr>
        <p:spPr>
          <a:xfrm>
            <a:off x="1596242" y="3986083"/>
            <a:ext cx="2292872" cy="3343"/>
          </a:xfrm>
          <a:prstGeom prst="straightConnector1">
            <a:avLst/>
          </a:prstGeom>
          <a:ln w="25400" cmpd="sng">
            <a:solidFill>
              <a:schemeClr val="bg2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1" name="TextBox 110"/>
          <p:cNvSpPr txBox="1"/>
          <p:nvPr/>
        </p:nvSpPr>
        <p:spPr>
          <a:xfrm>
            <a:off x="1886587" y="3767313"/>
            <a:ext cx="1206224" cy="299295"/>
          </a:xfrm>
          <a:prstGeom prst="rect">
            <a:avLst/>
          </a:prstGeom>
          <a:noFill/>
        </p:spPr>
        <p:txBody>
          <a:bodyPr wrap="square" lIns="72000" tIns="72000" rIns="72000" bIns="72000" rtlCol="0">
            <a:spAutoFit/>
          </a:bodyPr>
          <a:lstStyle/>
          <a:p>
            <a:pPr marR="0" algn="l" defTabSz="4572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001135"/>
              </a:buClr>
              <a:buSzTx/>
              <a:tabLst/>
            </a:pPr>
            <a:r>
              <a:rPr lang="en-US" sz="1000" smtClean="0">
                <a:solidFill>
                  <a:schemeClr val="tx2"/>
                </a:solidFill>
                <a:latin typeface="+mn-lt"/>
                <a:ea typeface="Nokia Pure Text" panose="020B0503020202020204" pitchFamily="34" charset="0"/>
                <a:cs typeface="Nokia Pure Headline Light"/>
              </a:rPr>
              <a:t>VIM credentials</a:t>
            </a:r>
            <a:endParaRPr lang="en-US" sz="1000" dirty="0" smtClean="0">
              <a:solidFill>
                <a:schemeClr val="tx2"/>
              </a:solidFill>
              <a:latin typeface="+mn-lt"/>
              <a:ea typeface="Nokia Pure Text" panose="020B0503020202020204" pitchFamily="34" charset="0"/>
              <a:cs typeface="Nokia Pure Headline Light"/>
            </a:endParaRPr>
          </a:p>
        </p:txBody>
      </p:sp>
      <p:sp>
        <p:nvSpPr>
          <p:cNvPr id="112" name="Rectangle 111"/>
          <p:cNvSpPr/>
          <p:nvPr/>
        </p:nvSpPr>
        <p:spPr>
          <a:xfrm>
            <a:off x="1496831" y="3726721"/>
            <a:ext cx="136678" cy="351943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46800" bIns="46800" rtlCol="0" anchor="t" anchorCtr="0">
            <a:noAutofit/>
          </a:bodyPr>
          <a:lstStyle/>
          <a:p>
            <a:pPr algn="ctr"/>
            <a:endParaRPr lang="en-AU" sz="1400" dirty="0">
              <a:solidFill>
                <a:srgbClr val="FFFFFF"/>
              </a:solidFill>
            </a:endParaRPr>
          </a:p>
        </p:txBody>
      </p:sp>
      <p:cxnSp>
        <p:nvCxnSpPr>
          <p:cNvPr id="113" name="Straight Arrow Connector 112"/>
          <p:cNvCxnSpPr/>
          <p:nvPr/>
        </p:nvCxnSpPr>
        <p:spPr>
          <a:xfrm>
            <a:off x="3902007" y="4026217"/>
            <a:ext cx="3439004" cy="6523"/>
          </a:xfrm>
          <a:prstGeom prst="straightConnector1">
            <a:avLst/>
          </a:prstGeom>
          <a:ln w="25400" cmpd="sng">
            <a:solidFill>
              <a:schemeClr val="bg2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4" name="TextBox 113"/>
          <p:cNvSpPr txBox="1"/>
          <p:nvPr/>
        </p:nvSpPr>
        <p:spPr>
          <a:xfrm>
            <a:off x="4772445" y="3807273"/>
            <a:ext cx="1732850" cy="299295"/>
          </a:xfrm>
          <a:prstGeom prst="rect">
            <a:avLst/>
          </a:prstGeom>
          <a:noFill/>
        </p:spPr>
        <p:txBody>
          <a:bodyPr wrap="square" lIns="72000" tIns="72000" rIns="72000" bIns="72000" rtlCol="0">
            <a:spAutoFit/>
          </a:bodyPr>
          <a:lstStyle/>
          <a:p>
            <a:pPr marR="0" algn="l" defTabSz="4572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001135"/>
              </a:buClr>
              <a:buSzTx/>
              <a:tabLst/>
            </a:pPr>
            <a:r>
              <a:rPr lang="en-US" sz="1000" smtClean="0">
                <a:solidFill>
                  <a:schemeClr val="tx2"/>
                </a:solidFill>
                <a:latin typeface="+mn-lt"/>
                <a:ea typeface="Nokia Pure Text" panose="020B0503020202020204" pitchFamily="34" charset="0"/>
                <a:cs typeface="Nokia Pure Headline Light"/>
              </a:rPr>
              <a:t>Instantiate VNF</a:t>
            </a:r>
            <a:endParaRPr lang="en-US" sz="1000" dirty="0" smtClean="0">
              <a:solidFill>
                <a:schemeClr val="tx2"/>
              </a:solidFill>
              <a:latin typeface="+mn-lt"/>
              <a:ea typeface="Nokia Pure Text" panose="020B0503020202020204" pitchFamily="34" charset="0"/>
              <a:cs typeface="Nokia Pure Headline Light"/>
            </a:endParaRPr>
          </a:p>
        </p:txBody>
      </p:sp>
      <p:cxnSp>
        <p:nvCxnSpPr>
          <p:cNvPr id="115" name="Straight Arrow Connector 114"/>
          <p:cNvCxnSpPr/>
          <p:nvPr/>
        </p:nvCxnSpPr>
        <p:spPr>
          <a:xfrm>
            <a:off x="1633508" y="4231943"/>
            <a:ext cx="1566621" cy="0"/>
          </a:xfrm>
          <a:prstGeom prst="straightConnector1">
            <a:avLst/>
          </a:prstGeom>
          <a:ln w="25400" cmpd="sng">
            <a:solidFill>
              <a:schemeClr val="bg2"/>
            </a:solidFill>
            <a:headEnd type="triangle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6" name="TextBox 115"/>
          <p:cNvSpPr txBox="1"/>
          <p:nvPr/>
        </p:nvSpPr>
        <p:spPr>
          <a:xfrm>
            <a:off x="1888817" y="4006933"/>
            <a:ext cx="1202696" cy="299295"/>
          </a:xfrm>
          <a:prstGeom prst="rect">
            <a:avLst/>
          </a:prstGeom>
          <a:noFill/>
        </p:spPr>
        <p:txBody>
          <a:bodyPr wrap="square" lIns="72000" tIns="72000" rIns="72000" bIns="72000" rtlCol="0">
            <a:spAutoFit/>
          </a:bodyPr>
          <a:lstStyle/>
          <a:p>
            <a:pPr marR="0" algn="l" defTabSz="4572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001135"/>
              </a:buClr>
              <a:buSzTx/>
              <a:tabLst/>
            </a:pPr>
            <a:r>
              <a:rPr lang="en-US" sz="1000" dirty="0" smtClean="0">
                <a:solidFill>
                  <a:schemeClr val="tx2"/>
                </a:solidFill>
                <a:latin typeface="+mn-lt"/>
                <a:ea typeface="Nokia Pure Text" panose="020B0503020202020204" pitchFamily="34" charset="0"/>
                <a:cs typeface="Nokia Pure Headline Light"/>
              </a:rPr>
              <a:t>Send LCN</a:t>
            </a:r>
          </a:p>
        </p:txBody>
      </p:sp>
      <p:cxnSp>
        <p:nvCxnSpPr>
          <p:cNvPr id="117" name="Straight Arrow Connector 116"/>
          <p:cNvCxnSpPr/>
          <p:nvPr/>
        </p:nvCxnSpPr>
        <p:spPr>
          <a:xfrm>
            <a:off x="1582036" y="4599607"/>
            <a:ext cx="6972669" cy="2570"/>
          </a:xfrm>
          <a:prstGeom prst="straightConnector1">
            <a:avLst/>
          </a:prstGeom>
          <a:ln w="25400" cmpd="sng">
            <a:solidFill>
              <a:schemeClr val="bg2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8" name="TextBox 117"/>
          <p:cNvSpPr txBox="1"/>
          <p:nvPr/>
        </p:nvSpPr>
        <p:spPr>
          <a:xfrm>
            <a:off x="1828991" y="4182377"/>
            <a:ext cx="1247367" cy="299295"/>
          </a:xfrm>
          <a:prstGeom prst="rect">
            <a:avLst/>
          </a:prstGeom>
          <a:noFill/>
        </p:spPr>
        <p:txBody>
          <a:bodyPr wrap="square" lIns="72000" tIns="72000" rIns="72000" bIns="72000" rtlCol="0">
            <a:spAutoFit/>
          </a:bodyPr>
          <a:lstStyle/>
          <a:p>
            <a:pPr marR="0" algn="l" defTabSz="4572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001135"/>
              </a:buClr>
              <a:buSzTx/>
              <a:tabLst/>
            </a:pPr>
            <a:r>
              <a:rPr lang="en-US" sz="1000" dirty="0" smtClean="0">
                <a:solidFill>
                  <a:schemeClr val="tx2"/>
                </a:solidFill>
                <a:latin typeface="+mn-lt"/>
                <a:ea typeface="Nokia Pure Text" panose="020B0503020202020204" pitchFamily="34" charset="0"/>
                <a:cs typeface="Nokia Pure Headline Light"/>
              </a:rPr>
              <a:t>Manage resources</a:t>
            </a:r>
          </a:p>
        </p:txBody>
      </p:sp>
      <p:sp>
        <p:nvSpPr>
          <p:cNvPr id="130" name="TextBox 129"/>
          <p:cNvSpPr txBox="1"/>
          <p:nvPr/>
        </p:nvSpPr>
        <p:spPr>
          <a:xfrm>
            <a:off x="1862832" y="3566029"/>
            <a:ext cx="1206224" cy="299295"/>
          </a:xfrm>
          <a:prstGeom prst="rect">
            <a:avLst/>
          </a:prstGeom>
          <a:noFill/>
        </p:spPr>
        <p:txBody>
          <a:bodyPr wrap="square" lIns="72000" tIns="72000" rIns="72000" bIns="72000" rtlCol="0">
            <a:spAutoFit/>
          </a:bodyPr>
          <a:lstStyle/>
          <a:p>
            <a:pPr marR="0" algn="l" defTabSz="4572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001135"/>
              </a:buClr>
              <a:buSzTx/>
              <a:tabLst/>
            </a:pPr>
            <a:r>
              <a:rPr lang="en-US" sz="1000" dirty="0" smtClean="0">
                <a:solidFill>
                  <a:schemeClr val="tx2"/>
                </a:solidFill>
                <a:latin typeface="+mn-lt"/>
                <a:ea typeface="Nokia Pure Text" panose="020B0503020202020204" pitchFamily="34" charset="0"/>
                <a:cs typeface="Nokia Pure Headline Light"/>
              </a:rPr>
              <a:t>Query VIM info</a:t>
            </a:r>
          </a:p>
        </p:txBody>
      </p:sp>
      <p:cxnSp>
        <p:nvCxnSpPr>
          <p:cNvPr id="133" name="Straight Arrow Connector 132"/>
          <p:cNvCxnSpPr/>
          <p:nvPr/>
        </p:nvCxnSpPr>
        <p:spPr>
          <a:xfrm>
            <a:off x="1582036" y="4405703"/>
            <a:ext cx="3119867" cy="0"/>
          </a:xfrm>
          <a:prstGeom prst="straightConnector1">
            <a:avLst/>
          </a:prstGeom>
          <a:ln w="25400" cmpd="sng">
            <a:solidFill>
              <a:schemeClr val="bg2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4" name="Rectangle 133"/>
          <p:cNvSpPr/>
          <p:nvPr/>
        </p:nvSpPr>
        <p:spPr>
          <a:xfrm>
            <a:off x="1496830" y="4196382"/>
            <a:ext cx="136678" cy="464201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46800" bIns="46800" rtlCol="0" anchor="t" anchorCtr="0">
            <a:noAutofit/>
          </a:bodyPr>
          <a:lstStyle/>
          <a:p>
            <a:pPr algn="ctr"/>
            <a:endParaRPr lang="en-AU" sz="1400" dirty="0">
              <a:solidFill>
                <a:srgbClr val="FFFFFF"/>
              </a:solidFill>
            </a:endParaRPr>
          </a:p>
        </p:txBody>
      </p:sp>
      <p:sp>
        <p:nvSpPr>
          <p:cNvPr id="136" name="TextBox 135"/>
          <p:cNvSpPr txBox="1"/>
          <p:nvPr/>
        </p:nvSpPr>
        <p:spPr>
          <a:xfrm>
            <a:off x="1576675" y="4367585"/>
            <a:ext cx="4534160" cy="299295"/>
          </a:xfrm>
          <a:prstGeom prst="rect">
            <a:avLst/>
          </a:prstGeom>
          <a:noFill/>
        </p:spPr>
        <p:txBody>
          <a:bodyPr wrap="square" lIns="72000" tIns="72000" rIns="72000" bIns="72000" rtlCol="0">
            <a:spAutoFit/>
          </a:bodyPr>
          <a:lstStyle/>
          <a:p>
            <a:pPr marR="0" algn="l" defTabSz="4572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001135"/>
              </a:buClr>
              <a:buSzTx/>
              <a:tabLst/>
            </a:pPr>
            <a:r>
              <a:rPr lang="en-US" sz="1000" dirty="0" smtClean="0">
                <a:solidFill>
                  <a:schemeClr val="tx2"/>
                </a:solidFill>
                <a:latin typeface="+mn-lt"/>
                <a:ea typeface="Nokia Pure Text" panose="020B0503020202020204" pitchFamily="34" charset="0"/>
                <a:cs typeface="Nokia Pure Headline Light"/>
              </a:rPr>
              <a:t>Create resources</a:t>
            </a:r>
            <a:r>
              <a:rPr lang="en-US" sz="1000" smtClean="0">
                <a:solidFill>
                  <a:schemeClr val="tx2"/>
                </a:solidFill>
                <a:latin typeface="+mn-lt"/>
                <a:ea typeface="Nokia Pure Text" panose="020B0503020202020204" pitchFamily="34" charset="0"/>
                <a:cs typeface="Nokia Pure Headline Light"/>
              </a:rPr>
              <a:t>, maintain     link </a:t>
            </a:r>
            <a:r>
              <a:rPr lang="en-US" sz="1000" dirty="0" smtClean="0">
                <a:solidFill>
                  <a:schemeClr val="tx2"/>
                </a:solidFill>
                <a:latin typeface="+mn-lt"/>
                <a:ea typeface="Nokia Pure Text" panose="020B0503020202020204" pitchFamily="34" charset="0"/>
                <a:cs typeface="Nokia Pure Headline Light"/>
              </a:rPr>
              <a:t>between resources</a:t>
            </a:r>
            <a:r>
              <a:rPr lang="en-US" sz="1000" smtClean="0">
                <a:solidFill>
                  <a:schemeClr val="tx2"/>
                </a:solidFill>
                <a:latin typeface="+mn-lt"/>
                <a:ea typeface="Nokia Pure Text" panose="020B0503020202020204" pitchFamily="34" charset="0"/>
                <a:cs typeface="Nokia Pure Headline Light"/>
              </a:rPr>
              <a:t>,   link </a:t>
            </a:r>
            <a:r>
              <a:rPr lang="en-US" sz="1000" dirty="0" smtClean="0">
                <a:solidFill>
                  <a:schemeClr val="tx2"/>
                </a:solidFill>
                <a:latin typeface="+mn-lt"/>
                <a:ea typeface="Nokia Pure Text" panose="020B0503020202020204" pitchFamily="34" charset="0"/>
                <a:cs typeface="Nokia Pure Headline Light"/>
              </a:rPr>
              <a:t>resources to VNF</a:t>
            </a:r>
          </a:p>
        </p:txBody>
      </p:sp>
      <p:cxnSp>
        <p:nvCxnSpPr>
          <p:cNvPr id="138" name="Straight Arrow Connector 137"/>
          <p:cNvCxnSpPr/>
          <p:nvPr/>
        </p:nvCxnSpPr>
        <p:spPr>
          <a:xfrm>
            <a:off x="3217359" y="4196382"/>
            <a:ext cx="4154608" cy="0"/>
          </a:xfrm>
          <a:prstGeom prst="straightConnector1">
            <a:avLst/>
          </a:prstGeom>
          <a:ln w="25400" cmpd="sng">
            <a:solidFill>
              <a:schemeClr val="bg2"/>
            </a:solidFill>
            <a:headEnd type="triangle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9" name="TextBox 138"/>
          <p:cNvSpPr txBox="1"/>
          <p:nvPr/>
        </p:nvSpPr>
        <p:spPr>
          <a:xfrm>
            <a:off x="4873914" y="3986083"/>
            <a:ext cx="1732850" cy="299295"/>
          </a:xfrm>
          <a:prstGeom prst="rect">
            <a:avLst/>
          </a:prstGeom>
          <a:noFill/>
        </p:spPr>
        <p:txBody>
          <a:bodyPr wrap="square" lIns="72000" tIns="72000" rIns="72000" bIns="72000" rtlCol="0">
            <a:spAutoFit/>
          </a:bodyPr>
          <a:lstStyle/>
          <a:p>
            <a:pPr marR="0" algn="l" defTabSz="4572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001135"/>
              </a:buClr>
              <a:buSzTx/>
              <a:tabLst/>
            </a:pPr>
            <a:r>
              <a:rPr lang="en-US" sz="1000" smtClean="0">
                <a:solidFill>
                  <a:schemeClr val="tx2"/>
                </a:solidFill>
                <a:latin typeface="+mn-lt"/>
                <a:ea typeface="Nokia Pure Text" panose="020B0503020202020204" pitchFamily="34" charset="0"/>
                <a:cs typeface="Nokia Pure Headline Light"/>
              </a:rPr>
              <a:t>Send LCN</a:t>
            </a:r>
            <a:endParaRPr lang="en-US" sz="1000" dirty="0" smtClean="0">
              <a:solidFill>
                <a:schemeClr val="tx2"/>
              </a:solidFill>
              <a:latin typeface="+mn-lt"/>
              <a:ea typeface="Nokia Pure Text" panose="020B0503020202020204" pitchFamily="34" charset="0"/>
              <a:cs typeface="Nokia Pure Headline Light"/>
            </a:endParaRPr>
          </a:p>
        </p:txBody>
      </p:sp>
      <p:sp>
        <p:nvSpPr>
          <p:cNvPr id="149" name="Rectangle 148"/>
          <p:cNvSpPr/>
          <p:nvPr/>
        </p:nvSpPr>
        <p:spPr>
          <a:xfrm>
            <a:off x="139154" y="666487"/>
            <a:ext cx="824668" cy="503272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46800" bIns="46800" rtlCol="0" anchor="ctr" anchorCtr="1">
            <a:noAutofit/>
          </a:bodyPr>
          <a:lstStyle/>
          <a:p>
            <a:pPr algn="ctr"/>
            <a:r>
              <a:rPr lang="en-AU" sz="800" dirty="0" smtClean="0">
                <a:solidFill>
                  <a:srgbClr val="FFFFFF"/>
                </a:solidFill>
              </a:rPr>
              <a:t> VF-C</a:t>
            </a:r>
          </a:p>
          <a:p>
            <a:pPr algn="ctr"/>
            <a:r>
              <a:rPr lang="en-AU" sz="800" dirty="0" smtClean="0">
                <a:solidFill>
                  <a:srgbClr val="FFFFFF"/>
                </a:solidFill>
              </a:rPr>
              <a:t>instantiation</a:t>
            </a:r>
          </a:p>
          <a:p>
            <a:pPr algn="ctr"/>
            <a:r>
              <a:rPr lang="en-AU" sz="800" dirty="0" smtClean="0">
                <a:solidFill>
                  <a:srgbClr val="FFFFFF"/>
                </a:solidFill>
              </a:rPr>
              <a:t>WF</a:t>
            </a:r>
            <a:endParaRPr lang="en-AU" sz="800" dirty="0">
              <a:solidFill>
                <a:srgbClr val="FFFFFF"/>
              </a:solidFill>
            </a:endParaRPr>
          </a:p>
        </p:txBody>
      </p:sp>
      <p:cxnSp>
        <p:nvCxnSpPr>
          <p:cNvPr id="150" name="Straight Arrow Connector 149"/>
          <p:cNvCxnSpPr>
            <a:stCxn id="149" idx="3"/>
            <a:endCxn id="75" idx="1"/>
          </p:cNvCxnSpPr>
          <p:nvPr/>
        </p:nvCxnSpPr>
        <p:spPr>
          <a:xfrm>
            <a:off x="963822" y="918123"/>
            <a:ext cx="152979" cy="3341"/>
          </a:xfrm>
          <a:prstGeom prst="straightConnector1">
            <a:avLst/>
          </a:prstGeom>
          <a:ln w="25400" cmpd="sng">
            <a:solidFill>
              <a:schemeClr val="bg2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7" name="Straight Arrow Connector 156"/>
          <p:cNvCxnSpPr/>
          <p:nvPr/>
        </p:nvCxnSpPr>
        <p:spPr>
          <a:xfrm>
            <a:off x="7378784" y="4106568"/>
            <a:ext cx="169751" cy="0"/>
          </a:xfrm>
          <a:prstGeom prst="straightConnector1">
            <a:avLst/>
          </a:prstGeom>
          <a:ln w="25400" cmpd="sng">
            <a:solidFill>
              <a:schemeClr val="bg2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8" name="Rectangle 157"/>
          <p:cNvSpPr/>
          <p:nvPr/>
        </p:nvSpPr>
        <p:spPr>
          <a:xfrm>
            <a:off x="7526851" y="3974219"/>
            <a:ext cx="824668" cy="303109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46800" bIns="46800" rtlCol="0" anchor="t" anchorCtr="0">
            <a:noAutofit/>
          </a:bodyPr>
          <a:lstStyle/>
          <a:p>
            <a:pPr algn="ctr"/>
            <a:r>
              <a:rPr lang="en-AU" sz="800" dirty="0">
                <a:solidFill>
                  <a:srgbClr val="FFFFFF"/>
                </a:solidFill>
              </a:rPr>
              <a:t>I</a:t>
            </a:r>
            <a:r>
              <a:rPr lang="en-AU" sz="800" dirty="0" smtClean="0">
                <a:solidFill>
                  <a:srgbClr val="FFFFFF"/>
                </a:solidFill>
              </a:rPr>
              <a:t>nstantiation</a:t>
            </a:r>
          </a:p>
          <a:p>
            <a:pPr algn="ctr"/>
            <a:r>
              <a:rPr lang="en-AU" sz="800" dirty="0" smtClean="0">
                <a:solidFill>
                  <a:srgbClr val="FFFFFF"/>
                </a:solidFill>
              </a:rPr>
              <a:t>WF</a:t>
            </a:r>
            <a:endParaRPr lang="en-AU" sz="8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9468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1" fill="hold">
                      <p:stCondLst>
                        <p:cond delay="indefinite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3" fill="hold">
                      <p:stCondLst>
                        <p:cond delay="indefinite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1" fill="hold">
                      <p:stCondLst>
                        <p:cond delay="indefinite"/>
                      </p:stCondLst>
                      <p:childTnLst>
                        <p:par>
                          <p:cTn id="162" fill="hold">
                            <p:stCondLst>
                              <p:cond delay="0"/>
                            </p:stCondLst>
                            <p:childTnLst>
                              <p:par>
                                <p:cTn id="16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7" fill="hold">
                      <p:stCondLst>
                        <p:cond delay="indefinite"/>
                      </p:stCondLst>
                      <p:childTnLst>
                        <p:par>
                          <p:cTn id="168" fill="hold">
                            <p:stCondLst>
                              <p:cond delay="0"/>
                            </p:stCondLst>
                            <p:childTnLst>
                              <p:par>
                                <p:cTn id="1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7" fill="hold">
                      <p:stCondLst>
                        <p:cond delay="indefinite"/>
                      </p:stCondLst>
                      <p:childTnLst>
                        <p:par>
                          <p:cTn id="178" fill="hold">
                            <p:stCondLst>
                              <p:cond delay="0"/>
                            </p:stCondLst>
                            <p:childTnLst>
                              <p:par>
                                <p:cTn id="17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80" dur="2000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CAFF"/>
                                      </p:to>
                                    </p:animClr>
                                    <p:set>
                                      <p:cBhvr>
                                        <p:cTn id="181" dur="2000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82" dur="2000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27" grpId="0" animBg="1"/>
      <p:bldP spid="30" grpId="0" animBg="1"/>
      <p:bldP spid="50" grpId="0" animBg="1"/>
      <p:bldP spid="75" grpId="0" animBg="1"/>
      <p:bldP spid="80" grpId="0"/>
      <p:bldP spid="84" grpId="0"/>
      <p:bldP spid="86" grpId="0"/>
      <p:bldP spid="92" grpId="0"/>
      <p:bldP spid="108" grpId="0" animBg="1"/>
      <p:bldP spid="40" grpId="0" animBg="1"/>
      <p:bldP spid="44" grpId="0"/>
      <p:bldP spid="46" grpId="0"/>
      <p:bldP spid="54" grpId="0"/>
      <p:bldP spid="63" grpId="0"/>
      <p:bldP spid="64" grpId="0" animBg="1"/>
      <p:bldP spid="68" grpId="0"/>
      <p:bldP spid="87" grpId="0"/>
      <p:bldP spid="89" grpId="0"/>
      <p:bldP spid="93" grpId="0"/>
      <p:bldP spid="94" grpId="0" animBg="1"/>
      <p:bldP spid="100" grpId="0"/>
      <p:bldP spid="111" grpId="0"/>
      <p:bldP spid="112" grpId="0" animBg="1"/>
      <p:bldP spid="114" grpId="0"/>
      <p:bldP spid="116" grpId="0"/>
      <p:bldP spid="118" grpId="0"/>
      <p:bldP spid="130" grpId="0"/>
      <p:bldP spid="134" grpId="0" animBg="1"/>
      <p:bldP spid="136" grpId="0"/>
      <p:bldP spid="139" grpId="0"/>
      <p:bldP spid="158" grpId="0" animBg="1"/>
    </p:bldLst>
  </p:timing>
</p:sld>
</file>

<file path=ppt/theme/theme1.xml><?xml version="1.0" encoding="utf-8"?>
<a:theme xmlns:a="http://schemas.openxmlformats.org/drawingml/2006/main" name="CORP_PPT_Temp_Pure_V31">
  <a:themeElements>
    <a:clrScheme name="Nokia 120515">
      <a:dk1>
        <a:srgbClr val="124191"/>
      </a:dk1>
      <a:lt1>
        <a:srgbClr val="FFFFFF"/>
      </a:lt1>
      <a:dk2>
        <a:srgbClr val="001135"/>
      </a:dk2>
      <a:lt2>
        <a:srgbClr val="4D5766"/>
      </a:lt2>
      <a:accent1>
        <a:srgbClr val="98A2AE"/>
      </a:accent1>
      <a:accent2>
        <a:srgbClr val="BEC8D2"/>
      </a:accent2>
      <a:accent3>
        <a:srgbClr val="00C9FF"/>
      </a:accent3>
      <a:accent4>
        <a:srgbClr val="FF3154"/>
      </a:accent4>
      <a:accent5>
        <a:srgbClr val="FFFB00"/>
      </a:accent5>
      <a:accent6>
        <a:srgbClr val="4BDD33"/>
      </a:accent6>
      <a:hlink>
        <a:srgbClr val="0645AD"/>
      </a:hlink>
      <a:folHlink>
        <a:srgbClr val="0B0080"/>
      </a:folHlink>
    </a:clrScheme>
    <a:fontScheme name="Nokia Pure">
      <a:majorFont>
        <a:latin typeface="Nokia Pure Headline Light"/>
        <a:ea typeface=""/>
        <a:cs typeface=""/>
      </a:majorFont>
      <a:minorFont>
        <a:latin typeface="Nokia Pure Text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  <a:effectLst/>
      </a:spPr>
      <a:bodyPr rot="0" spcFirstLastPara="0" vertOverflow="overflow" horzOverflow="overflow" vert="horz" wrap="square" lIns="72000" tIns="72000" rIns="72000" bIns="72000" numCol="1" spcCol="0" rtlCol="0" fromWordArt="0" anchor="t" anchorCtr="0" forceAA="0" compatLnSpc="1">
        <a:prstTxWarp prst="textNoShape">
          <a:avLst/>
        </a:prstTxWarp>
        <a:noAutofit/>
      </a:bodyPr>
      <a:lstStyle>
        <a:defPPr algn="l" fontAlgn="auto">
          <a:spcBef>
            <a:spcPts val="0"/>
          </a:spcBef>
          <a:spcAft>
            <a:spcPts val="0"/>
          </a:spcAft>
          <a:defRPr sz="1200" dirty="0" err="1" smtClean="0">
            <a:solidFill>
              <a:schemeClr val="bg1"/>
            </a:solidFill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 w="6350" cmpd="sng">
          <a:solidFill>
            <a:schemeClr val="bg2"/>
          </a:solidFill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72000" tIns="72000" rIns="72000" bIns="72000" rtlCol="0">
        <a:spAutoFit/>
      </a:bodyPr>
      <a:lstStyle>
        <a:defPPr marR="0" algn="l" defTabSz="457200" rtl="0" eaLnBrk="1" fontAlgn="base" latinLnBrk="0" hangingPunct="1">
          <a:lnSpc>
            <a:spcPct val="100000"/>
          </a:lnSpc>
          <a:spcBef>
            <a:spcPts val="0"/>
          </a:spcBef>
          <a:spcAft>
            <a:spcPct val="0"/>
          </a:spcAft>
          <a:buClr>
            <a:srgbClr val="001135"/>
          </a:buClr>
          <a:buSzTx/>
          <a:tabLst/>
          <a:defRPr sz="1400" dirty="0" smtClean="0">
            <a:solidFill>
              <a:schemeClr val="tx2"/>
            </a:solidFill>
            <a:latin typeface="+mn-lt"/>
            <a:ea typeface="Nokia Pure Text" panose="020B0503020202020204" pitchFamily="34" charset="0"/>
            <a:cs typeface="Nokia Pure Headline Light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Nokia_Pure_PPT_CORP_V3.1" id="{655C0B4C-DD58-4366-A06D-BF0A1B81A469}" vid="{6AA74208-B53C-4696-ADC1-7541119D5A96}"/>
    </a:ext>
  </a:extLst>
</a:theme>
</file>

<file path=ppt/theme/theme10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Nokia Master Blue Background">
  <a:themeElements>
    <a:clrScheme name="Nokia 120515">
      <a:dk1>
        <a:srgbClr val="124191"/>
      </a:dk1>
      <a:lt1>
        <a:srgbClr val="FFFFFF"/>
      </a:lt1>
      <a:dk2>
        <a:srgbClr val="001135"/>
      </a:dk2>
      <a:lt2>
        <a:srgbClr val="4D5766"/>
      </a:lt2>
      <a:accent1>
        <a:srgbClr val="98A2AE"/>
      </a:accent1>
      <a:accent2>
        <a:srgbClr val="BEC8D2"/>
      </a:accent2>
      <a:accent3>
        <a:srgbClr val="00C9FF"/>
      </a:accent3>
      <a:accent4>
        <a:srgbClr val="FF3154"/>
      </a:accent4>
      <a:accent5>
        <a:srgbClr val="FFFB00"/>
      </a:accent5>
      <a:accent6>
        <a:srgbClr val="4BDD33"/>
      </a:accent6>
      <a:hlink>
        <a:srgbClr val="0645AD"/>
      </a:hlink>
      <a:folHlink>
        <a:srgbClr val="0B0080"/>
      </a:folHlink>
    </a:clrScheme>
    <a:fontScheme name="Nokia Pure">
      <a:majorFont>
        <a:latin typeface="Nokia Pure Headline Light"/>
        <a:ea typeface=""/>
        <a:cs typeface=""/>
      </a:majorFont>
      <a:minorFont>
        <a:latin typeface="Nokia Pure Text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1"/>
        </a:solidFill>
        <a:ln>
          <a:noFill/>
        </a:ln>
        <a:effectLst/>
      </a:spPr>
      <a:bodyPr tIns="90000" bIns="90000" rtlCol="0" anchor="t" anchorCtr="0"/>
      <a:lstStyle>
        <a:defPPr algn="ctr" fontAlgn="auto">
          <a:spcBef>
            <a:spcPts val="0"/>
          </a:spcBef>
          <a:spcAft>
            <a:spcPts val="0"/>
          </a:spcAft>
          <a:defRPr dirty="0" smtClean="0">
            <a:solidFill>
              <a:schemeClr val="accent4"/>
            </a:solidFill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 w="3175">
          <a:solidFill>
            <a:schemeClr val="bg2"/>
          </a:solidFill>
        </a:ln>
      </a:spPr>
      <a:bodyPr/>
      <a:lstStyle/>
      <a:style>
        <a:lnRef idx="1">
          <a:schemeClr val="accent3"/>
        </a:lnRef>
        <a:fillRef idx="0">
          <a:schemeClr val="accent3"/>
        </a:fillRef>
        <a:effectRef idx="0">
          <a:schemeClr val="accent3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spAutoFit/>
      </a:bodyPr>
      <a:lstStyle>
        <a:defPPr>
          <a:defRPr sz="900" dirty="0" err="1" smtClean="0">
            <a:latin typeface="+mn-lt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Nokia_Pure_PPT_CORP_V3.1" id="{655C0B4C-DD58-4366-A06D-BF0A1B81A469}" vid="{0014268F-4AA0-40E4-9A1C-DE908DD31C6B}"/>
    </a:ext>
  </a:extLst>
</a:theme>
</file>

<file path=ppt/theme/theme3.xml><?xml version="1.0" encoding="utf-8"?>
<a:theme xmlns:a="http://schemas.openxmlformats.org/drawingml/2006/main" name="2_Nokia Master Blue Background">
  <a:themeElements>
    <a:clrScheme name="Nokia 120515">
      <a:dk1>
        <a:srgbClr val="124191"/>
      </a:dk1>
      <a:lt1>
        <a:srgbClr val="FFFFFF"/>
      </a:lt1>
      <a:dk2>
        <a:srgbClr val="001135"/>
      </a:dk2>
      <a:lt2>
        <a:srgbClr val="4D5766"/>
      </a:lt2>
      <a:accent1>
        <a:srgbClr val="98A2AE"/>
      </a:accent1>
      <a:accent2>
        <a:srgbClr val="BEC8D2"/>
      </a:accent2>
      <a:accent3>
        <a:srgbClr val="00C9FF"/>
      </a:accent3>
      <a:accent4>
        <a:srgbClr val="FF3154"/>
      </a:accent4>
      <a:accent5>
        <a:srgbClr val="FFFB00"/>
      </a:accent5>
      <a:accent6>
        <a:srgbClr val="4BDD33"/>
      </a:accent6>
      <a:hlink>
        <a:srgbClr val="0645AD"/>
      </a:hlink>
      <a:folHlink>
        <a:srgbClr val="0B0080"/>
      </a:folHlink>
    </a:clrScheme>
    <a:fontScheme name="Nokia Pure">
      <a:majorFont>
        <a:latin typeface="Nokia Pure Headline Light"/>
        <a:ea typeface=""/>
        <a:cs typeface=""/>
      </a:majorFont>
      <a:minorFont>
        <a:latin typeface="Nokia Pure Text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1"/>
        </a:solidFill>
        <a:ln>
          <a:noFill/>
        </a:ln>
        <a:effectLst/>
      </a:spPr>
      <a:bodyPr tIns="90000" bIns="90000" rtlCol="0" anchor="t" anchorCtr="0"/>
      <a:lstStyle>
        <a:defPPr algn="ctr" fontAlgn="auto">
          <a:spcBef>
            <a:spcPts val="0"/>
          </a:spcBef>
          <a:spcAft>
            <a:spcPts val="0"/>
          </a:spcAft>
          <a:defRPr dirty="0" smtClean="0">
            <a:solidFill>
              <a:schemeClr val="accent4"/>
            </a:solidFill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 w="3175">
          <a:solidFill>
            <a:schemeClr val="bg2"/>
          </a:solidFill>
        </a:ln>
      </a:spPr>
      <a:bodyPr/>
      <a:lstStyle/>
      <a:style>
        <a:lnRef idx="1">
          <a:schemeClr val="accent3"/>
        </a:lnRef>
        <a:fillRef idx="0">
          <a:schemeClr val="accent3"/>
        </a:fillRef>
        <a:effectRef idx="0">
          <a:schemeClr val="accent3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spAutoFit/>
      </a:bodyPr>
      <a:lstStyle>
        <a:defPPr>
          <a:defRPr sz="900" dirty="0" err="1" smtClean="0">
            <a:latin typeface="+mn-lt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Nokia_Pure_PPT_CORP_V3.1" id="{655C0B4C-DD58-4366-A06D-BF0A1B81A469}" vid="{8F31C629-EC6E-4393-810E-F49A1DA42255}"/>
    </a:ext>
  </a:extLst>
</a:theme>
</file>

<file path=ppt/theme/theme4.xml><?xml version="1.0" encoding="utf-8"?>
<a:theme xmlns:a="http://schemas.openxmlformats.org/drawingml/2006/main" name="5. Final Slide Blue">
  <a:themeElements>
    <a:clrScheme name="Nokia 120515">
      <a:dk1>
        <a:srgbClr val="124191"/>
      </a:dk1>
      <a:lt1>
        <a:srgbClr val="FFFFFF"/>
      </a:lt1>
      <a:dk2>
        <a:srgbClr val="001135"/>
      </a:dk2>
      <a:lt2>
        <a:srgbClr val="4D5766"/>
      </a:lt2>
      <a:accent1>
        <a:srgbClr val="98A2AE"/>
      </a:accent1>
      <a:accent2>
        <a:srgbClr val="BEC8D2"/>
      </a:accent2>
      <a:accent3>
        <a:srgbClr val="00C9FF"/>
      </a:accent3>
      <a:accent4>
        <a:srgbClr val="FF3154"/>
      </a:accent4>
      <a:accent5>
        <a:srgbClr val="FFFB00"/>
      </a:accent5>
      <a:accent6>
        <a:srgbClr val="4BDD33"/>
      </a:accent6>
      <a:hlink>
        <a:srgbClr val="0645AD"/>
      </a:hlink>
      <a:folHlink>
        <a:srgbClr val="0B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1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Nokia_Pure_PPT_CORP_V3.1" id="{655C0B4C-DD58-4366-A06D-BF0A1B81A469}" vid="{2CBD20D3-E00C-4FAE-BD3B-3916D1FEE0E6}"/>
    </a:ext>
  </a:extLst>
</a:theme>
</file>

<file path=ppt/theme/theme5.xml><?xml version="1.0" encoding="utf-8"?>
<a:theme xmlns:a="http://schemas.openxmlformats.org/drawingml/2006/main" name="6_Final Slide White">
  <a:themeElements>
    <a:clrScheme name="Nokia 120515">
      <a:dk1>
        <a:srgbClr val="124191"/>
      </a:dk1>
      <a:lt1>
        <a:srgbClr val="FFFFFF"/>
      </a:lt1>
      <a:dk2>
        <a:srgbClr val="001135"/>
      </a:dk2>
      <a:lt2>
        <a:srgbClr val="4D5766"/>
      </a:lt2>
      <a:accent1>
        <a:srgbClr val="98A2AE"/>
      </a:accent1>
      <a:accent2>
        <a:srgbClr val="BEC8D2"/>
      </a:accent2>
      <a:accent3>
        <a:srgbClr val="00C9FF"/>
      </a:accent3>
      <a:accent4>
        <a:srgbClr val="FF3154"/>
      </a:accent4>
      <a:accent5>
        <a:srgbClr val="FFFB00"/>
      </a:accent5>
      <a:accent6>
        <a:srgbClr val="4BDD33"/>
      </a:accent6>
      <a:hlink>
        <a:srgbClr val="0645AD"/>
      </a:hlink>
      <a:folHlink>
        <a:srgbClr val="0B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1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Nokia_Pure_PPT_CORP_V3.1" id="{655C0B4C-DD58-4366-A06D-BF0A1B81A469}" vid="{AD46D50E-C031-467B-95C1-0B5C9E2FA568}"/>
    </a:ext>
  </a:extLst>
</a:theme>
</file>

<file path=ppt/theme/theme6.xml><?xml version="1.0" encoding="utf-8"?>
<a:theme xmlns:a="http://schemas.openxmlformats.org/drawingml/2006/main" name="4 Nokia Blue EXTERNAL Master end slide">
  <a:themeElements>
    <a:clrScheme name="Nokia April 2016">
      <a:dk1>
        <a:srgbClr val="124191"/>
      </a:dk1>
      <a:lt1>
        <a:srgbClr val="FFFFFF"/>
      </a:lt1>
      <a:dk2>
        <a:srgbClr val="001135"/>
      </a:dk2>
      <a:lt2>
        <a:srgbClr val="4D5766"/>
      </a:lt2>
      <a:accent1>
        <a:srgbClr val="98A2AE"/>
      </a:accent1>
      <a:accent2>
        <a:srgbClr val="BEC8D2"/>
      </a:accent2>
      <a:accent3>
        <a:srgbClr val="00C9FF"/>
      </a:accent3>
      <a:accent4>
        <a:srgbClr val="FF3154"/>
      </a:accent4>
      <a:accent5>
        <a:srgbClr val="FFFB00"/>
      </a:accent5>
      <a:accent6>
        <a:srgbClr val="4BDD33"/>
      </a:accent6>
      <a:hlink>
        <a:srgbClr val="0645AD"/>
      </a:hlink>
      <a:folHlink>
        <a:srgbClr val="0B0080"/>
      </a:folHlink>
    </a:clrScheme>
    <a:fontScheme name="Nokia 2016">
      <a:majorFont>
        <a:latin typeface="Nokia Pure Headline Light"/>
        <a:ea typeface=""/>
        <a:cs typeface=""/>
      </a:majorFont>
      <a:minorFont>
        <a:latin typeface="Nokia Pure Text Light"/>
        <a:ea typeface=""/>
        <a:cs typeface="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Nokia_Pure_PPT_Corp_V3" id="{EBFA465A-F99A-440C-9EAF-9E2AFF539F79}" vid="{BFE34C65-9FE2-43C2-902F-78A546ABCB0F}"/>
    </a:ext>
  </a:extLst>
</a:theme>
</file>

<file path=ppt/theme/theme7.xml><?xml version="1.0" encoding="utf-8"?>
<a:theme xmlns:a="http://schemas.openxmlformats.org/drawingml/2006/main" name="Nokia White Master with headline">
  <a:themeElements>
    <a:clrScheme name="Nokia April 2016">
      <a:dk1>
        <a:srgbClr val="124191"/>
      </a:dk1>
      <a:lt1>
        <a:srgbClr val="FFFFFF"/>
      </a:lt1>
      <a:dk2>
        <a:srgbClr val="001135"/>
      </a:dk2>
      <a:lt2>
        <a:srgbClr val="4D5766"/>
      </a:lt2>
      <a:accent1>
        <a:srgbClr val="98A2AE"/>
      </a:accent1>
      <a:accent2>
        <a:srgbClr val="BEC8D2"/>
      </a:accent2>
      <a:accent3>
        <a:srgbClr val="00C9FF"/>
      </a:accent3>
      <a:accent4>
        <a:srgbClr val="FF3154"/>
      </a:accent4>
      <a:accent5>
        <a:srgbClr val="FFFB00"/>
      </a:accent5>
      <a:accent6>
        <a:srgbClr val="4BDD33"/>
      </a:accent6>
      <a:hlink>
        <a:srgbClr val="0645AD"/>
      </a:hlink>
      <a:folHlink>
        <a:srgbClr val="0B0080"/>
      </a:folHlink>
    </a:clrScheme>
    <a:fontScheme name="Nokia 2016">
      <a:majorFont>
        <a:latin typeface="Nokia Pure Headline Light"/>
        <a:ea typeface=""/>
        <a:cs typeface=""/>
      </a:majorFont>
      <a:minorFont>
        <a:latin typeface="Nokia Pure Text Light"/>
        <a:ea typeface=""/>
        <a:cs typeface="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3175">
          <a:noFill/>
          <a:prstDash val="solid"/>
        </a:ln>
      </a:spPr>
      <a:bodyPr rot="0" spcFirstLastPara="0" vertOverflow="overflow" horzOverflow="overflow" vert="horz" wrap="square" lIns="72000" tIns="72000" rIns="72000" bIns="72000" numCol="1" spcCol="0" rtlCol="0" fromWordArt="0" anchor="t" anchorCtr="0" forceAA="0" compatLnSpc="1">
        <a:prstTxWarp prst="textNoShape">
          <a:avLst/>
        </a:prstTxWarp>
        <a:noAutofit/>
      </a:bodyPr>
      <a:lstStyle>
        <a:defPPr algn="l">
          <a:defRPr sz="1200" dirty="0" smtClean="0">
            <a:solidFill>
              <a:schemeClr val="bg1"/>
            </a:solidFill>
            <a:latin typeface="Nokia Pure Text Light" panose="020B0403020202020204" pitchFamily="34" charset="0"/>
            <a:ea typeface="Nokia Pure Text Light" panose="020B0403020202020204" pitchFamily="34" charset="0"/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3175"/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72000" tIns="72000" rIns="72000" bIns="72000" rtlCol="0">
        <a:spAutoFit/>
      </a:bodyPr>
      <a:lstStyle>
        <a:defPPr defTabSz="360000">
          <a:spcAft>
            <a:spcPts val="600"/>
          </a:spcAft>
          <a:tabLst>
            <a:tab pos="360000" algn="l"/>
          </a:tabLst>
          <a:defRPr sz="1200" dirty="0" smtClean="0">
            <a:solidFill>
              <a:schemeClr val="tx2"/>
            </a:solidFill>
            <a:latin typeface="Nokia Pure Text Light" panose="020B0403020202020204" pitchFamily="34" charset="0"/>
            <a:ea typeface="Nokia Pure Text Light" panose="020B0403020202020204" pitchFamily="34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Nokia_Pure_PPT_Corp_V3" id="{EBFA465A-F99A-440C-9EAF-9E2AFF539F79}" vid="{74E9AEE0-7FE0-4E86-A209-704C6EA35B36}"/>
    </a:ext>
  </a:extLst>
</a:theme>
</file>

<file path=ppt/theme/theme8.xml><?xml version="1.0" encoding="utf-8"?>
<a:theme xmlns:a="http://schemas.openxmlformats.org/drawingml/2006/main" name="2 Nokia INTERNAL White Master plain">
  <a:themeElements>
    <a:clrScheme name="Nokia April 2016">
      <a:dk1>
        <a:srgbClr val="124191"/>
      </a:dk1>
      <a:lt1>
        <a:srgbClr val="FFFFFF"/>
      </a:lt1>
      <a:dk2>
        <a:srgbClr val="001135"/>
      </a:dk2>
      <a:lt2>
        <a:srgbClr val="4D5766"/>
      </a:lt2>
      <a:accent1>
        <a:srgbClr val="98A2AE"/>
      </a:accent1>
      <a:accent2>
        <a:srgbClr val="BEC8D2"/>
      </a:accent2>
      <a:accent3>
        <a:srgbClr val="00C9FF"/>
      </a:accent3>
      <a:accent4>
        <a:srgbClr val="FF3154"/>
      </a:accent4>
      <a:accent5>
        <a:srgbClr val="FFFB00"/>
      </a:accent5>
      <a:accent6>
        <a:srgbClr val="4BDD33"/>
      </a:accent6>
      <a:hlink>
        <a:srgbClr val="0645AD"/>
      </a:hlink>
      <a:folHlink>
        <a:srgbClr val="0B0080"/>
      </a:folHlink>
    </a:clrScheme>
    <a:fontScheme name="Nokia 2016">
      <a:majorFont>
        <a:latin typeface="Nokia Pure Headline Light"/>
        <a:ea typeface=""/>
        <a:cs typeface=""/>
      </a:majorFont>
      <a:minorFont>
        <a:latin typeface="Nokia Pure Text Light"/>
        <a:ea typeface=""/>
        <a:cs typeface="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 w="3175">
          <a:noFill/>
          <a:prstDash val="solid"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3175">
          <a:solidFill>
            <a:schemeClr val="tx2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Nokia_Pure_PPT_Corp_V3" id="{EBFA465A-F99A-440C-9EAF-9E2AFF539F79}" vid="{EF96A764-DD67-4439-8BD0-91AD32E03C73}"/>
    </a:ext>
  </a:extLst>
</a:theme>
</file>

<file path=ppt/theme/theme9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Nokia_Pure_PPT_CORP_V2</Template>
  <TotalTime>0</TotalTime>
  <Words>244</Words>
  <Application>Microsoft Macintosh PowerPoint</Application>
  <PresentationFormat>On-screen Show (16:9)</PresentationFormat>
  <Paragraphs>102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8</vt:i4>
      </vt:variant>
      <vt:variant>
        <vt:lpstr>Slide Titles</vt:lpstr>
      </vt:variant>
      <vt:variant>
        <vt:i4>3</vt:i4>
      </vt:variant>
    </vt:vector>
  </HeadingPairs>
  <TitlesOfParts>
    <vt:vector size="19" baseType="lpstr">
      <vt:lpstr>Calibri</vt:lpstr>
      <vt:lpstr>Lucida Grande</vt:lpstr>
      <vt:lpstr>Nokia Pure Headline Light</vt:lpstr>
      <vt:lpstr>Nokia Pure Headline Ultra Light</vt:lpstr>
      <vt:lpstr>Nokia Pure Text</vt:lpstr>
      <vt:lpstr>Nokia Pure Text Light</vt:lpstr>
      <vt:lpstr>ヒラギノ角ゴ Pro W3</vt:lpstr>
      <vt:lpstr>Arial</vt:lpstr>
      <vt:lpstr>CORP_PPT_Temp_Pure_V31</vt:lpstr>
      <vt:lpstr>Nokia Master Blue Background</vt:lpstr>
      <vt:lpstr>2_Nokia Master Blue Background</vt:lpstr>
      <vt:lpstr>5. Final Slide Blue</vt:lpstr>
      <vt:lpstr>6_Final Slide White</vt:lpstr>
      <vt:lpstr>4 Nokia Blue EXTERNAL Master end slide</vt:lpstr>
      <vt:lpstr>Nokia White Master with headline</vt:lpstr>
      <vt:lpstr>2 Nokia INTERNAL White Master plain</vt:lpstr>
      <vt:lpstr>ONAP NS instantiation via VF-C high level workflow</vt:lpstr>
      <vt:lpstr>SO NS creation sequence</vt:lpstr>
      <vt:lpstr>VF-C VF instantiation (though sVNFM)</vt:lpstr>
    </vt:vector>
  </TitlesOfParts>
  <Company/>
  <LinksUpToDate>false</LinksUpToDate>
  <SharedDoc>false</SharedDoc>
  <HyperlinksChanged>false</HyperlinksChanged>
  <AppVersion>15.0041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2017-05-22T08:03:34Z</dcterms:created>
  <dcterms:modified xsi:type="dcterms:W3CDTF">2017-12-18T12:11:57Z</dcterms:modified>
</cp:coreProperties>
</file>