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0"/>
  </p:notesMasterIdLst>
  <p:sldIdLst>
    <p:sldId id="313" r:id="rId3"/>
    <p:sldId id="278" r:id="rId4"/>
    <p:sldId id="263" r:id="rId5"/>
    <p:sldId id="339" r:id="rId6"/>
    <p:sldId id="279" r:id="rId7"/>
    <p:sldId id="264" r:id="rId8"/>
    <p:sldId id="335" r:id="rId9"/>
    <p:sldId id="341" r:id="rId10"/>
    <p:sldId id="288" r:id="rId11"/>
    <p:sldId id="336" r:id="rId12"/>
    <p:sldId id="337" r:id="rId13"/>
    <p:sldId id="292" r:id="rId14"/>
    <p:sldId id="293" r:id="rId15"/>
    <p:sldId id="338" r:id="rId16"/>
    <p:sldId id="281" r:id="rId17"/>
    <p:sldId id="300" r:id="rId18"/>
    <p:sldId id="30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33" d="100"/>
          <a:sy n="133" d="100"/>
        </p:scale>
        <p:origin x="20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</a:t>
            </a:r>
            <a:r>
              <a:rPr lang="en-US" sz="1200" dirty="0" smtClean="0">
                <a:solidFill>
                  <a:schemeClr val="tx1"/>
                </a:solidFill>
              </a:rPr>
              <a:t>Alex Vul (Intel), Ramki </a:t>
            </a:r>
            <a:r>
              <a:rPr lang="en-US" sz="1200" dirty="0">
                <a:solidFill>
                  <a:schemeClr val="tx1"/>
                </a:solidFill>
              </a:rPr>
              <a:t>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(Ericsson)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Dec. </a:t>
            </a:r>
            <a:r>
              <a:rPr lang="en-US" sz="1200" b="1" dirty="0">
                <a:solidFill>
                  <a:schemeClr val="tx1"/>
                </a:solidFill>
              </a:rPr>
              <a:t>8</a:t>
            </a:r>
            <a:r>
              <a:rPr lang="en-US" sz="1200" b="1" dirty="0" smtClean="0">
                <a:solidFill>
                  <a:schemeClr val="tx1"/>
                </a:solidFill>
              </a:rPr>
              <a:t>, </a:t>
            </a:r>
            <a:r>
              <a:rPr lang="en-US" sz="1200" b="1" dirty="0">
                <a:solidFill>
                  <a:schemeClr val="tx1"/>
                </a:solidFill>
              </a:rPr>
              <a:t>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6810" y="851040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.  This is SOL-001, SOL-004 and </a:t>
            </a:r>
            <a:r>
              <a:rPr lang="en-US" b="1" ker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SOL-005</a:t>
            </a:r>
            <a:r>
              <a:rPr lang="en-US" b="1" kern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.</a:t>
            </a:r>
            <a:endParaRPr lang="en-US" b="1" kern="0" dirty="0" smtClean="0">
              <a:solidFill>
                <a:schemeClr val="accent1">
                  <a:lumMod val="50000"/>
                  <a:lumOff val="50000"/>
                </a:schemeClr>
              </a:solidFill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or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simple network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service onboarding/LCM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(composed of one or more VNFs) and related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models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</a:t>
            </a:r>
            <a:r>
              <a:rPr lang="en-US" altLang="en-US" sz="3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Steps – Solidify Beijing Architecture </a:t>
            </a:r>
            <a:r>
              <a:rPr lang="en-US" altLang="en-US" sz="3500" b="1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with Projects</a:t>
            </a:r>
            <a:endParaRPr lang="en-US" altLang="en-US" sz="3500" b="1" dirty="0">
              <a:solidFill>
                <a:schemeClr val="bg1">
                  <a:lumMod val="95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</a:t>
            </a:r>
            <a:r>
              <a:rPr lang="en-US" sz="2400" dirty="0" smtClean="0"/>
              <a:t>target </a:t>
            </a:r>
            <a:r>
              <a:rPr lang="en-US" sz="2400" dirty="0"/>
              <a:t>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</a:t>
            </a:r>
            <a:r>
              <a:rPr lang="en-US" sz="2400" dirty="0" smtClean="0"/>
              <a:t>and controllers implementation </a:t>
            </a:r>
            <a:r>
              <a:rPr lang="en-US" sz="2400" dirty="0"/>
              <a:t>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</a:t>
            </a:r>
            <a:r>
              <a:rPr lang="en-US" sz="2400" dirty="0" smtClean="0"/>
              <a:t>SO, VF-C</a:t>
            </a:r>
            <a:r>
              <a:rPr lang="en-US" sz="2400" dirty="0"/>
              <a:t>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</a:t>
            </a: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Optional External </a:t>
            </a: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40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46343" y="1010394"/>
            <a:ext cx="188331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 1 – Consistent APIs between </a:t>
            </a:r>
            <a:r>
              <a:rPr lang="en-US" sz="1100" dirty="0" smtClean="0"/>
              <a:t>Orchestration layer </a:t>
            </a:r>
            <a:r>
              <a:rPr lang="en-US" sz="1100" dirty="0"/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702932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…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CCSDK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20019651">
            <a:off x="-469700" y="3142012"/>
            <a:ext cx="12990873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115" name="TextBox 114"/>
          <p:cNvSpPr txBox="1"/>
          <p:nvPr/>
        </p:nvSpPr>
        <p:spPr>
          <a:xfrm rot="12492863">
            <a:off x="-353742" y="3271166"/>
            <a:ext cx="13055615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8748" y="2205407"/>
            <a:ext cx="11409897" cy="2677656"/>
          </a:xfrm>
          <a:prstGeom prst="rect">
            <a:avLst/>
          </a:prstGeom>
          <a:solidFill>
            <a:srgbClr val="FFFF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r>
              <a:rPr lang="en-US" sz="2400" dirty="0" smtClean="0"/>
              <a:t>Tiger team agreed to take the following steps to create the project view for the Beijing Release based on the target functional architecture (see slide 7):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 small team from SO, VF-C, </a:t>
            </a:r>
            <a:r>
              <a:rPr lang="en-US" sz="2000" dirty="0" smtClean="0"/>
              <a:t>APPC </a:t>
            </a:r>
            <a:r>
              <a:rPr lang="en-US" sz="2000" dirty="0"/>
              <a:t>and CCSDK </a:t>
            </a:r>
            <a:r>
              <a:rPr lang="en-US" sz="2000" dirty="0" smtClean="0"/>
              <a:t>teams to identify</a:t>
            </a:r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project </a:t>
            </a:r>
            <a:r>
              <a:rPr lang="en-US" sz="2000" dirty="0"/>
              <a:t>impact to realize target orchestration and controllers implementation in </a:t>
            </a:r>
            <a:r>
              <a:rPr lang="en-US" sz="2000" dirty="0" smtClean="0"/>
              <a:t>R2 as well as the</a:t>
            </a:r>
            <a:endParaRPr lang="en-US" sz="2000" dirty="0"/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phased </a:t>
            </a:r>
            <a:r>
              <a:rPr lang="en-US" sz="2000" dirty="0"/>
              <a:t>approach to </a:t>
            </a:r>
            <a:r>
              <a:rPr lang="en-US" sz="2000" dirty="0" smtClean="0"/>
              <a:t>achieve </a:t>
            </a:r>
            <a:r>
              <a:rPr lang="en-US" sz="2000" dirty="0"/>
              <a:t>controller alignment in ONAP </a:t>
            </a:r>
            <a:r>
              <a:rPr lang="en-US" sz="2000" dirty="0" smtClean="0"/>
              <a:t>Platform.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rovide recommendations </a:t>
            </a:r>
            <a:r>
              <a:rPr lang="en-US" sz="2000" dirty="0"/>
              <a:t>as to what subset might be reasonable in Beijing, given current resources and other “carrier grade” </a:t>
            </a:r>
            <a:r>
              <a:rPr lang="en-US" sz="2000" dirty="0" smtClean="0"/>
              <a:t>priorities.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deadline to make the final architecture deck ready for the ARC Subcommittee is </a:t>
            </a:r>
            <a:r>
              <a:rPr lang="en-US" sz="2000" b="1" dirty="0" smtClean="0">
                <a:solidFill>
                  <a:srgbClr val="7030A0"/>
                </a:solidFill>
              </a:rPr>
              <a:t>Jan. 5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th</a:t>
            </a:r>
            <a:r>
              <a:rPr lang="en-US" sz="2000" b="1" dirty="0" smtClean="0">
                <a:solidFill>
                  <a:srgbClr val="7030A0"/>
                </a:solidFill>
              </a:rPr>
              <a:t>, 2018</a:t>
            </a:r>
            <a:r>
              <a:rPr lang="en-US" sz="2000" dirty="0" smtClean="0"/>
              <a:t>. </a:t>
            </a:r>
            <a:r>
              <a:rPr lang="en-US" sz="2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53100</TotalTime>
  <Words>2035</Words>
  <Application>Microsoft Office PowerPoint</Application>
  <PresentationFormat>Widescreen</PresentationFormat>
  <Paragraphs>381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 Unicode MS</vt:lpstr>
      <vt:lpstr>微软雅黑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(AT&amp;T), Alex Vul (Intel), Ramki Krishnan (VMware), Maopeng Zhang (ZTE), Stephen Terrill (Ericsson)  Dec. 8, 2017 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for R2 and Beyond (High-Level Functional View)</vt:lpstr>
      <vt:lpstr>ONAP Beijing Architecture (High-Level View with Projects) 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Next Steps – Solidify Beijing Architecture with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575</cp:revision>
  <cp:lastPrinted>2017-08-07T21:14:23Z</cp:lastPrinted>
  <dcterms:created xsi:type="dcterms:W3CDTF">2017-02-27T16:23:08Z</dcterms:created>
  <dcterms:modified xsi:type="dcterms:W3CDTF">2017-12-08T18:16:57Z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1512745823</vt:lpwstr>
  </property>
</Properties>
</file>