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08" d="100"/>
          <a:sy n="108" d="100"/>
        </p:scale>
        <p:origin x="12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4" Type="http://schemas.microsoft.com/office/2015/10/relationships/revisionInfo" Target="revisionInfo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1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Optional External </a:t>
            </a: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46343" y="1010394"/>
            <a:ext cx="188331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 1 – Consistent APIs between </a:t>
            </a:r>
            <a:r>
              <a:rPr lang="en-US" sz="1100" dirty="0" smtClean="0"/>
              <a:t>Orchestration layer </a:t>
            </a:r>
            <a:r>
              <a:rPr lang="en-US" sz="1100" dirty="0"/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702932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53108</TotalTime>
  <Words>181</Words>
  <Application>Microsoft Office PowerPoint</Application>
  <PresentationFormat>Widescreen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微软雅黑</vt:lpstr>
      <vt:lpstr>MS PGothic</vt:lpstr>
      <vt:lpstr>宋体</vt:lpstr>
      <vt:lpstr>.AppleSystemUIFont</vt:lpstr>
      <vt:lpstr>Arial</vt:lpstr>
      <vt:lpstr>Calibri</vt:lpstr>
      <vt:lpstr>DengXian</vt:lpstr>
      <vt:lpstr>Times New Roman</vt:lpstr>
      <vt:lpstr>Office Theme</vt:lpstr>
      <vt:lpstr>ONAP Target Architecture for R2 and Beyond (High-Level Functional View)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MAYER, ANDREW J</cp:lastModifiedBy>
  <cp:revision>577</cp:revision>
  <cp:lastPrinted>2017-08-07T21:14:23Z</cp:lastPrinted>
  <dcterms:created xsi:type="dcterms:W3CDTF">2017-02-27T16:23:08Z</dcterms:created>
  <dcterms:modified xsi:type="dcterms:W3CDTF">2017-12-12T19:16:27Z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1512745823</vt:lpwstr>
  </property>
</Properties>
</file>