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90" r:id="rId1"/>
  </p:sldMasterIdLst>
  <p:notesMasterIdLst>
    <p:notesMasterId r:id="rId14"/>
  </p:notesMasterIdLst>
  <p:handoutMasterIdLst>
    <p:handoutMasterId r:id="rId15"/>
  </p:handoutMasterIdLst>
  <p:sldIdLst>
    <p:sldId id="724" r:id="rId2"/>
    <p:sldId id="789" r:id="rId3"/>
    <p:sldId id="851" r:id="rId4"/>
    <p:sldId id="771" r:id="rId5"/>
    <p:sldId id="857" r:id="rId6"/>
    <p:sldId id="856" r:id="rId7"/>
    <p:sldId id="858" r:id="rId8"/>
    <p:sldId id="859" r:id="rId9"/>
    <p:sldId id="838" r:id="rId10"/>
    <p:sldId id="860" r:id="rId11"/>
    <p:sldId id="774" r:id="rId12"/>
    <p:sldId id="863" r:id="rId13"/>
  </p:sldIdLst>
  <p:sldSz cx="12179300" cy="6858000"/>
  <p:notesSz cx="6934200" cy="9220200"/>
  <p:custDataLst>
    <p:tags r:id="rId16"/>
  </p:custDataLst>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59D1EDEC-42DB-B94D-9AF8-5F9890BDFC38}">
          <p14:sldIdLst>
            <p14:sldId id="724"/>
            <p14:sldId id="789"/>
            <p14:sldId id="851"/>
            <p14:sldId id="771"/>
            <p14:sldId id="857"/>
            <p14:sldId id="856"/>
            <p14:sldId id="858"/>
            <p14:sldId id="859"/>
            <p14:sldId id="838"/>
            <p14:sldId id="860"/>
            <p14:sldId id="774"/>
            <p14:sldId id="863"/>
          </p14:sldIdLst>
        </p14:section>
      </p14:sectionLst>
    </p:ext>
    <p:ext uri="{EFAFB233-063F-42B5-8137-9DF3F51BA10A}">
      <p15:sldGuideLst xmlns:p15="http://schemas.microsoft.com/office/powerpoint/2012/main">
        <p15:guide id="1" orient="horz" pos="2160" userDrawn="1">
          <p15:clr>
            <a:srgbClr val="A4A3A4"/>
          </p15:clr>
        </p15:guide>
        <p15:guide id="2" pos="3836" userDrawn="1">
          <p15:clr>
            <a:srgbClr val="A4A3A4"/>
          </p15:clr>
        </p15:guide>
      </p15:sldGuideLst>
    </p:ext>
    <p:ext uri="{2D200454-40CA-4A62-9FC3-DE9A4176ACB9}">
      <p15:notesGuideLst xmlns:p15="http://schemas.microsoft.com/office/powerpoint/2012/main">
        <p15:guide id="1" orient="horz" pos="2904" userDrawn="1">
          <p15:clr>
            <a:srgbClr val="A4A3A4"/>
          </p15:clr>
        </p15:guide>
        <p15:guide id="2" pos="218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NDITTO, GRETCHEN" initials="VG" lastIdx="1" clrIdx="0">
    <p:extLst/>
  </p:cmAuthor>
  <p:cmAuthor id="2" name="Vijay Gopalakrishnan" initials="VG" lastIdx="2" clrIdx="1"/>
  <p:cmAuthor id="3" name="GOPALAKRISHNAN, VIJAY  (VIJAY)" initials="GV("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C0FF"/>
    <a:srgbClr val="DAA600"/>
    <a:srgbClr val="FFFFA7"/>
    <a:srgbClr val="009FDB"/>
    <a:srgbClr val="FFFFFF"/>
    <a:srgbClr val="E5F5FB"/>
    <a:srgbClr val="E0E9F4"/>
    <a:srgbClr val="6AC929"/>
    <a:srgbClr val="067AB4"/>
    <a:srgbClr val="DA008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23" autoAdjust="0"/>
    <p:restoredTop sz="95232" autoAdjust="0"/>
  </p:normalViewPr>
  <p:slideViewPr>
    <p:cSldViewPr snapToGrid="0" snapToObjects="1">
      <p:cViewPr varScale="1">
        <p:scale>
          <a:sx n="84" d="100"/>
          <a:sy n="84" d="100"/>
        </p:scale>
        <p:origin x="1152" y="90"/>
      </p:cViewPr>
      <p:guideLst>
        <p:guide orient="horz" pos="2160"/>
        <p:guide pos="383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62" d="100"/>
          <a:sy n="62" d="100"/>
        </p:scale>
        <p:origin x="2563" y="6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04610" cy="461010"/>
          </a:xfrm>
          <a:prstGeom prst="rect">
            <a:avLst/>
          </a:prstGeom>
        </p:spPr>
        <p:txBody>
          <a:bodyPr vert="horz" lIns="90856" tIns="45428" rIns="90856" bIns="45428"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928017" y="0"/>
            <a:ext cx="3004610" cy="461010"/>
          </a:xfrm>
          <a:prstGeom prst="rect">
            <a:avLst/>
          </a:prstGeom>
        </p:spPr>
        <p:txBody>
          <a:bodyPr vert="horz" lIns="90856" tIns="45428" rIns="90856" bIns="45428" rtlCol="0"/>
          <a:lstStyle>
            <a:lvl1pPr algn="r" fontAlgn="auto">
              <a:spcBef>
                <a:spcPts val="0"/>
              </a:spcBef>
              <a:spcAft>
                <a:spcPts val="0"/>
              </a:spcAft>
              <a:defRPr sz="1200">
                <a:latin typeface="+mn-lt"/>
                <a:ea typeface="+mn-ea"/>
                <a:cs typeface="+mn-cs"/>
              </a:defRPr>
            </a:lvl1pPr>
          </a:lstStyle>
          <a:p>
            <a:pPr>
              <a:defRPr/>
            </a:pPr>
            <a:fld id="{2193D59D-1118-1F48-B621-90B5F2241958}" type="datetimeFigureOut">
              <a:rPr lang="en-US"/>
              <a:pPr>
                <a:defRPr/>
              </a:pPr>
              <a:t>10/24/2017</a:t>
            </a:fld>
            <a:endParaRPr lang="en-US" dirty="0"/>
          </a:p>
        </p:txBody>
      </p:sp>
      <p:sp>
        <p:nvSpPr>
          <p:cNvPr id="4" name="Footer Placeholder 3"/>
          <p:cNvSpPr>
            <a:spLocks noGrp="1"/>
          </p:cNvSpPr>
          <p:nvPr>
            <p:ph type="ftr" sz="quarter" idx="2"/>
          </p:nvPr>
        </p:nvSpPr>
        <p:spPr>
          <a:xfrm>
            <a:off x="2" y="8757612"/>
            <a:ext cx="3004610" cy="461010"/>
          </a:xfrm>
          <a:prstGeom prst="rect">
            <a:avLst/>
          </a:prstGeom>
        </p:spPr>
        <p:txBody>
          <a:bodyPr vert="horz" lIns="90856" tIns="45428" rIns="90856" bIns="45428"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928017" y="8757612"/>
            <a:ext cx="3004610" cy="461010"/>
          </a:xfrm>
          <a:prstGeom prst="rect">
            <a:avLst/>
          </a:prstGeom>
        </p:spPr>
        <p:txBody>
          <a:bodyPr vert="horz" lIns="90856" tIns="45428" rIns="90856" bIns="45428" rtlCol="0" anchor="b"/>
          <a:lstStyle>
            <a:lvl1pPr algn="r" fontAlgn="auto">
              <a:spcBef>
                <a:spcPts val="0"/>
              </a:spcBef>
              <a:spcAft>
                <a:spcPts val="0"/>
              </a:spcAft>
              <a:defRPr sz="1200">
                <a:latin typeface="+mn-lt"/>
                <a:ea typeface="+mn-ea"/>
                <a:cs typeface="+mn-cs"/>
              </a:defRPr>
            </a:lvl1pPr>
          </a:lstStyle>
          <a:p>
            <a:pPr>
              <a:defRPr/>
            </a:pPr>
            <a:fld id="{43B8E213-BA5A-7647-8879-D50EF1E6FB7A}" type="slidenum">
              <a:rPr lang="en-US"/>
              <a:pPr>
                <a:defRPr/>
              </a:pPr>
              <a:t>‹#›</a:t>
            </a:fld>
            <a:endParaRPr lang="en-US" dirty="0"/>
          </a:p>
        </p:txBody>
      </p:sp>
    </p:spTree>
    <p:extLst>
      <p:ext uri="{BB962C8B-B14F-4D97-AF65-F5344CB8AC3E}">
        <p14:creationId xmlns:p14="http://schemas.microsoft.com/office/powerpoint/2010/main" val="31734704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04610" cy="461010"/>
          </a:xfrm>
          <a:prstGeom prst="rect">
            <a:avLst/>
          </a:prstGeom>
        </p:spPr>
        <p:txBody>
          <a:bodyPr vert="horz" lIns="91720" tIns="45859" rIns="91720" bIns="4585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928017" y="0"/>
            <a:ext cx="3004610" cy="461010"/>
          </a:xfrm>
          <a:prstGeom prst="rect">
            <a:avLst/>
          </a:prstGeom>
        </p:spPr>
        <p:txBody>
          <a:bodyPr vert="horz" lIns="91720" tIns="45859" rIns="91720" bIns="45859" rtlCol="0"/>
          <a:lstStyle>
            <a:lvl1pPr algn="r" fontAlgn="auto">
              <a:spcBef>
                <a:spcPts val="0"/>
              </a:spcBef>
              <a:spcAft>
                <a:spcPts val="0"/>
              </a:spcAft>
              <a:defRPr sz="1200">
                <a:latin typeface="+mn-lt"/>
                <a:ea typeface="+mn-ea"/>
                <a:cs typeface="+mn-cs"/>
              </a:defRPr>
            </a:lvl1pPr>
          </a:lstStyle>
          <a:p>
            <a:pPr>
              <a:defRPr/>
            </a:pPr>
            <a:fld id="{D2ABDD48-2735-F143-B9DB-F439A098A26D}" type="datetimeFigureOut">
              <a:rPr lang="en-US"/>
              <a:pPr>
                <a:defRPr/>
              </a:pPr>
              <a:t>10/24/2017</a:t>
            </a:fld>
            <a:endParaRPr lang="en-US" dirty="0"/>
          </a:p>
        </p:txBody>
      </p:sp>
      <p:sp>
        <p:nvSpPr>
          <p:cNvPr id="4" name="Slide Image Placeholder 3"/>
          <p:cNvSpPr>
            <a:spLocks noGrp="1" noRot="1" noChangeAspect="1"/>
          </p:cNvSpPr>
          <p:nvPr>
            <p:ph type="sldImg" idx="2"/>
          </p:nvPr>
        </p:nvSpPr>
        <p:spPr>
          <a:xfrm>
            <a:off x="398463" y="693738"/>
            <a:ext cx="6137275" cy="3457575"/>
          </a:xfrm>
          <a:prstGeom prst="rect">
            <a:avLst/>
          </a:prstGeom>
          <a:noFill/>
          <a:ln w="12700">
            <a:solidFill>
              <a:prstClr val="black"/>
            </a:solidFill>
          </a:ln>
        </p:spPr>
        <p:txBody>
          <a:bodyPr vert="horz" lIns="91720" tIns="45859" rIns="91720" bIns="45859" rtlCol="0" anchor="ctr"/>
          <a:lstStyle/>
          <a:p>
            <a:pPr lvl="0"/>
            <a:endParaRPr lang="en-US" noProof="0" dirty="0"/>
          </a:p>
        </p:txBody>
      </p:sp>
      <p:sp>
        <p:nvSpPr>
          <p:cNvPr id="5" name="Notes Placeholder 4"/>
          <p:cNvSpPr>
            <a:spLocks noGrp="1"/>
          </p:cNvSpPr>
          <p:nvPr>
            <p:ph type="body" sz="quarter" idx="3"/>
          </p:nvPr>
        </p:nvSpPr>
        <p:spPr>
          <a:xfrm>
            <a:off x="693735" y="4379596"/>
            <a:ext cx="5546731" cy="4149090"/>
          </a:xfrm>
          <a:prstGeom prst="rect">
            <a:avLst/>
          </a:prstGeom>
        </p:spPr>
        <p:txBody>
          <a:bodyPr vert="horz" lIns="91720" tIns="45859" rIns="91720" bIns="4585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757612"/>
            <a:ext cx="3004610" cy="461010"/>
          </a:xfrm>
          <a:prstGeom prst="rect">
            <a:avLst/>
          </a:prstGeom>
        </p:spPr>
        <p:txBody>
          <a:bodyPr vert="horz" lIns="91720" tIns="45859" rIns="91720" bIns="4585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28017" y="8757612"/>
            <a:ext cx="3004610" cy="461010"/>
          </a:xfrm>
          <a:prstGeom prst="rect">
            <a:avLst/>
          </a:prstGeom>
        </p:spPr>
        <p:txBody>
          <a:bodyPr vert="horz" lIns="91720" tIns="45859" rIns="91720" bIns="45859" rtlCol="0" anchor="b"/>
          <a:lstStyle>
            <a:lvl1pPr algn="r" fontAlgn="auto">
              <a:spcBef>
                <a:spcPts val="0"/>
              </a:spcBef>
              <a:spcAft>
                <a:spcPts val="0"/>
              </a:spcAft>
              <a:defRPr sz="1200">
                <a:latin typeface="+mn-lt"/>
                <a:ea typeface="+mn-ea"/>
                <a:cs typeface="+mn-cs"/>
              </a:defRPr>
            </a:lvl1pPr>
          </a:lstStyle>
          <a:p>
            <a:pPr>
              <a:defRPr/>
            </a:pPr>
            <a:fld id="{90F31A8A-43EB-8947-B182-07D22D8CB7AC}" type="slidenum">
              <a:rPr lang="en-US"/>
              <a:pPr>
                <a:defRPr/>
              </a:pPr>
              <a:t>‹#›</a:t>
            </a:fld>
            <a:endParaRPr lang="en-US" dirty="0"/>
          </a:p>
        </p:txBody>
      </p:sp>
    </p:spTree>
    <p:extLst>
      <p:ext uri="{BB962C8B-B14F-4D97-AF65-F5344CB8AC3E}">
        <p14:creationId xmlns:p14="http://schemas.microsoft.com/office/powerpoint/2010/main" val="13601748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10</a:t>
            </a:fld>
            <a:endParaRPr lang="en-US"/>
          </a:p>
        </p:txBody>
      </p:sp>
    </p:spTree>
    <p:extLst>
      <p:ext uri="{BB962C8B-B14F-4D97-AF65-F5344CB8AC3E}">
        <p14:creationId xmlns:p14="http://schemas.microsoft.com/office/powerpoint/2010/main" val="2719228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1">
    <p:spTree>
      <p:nvGrpSpPr>
        <p:cNvPr id="1" name=""/>
        <p:cNvGrpSpPr/>
        <p:nvPr/>
      </p:nvGrpSpPr>
      <p:grpSpPr>
        <a:xfrm>
          <a:off x="0" y="0"/>
          <a:ext cx="0" cy="0"/>
          <a:chOff x="0" y="0"/>
          <a:chExt cx="0" cy="0"/>
        </a:xfrm>
      </p:grpSpPr>
      <p:sp>
        <p:nvSpPr>
          <p:cNvPr id="67" name="Rectangle 66"/>
          <p:cNvSpPr/>
          <p:nvPr userDrawn="1"/>
        </p:nvSpPr>
        <p:spPr>
          <a:xfrm>
            <a:off x="3712191" y="0"/>
            <a:ext cx="8467109" cy="4351054"/>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6" name="Rectangle 65"/>
          <p:cNvSpPr/>
          <p:nvPr userDrawn="1"/>
        </p:nvSpPr>
        <p:spPr>
          <a:xfrm>
            <a:off x="0" y="0"/>
            <a:ext cx="3712191" cy="435105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6310458" y="837514"/>
            <a:ext cx="5228959" cy="1443382"/>
          </a:xfrm>
        </p:spPr>
        <p:txBody>
          <a:bodyPr anchor="b"/>
          <a:lstStyle>
            <a:lvl1pPr algn="r">
              <a:lnSpc>
                <a:spcPct val="100000"/>
              </a:lnSpc>
              <a:spcAft>
                <a:spcPts val="799"/>
              </a:spcAft>
              <a:defRPr sz="2997">
                <a:solidFill>
                  <a:schemeClr val="bg1"/>
                </a:solidFill>
                <a:latin typeface="OmnesATT II" pitchFamily="50" charset="0"/>
              </a:defRPr>
            </a:lvl1pPr>
          </a:lstStyle>
          <a:p>
            <a:r>
              <a:rPr lang="en-US" dirty="0" smtClean="0"/>
              <a:t>Click to edit Master title style</a:t>
            </a:r>
            <a:endParaRPr lang="en-US" dirty="0"/>
          </a:p>
        </p:txBody>
      </p:sp>
      <p:sp>
        <p:nvSpPr>
          <p:cNvPr id="12" name="Text Placeholder 8"/>
          <p:cNvSpPr>
            <a:spLocks noGrp="1"/>
          </p:cNvSpPr>
          <p:nvPr>
            <p:ph type="body" sz="quarter" idx="11"/>
          </p:nvPr>
        </p:nvSpPr>
        <p:spPr>
          <a:xfrm>
            <a:off x="6310458" y="2594494"/>
            <a:ext cx="5228959" cy="1006541"/>
          </a:xfrm>
        </p:spPr>
        <p:txBody>
          <a:bodyPr anchor="t"/>
          <a:lstStyle>
            <a:lvl1pPr algn="r">
              <a:defRPr sz="2198">
                <a:solidFill>
                  <a:schemeClr val="bg1"/>
                </a:solidFill>
              </a:defRPr>
            </a:lvl1pPr>
          </a:lstStyle>
          <a:p>
            <a:pPr lvl="0"/>
            <a:r>
              <a:rPr lang="en-US" dirty="0" smtClean="0"/>
              <a:t>Click to edit Master text styles</a:t>
            </a:r>
          </a:p>
        </p:txBody>
      </p:sp>
      <p:cxnSp>
        <p:nvCxnSpPr>
          <p:cNvPr id="119" name="Straight Connector 118"/>
          <p:cNvCxnSpPr/>
          <p:nvPr userDrawn="1"/>
        </p:nvCxnSpPr>
        <p:spPr>
          <a:xfrm>
            <a:off x="6342383" y="2438344"/>
            <a:ext cx="5197033" cy="0"/>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8" name="Footer Placeholder 6" title="Trademark info"/>
          <p:cNvSpPr>
            <a:spLocks noGrp="1"/>
          </p:cNvSpPr>
          <p:nvPr>
            <p:ph type="ftr" sz="quarter" idx="3"/>
          </p:nvPr>
        </p:nvSpPr>
        <p:spPr>
          <a:xfrm>
            <a:off x="2590800"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77" name="Freeform 6"/>
          <p:cNvSpPr>
            <a:spLocks noEditPoints="1"/>
          </p:cNvSpPr>
          <p:nvPr userDrawn="1"/>
        </p:nvSpPr>
        <p:spPr bwMode="auto">
          <a:xfrm>
            <a:off x="1082970" y="1389476"/>
            <a:ext cx="1546250" cy="1547388"/>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bg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
        <p:nvSpPr>
          <p:cNvPr id="78" name="Rectangle 77"/>
          <p:cNvSpPr/>
          <p:nvPr userDrawn="1"/>
        </p:nvSpPr>
        <p:spPr>
          <a:xfrm>
            <a:off x="1" y="4338303"/>
            <a:ext cx="2543175" cy="25196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57425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and Content Blue">
    <p:spTree>
      <p:nvGrpSpPr>
        <p:cNvPr id="1" name=""/>
        <p:cNvGrpSpPr/>
        <p:nvPr/>
      </p:nvGrpSpPr>
      <p:grpSpPr>
        <a:xfrm>
          <a:off x="0" y="0"/>
          <a:ext cx="0" cy="0"/>
          <a:chOff x="0" y="0"/>
          <a:chExt cx="0" cy="0"/>
        </a:xfrm>
      </p:grpSpPr>
      <p:sp>
        <p:nvSpPr>
          <p:cNvPr id="2" name="Title 1"/>
          <p:cNvSpPr>
            <a:spLocks noGrp="1"/>
          </p:cNvSpPr>
          <p:nvPr>
            <p:ph type="title"/>
          </p:nvPr>
        </p:nvSpPr>
        <p:spPr>
          <a:xfrm>
            <a:off x="728664" y="395288"/>
            <a:ext cx="5998456" cy="781050"/>
          </a:xfrm>
        </p:spPr>
        <p:txBody>
          <a:bodyPr/>
          <a:lstStyle>
            <a:lvl1pPr>
              <a:defRPr lang="en-US" sz="2997" kern="1200" dirty="0">
                <a:solidFill>
                  <a:schemeClr val="tx1"/>
                </a:solidFill>
                <a:latin typeface="OmnesATT II" pitchFamily="50" charset="0"/>
                <a:ea typeface="OmnesATT II" pitchFamily="50" charset="0"/>
                <a:cs typeface="OmnesATT II" pitchFamily="50" charset="0"/>
              </a:defRPr>
            </a:lvl1pPr>
          </a:lstStyle>
          <a:p>
            <a:pPr lvl="0" algn="l" rtl="0" eaLnBrk="1" fontAlgn="base" hangingPunct="1">
              <a:lnSpc>
                <a:spcPts val="2877"/>
              </a:lnSpc>
              <a:spcBef>
                <a:spcPct val="0"/>
              </a:spcBef>
              <a:spcAft>
                <a:spcPct val="0"/>
              </a:spcAft>
            </a:pPr>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7" name="Content Placeholder 5"/>
          <p:cNvSpPr>
            <a:spLocks noGrp="1"/>
          </p:cNvSpPr>
          <p:nvPr>
            <p:ph sz="quarter" idx="13"/>
          </p:nvPr>
        </p:nvSpPr>
        <p:spPr>
          <a:xfrm>
            <a:off x="728664" y="1490663"/>
            <a:ext cx="5976937"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userDrawn="1"/>
        </p:nvSpPr>
        <p:spPr>
          <a:xfrm>
            <a:off x="7143750" y="2"/>
            <a:ext cx="4114800" cy="149542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Picture Placeholder 8"/>
          <p:cNvSpPr>
            <a:spLocks noGrp="1"/>
          </p:cNvSpPr>
          <p:nvPr>
            <p:ph type="pic" sz="quarter" idx="14"/>
          </p:nvPr>
        </p:nvSpPr>
        <p:spPr>
          <a:xfrm>
            <a:off x="7143750" y="1457325"/>
            <a:ext cx="4114800" cy="5400675"/>
          </a:xfrm>
        </p:spPr>
        <p:txBody>
          <a:bodyPr/>
          <a:lstStyle/>
          <a:p>
            <a:r>
              <a:rPr lang="en-US" dirty="0" smtClean="0"/>
              <a:t>Click icon to add picture</a:t>
            </a:r>
            <a:endParaRPr lang="en-US" dirty="0"/>
          </a:p>
        </p:txBody>
      </p:sp>
    </p:spTree>
    <p:extLst>
      <p:ext uri="{BB962C8B-B14F-4D97-AF65-F5344CB8AC3E}">
        <p14:creationId xmlns:p14="http://schemas.microsoft.com/office/powerpoint/2010/main" val="255997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Photo and Content Black">
    <p:spTree>
      <p:nvGrpSpPr>
        <p:cNvPr id="1" name=""/>
        <p:cNvGrpSpPr/>
        <p:nvPr/>
      </p:nvGrpSpPr>
      <p:grpSpPr>
        <a:xfrm>
          <a:off x="0" y="0"/>
          <a:ext cx="0" cy="0"/>
          <a:chOff x="0" y="0"/>
          <a:chExt cx="0" cy="0"/>
        </a:xfrm>
      </p:grpSpPr>
      <p:grpSp>
        <p:nvGrpSpPr>
          <p:cNvPr id="5" name="Group 4"/>
          <p:cNvGrpSpPr/>
          <p:nvPr userDrawn="1"/>
        </p:nvGrpSpPr>
        <p:grpSpPr>
          <a:xfrm flipV="1">
            <a:off x="8051800" y="0"/>
            <a:ext cx="4127500" cy="6858000"/>
            <a:chOff x="8051800" y="0"/>
            <a:chExt cx="4127500" cy="6858000"/>
          </a:xfrm>
        </p:grpSpPr>
        <p:sp>
          <p:nvSpPr>
            <p:cNvPr id="11" name="Rectangle 10"/>
            <p:cNvSpPr/>
            <p:nvPr userDrawn="1"/>
          </p:nvSpPr>
          <p:spPr>
            <a:xfrm>
              <a:off x="8051800" y="0"/>
              <a:ext cx="2821214" cy="282575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userDrawn="1"/>
          </p:nvSpPr>
          <p:spPr>
            <a:xfrm>
              <a:off x="8051800" y="2768600"/>
              <a:ext cx="4127500" cy="40894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2" name="Title 1"/>
          <p:cNvSpPr>
            <a:spLocks noGrp="1"/>
          </p:cNvSpPr>
          <p:nvPr>
            <p:ph type="title"/>
          </p:nvPr>
        </p:nvSpPr>
        <p:spPr>
          <a:xfrm>
            <a:off x="728664" y="395288"/>
            <a:ext cx="5998456" cy="781050"/>
          </a:xfrm>
        </p:spPr>
        <p:txBody>
          <a:bodyPr/>
          <a:lstStyle>
            <a:lvl1pPr>
              <a:defRPr lang="en-US" sz="2997" kern="1200" dirty="0">
                <a:solidFill>
                  <a:schemeClr val="tx1"/>
                </a:solidFill>
                <a:latin typeface="OmnesATT II" pitchFamily="50" charset="0"/>
                <a:ea typeface="OmnesATT II" pitchFamily="50" charset="0"/>
                <a:cs typeface="OmnesATT II" pitchFamily="50" charset="0"/>
              </a:defRPr>
            </a:lvl1pPr>
          </a:lstStyle>
          <a:p>
            <a:pPr lvl="0" algn="l" rtl="0" eaLnBrk="1" fontAlgn="base" hangingPunct="1">
              <a:lnSpc>
                <a:spcPts val="2877"/>
              </a:lnSpc>
              <a:spcBef>
                <a:spcPct val="0"/>
              </a:spcBef>
              <a:spcAft>
                <a:spcPct val="0"/>
              </a:spcAft>
            </a:pPr>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7" name="Content Placeholder 5"/>
          <p:cNvSpPr>
            <a:spLocks noGrp="1"/>
          </p:cNvSpPr>
          <p:nvPr>
            <p:ph sz="quarter" idx="13"/>
          </p:nvPr>
        </p:nvSpPr>
        <p:spPr>
          <a:xfrm>
            <a:off x="728664" y="1490663"/>
            <a:ext cx="5976937"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7"/>
          <p:cNvSpPr>
            <a:spLocks noGrp="1"/>
          </p:cNvSpPr>
          <p:nvPr>
            <p:ph type="body" sz="quarter" idx="15"/>
          </p:nvPr>
        </p:nvSpPr>
        <p:spPr>
          <a:xfrm>
            <a:off x="8235948" y="4271058"/>
            <a:ext cx="2447487" cy="2395960"/>
          </a:xfrm>
        </p:spPr>
        <p:txBody>
          <a:bodyPr anchor="ctr"/>
          <a:lstStyle>
            <a:lvl1pPr>
              <a:defRPr sz="3197">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1194585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Photo and Content Black">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3802551" y="1"/>
            <a:ext cx="3758184" cy="3396318"/>
          </a:xfrm>
        </p:spPr>
        <p:txBody>
          <a:bodyPr/>
          <a:lstStyle>
            <a:lvl1pPr>
              <a:defRPr sz="1798"/>
            </a:lvl1pPr>
          </a:lstStyle>
          <a:p>
            <a:r>
              <a:rPr lang="en-US" dirty="0" smtClean="0"/>
              <a:t>Click icon to add picture</a:t>
            </a:r>
            <a:endParaRPr lang="en-US" dirty="0"/>
          </a:p>
        </p:txBody>
      </p:sp>
      <p:sp>
        <p:nvSpPr>
          <p:cNvPr id="28" name="Rectangle 27"/>
          <p:cNvSpPr/>
          <p:nvPr userDrawn="1"/>
        </p:nvSpPr>
        <p:spPr>
          <a:xfrm flipH="1" flipV="1">
            <a:off x="2319860" y="3396321"/>
            <a:ext cx="4673601" cy="248073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1" name="Rectangle 20"/>
          <p:cNvSpPr/>
          <p:nvPr userDrawn="1"/>
        </p:nvSpPr>
        <p:spPr>
          <a:xfrm flipH="1" flipV="1">
            <a:off x="-1" y="911481"/>
            <a:ext cx="3809997" cy="248483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4" name="Rectangle 23"/>
          <p:cNvSpPr/>
          <p:nvPr userDrawn="1"/>
        </p:nvSpPr>
        <p:spPr>
          <a:xfrm flipH="1" flipV="1">
            <a:off x="1940418" y="3396321"/>
            <a:ext cx="2640044" cy="347325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 name="Footer Placeholder 2"/>
          <p:cNvSpPr>
            <a:spLocks noGrp="1"/>
          </p:cNvSpPr>
          <p:nvPr userDrawn="1">
            <p:ph type="ftr" sz="quarter" idx="10"/>
          </p:nvPr>
        </p:nvSpPr>
        <p:spPr>
          <a:xfrm>
            <a:off x="5294845" y="6470876"/>
            <a:ext cx="5272326" cy="280559"/>
          </a:xfrm>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userDrawn="1">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8" name="Text Placeholder 7"/>
          <p:cNvSpPr>
            <a:spLocks noGrp="1"/>
          </p:cNvSpPr>
          <p:nvPr>
            <p:ph type="body" sz="quarter" idx="15"/>
          </p:nvPr>
        </p:nvSpPr>
        <p:spPr>
          <a:xfrm>
            <a:off x="7933261" y="1897811"/>
            <a:ext cx="3851805" cy="2971052"/>
          </a:xfrm>
        </p:spPr>
        <p:txBody>
          <a:bodyPr anchor="ctr"/>
          <a:lstStyle>
            <a:lvl1pPr>
              <a:defRPr sz="3596">
                <a:solidFill>
                  <a:schemeClr val="tx1"/>
                </a:solidFill>
              </a:defRPr>
            </a:lvl1pPr>
          </a:lstStyle>
          <a:p>
            <a:pPr lvl="0"/>
            <a:r>
              <a:rPr lang="en-US" dirty="0" smtClean="0"/>
              <a:t>Click to edit Master text styles</a:t>
            </a:r>
          </a:p>
        </p:txBody>
      </p:sp>
      <p:sp>
        <p:nvSpPr>
          <p:cNvPr id="18" name="Picture Placeholder 8"/>
          <p:cNvSpPr>
            <a:spLocks noGrp="1"/>
          </p:cNvSpPr>
          <p:nvPr>
            <p:ph type="pic" sz="quarter" idx="17"/>
          </p:nvPr>
        </p:nvSpPr>
        <p:spPr>
          <a:xfrm>
            <a:off x="0" y="3396323"/>
            <a:ext cx="2514601" cy="2487168"/>
          </a:xfrm>
        </p:spPr>
        <p:txBody>
          <a:bodyPr/>
          <a:lstStyle>
            <a:lvl1pPr>
              <a:defRPr sz="1798"/>
            </a:lvl1pPr>
          </a:lstStyle>
          <a:p>
            <a:r>
              <a:rPr lang="en-US" dirty="0" smtClean="0"/>
              <a:t>Click icon to add picture</a:t>
            </a:r>
            <a:endParaRPr lang="en-US" dirty="0"/>
          </a:p>
        </p:txBody>
      </p:sp>
    </p:spTree>
    <p:extLst>
      <p:ext uri="{BB962C8B-B14F-4D97-AF65-F5344CB8AC3E}">
        <p14:creationId xmlns:p14="http://schemas.microsoft.com/office/powerpoint/2010/main" val="1725486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p:cNvSpPr/>
          <p:nvPr userDrawn="1"/>
        </p:nvSpPr>
        <p:spPr>
          <a:xfrm>
            <a:off x="0" y="0"/>
            <a:ext cx="12179300" cy="6876110"/>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sp>
        <p:nvSpPr>
          <p:cNvPr id="3" name="Footer Placeholder 2"/>
          <p:cNvSpPr>
            <a:spLocks noGrp="1"/>
          </p:cNvSpPr>
          <p:nvPr>
            <p:ph type="ftr" sz="quarter" idx="10"/>
          </p:nvPr>
        </p:nvSpPr>
        <p:spPr>
          <a:xfrm>
            <a:off x="7249264" y="6334573"/>
            <a:ext cx="4745422" cy="332898"/>
          </a:xfrm>
          <a:prstGeom prst="rect">
            <a:avLst/>
          </a:prstGeom>
        </p:spPr>
        <p:txBody>
          <a:bodyPr/>
          <a:lstStyle>
            <a:lvl1pPr>
              <a:defRPr>
                <a:solidFill>
                  <a:schemeClr val="bg1"/>
                </a:solidFill>
              </a:defRPr>
            </a:lvl1pPr>
          </a:lstStyle>
          <a:p>
            <a:r>
              <a:rPr lang="en-US" dirty="0" smtClean="0"/>
              <a:t>©2014 AT&amp;T Intellectual Property.   All rights reserved. AT&amp;T and the AT&amp;T logo are trademarks of AT&amp;T Intellectual Property. AT&amp;T Proprietary (Restricted) – Emerging Business Markets Team   /  For Emerging Business Markets planning purposes only.  Only for use by authorized individuals in connection with the Emerging Business Markets Team.</a:t>
            </a:r>
            <a:endParaRPr lang="en-US" dirty="0"/>
          </a:p>
        </p:txBody>
      </p:sp>
      <p:sp>
        <p:nvSpPr>
          <p:cNvPr id="4" name="Slide Number Placeholder 3"/>
          <p:cNvSpPr>
            <a:spLocks noGrp="1"/>
          </p:cNvSpPr>
          <p:nvPr>
            <p:ph type="sldNum" sz="quarter" idx="11"/>
          </p:nvPr>
        </p:nvSpPr>
        <p:spPr>
          <a:xfrm>
            <a:off x="435579" y="6302346"/>
            <a:ext cx="448266" cy="365125"/>
          </a:xfrm>
          <a:prstGeom prst="rect">
            <a:avLst/>
          </a:prstGeom>
        </p:spPr>
        <p:txBody>
          <a:bodyPr/>
          <a:lstStyle>
            <a:lvl1pPr>
              <a:defRPr>
                <a:solidFill>
                  <a:schemeClr val="bg1"/>
                </a:solidFill>
              </a:defRPr>
            </a:lvl1pPr>
          </a:lstStyle>
          <a:p>
            <a:pPr>
              <a:defRPr/>
            </a:pPr>
            <a:fld id="{8074B6C9-7640-0346-9181-9D7622A30249}" type="slidenum">
              <a:rPr lang="en-US" smtClean="0"/>
              <a:pPr>
                <a:defRPr/>
              </a:pPr>
              <a:t>‹#›</a:t>
            </a:fld>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rcRect l="-4709" t="4838" r="13606" b="2222"/>
          <a:stretch/>
        </p:blipFill>
        <p:spPr>
          <a:xfrm flipH="1">
            <a:off x="-1" y="0"/>
            <a:ext cx="7172325" cy="6858000"/>
          </a:xfrm>
          <a:prstGeom prst="rect">
            <a:avLst/>
          </a:prstGeom>
          <a:ln>
            <a:noFill/>
          </a:ln>
        </p:spPr>
      </p:pic>
      <p:sp>
        <p:nvSpPr>
          <p:cNvPr id="2" name="Title 1"/>
          <p:cNvSpPr>
            <a:spLocks noGrp="1"/>
          </p:cNvSpPr>
          <p:nvPr>
            <p:ph type="title"/>
          </p:nvPr>
        </p:nvSpPr>
        <p:spPr>
          <a:xfrm>
            <a:off x="7249264" y="2051050"/>
            <a:ext cx="4610161" cy="2444750"/>
          </a:xfrm>
        </p:spPr>
        <p:txBody>
          <a:bodyPr/>
          <a:lstStyle>
            <a:lvl1pPr>
              <a:defRPr sz="4000">
                <a:solidFill>
                  <a:schemeClr val="bg1"/>
                </a:solidFill>
                <a:latin typeface="OmnesATT II" pitchFamily="50"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23408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reaker">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schemeClr val="bg1"/>
                </a:solidFill>
                <a:latin typeface="+mn-lt"/>
              </a:rPr>
              <a:t>© </a:t>
            </a:r>
            <a:r>
              <a:rPr lang="en-US" sz="600" dirty="0" smtClean="0">
                <a:solidFill>
                  <a:schemeClr val="bg1"/>
                </a:solidFill>
                <a:latin typeface="+mn-lt"/>
              </a:rPr>
              <a:t>2015 </a:t>
            </a:r>
            <a:r>
              <a:rPr lang="en-US" sz="600" dirty="0">
                <a:solidFill>
                  <a:schemeClr val="bg1"/>
                </a:solidFill>
                <a:latin typeface="+mn-lt"/>
              </a:rPr>
              <a:t>AT&amp;T Intellectual Property. All rights reserved. AT&amp;T, the AT&amp;T logo and all other AT&amp;T marks contained herein are trademarks of AT&amp;T Intellectual Property and/or AT&amp;T affiliated companies. </a:t>
            </a:r>
          </a:p>
        </p:txBody>
      </p:sp>
      <p:sp>
        <p:nvSpPr>
          <p:cNvPr id="11"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schemeClr val="bg1"/>
                </a:solidFill>
              </a:rPr>
              <a:pPr/>
              <a:t>‹#›</a:t>
            </a:fld>
            <a:endParaRPr lang="en-US" sz="1200" dirty="0">
              <a:solidFill>
                <a:schemeClr val="bg1"/>
              </a:solidFill>
            </a:endParaRPr>
          </a:p>
        </p:txBody>
      </p:sp>
      <p:sp>
        <p:nvSpPr>
          <p:cNvPr id="2" name="Title 1"/>
          <p:cNvSpPr>
            <a:spLocks noGrp="1"/>
          </p:cNvSpPr>
          <p:nvPr>
            <p:ph type="title"/>
          </p:nvPr>
        </p:nvSpPr>
        <p:spPr>
          <a:xfrm>
            <a:off x="3693860" y="2971800"/>
            <a:ext cx="7802943" cy="914400"/>
          </a:xfrm>
        </p:spPr>
        <p:txBody>
          <a:bodyPr anchor="ctr"/>
          <a:lstStyle>
            <a:lvl1pPr>
              <a:defRPr lang="en-US" sz="4000" kern="1200" dirty="0">
                <a:solidFill>
                  <a:schemeClr val="bg1"/>
                </a:solidFill>
                <a:latin typeface="OmnesATT II" pitchFamily="50" charset="0"/>
                <a:ea typeface="ＭＳ Ｐゴシック" charset="0"/>
                <a:cs typeface="ＭＳ Ｐゴシック"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5593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3471" y="193675"/>
            <a:ext cx="11146168" cy="758825"/>
          </a:xfrm>
        </p:spPr>
        <p:txBody>
          <a:bodyPr anchor="ctr"/>
          <a:lstStyle>
            <a:lvl1pPr algn="l" rtl="0" fontAlgn="base">
              <a:spcBef>
                <a:spcPct val="0"/>
              </a:spcBef>
              <a:spcAft>
                <a:spcPct val="0"/>
              </a:spcAft>
              <a:defRPr lang="en-US" sz="3200" kern="1200" dirty="0">
                <a:solidFill>
                  <a:schemeClr val="bg1"/>
                </a:solidFill>
                <a:latin typeface="OmnesATTIILight"/>
                <a:ea typeface="ＭＳ Ｐゴシック" charset="0"/>
                <a:cs typeface="OmnesATTIILight"/>
              </a:defRPr>
            </a:lvl1pPr>
          </a:lstStyle>
          <a:p>
            <a:r>
              <a:rPr lang="en-US" dirty="0" smtClean="0"/>
              <a:t>Click to edit Master title style</a:t>
            </a:r>
            <a:endParaRPr lang="en-US" dirty="0"/>
          </a:p>
        </p:txBody>
      </p:sp>
      <p:sp>
        <p:nvSpPr>
          <p:cNvPr id="3"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1861410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49" y="1461774"/>
            <a:ext cx="7123389" cy="4525963"/>
          </a:xfrm>
          <a:prstGeom prst="rect">
            <a:avLst/>
          </a:prstGeom>
        </p:spPr>
        <p:txBody>
          <a:bodyPr lIns="104525" tIns="52262" rIns="104525" bIns="52262"/>
          <a:lstStyle>
            <a:lvl1pPr>
              <a:spcBef>
                <a:spcPts val="600"/>
              </a:spcBef>
              <a:spcAft>
                <a:spcPts val="600"/>
              </a:spcAft>
              <a:defRPr sz="2800">
                <a:solidFill>
                  <a:schemeClr val="tx1"/>
                </a:solidFill>
                <a:latin typeface="OmnesATT II" pitchFamily="50" charset="0"/>
              </a:defRPr>
            </a:lvl1pPr>
            <a:lvl2pPr>
              <a:spcBef>
                <a:spcPts val="600"/>
              </a:spcBef>
              <a:spcAft>
                <a:spcPts val="600"/>
              </a:spcAft>
              <a:defRPr sz="2400">
                <a:solidFill>
                  <a:schemeClr val="tx1"/>
                </a:solidFill>
                <a:latin typeface="OmnesATT II" pitchFamily="50" charset="0"/>
              </a:defRPr>
            </a:lvl2pPr>
            <a:lvl3pPr>
              <a:spcBef>
                <a:spcPts val="600"/>
              </a:spcBef>
              <a:spcAft>
                <a:spcPts val="600"/>
              </a:spcAft>
              <a:defRPr>
                <a:solidFill>
                  <a:schemeClr val="tx1"/>
                </a:solidFill>
                <a:latin typeface="OmnesATT II" pitchFamily="50" charset="0"/>
              </a:defRPr>
            </a:lvl3pPr>
            <a:lvl4pPr>
              <a:spcBef>
                <a:spcPts val="600"/>
              </a:spcBef>
              <a:spcAft>
                <a:spcPts val="600"/>
              </a:spcAft>
              <a:defRPr>
                <a:solidFill>
                  <a:schemeClr val="tx1"/>
                </a:solidFill>
                <a:latin typeface="OmnesATT II" pitchFamily="50" charset="0"/>
              </a:defRPr>
            </a:lvl4pPr>
            <a:lvl5pPr>
              <a:spcBef>
                <a:spcPts val="600"/>
              </a:spcBef>
              <a:spcAft>
                <a:spcPts val="600"/>
              </a:spcAft>
              <a:defRPr>
                <a:solidFill>
                  <a:schemeClr val="tx1"/>
                </a:solidFill>
                <a:latin typeface="OmnesATT II" pitchFamily="50"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63471" y="193675"/>
            <a:ext cx="11146168" cy="758825"/>
          </a:xfrm>
        </p:spPr>
        <p:txBody>
          <a:bodyPr anchor="ctr"/>
          <a:lstStyle>
            <a:lvl1pPr algn="l" rtl="0" fontAlgn="base">
              <a:spcBef>
                <a:spcPct val="0"/>
              </a:spcBef>
              <a:spcAft>
                <a:spcPct val="0"/>
              </a:spcAft>
              <a:defRPr lang="en-US" sz="3200" kern="1200" dirty="0">
                <a:solidFill>
                  <a:schemeClr val="bg1"/>
                </a:solidFill>
                <a:latin typeface="OmnesATTIILight"/>
                <a:ea typeface="ＭＳ Ｐゴシック" charset="0"/>
                <a:cs typeface="OmnesATTIILight"/>
              </a:defRPr>
            </a:lvl1pPr>
          </a:lstStyle>
          <a:p>
            <a:r>
              <a:rPr lang="en-US" dirty="0" smtClean="0"/>
              <a:t>Click to edit Master title style</a:t>
            </a:r>
            <a:endParaRPr lang="en-US" dirty="0"/>
          </a:p>
        </p:txBody>
      </p:sp>
      <p:sp>
        <p:nvSpPr>
          <p:cNvPr id="4" name="Rectangle 3"/>
          <p:cNvSpPr/>
          <p:nvPr userDrawn="1"/>
        </p:nvSpPr>
        <p:spPr>
          <a:xfrm>
            <a:off x="0" y="1057273"/>
            <a:ext cx="4067798" cy="580072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Content Placeholder 5"/>
          <p:cNvSpPr>
            <a:spLocks noGrp="1"/>
          </p:cNvSpPr>
          <p:nvPr>
            <p:ph sz="quarter" idx="10"/>
          </p:nvPr>
        </p:nvSpPr>
        <p:spPr>
          <a:xfrm>
            <a:off x="380999" y="1461774"/>
            <a:ext cx="3400425" cy="4525963"/>
          </a:xfrm>
        </p:spPr>
        <p:txBody>
          <a:bodyPr anchor="ctr"/>
          <a:lstStyle>
            <a:lvl1pPr>
              <a:defRPr sz="2800" i="1">
                <a:solidFill>
                  <a:schemeClr val="bg1"/>
                </a:solidFill>
                <a:latin typeface="OmnesATT II" pitchFamily="50" charset="0"/>
              </a:defRPr>
            </a:lvl1pPr>
            <a:lvl2pPr>
              <a:defRPr sz="2400" i="1">
                <a:solidFill>
                  <a:schemeClr val="bg1"/>
                </a:solidFill>
                <a:latin typeface="OmnesATT II" pitchFamily="50" charset="0"/>
              </a:defRPr>
            </a:lvl2pPr>
            <a:lvl3pPr>
              <a:defRPr sz="2400" i="1">
                <a:solidFill>
                  <a:schemeClr val="bg1"/>
                </a:solidFill>
                <a:latin typeface="OmnesATT II" pitchFamily="50" charset="0"/>
              </a:defRPr>
            </a:lvl3pPr>
            <a:lvl4pPr>
              <a:defRPr sz="2000" i="1">
                <a:solidFill>
                  <a:schemeClr val="bg1"/>
                </a:solidFill>
                <a:latin typeface="OmnesATT II" pitchFamily="50" charset="0"/>
              </a:defRPr>
            </a:lvl4pPr>
            <a:lvl5pPr>
              <a:defRPr sz="1800" i="1">
                <a:solidFill>
                  <a:schemeClr val="bg1"/>
                </a:solidFill>
                <a:latin typeface="OmnesATT II" pitchFamily="50" charset="0"/>
              </a:defRPr>
            </a:lvl5pPr>
          </a:lstStyle>
          <a:p>
            <a:pPr lvl="0"/>
            <a:r>
              <a:rPr lang="en-US" dirty="0" smtClean="0"/>
              <a:t>Click to edit Master text styles</a:t>
            </a:r>
          </a:p>
        </p:txBody>
      </p:sp>
      <p:sp>
        <p:nvSpPr>
          <p:cNvPr id="7" name="Rectangle 6"/>
          <p:cNvSpPr/>
          <p:nvPr userDrawn="1"/>
        </p:nvSpPr>
        <p:spPr>
          <a:xfrm>
            <a:off x="4067798" y="6620933"/>
            <a:ext cx="8111502" cy="2370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8826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Only White Bac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9"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10"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393045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5" name="Rectangle 4"/>
          <p:cNvSpPr/>
          <p:nvPr userDrawn="1"/>
        </p:nvSpPr>
        <p:spPr>
          <a:xfrm>
            <a:off x="3905249" y="3084111"/>
            <a:ext cx="2664191" cy="707886"/>
          </a:xfrm>
          <a:prstGeom prst="rect">
            <a:avLst/>
          </a:prstGeom>
        </p:spPr>
        <p:txBody>
          <a:bodyPr wrap="none">
            <a:spAutoFit/>
          </a:bodyPr>
          <a:lstStyle/>
          <a:p>
            <a:pPr algn="l" rtl="0" eaLnBrk="1" fontAlgn="base" hangingPunct="1">
              <a:spcBef>
                <a:spcPct val="0"/>
              </a:spcBef>
              <a:spcAft>
                <a:spcPct val="0"/>
              </a:spcAft>
            </a:pPr>
            <a:r>
              <a:rPr lang="en-US" sz="4000" kern="1200" dirty="0" smtClean="0">
                <a:solidFill>
                  <a:schemeClr val="bg1"/>
                </a:solidFill>
                <a:latin typeface="OmnesATT II" pitchFamily="50" charset="0"/>
                <a:ea typeface="ＭＳ Ｐゴシック" charset="0"/>
                <a:cs typeface="ＭＳ Ｐゴシック" charset="0"/>
              </a:rPr>
              <a:t>Thank you.</a:t>
            </a:r>
            <a:endParaRPr lang="en-US" sz="4000" kern="1200" dirty="0">
              <a:solidFill>
                <a:schemeClr val="bg1"/>
              </a:solidFill>
              <a:latin typeface="OmnesATT II" pitchFamily="50" charset="0"/>
              <a:ea typeface="ＭＳ Ｐゴシック" charset="0"/>
              <a:cs typeface="ＭＳ Ｐゴシック" charset="0"/>
            </a:endParaRPr>
          </a:p>
        </p:txBody>
      </p:sp>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schemeClr val="bg1"/>
                </a:solidFill>
                <a:latin typeface="+mn-lt"/>
              </a:rPr>
              <a:t>© </a:t>
            </a:r>
            <a:r>
              <a:rPr lang="en-US" sz="600" dirty="0" smtClean="0">
                <a:solidFill>
                  <a:schemeClr val="bg1"/>
                </a:solidFill>
                <a:latin typeface="+mn-lt"/>
              </a:rPr>
              <a:t>2015 </a:t>
            </a:r>
            <a:r>
              <a:rPr lang="en-US" sz="600" dirty="0">
                <a:solidFill>
                  <a:schemeClr val="bg1"/>
                </a:solidFill>
                <a:latin typeface="+mn-lt"/>
              </a:rPr>
              <a:t>AT&amp;T Intellectual Property. All rights reserved. AT&amp;T, the AT&amp;T logo and all other AT&amp;T marks contained herein are trademarks of AT&amp;T Intellectual Property and/or AT&amp;T affiliated companies. </a:t>
            </a:r>
          </a:p>
        </p:txBody>
      </p:sp>
      <p:sp>
        <p:nvSpPr>
          <p:cNvPr id="11"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schemeClr val="bg1"/>
                </a:solidFill>
              </a:rPr>
              <a:pPr/>
              <a:t>‹#›</a:t>
            </a:fld>
            <a:endParaRPr lang="en-US" sz="1200" dirty="0">
              <a:solidFill>
                <a:schemeClr val="bg1"/>
              </a:solidFill>
            </a:endParaRPr>
          </a:p>
        </p:txBody>
      </p:sp>
    </p:spTree>
    <p:extLst>
      <p:ext uri="{BB962C8B-B14F-4D97-AF65-F5344CB8AC3E}">
        <p14:creationId xmlns:p14="http://schemas.microsoft.com/office/powerpoint/2010/main" val="2694350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Q&amp;A">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5" name="Rectangle 4"/>
          <p:cNvSpPr/>
          <p:nvPr userDrawn="1"/>
        </p:nvSpPr>
        <p:spPr>
          <a:xfrm>
            <a:off x="3905249" y="3084111"/>
            <a:ext cx="1276119" cy="707886"/>
          </a:xfrm>
          <a:prstGeom prst="rect">
            <a:avLst/>
          </a:prstGeom>
        </p:spPr>
        <p:txBody>
          <a:bodyPr wrap="none">
            <a:spAutoFit/>
          </a:bodyPr>
          <a:lstStyle/>
          <a:p>
            <a:pPr algn="l" rtl="0" eaLnBrk="1" fontAlgn="base" hangingPunct="1">
              <a:spcBef>
                <a:spcPct val="0"/>
              </a:spcBef>
              <a:spcAft>
                <a:spcPct val="0"/>
              </a:spcAft>
            </a:pPr>
            <a:r>
              <a:rPr lang="en-US" sz="4000" kern="1200" dirty="0" smtClean="0">
                <a:solidFill>
                  <a:schemeClr val="bg1"/>
                </a:solidFill>
                <a:latin typeface="OmnesATT II" pitchFamily="50" charset="0"/>
                <a:ea typeface="ＭＳ Ｐゴシック" charset="0"/>
                <a:cs typeface="ＭＳ Ｐゴシック" charset="0"/>
              </a:rPr>
              <a:t>Q&amp;A</a:t>
            </a:r>
            <a:endParaRPr lang="en-US" sz="4000" kern="1200" dirty="0">
              <a:solidFill>
                <a:schemeClr val="bg1"/>
              </a:solidFill>
              <a:latin typeface="OmnesATT II" pitchFamily="50" charset="0"/>
              <a:ea typeface="ＭＳ Ｐゴシック" charset="0"/>
              <a:cs typeface="ＭＳ Ｐゴシック" charset="0"/>
            </a:endParaRPr>
          </a:p>
        </p:txBody>
      </p:sp>
      <p:sp>
        <p:nvSpPr>
          <p:cNvPr id="7"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schemeClr val="bg1"/>
                </a:solidFill>
              </a:rPr>
              <a:pPr/>
              <a:t>‹#›</a:t>
            </a:fld>
            <a:endParaRPr lang="en-US" sz="1200" dirty="0">
              <a:solidFill>
                <a:schemeClr val="bg1"/>
              </a:solidFill>
            </a:endParaRPr>
          </a:p>
        </p:txBody>
      </p:sp>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schemeClr val="bg1"/>
                </a:solidFill>
                <a:latin typeface="+mn-lt"/>
              </a:rPr>
              <a:t>© </a:t>
            </a:r>
            <a:r>
              <a:rPr lang="en-US" sz="600" dirty="0" smtClean="0">
                <a:solidFill>
                  <a:schemeClr val="bg1"/>
                </a:solidFill>
                <a:latin typeface="+mn-lt"/>
              </a:rPr>
              <a:t>2015 </a:t>
            </a:r>
            <a:r>
              <a:rPr lang="en-US" sz="600" dirty="0">
                <a:solidFill>
                  <a:schemeClr val="bg1"/>
                </a:solidFill>
                <a:latin typeface="+mn-lt"/>
              </a:rPr>
              <a:t>AT&amp;T Intellectual Property. All rights reserved. AT&amp;T, the AT&amp;T logo and all other AT&amp;T marks contained herein are trademarks of AT&amp;T Intellectual Property and/or AT&amp;T affiliated companies. </a:t>
            </a:r>
          </a:p>
        </p:txBody>
      </p:sp>
    </p:spTree>
    <p:extLst>
      <p:ext uri="{BB962C8B-B14F-4D97-AF65-F5344CB8AC3E}">
        <p14:creationId xmlns:p14="http://schemas.microsoft.com/office/powerpoint/2010/main" val="4236440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reaker 1">
    <p:spTree>
      <p:nvGrpSpPr>
        <p:cNvPr id="1" name=""/>
        <p:cNvGrpSpPr/>
        <p:nvPr/>
      </p:nvGrpSpPr>
      <p:grpSpPr>
        <a:xfrm>
          <a:off x="0" y="0"/>
          <a:ext cx="0" cy="0"/>
          <a:chOff x="0" y="0"/>
          <a:chExt cx="0" cy="0"/>
        </a:xfrm>
      </p:grpSpPr>
      <p:sp>
        <p:nvSpPr>
          <p:cNvPr id="11" name="Rectangle 10"/>
          <p:cNvSpPr/>
          <p:nvPr userDrawn="1"/>
        </p:nvSpPr>
        <p:spPr>
          <a:xfrm>
            <a:off x="1" y="0"/>
            <a:ext cx="3471729" cy="343968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9" name="Rectangle 18"/>
          <p:cNvSpPr/>
          <p:nvPr userDrawn="1"/>
        </p:nvSpPr>
        <p:spPr>
          <a:xfrm>
            <a:off x="1" y="3418318"/>
            <a:ext cx="3471729" cy="343968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ctrTitle"/>
          </p:nvPr>
        </p:nvSpPr>
        <p:spPr>
          <a:xfrm>
            <a:off x="4095750" y="3608846"/>
            <a:ext cx="7466246" cy="1521639"/>
          </a:xfrm>
          <a:noFill/>
        </p:spPr>
        <p:txBody>
          <a:bodyPr anchor="b">
            <a:noAutofit/>
          </a:bodyPr>
          <a:lstStyle>
            <a:lvl1pPr algn="r" rtl="0" eaLnBrk="1" fontAlgn="base" hangingPunct="1">
              <a:lnSpc>
                <a:spcPct val="100000"/>
              </a:lnSpc>
              <a:spcBef>
                <a:spcPct val="0"/>
              </a:spcBef>
              <a:spcAft>
                <a:spcPts val="799"/>
              </a:spcAft>
              <a:defRPr lang="en-US" sz="3596" b="0" kern="1200" dirty="0">
                <a:solidFill>
                  <a:schemeClr val="tx1"/>
                </a:solidFill>
                <a:latin typeface="OmnesATT II" pitchFamily="50" charset="0"/>
                <a:ea typeface="OmnesATT II" pitchFamily="50" charset="0"/>
                <a:cs typeface="OmnesATT II" pitchFamily="50" charset="0"/>
              </a:defRPr>
            </a:lvl1pPr>
          </a:lstStyle>
          <a:p>
            <a:r>
              <a:rPr lang="en-US" dirty="0" smtClean="0"/>
              <a:t>Click to edit Master title style</a:t>
            </a:r>
            <a:endParaRPr lang="en-US" dirty="0"/>
          </a:p>
        </p:txBody>
      </p:sp>
      <p:sp>
        <p:nvSpPr>
          <p:cNvPr id="7" name="Subtitle 2"/>
          <p:cNvSpPr>
            <a:spLocks noGrp="1"/>
          </p:cNvSpPr>
          <p:nvPr>
            <p:ph type="subTitle" idx="1"/>
          </p:nvPr>
        </p:nvSpPr>
        <p:spPr>
          <a:xfrm>
            <a:off x="4095750" y="5301932"/>
            <a:ext cx="7466246" cy="1003618"/>
          </a:xfrm>
          <a:noFill/>
        </p:spPr>
        <p:txBody>
          <a:bodyPr>
            <a:noAutofit/>
          </a:bodyPr>
          <a:lstStyle>
            <a:lvl1pPr marL="0" indent="0" algn="r">
              <a:lnSpc>
                <a:spcPct val="110000"/>
              </a:lnSpc>
              <a:buNone/>
              <a:defRPr b="0">
                <a:solidFill>
                  <a:schemeClr val="tx2"/>
                </a:solidFill>
              </a:defRPr>
            </a:lvl1pPr>
            <a:lvl2pPr marL="456743" indent="0" algn="ctr">
              <a:buNone/>
              <a:defRPr>
                <a:solidFill>
                  <a:schemeClr val="tx1">
                    <a:tint val="75000"/>
                  </a:schemeClr>
                </a:solidFill>
              </a:defRPr>
            </a:lvl2pPr>
            <a:lvl3pPr marL="913486" indent="0" algn="ctr">
              <a:buNone/>
              <a:defRPr>
                <a:solidFill>
                  <a:schemeClr val="tx1">
                    <a:tint val="75000"/>
                  </a:schemeClr>
                </a:solidFill>
              </a:defRPr>
            </a:lvl3pPr>
            <a:lvl4pPr marL="1370228" indent="0" algn="ctr">
              <a:buNone/>
              <a:defRPr>
                <a:solidFill>
                  <a:schemeClr val="tx1">
                    <a:tint val="75000"/>
                  </a:schemeClr>
                </a:solidFill>
              </a:defRPr>
            </a:lvl4pPr>
            <a:lvl5pPr marL="1826971" indent="0" algn="ctr">
              <a:buNone/>
              <a:defRPr>
                <a:solidFill>
                  <a:schemeClr val="tx1">
                    <a:tint val="75000"/>
                  </a:schemeClr>
                </a:solidFill>
              </a:defRPr>
            </a:lvl5pPr>
            <a:lvl6pPr marL="2283714" indent="0" algn="ctr">
              <a:buNone/>
              <a:defRPr>
                <a:solidFill>
                  <a:schemeClr val="tx1">
                    <a:tint val="75000"/>
                  </a:schemeClr>
                </a:solidFill>
              </a:defRPr>
            </a:lvl6pPr>
            <a:lvl7pPr marL="2740457" indent="0" algn="ctr">
              <a:buNone/>
              <a:defRPr>
                <a:solidFill>
                  <a:schemeClr val="tx1">
                    <a:tint val="75000"/>
                  </a:schemeClr>
                </a:solidFill>
              </a:defRPr>
            </a:lvl7pPr>
            <a:lvl8pPr marL="3197200" indent="0" algn="ctr">
              <a:buNone/>
              <a:defRPr>
                <a:solidFill>
                  <a:schemeClr val="tx1">
                    <a:tint val="75000"/>
                  </a:schemeClr>
                </a:solidFill>
              </a:defRPr>
            </a:lvl8pPr>
            <a:lvl9pPr marL="3653942" indent="0" algn="ctr">
              <a:buNone/>
              <a:defRPr>
                <a:solidFill>
                  <a:schemeClr val="tx1">
                    <a:tint val="75000"/>
                  </a:schemeClr>
                </a:solidFill>
              </a:defRPr>
            </a:lvl9pPr>
          </a:lstStyle>
          <a:p>
            <a:r>
              <a:rPr lang="en-US" dirty="0" smtClean="0"/>
              <a:t>Click to edit Master subtitle style</a:t>
            </a:r>
            <a:endParaRPr lang="en-US" dirty="0"/>
          </a:p>
        </p:txBody>
      </p:sp>
      <p:sp>
        <p:nvSpPr>
          <p:cNvPr id="54" name="Footer Placeholder 6" title="Trademark info"/>
          <p:cNvSpPr>
            <a:spLocks noGrp="1"/>
          </p:cNvSpPr>
          <p:nvPr>
            <p:ph type="ftr" sz="quarter" idx="3"/>
          </p:nvPr>
        </p:nvSpPr>
        <p:spPr>
          <a:xfrm>
            <a:off x="3693160"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grpSp>
        <p:nvGrpSpPr>
          <p:cNvPr id="71" name="Group 70"/>
          <p:cNvGrpSpPr/>
          <p:nvPr userDrawn="1"/>
        </p:nvGrpSpPr>
        <p:grpSpPr>
          <a:xfrm>
            <a:off x="413938" y="1346202"/>
            <a:ext cx="2584451" cy="596901"/>
            <a:chOff x="344488" y="1346200"/>
            <a:chExt cx="2584451" cy="596901"/>
          </a:xfrm>
          <a:solidFill>
            <a:schemeClr val="bg1"/>
          </a:solidFill>
        </p:grpSpPr>
        <p:sp>
          <p:nvSpPr>
            <p:cNvPr id="4" name="Freeform 5"/>
            <p:cNvSpPr>
              <a:spLocks/>
            </p:cNvSpPr>
            <p:nvPr userDrawn="1"/>
          </p:nvSpPr>
          <p:spPr bwMode="auto">
            <a:xfrm>
              <a:off x="344488" y="1346200"/>
              <a:ext cx="268288" cy="282575"/>
            </a:xfrm>
            <a:custGeom>
              <a:avLst/>
              <a:gdLst>
                <a:gd name="T0" fmla="*/ 32 w 157"/>
                <a:gd name="T1" fmla="*/ 15 h 165"/>
                <a:gd name="T2" fmla="*/ 49 w 157"/>
                <a:gd name="T3" fmla="*/ 0 h 165"/>
                <a:gd name="T4" fmla="*/ 157 w 157"/>
                <a:gd name="T5" fmla="*/ 0 h 165"/>
                <a:gd name="T6" fmla="*/ 152 w 157"/>
                <a:gd name="T7" fmla="*/ 23 h 165"/>
                <a:gd name="T8" fmla="*/ 57 w 157"/>
                <a:gd name="T9" fmla="*/ 23 h 165"/>
                <a:gd name="T10" fmla="*/ 47 w 157"/>
                <a:gd name="T11" fmla="*/ 70 h 165"/>
                <a:gd name="T12" fmla="*/ 124 w 157"/>
                <a:gd name="T13" fmla="*/ 70 h 165"/>
                <a:gd name="T14" fmla="*/ 119 w 157"/>
                <a:gd name="T15" fmla="*/ 92 h 165"/>
                <a:gd name="T16" fmla="*/ 42 w 157"/>
                <a:gd name="T17" fmla="*/ 92 h 165"/>
                <a:gd name="T18" fmla="*/ 32 w 157"/>
                <a:gd name="T19" fmla="*/ 141 h 165"/>
                <a:gd name="T20" fmla="*/ 128 w 157"/>
                <a:gd name="T21" fmla="*/ 141 h 165"/>
                <a:gd name="T22" fmla="*/ 123 w 157"/>
                <a:gd name="T23" fmla="*/ 165 h 165"/>
                <a:gd name="T24" fmla="*/ 0 w 157"/>
                <a:gd name="T25" fmla="*/ 165 h 165"/>
                <a:gd name="T26" fmla="*/ 32 w 157"/>
                <a:gd name="T27" fmla="*/ 1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65">
                  <a:moveTo>
                    <a:pt x="32" y="15"/>
                  </a:moveTo>
                  <a:cubicBezTo>
                    <a:pt x="34" y="5"/>
                    <a:pt x="40" y="0"/>
                    <a:pt x="49" y="0"/>
                  </a:cubicBezTo>
                  <a:cubicBezTo>
                    <a:pt x="157" y="0"/>
                    <a:pt x="157" y="0"/>
                    <a:pt x="157" y="0"/>
                  </a:cubicBezTo>
                  <a:cubicBezTo>
                    <a:pt x="157" y="0"/>
                    <a:pt x="152" y="23"/>
                    <a:pt x="152" y="23"/>
                  </a:cubicBezTo>
                  <a:cubicBezTo>
                    <a:pt x="57" y="23"/>
                    <a:pt x="57" y="23"/>
                    <a:pt x="57" y="23"/>
                  </a:cubicBezTo>
                  <a:cubicBezTo>
                    <a:pt x="47" y="70"/>
                    <a:pt x="47" y="70"/>
                    <a:pt x="47" y="70"/>
                  </a:cubicBezTo>
                  <a:cubicBezTo>
                    <a:pt x="124" y="70"/>
                    <a:pt x="124" y="70"/>
                    <a:pt x="124" y="70"/>
                  </a:cubicBezTo>
                  <a:cubicBezTo>
                    <a:pt x="119" y="92"/>
                    <a:pt x="119" y="92"/>
                    <a:pt x="119" y="92"/>
                  </a:cubicBezTo>
                  <a:cubicBezTo>
                    <a:pt x="42" y="92"/>
                    <a:pt x="42" y="92"/>
                    <a:pt x="42" y="92"/>
                  </a:cubicBezTo>
                  <a:cubicBezTo>
                    <a:pt x="32" y="141"/>
                    <a:pt x="32" y="141"/>
                    <a:pt x="32" y="141"/>
                  </a:cubicBezTo>
                  <a:cubicBezTo>
                    <a:pt x="128" y="141"/>
                    <a:pt x="128" y="141"/>
                    <a:pt x="128" y="141"/>
                  </a:cubicBezTo>
                  <a:cubicBezTo>
                    <a:pt x="123" y="165"/>
                    <a:pt x="123" y="165"/>
                    <a:pt x="123" y="165"/>
                  </a:cubicBezTo>
                  <a:cubicBezTo>
                    <a:pt x="0" y="165"/>
                    <a:pt x="0" y="165"/>
                    <a:pt x="0" y="165"/>
                  </a:cubicBezTo>
                  <a:lnTo>
                    <a:pt x="3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 name="Freeform 6"/>
            <p:cNvSpPr>
              <a:spLocks/>
            </p:cNvSpPr>
            <p:nvPr userDrawn="1"/>
          </p:nvSpPr>
          <p:spPr bwMode="auto">
            <a:xfrm>
              <a:off x="587376" y="1414463"/>
              <a:ext cx="222250" cy="217488"/>
            </a:xfrm>
            <a:custGeom>
              <a:avLst/>
              <a:gdLst>
                <a:gd name="T0" fmla="*/ 0 w 129"/>
                <a:gd name="T1" fmla="*/ 114 h 127"/>
                <a:gd name="T2" fmla="*/ 9 w 129"/>
                <a:gd name="T3" fmla="*/ 99 h 127"/>
                <a:gd name="T4" fmla="*/ 47 w 129"/>
                <a:gd name="T5" fmla="*/ 63 h 127"/>
                <a:gd name="T6" fmla="*/ 17 w 129"/>
                <a:gd name="T7" fmla="*/ 2 h 127"/>
                <a:gd name="T8" fmla="*/ 44 w 129"/>
                <a:gd name="T9" fmla="*/ 2 h 127"/>
                <a:gd name="T10" fmla="*/ 66 w 129"/>
                <a:gd name="T11" fmla="*/ 51 h 127"/>
                <a:gd name="T12" fmla="*/ 116 w 129"/>
                <a:gd name="T13" fmla="*/ 0 h 127"/>
                <a:gd name="T14" fmla="*/ 129 w 129"/>
                <a:gd name="T15" fmla="*/ 13 h 127"/>
                <a:gd name="T16" fmla="*/ 120 w 129"/>
                <a:gd name="T17" fmla="*/ 28 h 127"/>
                <a:gd name="T18" fmla="*/ 78 w 129"/>
                <a:gd name="T19" fmla="*/ 68 h 127"/>
                <a:gd name="T20" fmla="*/ 89 w 129"/>
                <a:gd name="T21" fmla="*/ 88 h 127"/>
                <a:gd name="T22" fmla="*/ 115 w 129"/>
                <a:gd name="T23" fmla="*/ 108 h 127"/>
                <a:gd name="T24" fmla="*/ 99 w 129"/>
                <a:gd name="T25" fmla="*/ 126 h 127"/>
                <a:gd name="T26" fmla="*/ 66 w 129"/>
                <a:gd name="T27" fmla="*/ 94 h 127"/>
                <a:gd name="T28" fmla="*/ 60 w 129"/>
                <a:gd name="T29" fmla="*/ 80 h 127"/>
                <a:gd name="T30" fmla="*/ 13 w 129"/>
                <a:gd name="T31" fmla="*/ 127 h 127"/>
                <a:gd name="T32" fmla="*/ 0 w 129"/>
                <a:gd name="T33" fmla="*/ 11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27">
                  <a:moveTo>
                    <a:pt x="0" y="114"/>
                  </a:moveTo>
                  <a:cubicBezTo>
                    <a:pt x="0" y="109"/>
                    <a:pt x="3" y="105"/>
                    <a:pt x="9" y="99"/>
                  </a:cubicBezTo>
                  <a:cubicBezTo>
                    <a:pt x="47" y="63"/>
                    <a:pt x="47" y="63"/>
                    <a:pt x="47" y="63"/>
                  </a:cubicBezTo>
                  <a:cubicBezTo>
                    <a:pt x="17" y="2"/>
                    <a:pt x="17" y="2"/>
                    <a:pt x="17" y="2"/>
                  </a:cubicBezTo>
                  <a:cubicBezTo>
                    <a:pt x="44" y="2"/>
                    <a:pt x="44" y="2"/>
                    <a:pt x="44" y="2"/>
                  </a:cubicBezTo>
                  <a:cubicBezTo>
                    <a:pt x="66" y="51"/>
                    <a:pt x="66" y="51"/>
                    <a:pt x="66" y="51"/>
                  </a:cubicBezTo>
                  <a:cubicBezTo>
                    <a:pt x="116" y="0"/>
                    <a:pt x="116" y="0"/>
                    <a:pt x="116" y="0"/>
                  </a:cubicBezTo>
                  <a:cubicBezTo>
                    <a:pt x="116" y="0"/>
                    <a:pt x="129" y="3"/>
                    <a:pt x="129" y="13"/>
                  </a:cubicBezTo>
                  <a:cubicBezTo>
                    <a:pt x="129" y="18"/>
                    <a:pt x="127" y="22"/>
                    <a:pt x="120" y="28"/>
                  </a:cubicBezTo>
                  <a:cubicBezTo>
                    <a:pt x="78" y="68"/>
                    <a:pt x="78" y="68"/>
                    <a:pt x="78" y="68"/>
                  </a:cubicBezTo>
                  <a:cubicBezTo>
                    <a:pt x="89" y="88"/>
                    <a:pt x="89" y="88"/>
                    <a:pt x="89" y="88"/>
                  </a:cubicBezTo>
                  <a:cubicBezTo>
                    <a:pt x="97" y="106"/>
                    <a:pt x="103" y="108"/>
                    <a:pt x="115" y="108"/>
                  </a:cubicBezTo>
                  <a:cubicBezTo>
                    <a:pt x="116" y="108"/>
                    <a:pt x="116" y="126"/>
                    <a:pt x="99" y="126"/>
                  </a:cubicBezTo>
                  <a:cubicBezTo>
                    <a:pt x="86" y="126"/>
                    <a:pt x="78" y="120"/>
                    <a:pt x="66" y="94"/>
                  </a:cubicBezTo>
                  <a:cubicBezTo>
                    <a:pt x="60" y="80"/>
                    <a:pt x="60" y="80"/>
                    <a:pt x="60" y="80"/>
                  </a:cubicBezTo>
                  <a:cubicBezTo>
                    <a:pt x="13" y="127"/>
                    <a:pt x="13" y="127"/>
                    <a:pt x="13" y="127"/>
                  </a:cubicBezTo>
                  <a:cubicBezTo>
                    <a:pt x="13" y="127"/>
                    <a:pt x="0" y="124"/>
                    <a:pt x="0"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 name="Freeform 7"/>
            <p:cNvSpPr>
              <a:spLocks noEditPoints="1"/>
            </p:cNvSpPr>
            <p:nvPr userDrawn="1"/>
          </p:nvSpPr>
          <p:spPr bwMode="auto">
            <a:xfrm>
              <a:off x="809626" y="1412875"/>
              <a:ext cx="209550" cy="220663"/>
            </a:xfrm>
            <a:custGeom>
              <a:avLst/>
              <a:gdLst>
                <a:gd name="T0" fmla="*/ 0 w 123"/>
                <a:gd name="T1" fmla="*/ 78 h 129"/>
                <a:gd name="T2" fmla="*/ 77 w 123"/>
                <a:gd name="T3" fmla="*/ 0 h 129"/>
                <a:gd name="T4" fmla="*/ 123 w 123"/>
                <a:gd name="T5" fmla="*/ 34 h 129"/>
                <a:gd name="T6" fmla="*/ 52 w 123"/>
                <a:gd name="T7" fmla="*/ 74 h 129"/>
                <a:gd name="T8" fmla="*/ 23 w 123"/>
                <a:gd name="T9" fmla="*/ 72 h 129"/>
                <a:gd name="T10" fmla="*/ 23 w 123"/>
                <a:gd name="T11" fmla="*/ 77 h 129"/>
                <a:gd name="T12" fmla="*/ 56 w 123"/>
                <a:gd name="T13" fmla="*/ 109 h 129"/>
                <a:gd name="T14" fmla="*/ 95 w 123"/>
                <a:gd name="T15" fmla="*/ 90 h 129"/>
                <a:gd name="T16" fmla="*/ 107 w 123"/>
                <a:gd name="T17" fmla="*/ 101 h 129"/>
                <a:gd name="T18" fmla="*/ 101 w 123"/>
                <a:gd name="T19" fmla="*/ 113 h 129"/>
                <a:gd name="T20" fmla="*/ 56 w 123"/>
                <a:gd name="T21" fmla="*/ 129 h 129"/>
                <a:gd name="T22" fmla="*/ 0 w 123"/>
                <a:gd name="T23" fmla="*/ 78 h 129"/>
                <a:gd name="T24" fmla="*/ 27 w 123"/>
                <a:gd name="T25" fmla="*/ 55 h 129"/>
                <a:gd name="T26" fmla="*/ 50 w 123"/>
                <a:gd name="T27" fmla="*/ 56 h 129"/>
                <a:gd name="T28" fmla="*/ 100 w 123"/>
                <a:gd name="T29" fmla="*/ 35 h 129"/>
                <a:gd name="T30" fmla="*/ 76 w 123"/>
                <a:gd name="T31" fmla="*/ 19 h 129"/>
                <a:gd name="T32" fmla="*/ 27 w 123"/>
                <a:gd name="T33" fmla="*/ 5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 h="129">
                  <a:moveTo>
                    <a:pt x="0" y="78"/>
                  </a:moveTo>
                  <a:cubicBezTo>
                    <a:pt x="0" y="33"/>
                    <a:pt x="34" y="0"/>
                    <a:pt x="77" y="0"/>
                  </a:cubicBezTo>
                  <a:cubicBezTo>
                    <a:pt x="106" y="0"/>
                    <a:pt x="123" y="14"/>
                    <a:pt x="123" y="34"/>
                  </a:cubicBezTo>
                  <a:cubicBezTo>
                    <a:pt x="123" y="59"/>
                    <a:pt x="107" y="74"/>
                    <a:pt x="52" y="74"/>
                  </a:cubicBezTo>
                  <a:cubicBezTo>
                    <a:pt x="43" y="74"/>
                    <a:pt x="34" y="73"/>
                    <a:pt x="23" y="72"/>
                  </a:cubicBezTo>
                  <a:cubicBezTo>
                    <a:pt x="23" y="77"/>
                    <a:pt x="23" y="77"/>
                    <a:pt x="23" y="77"/>
                  </a:cubicBezTo>
                  <a:cubicBezTo>
                    <a:pt x="23" y="96"/>
                    <a:pt x="34" y="109"/>
                    <a:pt x="56" y="109"/>
                  </a:cubicBezTo>
                  <a:cubicBezTo>
                    <a:pt x="74" y="109"/>
                    <a:pt x="86" y="102"/>
                    <a:pt x="95" y="90"/>
                  </a:cubicBezTo>
                  <a:cubicBezTo>
                    <a:pt x="96" y="89"/>
                    <a:pt x="107" y="92"/>
                    <a:pt x="107" y="101"/>
                  </a:cubicBezTo>
                  <a:cubicBezTo>
                    <a:pt x="107" y="106"/>
                    <a:pt x="105" y="109"/>
                    <a:pt x="101" y="113"/>
                  </a:cubicBezTo>
                  <a:cubicBezTo>
                    <a:pt x="91" y="123"/>
                    <a:pt x="76" y="129"/>
                    <a:pt x="56" y="129"/>
                  </a:cubicBezTo>
                  <a:cubicBezTo>
                    <a:pt x="19" y="129"/>
                    <a:pt x="0" y="107"/>
                    <a:pt x="0" y="78"/>
                  </a:cubicBezTo>
                  <a:close/>
                  <a:moveTo>
                    <a:pt x="27" y="55"/>
                  </a:moveTo>
                  <a:cubicBezTo>
                    <a:pt x="36" y="56"/>
                    <a:pt x="43" y="56"/>
                    <a:pt x="50" y="56"/>
                  </a:cubicBezTo>
                  <a:cubicBezTo>
                    <a:pt x="89" y="56"/>
                    <a:pt x="100" y="46"/>
                    <a:pt x="100" y="35"/>
                  </a:cubicBezTo>
                  <a:cubicBezTo>
                    <a:pt x="100" y="27"/>
                    <a:pt x="92" y="19"/>
                    <a:pt x="76" y="19"/>
                  </a:cubicBezTo>
                  <a:cubicBezTo>
                    <a:pt x="54" y="19"/>
                    <a:pt x="35" y="35"/>
                    <a:pt x="2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 name="Freeform 8"/>
            <p:cNvSpPr>
              <a:spLocks/>
            </p:cNvSpPr>
            <p:nvPr userDrawn="1"/>
          </p:nvSpPr>
          <p:spPr bwMode="auto">
            <a:xfrm>
              <a:off x="1031876" y="1412875"/>
              <a:ext cx="211138" cy="220663"/>
            </a:xfrm>
            <a:custGeom>
              <a:avLst/>
              <a:gdLst>
                <a:gd name="T0" fmla="*/ 0 w 123"/>
                <a:gd name="T1" fmla="*/ 72 h 129"/>
                <a:gd name="T2" fmla="*/ 70 w 123"/>
                <a:gd name="T3" fmla="*/ 0 h 129"/>
                <a:gd name="T4" fmla="*/ 113 w 123"/>
                <a:gd name="T5" fmla="*/ 16 h 129"/>
                <a:gd name="T6" fmla="*/ 123 w 123"/>
                <a:gd name="T7" fmla="*/ 36 h 129"/>
                <a:gd name="T8" fmla="*/ 106 w 123"/>
                <a:gd name="T9" fmla="*/ 49 h 129"/>
                <a:gd name="T10" fmla="*/ 71 w 123"/>
                <a:gd name="T11" fmla="*/ 21 h 129"/>
                <a:gd name="T12" fmla="*/ 25 w 123"/>
                <a:gd name="T13" fmla="*/ 70 h 129"/>
                <a:gd name="T14" fmla="*/ 62 w 123"/>
                <a:gd name="T15" fmla="*/ 108 h 129"/>
                <a:gd name="T16" fmla="*/ 97 w 123"/>
                <a:gd name="T17" fmla="*/ 87 h 129"/>
                <a:gd name="T18" fmla="*/ 110 w 123"/>
                <a:gd name="T19" fmla="*/ 98 h 129"/>
                <a:gd name="T20" fmla="*/ 102 w 123"/>
                <a:gd name="T21" fmla="*/ 113 h 129"/>
                <a:gd name="T22" fmla="*/ 60 w 123"/>
                <a:gd name="T23" fmla="*/ 129 h 129"/>
                <a:gd name="T24" fmla="*/ 0 w 123"/>
                <a:gd name="T25" fmla="*/ 7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9">
                  <a:moveTo>
                    <a:pt x="0" y="72"/>
                  </a:moveTo>
                  <a:cubicBezTo>
                    <a:pt x="0" y="34"/>
                    <a:pt x="31" y="0"/>
                    <a:pt x="70" y="0"/>
                  </a:cubicBezTo>
                  <a:cubicBezTo>
                    <a:pt x="91" y="0"/>
                    <a:pt x="105" y="7"/>
                    <a:pt x="113" y="16"/>
                  </a:cubicBezTo>
                  <a:cubicBezTo>
                    <a:pt x="120" y="23"/>
                    <a:pt x="123" y="30"/>
                    <a:pt x="123" y="36"/>
                  </a:cubicBezTo>
                  <a:cubicBezTo>
                    <a:pt x="123" y="50"/>
                    <a:pt x="106" y="51"/>
                    <a:pt x="106" y="49"/>
                  </a:cubicBezTo>
                  <a:cubicBezTo>
                    <a:pt x="103" y="33"/>
                    <a:pt x="91" y="21"/>
                    <a:pt x="71" y="21"/>
                  </a:cubicBezTo>
                  <a:cubicBezTo>
                    <a:pt x="43" y="21"/>
                    <a:pt x="25" y="46"/>
                    <a:pt x="25" y="70"/>
                  </a:cubicBezTo>
                  <a:cubicBezTo>
                    <a:pt x="25" y="92"/>
                    <a:pt x="39" y="108"/>
                    <a:pt x="62" y="108"/>
                  </a:cubicBezTo>
                  <a:cubicBezTo>
                    <a:pt x="78" y="108"/>
                    <a:pt x="90" y="99"/>
                    <a:pt x="97" y="87"/>
                  </a:cubicBezTo>
                  <a:cubicBezTo>
                    <a:pt x="98" y="86"/>
                    <a:pt x="110" y="88"/>
                    <a:pt x="110" y="98"/>
                  </a:cubicBezTo>
                  <a:cubicBezTo>
                    <a:pt x="110" y="102"/>
                    <a:pt x="107" y="108"/>
                    <a:pt x="102" y="113"/>
                  </a:cubicBezTo>
                  <a:cubicBezTo>
                    <a:pt x="93" y="121"/>
                    <a:pt x="78" y="129"/>
                    <a:pt x="60" y="129"/>
                  </a:cubicBezTo>
                  <a:cubicBezTo>
                    <a:pt x="26" y="129"/>
                    <a:pt x="0" y="108"/>
                    <a:pt x="0"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10" name="Freeform 9"/>
            <p:cNvSpPr>
              <a:spLocks/>
            </p:cNvSpPr>
            <p:nvPr userDrawn="1"/>
          </p:nvSpPr>
          <p:spPr bwMode="auto">
            <a:xfrm>
              <a:off x="1252538" y="1417638"/>
              <a:ext cx="228600" cy="215900"/>
            </a:xfrm>
            <a:custGeom>
              <a:avLst/>
              <a:gdLst>
                <a:gd name="T0" fmla="*/ 87 w 133"/>
                <a:gd name="T1" fmla="*/ 102 h 126"/>
                <a:gd name="T2" fmla="*/ 46 w 133"/>
                <a:gd name="T3" fmla="*/ 126 h 126"/>
                <a:gd name="T4" fmla="*/ 7 w 133"/>
                <a:gd name="T5" fmla="*/ 69 h 126"/>
                <a:gd name="T6" fmla="*/ 22 w 133"/>
                <a:gd name="T7" fmla="*/ 0 h 126"/>
                <a:gd name="T8" fmla="*/ 47 w 133"/>
                <a:gd name="T9" fmla="*/ 0 h 126"/>
                <a:gd name="T10" fmla="*/ 32 w 133"/>
                <a:gd name="T11" fmla="*/ 69 h 126"/>
                <a:gd name="T12" fmla="*/ 55 w 133"/>
                <a:gd name="T13" fmla="*/ 104 h 126"/>
                <a:gd name="T14" fmla="*/ 91 w 133"/>
                <a:gd name="T15" fmla="*/ 79 h 126"/>
                <a:gd name="T16" fmla="*/ 108 w 133"/>
                <a:gd name="T17" fmla="*/ 0 h 126"/>
                <a:gd name="T18" fmla="*/ 133 w 133"/>
                <a:gd name="T19" fmla="*/ 0 h 126"/>
                <a:gd name="T20" fmla="*/ 113 w 133"/>
                <a:gd name="T21" fmla="*/ 95 h 126"/>
                <a:gd name="T22" fmla="*/ 123 w 133"/>
                <a:gd name="T23" fmla="*/ 113 h 126"/>
                <a:gd name="T24" fmla="*/ 108 w 133"/>
                <a:gd name="T25" fmla="*/ 125 h 126"/>
                <a:gd name="T26" fmla="*/ 87 w 133"/>
                <a:gd name="T27" fmla="*/ 10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26">
                  <a:moveTo>
                    <a:pt x="87" y="102"/>
                  </a:moveTo>
                  <a:cubicBezTo>
                    <a:pt x="78" y="117"/>
                    <a:pt x="63" y="126"/>
                    <a:pt x="46" y="126"/>
                  </a:cubicBezTo>
                  <a:cubicBezTo>
                    <a:pt x="14" y="126"/>
                    <a:pt x="0" y="103"/>
                    <a:pt x="7" y="69"/>
                  </a:cubicBezTo>
                  <a:cubicBezTo>
                    <a:pt x="22" y="0"/>
                    <a:pt x="22" y="0"/>
                    <a:pt x="22" y="0"/>
                  </a:cubicBezTo>
                  <a:cubicBezTo>
                    <a:pt x="47" y="0"/>
                    <a:pt x="47" y="0"/>
                    <a:pt x="47" y="0"/>
                  </a:cubicBezTo>
                  <a:cubicBezTo>
                    <a:pt x="32" y="69"/>
                    <a:pt x="32" y="69"/>
                    <a:pt x="32" y="69"/>
                  </a:cubicBezTo>
                  <a:cubicBezTo>
                    <a:pt x="28" y="90"/>
                    <a:pt x="36" y="104"/>
                    <a:pt x="55" y="104"/>
                  </a:cubicBezTo>
                  <a:cubicBezTo>
                    <a:pt x="71" y="104"/>
                    <a:pt x="81" y="96"/>
                    <a:pt x="91" y="79"/>
                  </a:cubicBezTo>
                  <a:cubicBezTo>
                    <a:pt x="108" y="0"/>
                    <a:pt x="108" y="0"/>
                    <a:pt x="108" y="0"/>
                  </a:cubicBezTo>
                  <a:cubicBezTo>
                    <a:pt x="133" y="0"/>
                    <a:pt x="133" y="0"/>
                    <a:pt x="133" y="0"/>
                  </a:cubicBezTo>
                  <a:cubicBezTo>
                    <a:pt x="113" y="95"/>
                    <a:pt x="113" y="95"/>
                    <a:pt x="113" y="95"/>
                  </a:cubicBezTo>
                  <a:cubicBezTo>
                    <a:pt x="110" y="107"/>
                    <a:pt x="113" y="112"/>
                    <a:pt x="123" y="113"/>
                  </a:cubicBezTo>
                  <a:cubicBezTo>
                    <a:pt x="124" y="113"/>
                    <a:pt x="123" y="125"/>
                    <a:pt x="108" y="125"/>
                  </a:cubicBezTo>
                  <a:cubicBezTo>
                    <a:pt x="93" y="125"/>
                    <a:pt x="86" y="116"/>
                    <a:pt x="87"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5" name="Freeform 10"/>
            <p:cNvSpPr>
              <a:spLocks/>
            </p:cNvSpPr>
            <p:nvPr userDrawn="1"/>
          </p:nvSpPr>
          <p:spPr bwMode="auto">
            <a:xfrm>
              <a:off x="1506538" y="1366838"/>
              <a:ext cx="147638" cy="266700"/>
            </a:xfrm>
            <a:custGeom>
              <a:avLst/>
              <a:gdLst>
                <a:gd name="T0" fmla="*/ 7 w 86"/>
                <a:gd name="T1" fmla="*/ 110 h 156"/>
                <a:gd name="T2" fmla="*/ 19 w 86"/>
                <a:gd name="T3" fmla="*/ 51 h 156"/>
                <a:gd name="T4" fmla="*/ 0 w 86"/>
                <a:gd name="T5" fmla="*/ 51 h 156"/>
                <a:gd name="T6" fmla="*/ 1 w 86"/>
                <a:gd name="T7" fmla="*/ 44 h 156"/>
                <a:gd name="T8" fmla="*/ 3 w 86"/>
                <a:gd name="T9" fmla="*/ 33 h 156"/>
                <a:gd name="T10" fmla="*/ 4 w 86"/>
                <a:gd name="T11" fmla="*/ 30 h 156"/>
                <a:gd name="T12" fmla="*/ 24 w 86"/>
                <a:gd name="T13" fmla="*/ 30 h 156"/>
                <a:gd name="T14" fmla="*/ 26 w 86"/>
                <a:gd name="T15" fmla="*/ 21 h 156"/>
                <a:gd name="T16" fmla="*/ 45 w 86"/>
                <a:gd name="T17" fmla="*/ 0 h 156"/>
                <a:gd name="T18" fmla="*/ 54 w 86"/>
                <a:gd name="T19" fmla="*/ 3 h 156"/>
                <a:gd name="T20" fmla="*/ 49 w 86"/>
                <a:gd name="T21" fmla="*/ 30 h 156"/>
                <a:gd name="T22" fmla="*/ 86 w 86"/>
                <a:gd name="T23" fmla="*/ 30 h 156"/>
                <a:gd name="T24" fmla="*/ 85 w 86"/>
                <a:gd name="T25" fmla="*/ 37 h 156"/>
                <a:gd name="T26" fmla="*/ 83 w 86"/>
                <a:gd name="T27" fmla="*/ 48 h 156"/>
                <a:gd name="T28" fmla="*/ 82 w 86"/>
                <a:gd name="T29" fmla="*/ 51 h 156"/>
                <a:gd name="T30" fmla="*/ 44 w 86"/>
                <a:gd name="T31" fmla="*/ 51 h 156"/>
                <a:gd name="T32" fmla="*/ 31 w 86"/>
                <a:gd name="T33" fmla="*/ 110 h 156"/>
                <a:gd name="T34" fmla="*/ 45 w 86"/>
                <a:gd name="T35" fmla="*/ 136 h 156"/>
                <a:gd name="T36" fmla="*/ 61 w 86"/>
                <a:gd name="T37" fmla="*/ 129 h 156"/>
                <a:gd name="T38" fmla="*/ 66 w 86"/>
                <a:gd name="T39" fmla="*/ 138 h 156"/>
                <a:gd name="T40" fmla="*/ 61 w 86"/>
                <a:gd name="T41" fmla="*/ 148 h 156"/>
                <a:gd name="T42" fmla="*/ 39 w 86"/>
                <a:gd name="T43" fmla="*/ 156 h 156"/>
                <a:gd name="T44" fmla="*/ 7 w 86"/>
                <a:gd name="T45" fmla="*/ 1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56">
                  <a:moveTo>
                    <a:pt x="7" y="110"/>
                  </a:moveTo>
                  <a:cubicBezTo>
                    <a:pt x="19" y="51"/>
                    <a:pt x="19" y="51"/>
                    <a:pt x="19" y="51"/>
                  </a:cubicBezTo>
                  <a:cubicBezTo>
                    <a:pt x="0" y="51"/>
                    <a:pt x="0" y="51"/>
                    <a:pt x="0" y="51"/>
                  </a:cubicBezTo>
                  <a:cubicBezTo>
                    <a:pt x="0" y="51"/>
                    <a:pt x="0" y="49"/>
                    <a:pt x="1" y="44"/>
                  </a:cubicBezTo>
                  <a:cubicBezTo>
                    <a:pt x="1" y="42"/>
                    <a:pt x="3" y="36"/>
                    <a:pt x="3" y="33"/>
                  </a:cubicBezTo>
                  <a:cubicBezTo>
                    <a:pt x="4" y="31"/>
                    <a:pt x="4" y="30"/>
                    <a:pt x="4" y="30"/>
                  </a:cubicBezTo>
                  <a:cubicBezTo>
                    <a:pt x="24" y="30"/>
                    <a:pt x="24" y="30"/>
                    <a:pt x="24" y="30"/>
                  </a:cubicBezTo>
                  <a:cubicBezTo>
                    <a:pt x="26" y="21"/>
                    <a:pt x="26" y="21"/>
                    <a:pt x="26" y="21"/>
                  </a:cubicBezTo>
                  <a:cubicBezTo>
                    <a:pt x="29" y="6"/>
                    <a:pt x="34" y="0"/>
                    <a:pt x="45" y="0"/>
                  </a:cubicBezTo>
                  <a:cubicBezTo>
                    <a:pt x="50" y="0"/>
                    <a:pt x="55" y="2"/>
                    <a:pt x="54" y="3"/>
                  </a:cubicBezTo>
                  <a:cubicBezTo>
                    <a:pt x="49" y="30"/>
                    <a:pt x="49" y="30"/>
                    <a:pt x="49" y="30"/>
                  </a:cubicBezTo>
                  <a:cubicBezTo>
                    <a:pt x="86" y="30"/>
                    <a:pt x="86" y="30"/>
                    <a:pt x="86" y="30"/>
                  </a:cubicBezTo>
                  <a:cubicBezTo>
                    <a:pt x="86" y="30"/>
                    <a:pt x="86" y="33"/>
                    <a:pt x="85" y="37"/>
                  </a:cubicBezTo>
                  <a:cubicBezTo>
                    <a:pt x="83" y="48"/>
                    <a:pt x="83" y="48"/>
                    <a:pt x="83" y="48"/>
                  </a:cubicBezTo>
                  <a:cubicBezTo>
                    <a:pt x="82" y="50"/>
                    <a:pt x="82" y="51"/>
                    <a:pt x="82" y="51"/>
                  </a:cubicBezTo>
                  <a:cubicBezTo>
                    <a:pt x="44" y="51"/>
                    <a:pt x="44" y="51"/>
                    <a:pt x="44" y="51"/>
                  </a:cubicBezTo>
                  <a:cubicBezTo>
                    <a:pt x="31" y="110"/>
                    <a:pt x="31" y="110"/>
                    <a:pt x="31" y="110"/>
                  </a:cubicBezTo>
                  <a:cubicBezTo>
                    <a:pt x="28" y="128"/>
                    <a:pt x="33" y="136"/>
                    <a:pt x="45" y="136"/>
                  </a:cubicBezTo>
                  <a:cubicBezTo>
                    <a:pt x="52" y="136"/>
                    <a:pt x="58" y="132"/>
                    <a:pt x="61" y="129"/>
                  </a:cubicBezTo>
                  <a:cubicBezTo>
                    <a:pt x="62" y="128"/>
                    <a:pt x="66" y="132"/>
                    <a:pt x="66" y="138"/>
                  </a:cubicBezTo>
                  <a:cubicBezTo>
                    <a:pt x="66" y="142"/>
                    <a:pt x="65" y="145"/>
                    <a:pt x="61" y="148"/>
                  </a:cubicBezTo>
                  <a:cubicBezTo>
                    <a:pt x="57" y="153"/>
                    <a:pt x="49" y="156"/>
                    <a:pt x="39" y="156"/>
                  </a:cubicBezTo>
                  <a:cubicBezTo>
                    <a:pt x="14" y="156"/>
                    <a:pt x="1" y="140"/>
                    <a:pt x="7"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6" name="Freeform 11"/>
            <p:cNvSpPr>
              <a:spLocks noEditPoints="1"/>
            </p:cNvSpPr>
            <p:nvPr userDrawn="1"/>
          </p:nvSpPr>
          <p:spPr bwMode="auto">
            <a:xfrm>
              <a:off x="1652588" y="1412875"/>
              <a:ext cx="209550" cy="220663"/>
            </a:xfrm>
            <a:custGeom>
              <a:avLst/>
              <a:gdLst>
                <a:gd name="T0" fmla="*/ 0 w 123"/>
                <a:gd name="T1" fmla="*/ 78 h 129"/>
                <a:gd name="T2" fmla="*/ 77 w 123"/>
                <a:gd name="T3" fmla="*/ 0 h 129"/>
                <a:gd name="T4" fmla="*/ 123 w 123"/>
                <a:gd name="T5" fmla="*/ 34 h 129"/>
                <a:gd name="T6" fmla="*/ 52 w 123"/>
                <a:gd name="T7" fmla="*/ 74 h 129"/>
                <a:gd name="T8" fmla="*/ 23 w 123"/>
                <a:gd name="T9" fmla="*/ 72 h 129"/>
                <a:gd name="T10" fmla="*/ 23 w 123"/>
                <a:gd name="T11" fmla="*/ 77 h 129"/>
                <a:gd name="T12" fmla="*/ 57 w 123"/>
                <a:gd name="T13" fmla="*/ 109 h 129"/>
                <a:gd name="T14" fmla="*/ 96 w 123"/>
                <a:gd name="T15" fmla="*/ 90 h 129"/>
                <a:gd name="T16" fmla="*/ 107 w 123"/>
                <a:gd name="T17" fmla="*/ 101 h 129"/>
                <a:gd name="T18" fmla="*/ 101 w 123"/>
                <a:gd name="T19" fmla="*/ 113 h 129"/>
                <a:gd name="T20" fmla="*/ 56 w 123"/>
                <a:gd name="T21" fmla="*/ 129 h 129"/>
                <a:gd name="T22" fmla="*/ 0 w 123"/>
                <a:gd name="T23" fmla="*/ 78 h 129"/>
                <a:gd name="T24" fmla="*/ 27 w 123"/>
                <a:gd name="T25" fmla="*/ 55 h 129"/>
                <a:gd name="T26" fmla="*/ 50 w 123"/>
                <a:gd name="T27" fmla="*/ 56 h 129"/>
                <a:gd name="T28" fmla="*/ 100 w 123"/>
                <a:gd name="T29" fmla="*/ 35 h 129"/>
                <a:gd name="T30" fmla="*/ 76 w 123"/>
                <a:gd name="T31" fmla="*/ 19 h 129"/>
                <a:gd name="T32" fmla="*/ 27 w 123"/>
                <a:gd name="T33" fmla="*/ 5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 h="129">
                  <a:moveTo>
                    <a:pt x="0" y="78"/>
                  </a:moveTo>
                  <a:cubicBezTo>
                    <a:pt x="0" y="33"/>
                    <a:pt x="34" y="0"/>
                    <a:pt x="77" y="0"/>
                  </a:cubicBezTo>
                  <a:cubicBezTo>
                    <a:pt x="106" y="0"/>
                    <a:pt x="123" y="14"/>
                    <a:pt x="123" y="34"/>
                  </a:cubicBezTo>
                  <a:cubicBezTo>
                    <a:pt x="123" y="59"/>
                    <a:pt x="107" y="74"/>
                    <a:pt x="52" y="74"/>
                  </a:cubicBezTo>
                  <a:cubicBezTo>
                    <a:pt x="43" y="74"/>
                    <a:pt x="34" y="73"/>
                    <a:pt x="23" y="72"/>
                  </a:cubicBezTo>
                  <a:cubicBezTo>
                    <a:pt x="23" y="77"/>
                    <a:pt x="23" y="77"/>
                    <a:pt x="23" y="77"/>
                  </a:cubicBezTo>
                  <a:cubicBezTo>
                    <a:pt x="23" y="96"/>
                    <a:pt x="35" y="109"/>
                    <a:pt x="57" y="109"/>
                  </a:cubicBezTo>
                  <a:cubicBezTo>
                    <a:pt x="74" y="109"/>
                    <a:pt x="87" y="102"/>
                    <a:pt x="96" y="90"/>
                  </a:cubicBezTo>
                  <a:cubicBezTo>
                    <a:pt x="96" y="89"/>
                    <a:pt x="107" y="92"/>
                    <a:pt x="107" y="101"/>
                  </a:cubicBezTo>
                  <a:cubicBezTo>
                    <a:pt x="107" y="106"/>
                    <a:pt x="106" y="109"/>
                    <a:pt x="101" y="113"/>
                  </a:cubicBezTo>
                  <a:cubicBezTo>
                    <a:pt x="91" y="123"/>
                    <a:pt x="77" y="129"/>
                    <a:pt x="56" y="129"/>
                  </a:cubicBezTo>
                  <a:cubicBezTo>
                    <a:pt x="19" y="129"/>
                    <a:pt x="0" y="107"/>
                    <a:pt x="0" y="78"/>
                  </a:cubicBezTo>
                  <a:close/>
                  <a:moveTo>
                    <a:pt x="27" y="55"/>
                  </a:moveTo>
                  <a:cubicBezTo>
                    <a:pt x="36" y="56"/>
                    <a:pt x="43" y="56"/>
                    <a:pt x="50" y="56"/>
                  </a:cubicBezTo>
                  <a:cubicBezTo>
                    <a:pt x="90" y="56"/>
                    <a:pt x="100" y="46"/>
                    <a:pt x="100" y="35"/>
                  </a:cubicBezTo>
                  <a:cubicBezTo>
                    <a:pt x="100" y="27"/>
                    <a:pt x="92" y="19"/>
                    <a:pt x="76" y="19"/>
                  </a:cubicBezTo>
                  <a:cubicBezTo>
                    <a:pt x="54" y="19"/>
                    <a:pt x="35" y="35"/>
                    <a:pt x="2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7" name="Freeform 12"/>
            <p:cNvSpPr>
              <a:spLocks/>
            </p:cNvSpPr>
            <p:nvPr userDrawn="1"/>
          </p:nvSpPr>
          <p:spPr bwMode="auto">
            <a:xfrm>
              <a:off x="1027113" y="1654175"/>
              <a:ext cx="198438" cy="284163"/>
            </a:xfrm>
            <a:custGeom>
              <a:avLst/>
              <a:gdLst>
                <a:gd name="T0" fmla="*/ 0 w 116"/>
                <a:gd name="T1" fmla="*/ 10 h 165"/>
                <a:gd name="T2" fmla="*/ 9 w 116"/>
                <a:gd name="T3" fmla="*/ 0 h 165"/>
                <a:gd name="T4" fmla="*/ 114 w 116"/>
                <a:gd name="T5" fmla="*/ 0 h 165"/>
                <a:gd name="T6" fmla="*/ 114 w 116"/>
                <a:gd name="T7" fmla="*/ 16 h 165"/>
                <a:gd name="T8" fmla="*/ 17 w 116"/>
                <a:gd name="T9" fmla="*/ 16 h 165"/>
                <a:gd name="T10" fmla="*/ 17 w 116"/>
                <a:gd name="T11" fmla="*/ 73 h 165"/>
                <a:gd name="T12" fmla="*/ 96 w 116"/>
                <a:gd name="T13" fmla="*/ 73 h 165"/>
                <a:gd name="T14" fmla="*/ 96 w 116"/>
                <a:gd name="T15" fmla="*/ 88 h 165"/>
                <a:gd name="T16" fmla="*/ 17 w 116"/>
                <a:gd name="T17" fmla="*/ 88 h 165"/>
                <a:gd name="T18" fmla="*/ 17 w 116"/>
                <a:gd name="T19" fmla="*/ 149 h 165"/>
                <a:gd name="T20" fmla="*/ 116 w 116"/>
                <a:gd name="T21" fmla="*/ 149 h 165"/>
                <a:gd name="T22" fmla="*/ 116 w 116"/>
                <a:gd name="T23" fmla="*/ 165 h 165"/>
                <a:gd name="T24" fmla="*/ 0 w 116"/>
                <a:gd name="T25" fmla="*/ 165 h 165"/>
                <a:gd name="T26" fmla="*/ 0 w 116"/>
                <a:gd name="T27" fmla="*/ 1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165">
                  <a:moveTo>
                    <a:pt x="0" y="10"/>
                  </a:moveTo>
                  <a:cubicBezTo>
                    <a:pt x="0" y="5"/>
                    <a:pt x="4" y="0"/>
                    <a:pt x="9" y="0"/>
                  </a:cubicBezTo>
                  <a:cubicBezTo>
                    <a:pt x="114" y="0"/>
                    <a:pt x="114" y="0"/>
                    <a:pt x="114" y="0"/>
                  </a:cubicBezTo>
                  <a:cubicBezTo>
                    <a:pt x="114" y="16"/>
                    <a:pt x="114" y="16"/>
                    <a:pt x="114" y="16"/>
                  </a:cubicBezTo>
                  <a:cubicBezTo>
                    <a:pt x="17" y="16"/>
                    <a:pt x="17" y="16"/>
                    <a:pt x="17" y="16"/>
                  </a:cubicBezTo>
                  <a:cubicBezTo>
                    <a:pt x="17" y="73"/>
                    <a:pt x="17" y="73"/>
                    <a:pt x="17" y="73"/>
                  </a:cubicBezTo>
                  <a:cubicBezTo>
                    <a:pt x="96" y="73"/>
                    <a:pt x="96" y="73"/>
                    <a:pt x="96" y="73"/>
                  </a:cubicBezTo>
                  <a:cubicBezTo>
                    <a:pt x="96" y="88"/>
                    <a:pt x="96" y="88"/>
                    <a:pt x="96" y="88"/>
                  </a:cubicBezTo>
                  <a:cubicBezTo>
                    <a:pt x="17" y="88"/>
                    <a:pt x="17" y="88"/>
                    <a:pt x="17" y="88"/>
                  </a:cubicBezTo>
                  <a:cubicBezTo>
                    <a:pt x="17" y="149"/>
                    <a:pt x="17" y="149"/>
                    <a:pt x="17" y="149"/>
                  </a:cubicBezTo>
                  <a:cubicBezTo>
                    <a:pt x="116" y="149"/>
                    <a:pt x="116" y="149"/>
                    <a:pt x="116" y="149"/>
                  </a:cubicBezTo>
                  <a:cubicBezTo>
                    <a:pt x="116" y="165"/>
                    <a:pt x="116" y="165"/>
                    <a:pt x="116" y="165"/>
                  </a:cubicBezTo>
                  <a:cubicBezTo>
                    <a:pt x="0" y="165"/>
                    <a:pt x="0" y="165"/>
                    <a:pt x="0" y="165"/>
                  </a:cubicBez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8" name="Freeform 13"/>
            <p:cNvSpPr>
              <a:spLocks/>
            </p:cNvSpPr>
            <p:nvPr userDrawn="1"/>
          </p:nvSpPr>
          <p:spPr bwMode="auto">
            <a:xfrm>
              <a:off x="1246188" y="1728788"/>
              <a:ext cx="182563" cy="211138"/>
            </a:xfrm>
            <a:custGeom>
              <a:avLst/>
              <a:gdLst>
                <a:gd name="T0" fmla="*/ 44 w 107"/>
                <a:gd name="T1" fmla="*/ 61 h 123"/>
                <a:gd name="T2" fmla="*/ 1 w 107"/>
                <a:gd name="T3" fmla="*/ 7 h 123"/>
                <a:gd name="T4" fmla="*/ 10 w 107"/>
                <a:gd name="T5" fmla="*/ 0 h 123"/>
                <a:gd name="T6" fmla="*/ 22 w 107"/>
                <a:gd name="T7" fmla="*/ 8 h 123"/>
                <a:gd name="T8" fmla="*/ 54 w 107"/>
                <a:gd name="T9" fmla="*/ 51 h 123"/>
                <a:gd name="T10" fmla="*/ 85 w 107"/>
                <a:gd name="T11" fmla="*/ 8 h 123"/>
                <a:gd name="T12" fmla="*/ 98 w 107"/>
                <a:gd name="T13" fmla="*/ 0 h 123"/>
                <a:gd name="T14" fmla="*/ 106 w 107"/>
                <a:gd name="T15" fmla="*/ 7 h 123"/>
                <a:gd name="T16" fmla="*/ 64 w 107"/>
                <a:gd name="T17" fmla="*/ 61 h 123"/>
                <a:gd name="T18" fmla="*/ 106 w 107"/>
                <a:gd name="T19" fmla="*/ 115 h 123"/>
                <a:gd name="T20" fmla="*/ 97 w 107"/>
                <a:gd name="T21" fmla="*/ 123 h 123"/>
                <a:gd name="T22" fmla="*/ 85 w 107"/>
                <a:gd name="T23" fmla="*/ 114 h 123"/>
                <a:gd name="T24" fmla="*/ 53 w 107"/>
                <a:gd name="T25" fmla="*/ 71 h 123"/>
                <a:gd name="T26" fmla="*/ 22 w 107"/>
                <a:gd name="T27" fmla="*/ 114 h 123"/>
                <a:gd name="T28" fmla="*/ 9 w 107"/>
                <a:gd name="T29" fmla="*/ 123 h 123"/>
                <a:gd name="T30" fmla="*/ 1 w 107"/>
                <a:gd name="T31" fmla="*/ 115 h 123"/>
                <a:gd name="T32" fmla="*/ 44 w 107"/>
                <a:gd name="T33"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123">
                  <a:moveTo>
                    <a:pt x="44" y="61"/>
                  </a:moveTo>
                  <a:cubicBezTo>
                    <a:pt x="1" y="7"/>
                    <a:pt x="1" y="7"/>
                    <a:pt x="1" y="7"/>
                  </a:cubicBezTo>
                  <a:cubicBezTo>
                    <a:pt x="1" y="6"/>
                    <a:pt x="3" y="0"/>
                    <a:pt x="10" y="0"/>
                  </a:cubicBezTo>
                  <a:cubicBezTo>
                    <a:pt x="16" y="0"/>
                    <a:pt x="18" y="3"/>
                    <a:pt x="22" y="8"/>
                  </a:cubicBezTo>
                  <a:cubicBezTo>
                    <a:pt x="54" y="51"/>
                    <a:pt x="54" y="51"/>
                    <a:pt x="54" y="51"/>
                  </a:cubicBezTo>
                  <a:cubicBezTo>
                    <a:pt x="85" y="8"/>
                    <a:pt x="85" y="8"/>
                    <a:pt x="85" y="8"/>
                  </a:cubicBezTo>
                  <a:cubicBezTo>
                    <a:pt x="90" y="2"/>
                    <a:pt x="94" y="0"/>
                    <a:pt x="98" y="0"/>
                  </a:cubicBezTo>
                  <a:cubicBezTo>
                    <a:pt x="104" y="0"/>
                    <a:pt x="107" y="6"/>
                    <a:pt x="106" y="7"/>
                  </a:cubicBezTo>
                  <a:cubicBezTo>
                    <a:pt x="64" y="61"/>
                    <a:pt x="64" y="61"/>
                    <a:pt x="64" y="61"/>
                  </a:cubicBezTo>
                  <a:cubicBezTo>
                    <a:pt x="106" y="115"/>
                    <a:pt x="106" y="115"/>
                    <a:pt x="106" y="115"/>
                  </a:cubicBezTo>
                  <a:cubicBezTo>
                    <a:pt x="106" y="116"/>
                    <a:pt x="104" y="123"/>
                    <a:pt x="97" y="123"/>
                  </a:cubicBezTo>
                  <a:cubicBezTo>
                    <a:pt x="91" y="123"/>
                    <a:pt x="89" y="119"/>
                    <a:pt x="85" y="114"/>
                  </a:cubicBezTo>
                  <a:cubicBezTo>
                    <a:pt x="53" y="71"/>
                    <a:pt x="53" y="71"/>
                    <a:pt x="53" y="71"/>
                  </a:cubicBezTo>
                  <a:cubicBezTo>
                    <a:pt x="22" y="114"/>
                    <a:pt x="22" y="114"/>
                    <a:pt x="22" y="114"/>
                  </a:cubicBezTo>
                  <a:cubicBezTo>
                    <a:pt x="18" y="119"/>
                    <a:pt x="14" y="123"/>
                    <a:pt x="9" y="123"/>
                  </a:cubicBezTo>
                  <a:cubicBezTo>
                    <a:pt x="3" y="123"/>
                    <a:pt x="0" y="116"/>
                    <a:pt x="1" y="115"/>
                  </a:cubicBezTo>
                  <a:lnTo>
                    <a:pt x="4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9" name="Freeform 14"/>
            <p:cNvSpPr>
              <a:spLocks/>
            </p:cNvSpPr>
            <p:nvPr userDrawn="1"/>
          </p:nvSpPr>
          <p:spPr bwMode="auto">
            <a:xfrm>
              <a:off x="1441451" y="1725613"/>
              <a:ext cx="195263" cy="217488"/>
            </a:xfrm>
            <a:custGeom>
              <a:avLst/>
              <a:gdLst>
                <a:gd name="T0" fmla="*/ 62 w 114"/>
                <a:gd name="T1" fmla="*/ 0 h 127"/>
                <a:gd name="T2" fmla="*/ 105 w 114"/>
                <a:gd name="T3" fmla="*/ 16 h 127"/>
                <a:gd name="T4" fmla="*/ 114 w 114"/>
                <a:gd name="T5" fmla="*/ 33 h 127"/>
                <a:gd name="T6" fmla="*/ 103 w 114"/>
                <a:gd name="T7" fmla="*/ 41 h 127"/>
                <a:gd name="T8" fmla="*/ 62 w 114"/>
                <a:gd name="T9" fmla="*/ 14 h 127"/>
                <a:gd name="T10" fmla="*/ 17 w 114"/>
                <a:gd name="T11" fmla="*/ 63 h 127"/>
                <a:gd name="T12" fmla="*/ 62 w 114"/>
                <a:gd name="T13" fmla="*/ 112 h 127"/>
                <a:gd name="T14" fmla="*/ 103 w 114"/>
                <a:gd name="T15" fmla="*/ 85 h 127"/>
                <a:gd name="T16" fmla="*/ 114 w 114"/>
                <a:gd name="T17" fmla="*/ 93 h 127"/>
                <a:gd name="T18" fmla="*/ 105 w 114"/>
                <a:gd name="T19" fmla="*/ 111 h 127"/>
                <a:gd name="T20" fmla="*/ 62 w 114"/>
                <a:gd name="T21" fmla="*/ 127 h 127"/>
                <a:gd name="T22" fmla="*/ 0 w 114"/>
                <a:gd name="T23" fmla="*/ 63 h 127"/>
                <a:gd name="T24" fmla="*/ 62 w 114"/>
                <a:gd name="T2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27">
                  <a:moveTo>
                    <a:pt x="62" y="0"/>
                  </a:moveTo>
                  <a:cubicBezTo>
                    <a:pt x="83" y="0"/>
                    <a:pt x="97" y="7"/>
                    <a:pt x="105" y="16"/>
                  </a:cubicBezTo>
                  <a:cubicBezTo>
                    <a:pt x="111" y="22"/>
                    <a:pt x="114" y="29"/>
                    <a:pt x="114" y="33"/>
                  </a:cubicBezTo>
                  <a:cubicBezTo>
                    <a:pt x="114" y="40"/>
                    <a:pt x="104" y="42"/>
                    <a:pt x="103" y="41"/>
                  </a:cubicBezTo>
                  <a:cubicBezTo>
                    <a:pt x="97" y="26"/>
                    <a:pt x="85" y="14"/>
                    <a:pt x="62" y="14"/>
                  </a:cubicBezTo>
                  <a:cubicBezTo>
                    <a:pt x="36" y="14"/>
                    <a:pt x="17" y="35"/>
                    <a:pt x="17" y="63"/>
                  </a:cubicBezTo>
                  <a:cubicBezTo>
                    <a:pt x="17" y="91"/>
                    <a:pt x="36" y="112"/>
                    <a:pt x="62" y="112"/>
                  </a:cubicBezTo>
                  <a:cubicBezTo>
                    <a:pt x="85" y="112"/>
                    <a:pt x="97" y="100"/>
                    <a:pt x="103" y="85"/>
                  </a:cubicBezTo>
                  <a:cubicBezTo>
                    <a:pt x="104" y="84"/>
                    <a:pt x="114" y="86"/>
                    <a:pt x="114" y="93"/>
                  </a:cubicBezTo>
                  <a:cubicBezTo>
                    <a:pt x="114" y="98"/>
                    <a:pt x="111" y="104"/>
                    <a:pt x="105" y="111"/>
                  </a:cubicBezTo>
                  <a:cubicBezTo>
                    <a:pt x="96" y="119"/>
                    <a:pt x="82" y="127"/>
                    <a:pt x="62" y="127"/>
                  </a:cubicBezTo>
                  <a:cubicBezTo>
                    <a:pt x="27" y="127"/>
                    <a:pt x="0" y="100"/>
                    <a:pt x="0" y="63"/>
                  </a:cubicBezTo>
                  <a:cubicBezTo>
                    <a:pt x="0" y="26"/>
                    <a:pt x="27"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0" name="Freeform 15"/>
            <p:cNvSpPr>
              <a:spLocks noEditPoints="1"/>
            </p:cNvSpPr>
            <p:nvPr userDrawn="1"/>
          </p:nvSpPr>
          <p:spPr bwMode="auto">
            <a:xfrm>
              <a:off x="1660526" y="1725613"/>
              <a:ext cx="200025" cy="217488"/>
            </a:xfrm>
            <a:custGeom>
              <a:avLst/>
              <a:gdLst>
                <a:gd name="T0" fmla="*/ 61 w 117"/>
                <a:gd name="T1" fmla="*/ 0 h 127"/>
                <a:gd name="T2" fmla="*/ 117 w 117"/>
                <a:gd name="T3" fmla="*/ 61 h 127"/>
                <a:gd name="T4" fmla="*/ 117 w 117"/>
                <a:gd name="T5" fmla="*/ 62 h 127"/>
                <a:gd name="T6" fmla="*/ 110 w 117"/>
                <a:gd name="T7" fmla="*/ 68 h 127"/>
                <a:gd name="T8" fmla="*/ 16 w 117"/>
                <a:gd name="T9" fmla="*/ 68 h 127"/>
                <a:gd name="T10" fmla="*/ 62 w 117"/>
                <a:gd name="T11" fmla="*/ 112 h 127"/>
                <a:gd name="T12" fmla="*/ 103 w 117"/>
                <a:gd name="T13" fmla="*/ 90 h 127"/>
                <a:gd name="T14" fmla="*/ 113 w 117"/>
                <a:gd name="T15" fmla="*/ 100 h 127"/>
                <a:gd name="T16" fmla="*/ 106 w 117"/>
                <a:gd name="T17" fmla="*/ 111 h 127"/>
                <a:gd name="T18" fmla="*/ 62 w 117"/>
                <a:gd name="T19" fmla="*/ 127 h 127"/>
                <a:gd name="T20" fmla="*/ 0 w 117"/>
                <a:gd name="T21" fmla="*/ 64 h 127"/>
                <a:gd name="T22" fmla="*/ 61 w 117"/>
                <a:gd name="T23" fmla="*/ 0 h 127"/>
                <a:gd name="T24" fmla="*/ 99 w 117"/>
                <a:gd name="T25" fmla="*/ 53 h 127"/>
                <a:gd name="T26" fmla="*/ 61 w 117"/>
                <a:gd name="T27" fmla="*/ 14 h 127"/>
                <a:gd name="T28" fmla="*/ 17 w 117"/>
                <a:gd name="T29" fmla="*/ 53 h 127"/>
                <a:gd name="T30" fmla="*/ 99 w 117"/>
                <a:gd name="T31" fmla="*/ 5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27">
                  <a:moveTo>
                    <a:pt x="61" y="0"/>
                  </a:moveTo>
                  <a:cubicBezTo>
                    <a:pt x="95" y="0"/>
                    <a:pt x="117" y="24"/>
                    <a:pt x="117" y="61"/>
                  </a:cubicBezTo>
                  <a:cubicBezTo>
                    <a:pt x="117" y="62"/>
                    <a:pt x="117" y="62"/>
                    <a:pt x="117" y="62"/>
                  </a:cubicBezTo>
                  <a:cubicBezTo>
                    <a:pt x="117" y="67"/>
                    <a:pt x="115" y="68"/>
                    <a:pt x="110" y="68"/>
                  </a:cubicBezTo>
                  <a:cubicBezTo>
                    <a:pt x="16" y="68"/>
                    <a:pt x="16" y="68"/>
                    <a:pt x="16" y="68"/>
                  </a:cubicBezTo>
                  <a:cubicBezTo>
                    <a:pt x="18" y="95"/>
                    <a:pt x="37" y="112"/>
                    <a:pt x="62" y="112"/>
                  </a:cubicBezTo>
                  <a:cubicBezTo>
                    <a:pt x="86" y="112"/>
                    <a:pt x="96" y="102"/>
                    <a:pt x="103" y="90"/>
                  </a:cubicBezTo>
                  <a:cubicBezTo>
                    <a:pt x="104" y="89"/>
                    <a:pt x="113" y="92"/>
                    <a:pt x="113" y="100"/>
                  </a:cubicBezTo>
                  <a:cubicBezTo>
                    <a:pt x="113" y="103"/>
                    <a:pt x="111" y="107"/>
                    <a:pt x="106" y="111"/>
                  </a:cubicBezTo>
                  <a:cubicBezTo>
                    <a:pt x="99" y="119"/>
                    <a:pt x="83" y="127"/>
                    <a:pt x="62" y="127"/>
                  </a:cubicBezTo>
                  <a:cubicBezTo>
                    <a:pt x="25" y="127"/>
                    <a:pt x="0" y="101"/>
                    <a:pt x="0" y="64"/>
                  </a:cubicBezTo>
                  <a:cubicBezTo>
                    <a:pt x="0" y="27"/>
                    <a:pt x="25" y="0"/>
                    <a:pt x="61" y="0"/>
                  </a:cubicBezTo>
                  <a:close/>
                  <a:moveTo>
                    <a:pt x="99" y="53"/>
                  </a:moveTo>
                  <a:cubicBezTo>
                    <a:pt x="98" y="30"/>
                    <a:pt x="83" y="14"/>
                    <a:pt x="61" y="14"/>
                  </a:cubicBezTo>
                  <a:cubicBezTo>
                    <a:pt x="38" y="14"/>
                    <a:pt x="21" y="30"/>
                    <a:pt x="17" y="53"/>
                  </a:cubicBezTo>
                  <a:lnTo>
                    <a:pt x="9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1" name="Freeform 16"/>
            <p:cNvSpPr>
              <a:spLocks/>
            </p:cNvSpPr>
            <p:nvPr userDrawn="1"/>
          </p:nvSpPr>
          <p:spPr bwMode="auto">
            <a:xfrm>
              <a:off x="1900238" y="1641475"/>
              <a:ext cx="28575" cy="296863"/>
            </a:xfrm>
            <a:custGeom>
              <a:avLst/>
              <a:gdLst>
                <a:gd name="T0" fmla="*/ 0 w 16"/>
                <a:gd name="T1" fmla="*/ 1 h 173"/>
                <a:gd name="T2" fmla="*/ 6 w 16"/>
                <a:gd name="T3" fmla="*/ 0 h 173"/>
                <a:gd name="T4" fmla="*/ 16 w 16"/>
                <a:gd name="T5" fmla="*/ 16 h 173"/>
                <a:gd name="T6" fmla="*/ 16 w 16"/>
                <a:gd name="T7" fmla="*/ 173 h 173"/>
                <a:gd name="T8" fmla="*/ 0 w 16"/>
                <a:gd name="T9" fmla="*/ 173 h 173"/>
                <a:gd name="T10" fmla="*/ 0 w 16"/>
                <a:gd name="T11" fmla="*/ 1 h 173"/>
              </a:gdLst>
              <a:ahLst/>
              <a:cxnLst>
                <a:cxn ang="0">
                  <a:pos x="T0" y="T1"/>
                </a:cxn>
                <a:cxn ang="0">
                  <a:pos x="T2" y="T3"/>
                </a:cxn>
                <a:cxn ang="0">
                  <a:pos x="T4" y="T5"/>
                </a:cxn>
                <a:cxn ang="0">
                  <a:pos x="T6" y="T7"/>
                </a:cxn>
                <a:cxn ang="0">
                  <a:pos x="T8" y="T9"/>
                </a:cxn>
                <a:cxn ang="0">
                  <a:pos x="T10" y="T11"/>
                </a:cxn>
              </a:cxnLst>
              <a:rect l="0" t="0" r="r" b="b"/>
              <a:pathLst>
                <a:path w="16" h="173">
                  <a:moveTo>
                    <a:pt x="0" y="1"/>
                  </a:moveTo>
                  <a:cubicBezTo>
                    <a:pt x="0" y="1"/>
                    <a:pt x="3" y="0"/>
                    <a:pt x="6" y="0"/>
                  </a:cubicBezTo>
                  <a:cubicBezTo>
                    <a:pt x="11" y="0"/>
                    <a:pt x="16" y="2"/>
                    <a:pt x="16" y="16"/>
                  </a:cubicBezTo>
                  <a:cubicBezTo>
                    <a:pt x="16" y="173"/>
                    <a:pt x="16" y="173"/>
                    <a:pt x="16" y="173"/>
                  </a:cubicBezTo>
                  <a:cubicBezTo>
                    <a:pt x="0" y="173"/>
                    <a:pt x="0" y="173"/>
                    <a:pt x="0" y="173"/>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2" name="Freeform 17"/>
            <p:cNvSpPr>
              <a:spLocks/>
            </p:cNvSpPr>
            <p:nvPr userDrawn="1"/>
          </p:nvSpPr>
          <p:spPr bwMode="auto">
            <a:xfrm>
              <a:off x="1984376" y="1641475"/>
              <a:ext cx="28575" cy="296863"/>
            </a:xfrm>
            <a:custGeom>
              <a:avLst/>
              <a:gdLst>
                <a:gd name="T0" fmla="*/ 0 w 17"/>
                <a:gd name="T1" fmla="*/ 1 h 173"/>
                <a:gd name="T2" fmla="*/ 6 w 17"/>
                <a:gd name="T3" fmla="*/ 0 h 173"/>
                <a:gd name="T4" fmla="*/ 17 w 17"/>
                <a:gd name="T5" fmla="*/ 16 h 173"/>
                <a:gd name="T6" fmla="*/ 17 w 17"/>
                <a:gd name="T7" fmla="*/ 173 h 173"/>
                <a:gd name="T8" fmla="*/ 0 w 17"/>
                <a:gd name="T9" fmla="*/ 173 h 173"/>
                <a:gd name="T10" fmla="*/ 0 w 17"/>
                <a:gd name="T11" fmla="*/ 1 h 173"/>
              </a:gdLst>
              <a:ahLst/>
              <a:cxnLst>
                <a:cxn ang="0">
                  <a:pos x="T0" y="T1"/>
                </a:cxn>
                <a:cxn ang="0">
                  <a:pos x="T2" y="T3"/>
                </a:cxn>
                <a:cxn ang="0">
                  <a:pos x="T4" y="T5"/>
                </a:cxn>
                <a:cxn ang="0">
                  <a:pos x="T6" y="T7"/>
                </a:cxn>
                <a:cxn ang="0">
                  <a:pos x="T8" y="T9"/>
                </a:cxn>
                <a:cxn ang="0">
                  <a:pos x="T10" y="T11"/>
                </a:cxn>
              </a:cxnLst>
              <a:rect l="0" t="0" r="r" b="b"/>
              <a:pathLst>
                <a:path w="17" h="173">
                  <a:moveTo>
                    <a:pt x="0" y="1"/>
                  </a:moveTo>
                  <a:cubicBezTo>
                    <a:pt x="0" y="1"/>
                    <a:pt x="3" y="0"/>
                    <a:pt x="6" y="0"/>
                  </a:cubicBezTo>
                  <a:cubicBezTo>
                    <a:pt x="11" y="0"/>
                    <a:pt x="17" y="2"/>
                    <a:pt x="17" y="16"/>
                  </a:cubicBezTo>
                  <a:cubicBezTo>
                    <a:pt x="17" y="173"/>
                    <a:pt x="17" y="173"/>
                    <a:pt x="17" y="173"/>
                  </a:cubicBezTo>
                  <a:cubicBezTo>
                    <a:pt x="0" y="173"/>
                    <a:pt x="0" y="173"/>
                    <a:pt x="0" y="173"/>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3" name="Freeform 18"/>
            <p:cNvSpPr>
              <a:spLocks noEditPoints="1"/>
            </p:cNvSpPr>
            <p:nvPr userDrawn="1"/>
          </p:nvSpPr>
          <p:spPr bwMode="auto">
            <a:xfrm>
              <a:off x="2052638" y="1725613"/>
              <a:ext cx="201613" cy="217488"/>
            </a:xfrm>
            <a:custGeom>
              <a:avLst/>
              <a:gdLst>
                <a:gd name="T0" fmla="*/ 61 w 117"/>
                <a:gd name="T1" fmla="*/ 0 h 127"/>
                <a:gd name="T2" fmla="*/ 117 w 117"/>
                <a:gd name="T3" fmla="*/ 61 h 127"/>
                <a:gd name="T4" fmla="*/ 117 w 117"/>
                <a:gd name="T5" fmla="*/ 62 h 127"/>
                <a:gd name="T6" fmla="*/ 111 w 117"/>
                <a:gd name="T7" fmla="*/ 68 h 127"/>
                <a:gd name="T8" fmla="*/ 17 w 117"/>
                <a:gd name="T9" fmla="*/ 68 h 127"/>
                <a:gd name="T10" fmla="*/ 63 w 117"/>
                <a:gd name="T11" fmla="*/ 112 h 127"/>
                <a:gd name="T12" fmla="*/ 104 w 117"/>
                <a:gd name="T13" fmla="*/ 90 h 127"/>
                <a:gd name="T14" fmla="*/ 114 w 117"/>
                <a:gd name="T15" fmla="*/ 100 h 127"/>
                <a:gd name="T16" fmla="*/ 107 w 117"/>
                <a:gd name="T17" fmla="*/ 111 h 127"/>
                <a:gd name="T18" fmla="*/ 63 w 117"/>
                <a:gd name="T19" fmla="*/ 127 h 127"/>
                <a:gd name="T20" fmla="*/ 0 w 117"/>
                <a:gd name="T21" fmla="*/ 64 h 127"/>
                <a:gd name="T22" fmla="*/ 61 w 117"/>
                <a:gd name="T23" fmla="*/ 0 h 127"/>
                <a:gd name="T24" fmla="*/ 100 w 117"/>
                <a:gd name="T25" fmla="*/ 53 h 127"/>
                <a:gd name="T26" fmla="*/ 61 w 117"/>
                <a:gd name="T27" fmla="*/ 14 h 127"/>
                <a:gd name="T28" fmla="*/ 17 w 117"/>
                <a:gd name="T29" fmla="*/ 53 h 127"/>
                <a:gd name="T30" fmla="*/ 100 w 117"/>
                <a:gd name="T31" fmla="*/ 5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27">
                  <a:moveTo>
                    <a:pt x="61" y="0"/>
                  </a:moveTo>
                  <a:cubicBezTo>
                    <a:pt x="95" y="0"/>
                    <a:pt x="117" y="24"/>
                    <a:pt x="117" y="61"/>
                  </a:cubicBezTo>
                  <a:cubicBezTo>
                    <a:pt x="117" y="62"/>
                    <a:pt x="117" y="62"/>
                    <a:pt x="117" y="62"/>
                  </a:cubicBezTo>
                  <a:cubicBezTo>
                    <a:pt x="117" y="67"/>
                    <a:pt x="116" y="68"/>
                    <a:pt x="111" y="68"/>
                  </a:cubicBezTo>
                  <a:cubicBezTo>
                    <a:pt x="17" y="68"/>
                    <a:pt x="17" y="68"/>
                    <a:pt x="17" y="68"/>
                  </a:cubicBezTo>
                  <a:cubicBezTo>
                    <a:pt x="18" y="95"/>
                    <a:pt x="37" y="112"/>
                    <a:pt x="63" y="112"/>
                  </a:cubicBezTo>
                  <a:cubicBezTo>
                    <a:pt x="86" y="112"/>
                    <a:pt x="97" y="102"/>
                    <a:pt x="104" y="90"/>
                  </a:cubicBezTo>
                  <a:cubicBezTo>
                    <a:pt x="104" y="89"/>
                    <a:pt x="114" y="92"/>
                    <a:pt x="114" y="100"/>
                  </a:cubicBezTo>
                  <a:cubicBezTo>
                    <a:pt x="114" y="103"/>
                    <a:pt x="111" y="107"/>
                    <a:pt x="107" y="111"/>
                  </a:cubicBezTo>
                  <a:cubicBezTo>
                    <a:pt x="99" y="119"/>
                    <a:pt x="83" y="127"/>
                    <a:pt x="63" y="127"/>
                  </a:cubicBezTo>
                  <a:cubicBezTo>
                    <a:pt x="26" y="127"/>
                    <a:pt x="0" y="101"/>
                    <a:pt x="0" y="64"/>
                  </a:cubicBezTo>
                  <a:cubicBezTo>
                    <a:pt x="0" y="27"/>
                    <a:pt x="26" y="0"/>
                    <a:pt x="61" y="0"/>
                  </a:cubicBezTo>
                  <a:close/>
                  <a:moveTo>
                    <a:pt x="100" y="53"/>
                  </a:moveTo>
                  <a:cubicBezTo>
                    <a:pt x="98" y="30"/>
                    <a:pt x="84" y="14"/>
                    <a:pt x="61" y="14"/>
                  </a:cubicBezTo>
                  <a:cubicBezTo>
                    <a:pt x="38" y="14"/>
                    <a:pt x="21" y="30"/>
                    <a:pt x="17" y="53"/>
                  </a:cubicBezTo>
                  <a:lnTo>
                    <a:pt x="100"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4" name="Freeform 19"/>
            <p:cNvSpPr>
              <a:spLocks/>
            </p:cNvSpPr>
            <p:nvPr userDrawn="1"/>
          </p:nvSpPr>
          <p:spPr bwMode="auto">
            <a:xfrm>
              <a:off x="2290763" y="1725613"/>
              <a:ext cx="182563" cy="212725"/>
            </a:xfrm>
            <a:custGeom>
              <a:avLst/>
              <a:gdLst>
                <a:gd name="T0" fmla="*/ 0 w 106"/>
                <a:gd name="T1" fmla="*/ 3 h 124"/>
                <a:gd name="T2" fmla="*/ 6 w 106"/>
                <a:gd name="T3" fmla="*/ 2 h 124"/>
                <a:gd name="T4" fmla="*/ 16 w 106"/>
                <a:gd name="T5" fmla="*/ 18 h 124"/>
                <a:gd name="T6" fmla="*/ 16 w 106"/>
                <a:gd name="T7" fmla="*/ 21 h 124"/>
                <a:gd name="T8" fmla="*/ 58 w 106"/>
                <a:gd name="T9" fmla="*/ 0 h 124"/>
                <a:gd name="T10" fmla="*/ 106 w 106"/>
                <a:gd name="T11" fmla="*/ 53 h 124"/>
                <a:gd name="T12" fmla="*/ 106 w 106"/>
                <a:gd name="T13" fmla="*/ 124 h 124"/>
                <a:gd name="T14" fmla="*/ 89 w 106"/>
                <a:gd name="T15" fmla="*/ 124 h 124"/>
                <a:gd name="T16" fmla="*/ 89 w 106"/>
                <a:gd name="T17" fmla="*/ 54 h 124"/>
                <a:gd name="T18" fmla="*/ 57 w 106"/>
                <a:gd name="T19" fmla="*/ 15 h 124"/>
                <a:gd name="T20" fmla="*/ 17 w 106"/>
                <a:gd name="T21" fmla="*/ 41 h 124"/>
                <a:gd name="T22" fmla="*/ 17 w 106"/>
                <a:gd name="T23" fmla="*/ 124 h 124"/>
                <a:gd name="T24" fmla="*/ 0 w 106"/>
                <a:gd name="T25" fmla="*/ 124 h 124"/>
                <a:gd name="T26" fmla="*/ 0 w 106"/>
                <a:gd name="T27" fmla="*/ 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124">
                  <a:moveTo>
                    <a:pt x="0" y="3"/>
                  </a:moveTo>
                  <a:cubicBezTo>
                    <a:pt x="0" y="3"/>
                    <a:pt x="3" y="2"/>
                    <a:pt x="6" y="2"/>
                  </a:cubicBezTo>
                  <a:cubicBezTo>
                    <a:pt x="11" y="2"/>
                    <a:pt x="16" y="4"/>
                    <a:pt x="16" y="18"/>
                  </a:cubicBezTo>
                  <a:cubicBezTo>
                    <a:pt x="16" y="21"/>
                    <a:pt x="16" y="21"/>
                    <a:pt x="16" y="21"/>
                  </a:cubicBezTo>
                  <a:cubicBezTo>
                    <a:pt x="25" y="9"/>
                    <a:pt x="39" y="0"/>
                    <a:pt x="58" y="0"/>
                  </a:cubicBezTo>
                  <a:cubicBezTo>
                    <a:pt x="90" y="0"/>
                    <a:pt x="106" y="21"/>
                    <a:pt x="106" y="53"/>
                  </a:cubicBezTo>
                  <a:cubicBezTo>
                    <a:pt x="106" y="124"/>
                    <a:pt x="106" y="124"/>
                    <a:pt x="106" y="124"/>
                  </a:cubicBezTo>
                  <a:cubicBezTo>
                    <a:pt x="89" y="124"/>
                    <a:pt x="89" y="124"/>
                    <a:pt x="89" y="124"/>
                  </a:cubicBezTo>
                  <a:cubicBezTo>
                    <a:pt x="89" y="54"/>
                    <a:pt x="89" y="54"/>
                    <a:pt x="89" y="54"/>
                  </a:cubicBezTo>
                  <a:cubicBezTo>
                    <a:pt x="89" y="30"/>
                    <a:pt x="77" y="15"/>
                    <a:pt x="57" y="15"/>
                  </a:cubicBezTo>
                  <a:cubicBezTo>
                    <a:pt x="38" y="15"/>
                    <a:pt x="24" y="26"/>
                    <a:pt x="17" y="41"/>
                  </a:cubicBezTo>
                  <a:cubicBezTo>
                    <a:pt x="17" y="124"/>
                    <a:pt x="17" y="124"/>
                    <a:pt x="17" y="124"/>
                  </a:cubicBezTo>
                  <a:cubicBezTo>
                    <a:pt x="0" y="124"/>
                    <a:pt x="0" y="124"/>
                    <a:pt x="0" y="124"/>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5" name="Freeform 20"/>
            <p:cNvSpPr>
              <a:spLocks/>
            </p:cNvSpPr>
            <p:nvPr userDrawn="1"/>
          </p:nvSpPr>
          <p:spPr bwMode="auto">
            <a:xfrm>
              <a:off x="2508251" y="1725613"/>
              <a:ext cx="196850" cy="217488"/>
            </a:xfrm>
            <a:custGeom>
              <a:avLst/>
              <a:gdLst>
                <a:gd name="T0" fmla="*/ 62 w 114"/>
                <a:gd name="T1" fmla="*/ 0 h 127"/>
                <a:gd name="T2" fmla="*/ 105 w 114"/>
                <a:gd name="T3" fmla="*/ 16 h 127"/>
                <a:gd name="T4" fmla="*/ 114 w 114"/>
                <a:gd name="T5" fmla="*/ 33 h 127"/>
                <a:gd name="T6" fmla="*/ 103 w 114"/>
                <a:gd name="T7" fmla="*/ 41 h 127"/>
                <a:gd name="T8" fmla="*/ 62 w 114"/>
                <a:gd name="T9" fmla="*/ 14 h 127"/>
                <a:gd name="T10" fmla="*/ 16 w 114"/>
                <a:gd name="T11" fmla="*/ 63 h 127"/>
                <a:gd name="T12" fmla="*/ 62 w 114"/>
                <a:gd name="T13" fmla="*/ 112 h 127"/>
                <a:gd name="T14" fmla="*/ 103 w 114"/>
                <a:gd name="T15" fmla="*/ 85 h 127"/>
                <a:gd name="T16" fmla="*/ 114 w 114"/>
                <a:gd name="T17" fmla="*/ 93 h 127"/>
                <a:gd name="T18" fmla="*/ 104 w 114"/>
                <a:gd name="T19" fmla="*/ 111 h 127"/>
                <a:gd name="T20" fmla="*/ 62 w 114"/>
                <a:gd name="T21" fmla="*/ 127 h 127"/>
                <a:gd name="T22" fmla="*/ 0 w 114"/>
                <a:gd name="T23" fmla="*/ 63 h 127"/>
                <a:gd name="T24" fmla="*/ 62 w 114"/>
                <a:gd name="T2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27">
                  <a:moveTo>
                    <a:pt x="62" y="0"/>
                  </a:moveTo>
                  <a:cubicBezTo>
                    <a:pt x="82" y="0"/>
                    <a:pt x="96" y="7"/>
                    <a:pt x="105" y="16"/>
                  </a:cubicBezTo>
                  <a:cubicBezTo>
                    <a:pt x="111" y="22"/>
                    <a:pt x="114" y="29"/>
                    <a:pt x="114" y="33"/>
                  </a:cubicBezTo>
                  <a:cubicBezTo>
                    <a:pt x="114" y="40"/>
                    <a:pt x="103" y="42"/>
                    <a:pt x="103" y="41"/>
                  </a:cubicBezTo>
                  <a:cubicBezTo>
                    <a:pt x="97" y="26"/>
                    <a:pt x="85" y="14"/>
                    <a:pt x="62" y="14"/>
                  </a:cubicBezTo>
                  <a:cubicBezTo>
                    <a:pt x="36" y="14"/>
                    <a:pt x="16" y="35"/>
                    <a:pt x="16" y="63"/>
                  </a:cubicBezTo>
                  <a:cubicBezTo>
                    <a:pt x="16" y="91"/>
                    <a:pt x="36" y="112"/>
                    <a:pt x="62" y="112"/>
                  </a:cubicBezTo>
                  <a:cubicBezTo>
                    <a:pt x="85" y="112"/>
                    <a:pt x="97" y="100"/>
                    <a:pt x="103" y="85"/>
                  </a:cubicBezTo>
                  <a:cubicBezTo>
                    <a:pt x="103" y="84"/>
                    <a:pt x="114" y="86"/>
                    <a:pt x="114" y="93"/>
                  </a:cubicBezTo>
                  <a:cubicBezTo>
                    <a:pt x="114" y="98"/>
                    <a:pt x="111" y="104"/>
                    <a:pt x="104" y="111"/>
                  </a:cubicBezTo>
                  <a:cubicBezTo>
                    <a:pt x="96" y="119"/>
                    <a:pt x="82" y="127"/>
                    <a:pt x="62" y="127"/>
                  </a:cubicBezTo>
                  <a:cubicBezTo>
                    <a:pt x="26" y="127"/>
                    <a:pt x="0" y="100"/>
                    <a:pt x="0" y="63"/>
                  </a:cubicBezTo>
                  <a:cubicBezTo>
                    <a:pt x="0" y="26"/>
                    <a:pt x="2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6" name="Freeform 21"/>
            <p:cNvSpPr>
              <a:spLocks noEditPoints="1"/>
            </p:cNvSpPr>
            <p:nvPr userDrawn="1"/>
          </p:nvSpPr>
          <p:spPr bwMode="auto">
            <a:xfrm>
              <a:off x="2727326" y="1725613"/>
              <a:ext cx="201613" cy="217488"/>
            </a:xfrm>
            <a:custGeom>
              <a:avLst/>
              <a:gdLst>
                <a:gd name="T0" fmla="*/ 61 w 118"/>
                <a:gd name="T1" fmla="*/ 0 h 127"/>
                <a:gd name="T2" fmla="*/ 118 w 118"/>
                <a:gd name="T3" fmla="*/ 61 h 127"/>
                <a:gd name="T4" fmla="*/ 118 w 118"/>
                <a:gd name="T5" fmla="*/ 62 h 127"/>
                <a:gd name="T6" fmla="*/ 111 w 118"/>
                <a:gd name="T7" fmla="*/ 68 h 127"/>
                <a:gd name="T8" fmla="*/ 17 w 118"/>
                <a:gd name="T9" fmla="*/ 68 h 127"/>
                <a:gd name="T10" fmla="*/ 63 w 118"/>
                <a:gd name="T11" fmla="*/ 112 h 127"/>
                <a:gd name="T12" fmla="*/ 104 w 118"/>
                <a:gd name="T13" fmla="*/ 90 h 127"/>
                <a:gd name="T14" fmla="*/ 114 w 118"/>
                <a:gd name="T15" fmla="*/ 100 h 127"/>
                <a:gd name="T16" fmla="*/ 107 w 118"/>
                <a:gd name="T17" fmla="*/ 111 h 127"/>
                <a:gd name="T18" fmla="*/ 63 w 118"/>
                <a:gd name="T19" fmla="*/ 127 h 127"/>
                <a:gd name="T20" fmla="*/ 0 w 118"/>
                <a:gd name="T21" fmla="*/ 64 h 127"/>
                <a:gd name="T22" fmla="*/ 61 w 118"/>
                <a:gd name="T23" fmla="*/ 0 h 127"/>
                <a:gd name="T24" fmla="*/ 100 w 118"/>
                <a:gd name="T25" fmla="*/ 53 h 127"/>
                <a:gd name="T26" fmla="*/ 61 w 118"/>
                <a:gd name="T27" fmla="*/ 14 h 127"/>
                <a:gd name="T28" fmla="*/ 18 w 118"/>
                <a:gd name="T29" fmla="*/ 53 h 127"/>
                <a:gd name="T30" fmla="*/ 100 w 118"/>
                <a:gd name="T31" fmla="*/ 5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27">
                  <a:moveTo>
                    <a:pt x="61" y="0"/>
                  </a:moveTo>
                  <a:cubicBezTo>
                    <a:pt x="95" y="0"/>
                    <a:pt x="118" y="24"/>
                    <a:pt x="118" y="61"/>
                  </a:cubicBezTo>
                  <a:cubicBezTo>
                    <a:pt x="118" y="62"/>
                    <a:pt x="118" y="62"/>
                    <a:pt x="118" y="62"/>
                  </a:cubicBezTo>
                  <a:cubicBezTo>
                    <a:pt x="118" y="67"/>
                    <a:pt x="116" y="68"/>
                    <a:pt x="111" y="68"/>
                  </a:cubicBezTo>
                  <a:cubicBezTo>
                    <a:pt x="17" y="68"/>
                    <a:pt x="17" y="68"/>
                    <a:pt x="17" y="68"/>
                  </a:cubicBezTo>
                  <a:cubicBezTo>
                    <a:pt x="19" y="95"/>
                    <a:pt x="37" y="112"/>
                    <a:pt x="63" y="112"/>
                  </a:cubicBezTo>
                  <a:cubicBezTo>
                    <a:pt x="86" y="112"/>
                    <a:pt x="97" y="102"/>
                    <a:pt x="104" y="90"/>
                  </a:cubicBezTo>
                  <a:cubicBezTo>
                    <a:pt x="105" y="89"/>
                    <a:pt x="114" y="92"/>
                    <a:pt x="114" y="100"/>
                  </a:cubicBezTo>
                  <a:cubicBezTo>
                    <a:pt x="114" y="103"/>
                    <a:pt x="112" y="107"/>
                    <a:pt x="107" y="111"/>
                  </a:cubicBezTo>
                  <a:cubicBezTo>
                    <a:pt x="100" y="119"/>
                    <a:pt x="84" y="127"/>
                    <a:pt x="63" y="127"/>
                  </a:cubicBezTo>
                  <a:cubicBezTo>
                    <a:pt x="26" y="127"/>
                    <a:pt x="0" y="101"/>
                    <a:pt x="0" y="64"/>
                  </a:cubicBezTo>
                  <a:cubicBezTo>
                    <a:pt x="0" y="27"/>
                    <a:pt x="26" y="0"/>
                    <a:pt x="61" y="0"/>
                  </a:cubicBezTo>
                  <a:close/>
                  <a:moveTo>
                    <a:pt x="100" y="53"/>
                  </a:moveTo>
                  <a:cubicBezTo>
                    <a:pt x="99" y="30"/>
                    <a:pt x="84" y="14"/>
                    <a:pt x="61" y="14"/>
                  </a:cubicBezTo>
                  <a:cubicBezTo>
                    <a:pt x="39" y="14"/>
                    <a:pt x="21" y="30"/>
                    <a:pt x="18" y="53"/>
                  </a:cubicBezTo>
                  <a:lnTo>
                    <a:pt x="100"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7" name="Freeform 22"/>
            <p:cNvSpPr>
              <a:spLocks/>
            </p:cNvSpPr>
            <p:nvPr userDrawn="1"/>
          </p:nvSpPr>
          <p:spPr bwMode="auto">
            <a:xfrm>
              <a:off x="587376" y="1695450"/>
              <a:ext cx="136525" cy="112713"/>
            </a:xfrm>
            <a:custGeom>
              <a:avLst/>
              <a:gdLst>
                <a:gd name="T0" fmla="*/ 0 w 79"/>
                <a:gd name="T1" fmla="*/ 6 h 65"/>
                <a:gd name="T2" fmla="*/ 10 w 79"/>
                <a:gd name="T3" fmla="*/ 10 h 65"/>
                <a:gd name="T4" fmla="*/ 21 w 79"/>
                <a:gd name="T5" fmla="*/ 57 h 65"/>
                <a:gd name="T6" fmla="*/ 34 w 79"/>
                <a:gd name="T7" fmla="*/ 16 h 65"/>
                <a:gd name="T8" fmla="*/ 40 w 79"/>
                <a:gd name="T9" fmla="*/ 13 h 65"/>
                <a:gd name="T10" fmla="*/ 46 w 79"/>
                <a:gd name="T11" fmla="*/ 16 h 65"/>
                <a:gd name="T12" fmla="*/ 59 w 79"/>
                <a:gd name="T13" fmla="*/ 57 h 65"/>
                <a:gd name="T14" fmla="*/ 70 w 79"/>
                <a:gd name="T15" fmla="*/ 10 h 65"/>
                <a:gd name="T16" fmla="*/ 79 w 79"/>
                <a:gd name="T17" fmla="*/ 6 h 65"/>
                <a:gd name="T18" fmla="*/ 64 w 79"/>
                <a:gd name="T19" fmla="*/ 65 h 65"/>
                <a:gd name="T20" fmla="*/ 54 w 79"/>
                <a:gd name="T21" fmla="*/ 65 h 65"/>
                <a:gd name="T22" fmla="*/ 40 w 79"/>
                <a:gd name="T23" fmla="*/ 21 h 65"/>
                <a:gd name="T24" fmla="*/ 25 w 79"/>
                <a:gd name="T25" fmla="*/ 65 h 65"/>
                <a:gd name="T26" fmla="*/ 15 w 79"/>
                <a:gd name="T27" fmla="*/ 65 h 65"/>
                <a:gd name="T28" fmla="*/ 0 w 79"/>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65">
                  <a:moveTo>
                    <a:pt x="0" y="6"/>
                  </a:moveTo>
                  <a:cubicBezTo>
                    <a:pt x="0" y="5"/>
                    <a:pt x="7" y="0"/>
                    <a:pt x="10" y="10"/>
                  </a:cubicBezTo>
                  <a:cubicBezTo>
                    <a:pt x="21" y="57"/>
                    <a:pt x="21" y="57"/>
                    <a:pt x="21" y="57"/>
                  </a:cubicBezTo>
                  <a:cubicBezTo>
                    <a:pt x="34" y="16"/>
                    <a:pt x="34" y="16"/>
                    <a:pt x="34" y="16"/>
                  </a:cubicBezTo>
                  <a:cubicBezTo>
                    <a:pt x="34" y="14"/>
                    <a:pt x="36" y="13"/>
                    <a:pt x="40" y="13"/>
                  </a:cubicBezTo>
                  <a:cubicBezTo>
                    <a:pt x="44" y="13"/>
                    <a:pt x="45" y="14"/>
                    <a:pt x="46" y="16"/>
                  </a:cubicBezTo>
                  <a:cubicBezTo>
                    <a:pt x="59" y="57"/>
                    <a:pt x="59" y="57"/>
                    <a:pt x="59" y="57"/>
                  </a:cubicBezTo>
                  <a:cubicBezTo>
                    <a:pt x="70" y="10"/>
                    <a:pt x="70" y="10"/>
                    <a:pt x="70" y="10"/>
                  </a:cubicBezTo>
                  <a:cubicBezTo>
                    <a:pt x="72" y="0"/>
                    <a:pt x="79" y="6"/>
                    <a:pt x="79" y="6"/>
                  </a:cubicBezTo>
                  <a:cubicBezTo>
                    <a:pt x="64" y="65"/>
                    <a:pt x="64" y="65"/>
                    <a:pt x="64" y="65"/>
                  </a:cubicBezTo>
                  <a:cubicBezTo>
                    <a:pt x="54" y="65"/>
                    <a:pt x="54" y="65"/>
                    <a:pt x="54" y="65"/>
                  </a:cubicBezTo>
                  <a:cubicBezTo>
                    <a:pt x="40" y="21"/>
                    <a:pt x="40" y="21"/>
                    <a:pt x="40" y="21"/>
                  </a:cubicBezTo>
                  <a:cubicBezTo>
                    <a:pt x="25" y="65"/>
                    <a:pt x="25" y="65"/>
                    <a:pt x="25" y="65"/>
                  </a:cubicBezTo>
                  <a:cubicBezTo>
                    <a:pt x="15" y="65"/>
                    <a:pt x="15" y="65"/>
                    <a:pt x="15" y="65"/>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8" name="Freeform 23"/>
            <p:cNvSpPr>
              <a:spLocks noEditPoints="1"/>
            </p:cNvSpPr>
            <p:nvPr userDrawn="1"/>
          </p:nvSpPr>
          <p:spPr bwMode="auto">
            <a:xfrm>
              <a:off x="738188" y="1658938"/>
              <a:ext cx="19050" cy="149225"/>
            </a:xfrm>
            <a:custGeom>
              <a:avLst/>
              <a:gdLst>
                <a:gd name="T0" fmla="*/ 0 w 11"/>
                <a:gd name="T1" fmla="*/ 6 h 87"/>
                <a:gd name="T2" fmla="*/ 6 w 11"/>
                <a:gd name="T3" fmla="*/ 0 h 87"/>
                <a:gd name="T4" fmla="*/ 11 w 11"/>
                <a:gd name="T5" fmla="*/ 6 h 87"/>
                <a:gd name="T6" fmla="*/ 6 w 11"/>
                <a:gd name="T7" fmla="*/ 11 h 87"/>
                <a:gd name="T8" fmla="*/ 0 w 11"/>
                <a:gd name="T9" fmla="*/ 6 h 87"/>
                <a:gd name="T10" fmla="*/ 2 w 11"/>
                <a:gd name="T11" fmla="*/ 30 h 87"/>
                <a:gd name="T12" fmla="*/ 5 w 11"/>
                <a:gd name="T13" fmla="*/ 26 h 87"/>
                <a:gd name="T14" fmla="*/ 6 w 11"/>
                <a:gd name="T15" fmla="*/ 26 h 87"/>
                <a:gd name="T16" fmla="*/ 10 w 11"/>
                <a:gd name="T17" fmla="*/ 30 h 87"/>
                <a:gd name="T18" fmla="*/ 10 w 11"/>
                <a:gd name="T19" fmla="*/ 87 h 87"/>
                <a:gd name="T20" fmla="*/ 2 w 11"/>
                <a:gd name="T21" fmla="*/ 87 h 87"/>
                <a:gd name="T22" fmla="*/ 2 w 11"/>
                <a:gd name="T23"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87">
                  <a:moveTo>
                    <a:pt x="0" y="6"/>
                  </a:moveTo>
                  <a:cubicBezTo>
                    <a:pt x="0" y="2"/>
                    <a:pt x="2" y="0"/>
                    <a:pt x="6" y="0"/>
                  </a:cubicBezTo>
                  <a:cubicBezTo>
                    <a:pt x="10" y="0"/>
                    <a:pt x="11" y="2"/>
                    <a:pt x="11" y="6"/>
                  </a:cubicBezTo>
                  <a:cubicBezTo>
                    <a:pt x="11" y="9"/>
                    <a:pt x="9" y="11"/>
                    <a:pt x="6" y="11"/>
                  </a:cubicBezTo>
                  <a:cubicBezTo>
                    <a:pt x="2" y="11"/>
                    <a:pt x="0" y="9"/>
                    <a:pt x="0" y="6"/>
                  </a:cubicBezTo>
                  <a:close/>
                  <a:moveTo>
                    <a:pt x="2" y="30"/>
                  </a:moveTo>
                  <a:cubicBezTo>
                    <a:pt x="2" y="27"/>
                    <a:pt x="3" y="26"/>
                    <a:pt x="5" y="26"/>
                  </a:cubicBezTo>
                  <a:cubicBezTo>
                    <a:pt x="6" y="26"/>
                    <a:pt x="6" y="26"/>
                    <a:pt x="6" y="26"/>
                  </a:cubicBezTo>
                  <a:cubicBezTo>
                    <a:pt x="8" y="26"/>
                    <a:pt x="10" y="27"/>
                    <a:pt x="10" y="30"/>
                  </a:cubicBezTo>
                  <a:cubicBezTo>
                    <a:pt x="10" y="87"/>
                    <a:pt x="10" y="87"/>
                    <a:pt x="10" y="87"/>
                  </a:cubicBezTo>
                  <a:cubicBezTo>
                    <a:pt x="2" y="87"/>
                    <a:pt x="2" y="87"/>
                    <a:pt x="2" y="87"/>
                  </a:cubicBezTo>
                  <a:lnTo>
                    <a:pt x="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69" name="Freeform 24"/>
            <p:cNvSpPr>
              <a:spLocks/>
            </p:cNvSpPr>
            <p:nvPr userDrawn="1"/>
          </p:nvSpPr>
          <p:spPr bwMode="auto">
            <a:xfrm>
              <a:off x="773113" y="1679575"/>
              <a:ext cx="66675" cy="130175"/>
            </a:xfrm>
            <a:custGeom>
              <a:avLst/>
              <a:gdLst>
                <a:gd name="T0" fmla="*/ 10 w 39"/>
                <a:gd name="T1" fmla="*/ 22 h 76"/>
                <a:gd name="T2" fmla="*/ 0 w 39"/>
                <a:gd name="T3" fmla="*/ 22 h 76"/>
                <a:gd name="T4" fmla="*/ 0 w 39"/>
                <a:gd name="T5" fmla="*/ 14 h 76"/>
                <a:gd name="T6" fmla="*/ 10 w 39"/>
                <a:gd name="T7" fmla="*/ 14 h 76"/>
                <a:gd name="T8" fmla="*/ 10 w 39"/>
                <a:gd name="T9" fmla="*/ 4 h 76"/>
                <a:gd name="T10" fmla="*/ 13 w 39"/>
                <a:gd name="T11" fmla="*/ 0 h 76"/>
                <a:gd name="T12" fmla="*/ 14 w 39"/>
                <a:gd name="T13" fmla="*/ 0 h 76"/>
                <a:gd name="T14" fmla="*/ 18 w 39"/>
                <a:gd name="T15" fmla="*/ 4 h 76"/>
                <a:gd name="T16" fmla="*/ 18 w 39"/>
                <a:gd name="T17" fmla="*/ 14 h 76"/>
                <a:gd name="T18" fmla="*/ 37 w 39"/>
                <a:gd name="T19" fmla="*/ 14 h 76"/>
                <a:gd name="T20" fmla="*/ 37 w 39"/>
                <a:gd name="T21" fmla="*/ 22 h 76"/>
                <a:gd name="T22" fmla="*/ 18 w 39"/>
                <a:gd name="T23" fmla="*/ 22 h 76"/>
                <a:gd name="T24" fmla="*/ 18 w 39"/>
                <a:gd name="T25" fmla="*/ 56 h 76"/>
                <a:gd name="T26" fmla="*/ 27 w 39"/>
                <a:gd name="T27" fmla="*/ 69 h 76"/>
                <a:gd name="T28" fmla="*/ 36 w 39"/>
                <a:gd name="T29" fmla="*/ 65 h 76"/>
                <a:gd name="T30" fmla="*/ 39 w 39"/>
                <a:gd name="T31" fmla="*/ 69 h 76"/>
                <a:gd name="T32" fmla="*/ 37 w 39"/>
                <a:gd name="T33" fmla="*/ 73 h 76"/>
                <a:gd name="T34" fmla="*/ 26 w 39"/>
                <a:gd name="T35" fmla="*/ 76 h 76"/>
                <a:gd name="T36" fmla="*/ 10 w 39"/>
                <a:gd name="T37" fmla="*/ 57 h 76"/>
                <a:gd name="T38" fmla="*/ 10 w 39"/>
                <a:gd name="T39"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76">
                  <a:moveTo>
                    <a:pt x="10" y="22"/>
                  </a:moveTo>
                  <a:cubicBezTo>
                    <a:pt x="0" y="22"/>
                    <a:pt x="0" y="22"/>
                    <a:pt x="0" y="22"/>
                  </a:cubicBezTo>
                  <a:cubicBezTo>
                    <a:pt x="0" y="14"/>
                    <a:pt x="0" y="14"/>
                    <a:pt x="0" y="14"/>
                  </a:cubicBezTo>
                  <a:cubicBezTo>
                    <a:pt x="10" y="14"/>
                    <a:pt x="10" y="14"/>
                    <a:pt x="10" y="14"/>
                  </a:cubicBezTo>
                  <a:cubicBezTo>
                    <a:pt x="10" y="4"/>
                    <a:pt x="10" y="4"/>
                    <a:pt x="10" y="4"/>
                  </a:cubicBezTo>
                  <a:cubicBezTo>
                    <a:pt x="10" y="1"/>
                    <a:pt x="11" y="0"/>
                    <a:pt x="13" y="0"/>
                  </a:cubicBezTo>
                  <a:cubicBezTo>
                    <a:pt x="14" y="0"/>
                    <a:pt x="14" y="0"/>
                    <a:pt x="14" y="0"/>
                  </a:cubicBezTo>
                  <a:cubicBezTo>
                    <a:pt x="16" y="0"/>
                    <a:pt x="18" y="1"/>
                    <a:pt x="18" y="4"/>
                  </a:cubicBezTo>
                  <a:cubicBezTo>
                    <a:pt x="18" y="14"/>
                    <a:pt x="18" y="14"/>
                    <a:pt x="18" y="14"/>
                  </a:cubicBezTo>
                  <a:cubicBezTo>
                    <a:pt x="37" y="14"/>
                    <a:pt x="37" y="14"/>
                    <a:pt x="37" y="14"/>
                  </a:cubicBezTo>
                  <a:cubicBezTo>
                    <a:pt x="37" y="22"/>
                    <a:pt x="37" y="22"/>
                    <a:pt x="37" y="22"/>
                  </a:cubicBezTo>
                  <a:cubicBezTo>
                    <a:pt x="18" y="22"/>
                    <a:pt x="18" y="22"/>
                    <a:pt x="18" y="22"/>
                  </a:cubicBezTo>
                  <a:cubicBezTo>
                    <a:pt x="18" y="56"/>
                    <a:pt x="18" y="56"/>
                    <a:pt x="18" y="56"/>
                  </a:cubicBezTo>
                  <a:cubicBezTo>
                    <a:pt x="18" y="65"/>
                    <a:pt x="20" y="69"/>
                    <a:pt x="27" y="69"/>
                  </a:cubicBezTo>
                  <a:cubicBezTo>
                    <a:pt x="31" y="69"/>
                    <a:pt x="34" y="68"/>
                    <a:pt x="36" y="65"/>
                  </a:cubicBezTo>
                  <a:cubicBezTo>
                    <a:pt x="36" y="65"/>
                    <a:pt x="39" y="66"/>
                    <a:pt x="39" y="69"/>
                  </a:cubicBezTo>
                  <a:cubicBezTo>
                    <a:pt x="39" y="70"/>
                    <a:pt x="38" y="71"/>
                    <a:pt x="37" y="73"/>
                  </a:cubicBezTo>
                  <a:cubicBezTo>
                    <a:pt x="35" y="75"/>
                    <a:pt x="31" y="76"/>
                    <a:pt x="26" y="76"/>
                  </a:cubicBezTo>
                  <a:cubicBezTo>
                    <a:pt x="15" y="76"/>
                    <a:pt x="10" y="70"/>
                    <a:pt x="10" y="57"/>
                  </a:cubicBezTo>
                  <a:lnTo>
                    <a:pt x="1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70" name="Freeform 25"/>
            <p:cNvSpPr>
              <a:spLocks/>
            </p:cNvSpPr>
            <p:nvPr userDrawn="1"/>
          </p:nvSpPr>
          <p:spPr bwMode="auto">
            <a:xfrm>
              <a:off x="855663" y="1658938"/>
              <a:ext cx="90488" cy="149225"/>
            </a:xfrm>
            <a:custGeom>
              <a:avLst/>
              <a:gdLst>
                <a:gd name="T0" fmla="*/ 0 w 53"/>
                <a:gd name="T1" fmla="*/ 1 h 87"/>
                <a:gd name="T2" fmla="*/ 3 w 53"/>
                <a:gd name="T3" fmla="*/ 0 h 87"/>
                <a:gd name="T4" fmla="*/ 8 w 53"/>
                <a:gd name="T5" fmla="*/ 8 h 87"/>
                <a:gd name="T6" fmla="*/ 8 w 53"/>
                <a:gd name="T7" fmla="*/ 36 h 87"/>
                <a:gd name="T8" fmla="*/ 29 w 53"/>
                <a:gd name="T9" fmla="*/ 25 h 87"/>
                <a:gd name="T10" fmla="*/ 53 w 53"/>
                <a:gd name="T11" fmla="*/ 52 h 87"/>
                <a:gd name="T12" fmla="*/ 53 w 53"/>
                <a:gd name="T13" fmla="*/ 87 h 87"/>
                <a:gd name="T14" fmla="*/ 44 w 53"/>
                <a:gd name="T15" fmla="*/ 87 h 87"/>
                <a:gd name="T16" fmla="*/ 44 w 53"/>
                <a:gd name="T17" fmla="*/ 52 h 87"/>
                <a:gd name="T18" fmla="*/ 28 w 53"/>
                <a:gd name="T19" fmla="*/ 33 h 87"/>
                <a:gd name="T20" fmla="*/ 8 w 53"/>
                <a:gd name="T21" fmla="*/ 53 h 87"/>
                <a:gd name="T22" fmla="*/ 8 w 53"/>
                <a:gd name="T23" fmla="*/ 87 h 87"/>
                <a:gd name="T24" fmla="*/ 0 w 53"/>
                <a:gd name="T25" fmla="*/ 87 h 87"/>
                <a:gd name="T26" fmla="*/ 0 w 53"/>
                <a:gd name="T27"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87">
                  <a:moveTo>
                    <a:pt x="0" y="1"/>
                  </a:moveTo>
                  <a:cubicBezTo>
                    <a:pt x="0" y="1"/>
                    <a:pt x="1" y="0"/>
                    <a:pt x="3" y="0"/>
                  </a:cubicBezTo>
                  <a:cubicBezTo>
                    <a:pt x="5" y="0"/>
                    <a:pt x="8" y="2"/>
                    <a:pt x="8" y="8"/>
                  </a:cubicBezTo>
                  <a:cubicBezTo>
                    <a:pt x="8" y="36"/>
                    <a:pt x="8" y="36"/>
                    <a:pt x="8" y="36"/>
                  </a:cubicBezTo>
                  <a:cubicBezTo>
                    <a:pt x="12" y="29"/>
                    <a:pt x="19" y="25"/>
                    <a:pt x="29" y="25"/>
                  </a:cubicBezTo>
                  <a:cubicBezTo>
                    <a:pt x="45" y="25"/>
                    <a:pt x="53" y="36"/>
                    <a:pt x="53" y="52"/>
                  </a:cubicBezTo>
                  <a:cubicBezTo>
                    <a:pt x="53" y="87"/>
                    <a:pt x="53" y="87"/>
                    <a:pt x="53" y="87"/>
                  </a:cubicBezTo>
                  <a:cubicBezTo>
                    <a:pt x="44" y="87"/>
                    <a:pt x="44" y="87"/>
                    <a:pt x="44" y="87"/>
                  </a:cubicBezTo>
                  <a:cubicBezTo>
                    <a:pt x="44" y="52"/>
                    <a:pt x="44" y="52"/>
                    <a:pt x="44" y="52"/>
                  </a:cubicBezTo>
                  <a:cubicBezTo>
                    <a:pt x="44" y="40"/>
                    <a:pt x="38" y="33"/>
                    <a:pt x="28" y="33"/>
                  </a:cubicBezTo>
                  <a:cubicBezTo>
                    <a:pt x="16" y="33"/>
                    <a:pt x="8" y="41"/>
                    <a:pt x="8" y="53"/>
                  </a:cubicBezTo>
                  <a:cubicBezTo>
                    <a:pt x="8" y="87"/>
                    <a:pt x="8" y="87"/>
                    <a:pt x="8" y="87"/>
                  </a:cubicBezTo>
                  <a:cubicBezTo>
                    <a:pt x="0" y="87"/>
                    <a:pt x="0" y="87"/>
                    <a:pt x="0" y="87"/>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grpSp>
      <p:sp>
        <p:nvSpPr>
          <p:cNvPr id="30" name="Freeform 6"/>
          <p:cNvSpPr>
            <a:spLocks noEditPoints="1"/>
          </p:cNvSpPr>
          <p:nvPr userDrawn="1"/>
        </p:nvSpPr>
        <p:spPr bwMode="auto">
          <a:xfrm>
            <a:off x="1062513" y="4464311"/>
            <a:ext cx="1346705" cy="1347696"/>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bg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Tree>
    <p:extLst>
      <p:ext uri="{BB962C8B-B14F-4D97-AF65-F5344CB8AC3E}">
        <p14:creationId xmlns:p14="http://schemas.microsoft.com/office/powerpoint/2010/main" val="4179646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slide gray">
    <p:spTree>
      <p:nvGrpSpPr>
        <p:cNvPr id="1" name=""/>
        <p:cNvGrpSpPr/>
        <p:nvPr/>
      </p:nvGrpSpPr>
      <p:grpSpPr>
        <a:xfrm>
          <a:off x="0" y="0"/>
          <a:ext cx="0" cy="0"/>
          <a:chOff x="0" y="0"/>
          <a:chExt cx="0" cy="0"/>
        </a:xfrm>
      </p:grpSpPr>
      <p:sp>
        <p:nvSpPr>
          <p:cNvPr id="12" name="Title Placeholder 3"/>
          <p:cNvSpPr>
            <a:spLocks noGrp="1"/>
          </p:cNvSpPr>
          <p:nvPr>
            <p:ph type="title"/>
          </p:nvPr>
        </p:nvSpPr>
        <p:spPr>
          <a:xfrm>
            <a:off x="0" y="0"/>
            <a:ext cx="12179300" cy="62865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4"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5"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1737452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Rectangle 8"/>
          <p:cNvSpPr/>
          <p:nvPr userDrawn="1"/>
        </p:nvSpPr>
        <p:spPr>
          <a:xfrm>
            <a:off x="0" y="0"/>
            <a:ext cx="12179300" cy="6876110"/>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sp>
        <p:nvSpPr>
          <p:cNvPr id="3" name="Footer Placeholder 2"/>
          <p:cNvSpPr>
            <a:spLocks noGrp="1"/>
          </p:cNvSpPr>
          <p:nvPr>
            <p:ph type="ftr" sz="quarter" idx="10"/>
          </p:nvPr>
        </p:nvSpPr>
        <p:spPr>
          <a:xfrm>
            <a:off x="7249264" y="6334573"/>
            <a:ext cx="4745422" cy="332898"/>
          </a:xfrm>
          <a:prstGeom prst="rect">
            <a:avLst/>
          </a:prstGeom>
        </p:spPr>
        <p:txBody>
          <a:bodyPr/>
          <a:lstStyle>
            <a:lvl1pPr>
              <a:defRPr>
                <a:solidFill>
                  <a:schemeClr val="bg1"/>
                </a:solidFill>
              </a:defRPr>
            </a:lvl1pPr>
          </a:lstStyle>
          <a:p>
            <a:r>
              <a:rPr lang="en-US" dirty="0" smtClean="0">
                <a:solidFill>
                  <a:prstClr val="white"/>
                </a:solidFill>
              </a:rPr>
              <a:t>©2014 AT&amp;T Intellectual Property.   All rights reserved. AT&amp;T and the AT&amp;T logo are trademarks of AT&amp;T Intellectual Property. AT&amp;T Proprietary (Restricted) – Emerging Business Markets Team   /  For Emerging Business Markets planning purposes only.  Only for use by authorized individuals in connection with the Emerging Business Markets Team.</a:t>
            </a:r>
            <a:endParaRPr lang="en-US" dirty="0">
              <a:solidFill>
                <a:prstClr val="white"/>
              </a:solidFill>
            </a:endParaRPr>
          </a:p>
        </p:txBody>
      </p:sp>
      <p:sp>
        <p:nvSpPr>
          <p:cNvPr id="4" name="Slide Number Placeholder 3"/>
          <p:cNvSpPr>
            <a:spLocks noGrp="1"/>
          </p:cNvSpPr>
          <p:nvPr>
            <p:ph type="sldNum" sz="quarter" idx="11"/>
          </p:nvPr>
        </p:nvSpPr>
        <p:spPr>
          <a:xfrm>
            <a:off x="435579" y="6302346"/>
            <a:ext cx="448266" cy="365125"/>
          </a:xfrm>
          <a:prstGeom prst="rect">
            <a:avLst/>
          </a:prstGeom>
        </p:spPr>
        <p:txBody>
          <a:bodyPr/>
          <a:lstStyle>
            <a:lvl1pPr>
              <a:defRPr>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rcRect l="-4709" t="4838" r="13606" b="2222"/>
          <a:stretch/>
        </p:blipFill>
        <p:spPr>
          <a:xfrm flipH="1">
            <a:off x="-1" y="0"/>
            <a:ext cx="7172325" cy="6858000"/>
          </a:xfrm>
          <a:prstGeom prst="rect">
            <a:avLst/>
          </a:prstGeom>
          <a:ln>
            <a:noFill/>
          </a:ln>
        </p:spPr>
      </p:pic>
      <p:sp>
        <p:nvSpPr>
          <p:cNvPr id="2" name="Title 1"/>
          <p:cNvSpPr>
            <a:spLocks noGrp="1"/>
          </p:cNvSpPr>
          <p:nvPr>
            <p:ph type="title"/>
          </p:nvPr>
        </p:nvSpPr>
        <p:spPr>
          <a:xfrm>
            <a:off x="7249264" y="2051050"/>
            <a:ext cx="4610161" cy="2444750"/>
          </a:xfrm>
        </p:spPr>
        <p:txBody>
          <a:bodyPr/>
          <a:lstStyle>
            <a:lvl1pPr>
              <a:defRPr sz="4000">
                <a:solidFill>
                  <a:schemeClr val="bg1"/>
                </a:solidFill>
                <a:latin typeface="OmnesATT II" pitchFamily="50"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08376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Breaker">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prstClr val="white"/>
                </a:solidFill>
                <a:latin typeface="Calibri"/>
              </a:rPr>
              <a:t>© </a:t>
            </a:r>
            <a:r>
              <a:rPr lang="en-US" sz="600" dirty="0" smtClean="0">
                <a:solidFill>
                  <a:prstClr val="white"/>
                </a:solidFill>
                <a:latin typeface="Calibri"/>
              </a:rPr>
              <a:t>2015 </a:t>
            </a:r>
            <a:r>
              <a:rPr lang="en-US" sz="600" dirty="0">
                <a:solidFill>
                  <a:prstClr val="white"/>
                </a:solidFill>
                <a:latin typeface="Calibri"/>
              </a:rPr>
              <a:t>AT&amp;T Intellectual Property. All rights reserved. AT&amp;T, the AT&amp;T logo and all other AT&amp;T marks contained herein are trademarks of AT&amp;T Intellectual Property and/or AT&amp;T affiliated companies. </a:t>
            </a:r>
          </a:p>
        </p:txBody>
      </p:sp>
      <p:sp>
        <p:nvSpPr>
          <p:cNvPr id="11"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prstClr val="white"/>
                </a:solidFill>
              </a:rPr>
              <a:pPr/>
              <a:t>‹#›</a:t>
            </a:fld>
            <a:endParaRPr lang="en-US" sz="1200" dirty="0">
              <a:solidFill>
                <a:prstClr val="white"/>
              </a:solidFill>
            </a:endParaRPr>
          </a:p>
        </p:txBody>
      </p:sp>
      <p:sp>
        <p:nvSpPr>
          <p:cNvPr id="2" name="Title 1"/>
          <p:cNvSpPr>
            <a:spLocks noGrp="1"/>
          </p:cNvSpPr>
          <p:nvPr>
            <p:ph type="title"/>
          </p:nvPr>
        </p:nvSpPr>
        <p:spPr>
          <a:xfrm>
            <a:off x="3693860" y="2971800"/>
            <a:ext cx="7802943" cy="914400"/>
          </a:xfrm>
        </p:spPr>
        <p:txBody>
          <a:bodyPr anchor="ctr"/>
          <a:lstStyle>
            <a:lvl1pPr>
              <a:defRPr lang="en-US" sz="4000" kern="1200" dirty="0">
                <a:solidFill>
                  <a:schemeClr val="bg1"/>
                </a:solidFill>
                <a:latin typeface="OmnesATT II" pitchFamily="50" charset="0"/>
                <a:ea typeface="ＭＳ Ｐゴシック" charset="0"/>
                <a:cs typeface="ＭＳ Ｐゴシック"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166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3471" y="193675"/>
            <a:ext cx="11146168" cy="758825"/>
          </a:xfrm>
        </p:spPr>
        <p:txBody>
          <a:bodyPr anchor="ctr"/>
          <a:lstStyle>
            <a:lvl1pPr algn="l" rtl="0" fontAlgn="base">
              <a:spcBef>
                <a:spcPct val="0"/>
              </a:spcBef>
              <a:spcAft>
                <a:spcPct val="0"/>
              </a:spcAft>
              <a:defRPr lang="en-US" sz="3200" kern="1200" dirty="0">
                <a:solidFill>
                  <a:schemeClr val="bg1"/>
                </a:solidFill>
                <a:latin typeface="OmnesATTIILight"/>
                <a:ea typeface="ＭＳ Ｐゴシック" charset="0"/>
                <a:cs typeface="OmnesATTIILight"/>
              </a:defRPr>
            </a:lvl1pPr>
          </a:lstStyle>
          <a:p>
            <a:r>
              <a:rPr lang="en-US" dirty="0" smtClean="0"/>
              <a:t>Click to edit Master title style</a:t>
            </a:r>
            <a:endParaRPr lang="en-US" dirty="0"/>
          </a:p>
        </p:txBody>
      </p:sp>
      <p:sp>
        <p:nvSpPr>
          <p:cNvPr id="3"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7446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49" y="1461774"/>
            <a:ext cx="7123389" cy="4525963"/>
          </a:xfrm>
          <a:prstGeom prst="rect">
            <a:avLst/>
          </a:prstGeom>
        </p:spPr>
        <p:txBody>
          <a:bodyPr lIns="104525" tIns="52262" rIns="104525" bIns="52262"/>
          <a:lstStyle>
            <a:lvl1pPr>
              <a:spcBef>
                <a:spcPts val="600"/>
              </a:spcBef>
              <a:spcAft>
                <a:spcPts val="600"/>
              </a:spcAft>
              <a:defRPr sz="2800">
                <a:solidFill>
                  <a:schemeClr val="tx1"/>
                </a:solidFill>
                <a:latin typeface="OmnesATT II" pitchFamily="50" charset="0"/>
              </a:defRPr>
            </a:lvl1pPr>
            <a:lvl2pPr>
              <a:spcBef>
                <a:spcPts val="600"/>
              </a:spcBef>
              <a:spcAft>
                <a:spcPts val="600"/>
              </a:spcAft>
              <a:defRPr sz="2400">
                <a:solidFill>
                  <a:schemeClr val="tx1"/>
                </a:solidFill>
                <a:latin typeface="OmnesATT II" pitchFamily="50" charset="0"/>
              </a:defRPr>
            </a:lvl2pPr>
            <a:lvl3pPr>
              <a:spcBef>
                <a:spcPts val="600"/>
              </a:spcBef>
              <a:spcAft>
                <a:spcPts val="600"/>
              </a:spcAft>
              <a:defRPr>
                <a:solidFill>
                  <a:schemeClr val="tx1"/>
                </a:solidFill>
                <a:latin typeface="OmnesATT II" pitchFamily="50" charset="0"/>
              </a:defRPr>
            </a:lvl3pPr>
            <a:lvl4pPr>
              <a:spcBef>
                <a:spcPts val="600"/>
              </a:spcBef>
              <a:spcAft>
                <a:spcPts val="600"/>
              </a:spcAft>
              <a:defRPr>
                <a:solidFill>
                  <a:schemeClr val="tx1"/>
                </a:solidFill>
                <a:latin typeface="OmnesATT II" pitchFamily="50" charset="0"/>
              </a:defRPr>
            </a:lvl4pPr>
            <a:lvl5pPr>
              <a:spcBef>
                <a:spcPts val="600"/>
              </a:spcBef>
              <a:spcAft>
                <a:spcPts val="600"/>
              </a:spcAft>
              <a:defRPr>
                <a:solidFill>
                  <a:schemeClr val="tx1"/>
                </a:solidFill>
                <a:latin typeface="OmnesATT II" pitchFamily="50"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63471" y="193675"/>
            <a:ext cx="11146168" cy="758825"/>
          </a:xfrm>
        </p:spPr>
        <p:txBody>
          <a:bodyPr anchor="ctr"/>
          <a:lstStyle>
            <a:lvl1pPr algn="l" rtl="0" fontAlgn="base">
              <a:spcBef>
                <a:spcPct val="0"/>
              </a:spcBef>
              <a:spcAft>
                <a:spcPct val="0"/>
              </a:spcAft>
              <a:defRPr lang="en-US" sz="3200" kern="1200" dirty="0">
                <a:solidFill>
                  <a:schemeClr val="bg1"/>
                </a:solidFill>
                <a:latin typeface="OmnesATTIILight"/>
                <a:ea typeface="ＭＳ Ｐゴシック" charset="0"/>
                <a:cs typeface="OmnesATTIILight"/>
              </a:defRPr>
            </a:lvl1pPr>
          </a:lstStyle>
          <a:p>
            <a:r>
              <a:rPr lang="en-US" dirty="0" smtClean="0"/>
              <a:t>Click to edit Master title style</a:t>
            </a:r>
            <a:endParaRPr lang="en-US" dirty="0"/>
          </a:p>
        </p:txBody>
      </p:sp>
      <p:sp>
        <p:nvSpPr>
          <p:cNvPr id="4" name="Rectangle 3"/>
          <p:cNvSpPr/>
          <p:nvPr userDrawn="1"/>
        </p:nvSpPr>
        <p:spPr>
          <a:xfrm>
            <a:off x="0" y="1057273"/>
            <a:ext cx="4067798" cy="558165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 name="Content Placeholder 5"/>
          <p:cNvSpPr>
            <a:spLocks noGrp="1"/>
          </p:cNvSpPr>
          <p:nvPr>
            <p:ph sz="quarter" idx="10"/>
          </p:nvPr>
        </p:nvSpPr>
        <p:spPr>
          <a:xfrm>
            <a:off x="380999" y="1461774"/>
            <a:ext cx="3400425" cy="4525963"/>
          </a:xfrm>
        </p:spPr>
        <p:txBody>
          <a:bodyPr anchor="ctr"/>
          <a:lstStyle>
            <a:lvl1pPr>
              <a:defRPr sz="2800" i="1">
                <a:solidFill>
                  <a:schemeClr val="bg1"/>
                </a:solidFill>
                <a:latin typeface="OmnesATT II" pitchFamily="50" charset="0"/>
              </a:defRPr>
            </a:lvl1pPr>
            <a:lvl2pPr>
              <a:defRPr sz="2400" i="1">
                <a:solidFill>
                  <a:schemeClr val="bg1"/>
                </a:solidFill>
                <a:latin typeface="OmnesATT II" pitchFamily="50" charset="0"/>
              </a:defRPr>
            </a:lvl2pPr>
            <a:lvl3pPr>
              <a:defRPr sz="2400" i="1">
                <a:solidFill>
                  <a:schemeClr val="bg1"/>
                </a:solidFill>
                <a:latin typeface="OmnesATT II" pitchFamily="50" charset="0"/>
              </a:defRPr>
            </a:lvl3pPr>
            <a:lvl4pPr>
              <a:defRPr sz="2000" i="1">
                <a:solidFill>
                  <a:schemeClr val="bg1"/>
                </a:solidFill>
                <a:latin typeface="OmnesATT II" pitchFamily="50" charset="0"/>
              </a:defRPr>
            </a:lvl4pPr>
            <a:lvl5pPr>
              <a:defRPr sz="1800" i="1">
                <a:solidFill>
                  <a:schemeClr val="bg1"/>
                </a:solidFill>
                <a:latin typeface="OmnesATT II" pitchFamily="50" charset="0"/>
              </a:defRPr>
            </a:lvl5pPr>
          </a:lstStyle>
          <a:p>
            <a:pPr lvl="0"/>
            <a:r>
              <a:rPr lang="en-US" dirty="0" smtClean="0"/>
              <a:t>Click to edit Master text styles</a:t>
            </a:r>
          </a:p>
        </p:txBody>
      </p:sp>
    </p:spTree>
    <p:extLst>
      <p:ext uri="{BB962C8B-B14F-4D97-AF65-F5344CB8AC3E}">
        <p14:creationId xmlns:p14="http://schemas.microsoft.com/office/powerpoint/2010/main" val="285937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Only White Bac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9"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10"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831705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Thank you">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5" name="Rectangle 4"/>
          <p:cNvSpPr/>
          <p:nvPr userDrawn="1"/>
        </p:nvSpPr>
        <p:spPr>
          <a:xfrm>
            <a:off x="3905249" y="3084111"/>
            <a:ext cx="2664191" cy="707886"/>
          </a:xfrm>
          <a:prstGeom prst="rect">
            <a:avLst/>
          </a:prstGeom>
        </p:spPr>
        <p:txBody>
          <a:bodyPr wrap="none">
            <a:spAutoFit/>
          </a:bodyPr>
          <a:lstStyle/>
          <a:p>
            <a:r>
              <a:rPr lang="en-US" sz="4000" dirty="0" smtClean="0">
                <a:solidFill>
                  <a:prstClr val="white"/>
                </a:solidFill>
                <a:latin typeface="OmnesATT II" pitchFamily="50" charset="0"/>
              </a:rPr>
              <a:t>Thank you.</a:t>
            </a:r>
            <a:endParaRPr lang="en-US" sz="4000" dirty="0">
              <a:solidFill>
                <a:prstClr val="white"/>
              </a:solidFill>
              <a:latin typeface="OmnesATT II" pitchFamily="50" charset="0"/>
            </a:endParaRPr>
          </a:p>
        </p:txBody>
      </p:sp>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prstClr val="white"/>
                </a:solidFill>
                <a:latin typeface="Calibri"/>
              </a:rPr>
              <a:t>© </a:t>
            </a:r>
            <a:r>
              <a:rPr lang="en-US" sz="600" dirty="0" smtClean="0">
                <a:solidFill>
                  <a:prstClr val="white"/>
                </a:solidFill>
                <a:latin typeface="Calibri"/>
              </a:rPr>
              <a:t>2015 </a:t>
            </a:r>
            <a:r>
              <a:rPr lang="en-US" sz="600" dirty="0">
                <a:solidFill>
                  <a:prstClr val="white"/>
                </a:solidFill>
                <a:latin typeface="Calibri"/>
              </a:rPr>
              <a:t>AT&amp;T Intellectual Property. All rights reserved. AT&amp;T, the AT&amp;T logo and all other AT&amp;T marks contained herein are trademarks of AT&amp;T Intellectual Property and/or AT&amp;T affiliated companies. </a:t>
            </a:r>
          </a:p>
        </p:txBody>
      </p:sp>
      <p:sp>
        <p:nvSpPr>
          <p:cNvPr id="11"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prstClr val="white"/>
                </a:solidFill>
              </a:rPr>
              <a:pPr/>
              <a:t>‹#›</a:t>
            </a:fld>
            <a:endParaRPr lang="en-US" sz="1200" dirty="0">
              <a:solidFill>
                <a:prstClr val="white"/>
              </a:solidFill>
            </a:endParaRPr>
          </a:p>
        </p:txBody>
      </p:sp>
    </p:spTree>
    <p:extLst>
      <p:ext uri="{BB962C8B-B14F-4D97-AF65-F5344CB8AC3E}">
        <p14:creationId xmlns:p14="http://schemas.microsoft.com/office/powerpoint/2010/main" val="190067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Q&amp;A">
    <p:spTree>
      <p:nvGrpSpPr>
        <p:cNvPr id="1" name=""/>
        <p:cNvGrpSpPr/>
        <p:nvPr/>
      </p:nvGrpSpPr>
      <p:grpSpPr>
        <a:xfrm>
          <a:off x="0" y="0"/>
          <a:ext cx="0" cy="0"/>
          <a:chOff x="0" y="0"/>
          <a:chExt cx="0" cy="0"/>
        </a:xfrm>
      </p:grpSpPr>
      <p:sp>
        <p:nvSpPr>
          <p:cNvPr id="9" name="Rectangle 8"/>
          <p:cNvSpPr/>
          <p:nvPr userDrawn="1"/>
        </p:nvSpPr>
        <p:spPr>
          <a:xfrm>
            <a:off x="0" y="0"/>
            <a:ext cx="12179300" cy="6876109"/>
          </a:xfrm>
          <a:prstGeom prst="rect">
            <a:avLst/>
          </a:prstGeom>
          <a:solidFill>
            <a:srgbClr val="067AB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400" dirty="0" smtClean="0">
              <a:solidFill>
                <a:srgbClr val="808080"/>
              </a:solidFill>
              <a:latin typeface="OmnesATTIILight"/>
              <a:cs typeface="OmnesATTIILight"/>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tretch/>
        </p:blipFill>
        <p:spPr>
          <a:xfrm>
            <a:off x="760799" y="2129368"/>
            <a:ext cx="2792026" cy="2617372"/>
          </a:xfrm>
          <a:prstGeom prst="rect">
            <a:avLst/>
          </a:prstGeom>
          <a:noFill/>
          <a:ln>
            <a:noFill/>
          </a:ln>
        </p:spPr>
      </p:pic>
      <p:sp>
        <p:nvSpPr>
          <p:cNvPr id="5" name="Rectangle 4"/>
          <p:cNvSpPr/>
          <p:nvPr userDrawn="1"/>
        </p:nvSpPr>
        <p:spPr>
          <a:xfrm>
            <a:off x="3905249" y="3084111"/>
            <a:ext cx="1276119" cy="707886"/>
          </a:xfrm>
          <a:prstGeom prst="rect">
            <a:avLst/>
          </a:prstGeom>
        </p:spPr>
        <p:txBody>
          <a:bodyPr wrap="none">
            <a:spAutoFit/>
          </a:bodyPr>
          <a:lstStyle/>
          <a:p>
            <a:r>
              <a:rPr lang="en-US" sz="4000" dirty="0" smtClean="0">
                <a:solidFill>
                  <a:prstClr val="white"/>
                </a:solidFill>
                <a:latin typeface="OmnesATT II" pitchFamily="50" charset="0"/>
              </a:rPr>
              <a:t>Q&amp;A</a:t>
            </a:r>
            <a:endParaRPr lang="en-US" sz="4000" dirty="0">
              <a:solidFill>
                <a:prstClr val="white"/>
              </a:solidFill>
              <a:latin typeface="OmnesATT II" pitchFamily="50" charset="0"/>
            </a:endParaRPr>
          </a:p>
        </p:txBody>
      </p:sp>
      <p:sp>
        <p:nvSpPr>
          <p:cNvPr id="7" name="Slide Number Placeholder 11"/>
          <p:cNvSpPr txBox="1">
            <a:spLocks/>
          </p:cNvSpPr>
          <p:nvPr userDrawn="1"/>
        </p:nvSpPr>
        <p:spPr>
          <a:xfrm>
            <a:off x="11623197" y="6609410"/>
            <a:ext cx="556103" cy="26670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a:lstStyle>
          <a:p>
            <a:fld id="{07DA949E-C124-41D4-9B99-F9DC11C70253}" type="slidenum">
              <a:rPr lang="en-US" sz="1200" smtClean="0">
                <a:solidFill>
                  <a:prstClr val="white"/>
                </a:solidFill>
              </a:rPr>
              <a:pPr/>
              <a:t>‹#›</a:t>
            </a:fld>
            <a:endParaRPr lang="en-US" sz="1200" dirty="0">
              <a:solidFill>
                <a:prstClr val="white"/>
              </a:solidFill>
            </a:endParaRPr>
          </a:p>
        </p:txBody>
      </p:sp>
      <p:sp>
        <p:nvSpPr>
          <p:cNvPr id="10" name="Rectangle 9"/>
          <p:cNvSpPr/>
          <p:nvPr userDrawn="1"/>
        </p:nvSpPr>
        <p:spPr>
          <a:xfrm>
            <a:off x="-45386" y="6637886"/>
            <a:ext cx="11542189" cy="184666"/>
          </a:xfrm>
          <a:prstGeom prst="rect">
            <a:avLst/>
          </a:prstGeom>
        </p:spPr>
        <p:txBody>
          <a:bodyPr wrap="square">
            <a:spAutoFit/>
          </a:bodyPr>
          <a:lstStyle/>
          <a:p>
            <a:r>
              <a:rPr lang="en-US" sz="600" dirty="0">
                <a:solidFill>
                  <a:prstClr val="white"/>
                </a:solidFill>
                <a:latin typeface="Calibri"/>
              </a:rPr>
              <a:t>© </a:t>
            </a:r>
            <a:r>
              <a:rPr lang="en-US" sz="600" dirty="0" smtClean="0">
                <a:solidFill>
                  <a:prstClr val="white"/>
                </a:solidFill>
                <a:latin typeface="Calibri"/>
              </a:rPr>
              <a:t>2015 </a:t>
            </a:r>
            <a:r>
              <a:rPr lang="en-US" sz="600" dirty="0">
                <a:solidFill>
                  <a:prstClr val="white"/>
                </a:solidFill>
                <a:latin typeface="Calibri"/>
              </a:rPr>
              <a:t>AT&amp;T Intellectual Property. All rights reserved. AT&amp;T, the AT&amp;T logo and all other AT&amp;T marks contained herein are trademarks of AT&amp;T Intellectual Property and/or AT&amp;T affiliated companies. </a:t>
            </a:r>
          </a:p>
        </p:txBody>
      </p:sp>
    </p:spTree>
    <p:extLst>
      <p:ext uri="{BB962C8B-B14F-4D97-AF65-F5344CB8AC3E}">
        <p14:creationId xmlns:p14="http://schemas.microsoft.com/office/powerpoint/2010/main" val="350431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4"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5"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168067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Only Gray Bac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4"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5"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321794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reaker 2">
    <p:spTree>
      <p:nvGrpSpPr>
        <p:cNvPr id="1" name=""/>
        <p:cNvGrpSpPr/>
        <p:nvPr/>
      </p:nvGrpSpPr>
      <p:grpSpPr>
        <a:xfrm>
          <a:off x="0" y="0"/>
          <a:ext cx="0" cy="0"/>
          <a:chOff x="0" y="0"/>
          <a:chExt cx="0" cy="0"/>
        </a:xfrm>
      </p:grpSpPr>
      <p:sp>
        <p:nvSpPr>
          <p:cNvPr id="19" name="Rectangle 18"/>
          <p:cNvSpPr/>
          <p:nvPr userDrawn="1"/>
        </p:nvSpPr>
        <p:spPr>
          <a:xfrm>
            <a:off x="0" y="4338300"/>
            <a:ext cx="12179300" cy="2519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userDrawn="1">
            <p:ph type="ctrTitle"/>
          </p:nvPr>
        </p:nvSpPr>
        <p:spPr>
          <a:xfrm>
            <a:off x="2686050" y="1310642"/>
            <a:ext cx="7466246" cy="1377863"/>
          </a:xfrm>
          <a:noFill/>
        </p:spPr>
        <p:txBody>
          <a:bodyPr anchor="b">
            <a:noAutofit/>
          </a:bodyPr>
          <a:lstStyle>
            <a:lvl1pPr>
              <a:lnSpc>
                <a:spcPct val="100000"/>
              </a:lnSpc>
              <a:spcAft>
                <a:spcPts val="799"/>
              </a:spcAft>
              <a:defRPr sz="3596" b="0">
                <a:solidFill>
                  <a:schemeClr val="tx1"/>
                </a:solidFill>
              </a:defRPr>
            </a:lvl1pPr>
          </a:lstStyle>
          <a:p>
            <a:r>
              <a:rPr lang="en-US" dirty="0" smtClean="0"/>
              <a:t>Click to edit Master title style</a:t>
            </a:r>
            <a:endParaRPr lang="en-US" dirty="0"/>
          </a:p>
        </p:txBody>
      </p:sp>
      <p:sp>
        <p:nvSpPr>
          <p:cNvPr id="7" name="Subtitle 2"/>
          <p:cNvSpPr>
            <a:spLocks noGrp="1"/>
          </p:cNvSpPr>
          <p:nvPr userDrawn="1">
            <p:ph type="subTitle" idx="1"/>
          </p:nvPr>
        </p:nvSpPr>
        <p:spPr>
          <a:xfrm>
            <a:off x="2686050" y="2859952"/>
            <a:ext cx="7466246" cy="950048"/>
          </a:xfrm>
          <a:noFill/>
        </p:spPr>
        <p:txBody>
          <a:bodyPr>
            <a:noAutofit/>
          </a:bodyPr>
          <a:lstStyle>
            <a:lvl1pPr marL="0" indent="0" algn="l">
              <a:lnSpc>
                <a:spcPct val="110000"/>
              </a:lnSpc>
              <a:buNone/>
              <a:defRPr b="0">
                <a:solidFill>
                  <a:schemeClr val="tx2"/>
                </a:solidFill>
              </a:defRPr>
            </a:lvl1pPr>
            <a:lvl2pPr marL="456743" indent="0" algn="ctr">
              <a:buNone/>
              <a:defRPr>
                <a:solidFill>
                  <a:schemeClr val="tx1">
                    <a:tint val="75000"/>
                  </a:schemeClr>
                </a:solidFill>
              </a:defRPr>
            </a:lvl2pPr>
            <a:lvl3pPr marL="913486" indent="0" algn="ctr">
              <a:buNone/>
              <a:defRPr>
                <a:solidFill>
                  <a:schemeClr val="tx1">
                    <a:tint val="75000"/>
                  </a:schemeClr>
                </a:solidFill>
              </a:defRPr>
            </a:lvl3pPr>
            <a:lvl4pPr marL="1370228" indent="0" algn="ctr">
              <a:buNone/>
              <a:defRPr>
                <a:solidFill>
                  <a:schemeClr val="tx1">
                    <a:tint val="75000"/>
                  </a:schemeClr>
                </a:solidFill>
              </a:defRPr>
            </a:lvl4pPr>
            <a:lvl5pPr marL="1826971" indent="0" algn="ctr">
              <a:buNone/>
              <a:defRPr>
                <a:solidFill>
                  <a:schemeClr val="tx1">
                    <a:tint val="75000"/>
                  </a:schemeClr>
                </a:solidFill>
              </a:defRPr>
            </a:lvl5pPr>
            <a:lvl6pPr marL="2283714" indent="0" algn="ctr">
              <a:buNone/>
              <a:defRPr>
                <a:solidFill>
                  <a:schemeClr val="tx1">
                    <a:tint val="75000"/>
                  </a:schemeClr>
                </a:solidFill>
              </a:defRPr>
            </a:lvl6pPr>
            <a:lvl7pPr marL="2740457" indent="0" algn="ctr">
              <a:buNone/>
              <a:defRPr>
                <a:solidFill>
                  <a:schemeClr val="tx1">
                    <a:tint val="75000"/>
                  </a:schemeClr>
                </a:solidFill>
              </a:defRPr>
            </a:lvl7pPr>
            <a:lvl8pPr marL="3197200" indent="0" algn="ctr">
              <a:buNone/>
              <a:defRPr>
                <a:solidFill>
                  <a:schemeClr val="tx1">
                    <a:tint val="75000"/>
                  </a:schemeClr>
                </a:solidFill>
              </a:defRPr>
            </a:lvl8pPr>
            <a:lvl9pPr marL="3653942" indent="0" algn="ctr">
              <a:buNone/>
              <a:defRPr>
                <a:solidFill>
                  <a:schemeClr val="tx1">
                    <a:tint val="75000"/>
                  </a:schemeClr>
                </a:solidFill>
              </a:defRPr>
            </a:lvl9pPr>
          </a:lstStyle>
          <a:p>
            <a:r>
              <a:rPr lang="en-US" dirty="0" smtClean="0"/>
              <a:t>Click to edit Master subtitle style</a:t>
            </a:r>
            <a:endParaRPr lang="en-US" dirty="0"/>
          </a:p>
        </p:txBody>
      </p:sp>
      <p:sp>
        <p:nvSpPr>
          <p:cNvPr id="21" name="Footer Placeholder 6" title="Trademark info"/>
          <p:cNvSpPr>
            <a:spLocks noGrp="1"/>
          </p:cNvSpPr>
          <p:nvPr userDrawn="1">
            <p:ph type="ftr" sz="quarter" idx="3"/>
          </p:nvPr>
        </p:nvSpPr>
        <p:spPr>
          <a:xfrm>
            <a:off x="2626462" y="6470876"/>
            <a:ext cx="5272326" cy="280559"/>
          </a:xfrm>
          <a:prstGeom prst="rect">
            <a:avLst/>
          </a:prstGeom>
        </p:spPr>
        <p:txBody>
          <a:bodyPr lIns="0" tIns="0" rIns="0" bIns="0" anchor="t"/>
          <a:lstStyle>
            <a:lvl1pPr>
              <a:defRPr sz="599">
                <a:solidFill>
                  <a:schemeClr val="bg1"/>
                </a:solidFill>
                <a:ea typeface="Calibri"/>
                <a:cs typeface="Calibri"/>
              </a:defRPr>
            </a:lvl1pPr>
          </a:lstStyle>
          <a:p>
            <a:r>
              <a:rPr lang="en-US" dirty="0" smtClean="0">
                <a:solidFill>
                  <a:prstClr val="white"/>
                </a:solidFill>
              </a:rPr>
              <a:t>© 2016 AT&amp;T Intellectual Property. All rights reserved. AT&amp;T and the AT&amp;T logo are trademarks of AT&amp;T Intellectual Property.</a:t>
            </a:r>
          </a:p>
          <a:p>
            <a:r>
              <a:rPr lang="en-US" dirty="0" smtClean="0">
                <a:solidFill>
                  <a:prstClr val="white"/>
                </a:solidFill>
              </a:rPr>
              <a:t>AT&amp;T Proprietary (Internal Use Only). Not for use or disclosure outside the AT&amp;T companies except under written agreement.</a:t>
            </a:r>
            <a:endParaRPr lang="en-US" dirty="0">
              <a:solidFill>
                <a:prstClr val="white"/>
              </a:solidFill>
            </a:endParaRPr>
          </a:p>
        </p:txBody>
      </p:sp>
      <p:sp>
        <p:nvSpPr>
          <p:cNvPr id="38" name="Freeform 6"/>
          <p:cNvSpPr>
            <a:spLocks noEditPoints="1"/>
          </p:cNvSpPr>
          <p:nvPr userDrawn="1"/>
        </p:nvSpPr>
        <p:spPr bwMode="auto">
          <a:xfrm>
            <a:off x="10674880" y="5167215"/>
            <a:ext cx="932633" cy="933319"/>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bg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
        <p:nvSpPr>
          <p:cNvPr id="39" name="Rectangle 38"/>
          <p:cNvSpPr/>
          <p:nvPr userDrawn="1"/>
        </p:nvSpPr>
        <p:spPr>
          <a:xfrm>
            <a:off x="1" y="4338303"/>
            <a:ext cx="2543175" cy="25196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nvGrpSpPr>
          <p:cNvPr id="40" name="Group 39"/>
          <p:cNvGrpSpPr/>
          <p:nvPr userDrawn="1"/>
        </p:nvGrpSpPr>
        <p:grpSpPr>
          <a:xfrm>
            <a:off x="590512" y="5080415"/>
            <a:ext cx="1353001" cy="1123040"/>
            <a:chOff x="-9259888" y="-3175"/>
            <a:chExt cx="8266113" cy="6861175"/>
          </a:xfrm>
          <a:solidFill>
            <a:schemeClr val="bg1"/>
          </a:solidFill>
        </p:grpSpPr>
        <p:sp>
          <p:nvSpPr>
            <p:cNvPr id="41" name="Freeform 5"/>
            <p:cNvSpPr>
              <a:spLocks/>
            </p:cNvSpPr>
            <p:nvPr userDrawn="1"/>
          </p:nvSpPr>
          <p:spPr bwMode="auto">
            <a:xfrm>
              <a:off x="-9256713" y="-3175"/>
              <a:ext cx="885825" cy="1308100"/>
            </a:xfrm>
            <a:custGeom>
              <a:avLst/>
              <a:gdLst>
                <a:gd name="T0" fmla="*/ 0 w 280"/>
                <a:gd name="T1" fmla="*/ 375 h 413"/>
                <a:gd name="T2" fmla="*/ 125 w 280"/>
                <a:gd name="T3" fmla="*/ 219 h 413"/>
                <a:gd name="T4" fmla="*/ 232 w 280"/>
                <a:gd name="T5" fmla="*/ 117 h 413"/>
                <a:gd name="T6" fmla="*/ 138 w 280"/>
                <a:gd name="T7" fmla="*/ 39 h 413"/>
                <a:gd name="T8" fmla="*/ 30 w 280"/>
                <a:gd name="T9" fmla="*/ 122 h 413"/>
                <a:gd name="T10" fmla="*/ 1 w 280"/>
                <a:gd name="T11" fmla="*/ 100 h 413"/>
                <a:gd name="T12" fmla="*/ 30 w 280"/>
                <a:gd name="T13" fmla="*/ 42 h 413"/>
                <a:gd name="T14" fmla="*/ 141 w 280"/>
                <a:gd name="T15" fmla="*/ 0 h 413"/>
                <a:gd name="T16" fmla="*/ 274 w 280"/>
                <a:gd name="T17" fmla="*/ 117 h 413"/>
                <a:gd name="T18" fmla="*/ 152 w 280"/>
                <a:gd name="T19" fmla="*/ 249 h 413"/>
                <a:gd name="T20" fmla="*/ 41 w 280"/>
                <a:gd name="T21" fmla="*/ 368 h 413"/>
                <a:gd name="T22" fmla="*/ 41 w 280"/>
                <a:gd name="T23" fmla="*/ 375 h 413"/>
                <a:gd name="T24" fmla="*/ 280 w 280"/>
                <a:gd name="T25" fmla="*/ 375 h 413"/>
                <a:gd name="T26" fmla="*/ 280 w 280"/>
                <a:gd name="T27" fmla="*/ 413 h 413"/>
                <a:gd name="T28" fmla="*/ 27 w 280"/>
                <a:gd name="T29" fmla="*/ 413 h 413"/>
                <a:gd name="T30" fmla="*/ 0 w 280"/>
                <a:gd name="T31" fmla="*/ 388 h 413"/>
                <a:gd name="T32" fmla="*/ 0 w 280"/>
                <a:gd name="T33" fmla="*/ 37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0" h="413">
                  <a:moveTo>
                    <a:pt x="0" y="375"/>
                  </a:moveTo>
                  <a:cubicBezTo>
                    <a:pt x="0" y="287"/>
                    <a:pt x="62" y="251"/>
                    <a:pt x="125" y="219"/>
                  </a:cubicBezTo>
                  <a:cubicBezTo>
                    <a:pt x="180" y="191"/>
                    <a:pt x="232" y="168"/>
                    <a:pt x="232" y="117"/>
                  </a:cubicBezTo>
                  <a:cubicBezTo>
                    <a:pt x="232" y="69"/>
                    <a:pt x="196" y="39"/>
                    <a:pt x="138" y="39"/>
                  </a:cubicBezTo>
                  <a:cubicBezTo>
                    <a:pt x="72" y="39"/>
                    <a:pt x="43" y="78"/>
                    <a:pt x="30" y="122"/>
                  </a:cubicBezTo>
                  <a:cubicBezTo>
                    <a:pt x="30" y="125"/>
                    <a:pt x="1" y="124"/>
                    <a:pt x="1" y="100"/>
                  </a:cubicBezTo>
                  <a:cubicBezTo>
                    <a:pt x="1" y="84"/>
                    <a:pt x="11" y="62"/>
                    <a:pt x="30" y="42"/>
                  </a:cubicBezTo>
                  <a:cubicBezTo>
                    <a:pt x="53" y="20"/>
                    <a:pt x="90" y="0"/>
                    <a:pt x="141" y="0"/>
                  </a:cubicBezTo>
                  <a:cubicBezTo>
                    <a:pt x="223" y="0"/>
                    <a:pt x="274" y="45"/>
                    <a:pt x="274" y="117"/>
                  </a:cubicBezTo>
                  <a:cubicBezTo>
                    <a:pt x="274" y="188"/>
                    <a:pt x="215" y="218"/>
                    <a:pt x="152" y="249"/>
                  </a:cubicBezTo>
                  <a:cubicBezTo>
                    <a:pt x="93" y="278"/>
                    <a:pt x="41" y="306"/>
                    <a:pt x="41" y="368"/>
                  </a:cubicBezTo>
                  <a:cubicBezTo>
                    <a:pt x="41" y="375"/>
                    <a:pt x="41" y="375"/>
                    <a:pt x="41" y="375"/>
                  </a:cubicBezTo>
                  <a:cubicBezTo>
                    <a:pt x="280" y="375"/>
                    <a:pt x="280" y="375"/>
                    <a:pt x="280" y="375"/>
                  </a:cubicBezTo>
                  <a:cubicBezTo>
                    <a:pt x="280" y="413"/>
                    <a:pt x="280" y="413"/>
                    <a:pt x="280" y="413"/>
                  </a:cubicBezTo>
                  <a:cubicBezTo>
                    <a:pt x="27" y="413"/>
                    <a:pt x="27" y="413"/>
                    <a:pt x="27" y="413"/>
                  </a:cubicBezTo>
                  <a:cubicBezTo>
                    <a:pt x="10" y="413"/>
                    <a:pt x="0" y="404"/>
                    <a:pt x="0" y="388"/>
                  </a:cubicBezTo>
                  <a:lnTo>
                    <a:pt x="0" y="3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2" name="Freeform 6"/>
            <p:cNvSpPr>
              <a:spLocks noEditPoints="1"/>
            </p:cNvSpPr>
            <p:nvPr userDrawn="1"/>
          </p:nvSpPr>
          <p:spPr bwMode="auto">
            <a:xfrm>
              <a:off x="-8228013" y="-3175"/>
              <a:ext cx="1025525" cy="1333500"/>
            </a:xfrm>
            <a:custGeom>
              <a:avLst/>
              <a:gdLst>
                <a:gd name="T0" fmla="*/ 0 w 324"/>
                <a:gd name="T1" fmla="*/ 190 h 421"/>
                <a:gd name="T2" fmla="*/ 162 w 324"/>
                <a:gd name="T3" fmla="*/ 0 h 421"/>
                <a:gd name="T4" fmla="*/ 324 w 324"/>
                <a:gd name="T5" fmla="*/ 189 h 421"/>
                <a:gd name="T6" fmla="*/ 324 w 324"/>
                <a:gd name="T7" fmla="*/ 231 h 421"/>
                <a:gd name="T8" fmla="*/ 161 w 324"/>
                <a:gd name="T9" fmla="*/ 421 h 421"/>
                <a:gd name="T10" fmla="*/ 0 w 324"/>
                <a:gd name="T11" fmla="*/ 232 h 421"/>
                <a:gd name="T12" fmla="*/ 0 w 324"/>
                <a:gd name="T13" fmla="*/ 190 h 421"/>
                <a:gd name="T14" fmla="*/ 162 w 324"/>
                <a:gd name="T15" fmla="*/ 384 h 421"/>
                <a:gd name="T16" fmla="*/ 281 w 324"/>
                <a:gd name="T17" fmla="*/ 231 h 421"/>
                <a:gd name="T18" fmla="*/ 281 w 324"/>
                <a:gd name="T19" fmla="*/ 191 h 421"/>
                <a:gd name="T20" fmla="*/ 161 w 324"/>
                <a:gd name="T21" fmla="*/ 37 h 421"/>
                <a:gd name="T22" fmla="*/ 43 w 324"/>
                <a:gd name="T23" fmla="*/ 190 h 421"/>
                <a:gd name="T24" fmla="*/ 43 w 324"/>
                <a:gd name="T25" fmla="*/ 230 h 421"/>
                <a:gd name="T26" fmla="*/ 162 w 324"/>
                <a:gd name="T27" fmla="*/ 384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4" h="421">
                  <a:moveTo>
                    <a:pt x="0" y="190"/>
                  </a:moveTo>
                  <a:cubicBezTo>
                    <a:pt x="0" y="73"/>
                    <a:pt x="62" y="0"/>
                    <a:pt x="162" y="0"/>
                  </a:cubicBezTo>
                  <a:cubicBezTo>
                    <a:pt x="262" y="0"/>
                    <a:pt x="324" y="72"/>
                    <a:pt x="324" y="189"/>
                  </a:cubicBezTo>
                  <a:cubicBezTo>
                    <a:pt x="324" y="231"/>
                    <a:pt x="324" y="231"/>
                    <a:pt x="324" y="231"/>
                  </a:cubicBezTo>
                  <a:cubicBezTo>
                    <a:pt x="324" y="348"/>
                    <a:pt x="261" y="421"/>
                    <a:pt x="161" y="421"/>
                  </a:cubicBezTo>
                  <a:cubicBezTo>
                    <a:pt x="61" y="421"/>
                    <a:pt x="0" y="349"/>
                    <a:pt x="0" y="232"/>
                  </a:cubicBezTo>
                  <a:lnTo>
                    <a:pt x="0" y="190"/>
                  </a:lnTo>
                  <a:close/>
                  <a:moveTo>
                    <a:pt x="162" y="384"/>
                  </a:moveTo>
                  <a:cubicBezTo>
                    <a:pt x="237" y="384"/>
                    <a:pt x="281" y="327"/>
                    <a:pt x="281" y="231"/>
                  </a:cubicBezTo>
                  <a:cubicBezTo>
                    <a:pt x="281" y="191"/>
                    <a:pt x="281" y="191"/>
                    <a:pt x="281" y="191"/>
                  </a:cubicBezTo>
                  <a:cubicBezTo>
                    <a:pt x="281" y="95"/>
                    <a:pt x="236" y="37"/>
                    <a:pt x="161" y="37"/>
                  </a:cubicBezTo>
                  <a:cubicBezTo>
                    <a:pt x="86" y="37"/>
                    <a:pt x="43" y="94"/>
                    <a:pt x="43" y="190"/>
                  </a:cubicBezTo>
                  <a:cubicBezTo>
                    <a:pt x="43" y="230"/>
                    <a:pt x="43" y="230"/>
                    <a:pt x="43" y="230"/>
                  </a:cubicBezTo>
                  <a:cubicBezTo>
                    <a:pt x="43" y="326"/>
                    <a:pt x="87" y="384"/>
                    <a:pt x="162" y="3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3" name="Freeform 42"/>
            <p:cNvSpPr>
              <a:spLocks/>
            </p:cNvSpPr>
            <p:nvPr userDrawn="1"/>
          </p:nvSpPr>
          <p:spPr bwMode="auto">
            <a:xfrm>
              <a:off x="-7078663" y="12700"/>
              <a:ext cx="427038" cy="1292225"/>
            </a:xfrm>
            <a:custGeom>
              <a:avLst/>
              <a:gdLst>
                <a:gd name="T0" fmla="*/ 92 w 135"/>
                <a:gd name="T1" fmla="*/ 69 h 408"/>
                <a:gd name="T2" fmla="*/ 46 w 135"/>
                <a:gd name="T3" fmla="*/ 92 h 408"/>
                <a:gd name="T4" fmla="*/ 10 w 135"/>
                <a:gd name="T5" fmla="*/ 80 h 408"/>
                <a:gd name="T6" fmla="*/ 0 w 135"/>
                <a:gd name="T7" fmla="*/ 57 h 408"/>
                <a:gd name="T8" fmla="*/ 13 w 135"/>
                <a:gd name="T9" fmla="*/ 33 h 408"/>
                <a:gd name="T10" fmla="*/ 49 w 135"/>
                <a:gd name="T11" fmla="*/ 49 h 408"/>
                <a:gd name="T12" fmla="*/ 98 w 135"/>
                <a:gd name="T13" fmla="*/ 0 h 408"/>
                <a:gd name="T14" fmla="*/ 116 w 135"/>
                <a:gd name="T15" fmla="*/ 0 h 408"/>
                <a:gd name="T16" fmla="*/ 135 w 135"/>
                <a:gd name="T17" fmla="*/ 20 h 408"/>
                <a:gd name="T18" fmla="*/ 135 w 135"/>
                <a:gd name="T19" fmla="*/ 408 h 408"/>
                <a:gd name="T20" fmla="*/ 92 w 135"/>
                <a:gd name="T21" fmla="*/ 408 h 408"/>
                <a:gd name="T22" fmla="*/ 92 w 135"/>
                <a:gd name="T23" fmla="*/ 6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 h="408">
                  <a:moveTo>
                    <a:pt x="92" y="69"/>
                  </a:moveTo>
                  <a:cubicBezTo>
                    <a:pt x="82" y="83"/>
                    <a:pt x="66" y="92"/>
                    <a:pt x="46" y="92"/>
                  </a:cubicBezTo>
                  <a:cubicBezTo>
                    <a:pt x="31" y="92"/>
                    <a:pt x="18" y="88"/>
                    <a:pt x="10" y="80"/>
                  </a:cubicBezTo>
                  <a:cubicBezTo>
                    <a:pt x="3" y="73"/>
                    <a:pt x="0" y="66"/>
                    <a:pt x="0" y="57"/>
                  </a:cubicBezTo>
                  <a:cubicBezTo>
                    <a:pt x="0" y="42"/>
                    <a:pt x="12" y="33"/>
                    <a:pt x="13" y="33"/>
                  </a:cubicBezTo>
                  <a:cubicBezTo>
                    <a:pt x="21" y="43"/>
                    <a:pt x="32" y="49"/>
                    <a:pt x="49" y="49"/>
                  </a:cubicBezTo>
                  <a:cubicBezTo>
                    <a:pt x="76" y="49"/>
                    <a:pt x="96" y="27"/>
                    <a:pt x="98" y="0"/>
                  </a:cubicBezTo>
                  <a:cubicBezTo>
                    <a:pt x="116" y="0"/>
                    <a:pt x="116" y="0"/>
                    <a:pt x="116" y="0"/>
                  </a:cubicBezTo>
                  <a:cubicBezTo>
                    <a:pt x="128" y="0"/>
                    <a:pt x="135" y="7"/>
                    <a:pt x="135" y="20"/>
                  </a:cubicBezTo>
                  <a:cubicBezTo>
                    <a:pt x="135" y="408"/>
                    <a:pt x="135" y="408"/>
                    <a:pt x="135" y="408"/>
                  </a:cubicBezTo>
                  <a:cubicBezTo>
                    <a:pt x="92" y="408"/>
                    <a:pt x="92" y="408"/>
                    <a:pt x="92" y="408"/>
                  </a:cubicBezTo>
                  <a:lnTo>
                    <a:pt x="9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4" name="Freeform 8"/>
            <p:cNvSpPr>
              <a:spLocks/>
            </p:cNvSpPr>
            <p:nvPr userDrawn="1"/>
          </p:nvSpPr>
          <p:spPr bwMode="auto">
            <a:xfrm>
              <a:off x="-6400800" y="22225"/>
              <a:ext cx="920750" cy="1308100"/>
            </a:xfrm>
            <a:custGeom>
              <a:avLst/>
              <a:gdLst>
                <a:gd name="T0" fmla="*/ 0 w 291"/>
                <a:gd name="T1" fmla="*/ 333 h 413"/>
                <a:gd name="T2" fmla="*/ 25 w 291"/>
                <a:gd name="T3" fmla="*/ 309 h 413"/>
                <a:gd name="T4" fmla="*/ 141 w 291"/>
                <a:gd name="T5" fmla="*/ 375 h 413"/>
                <a:gd name="T6" fmla="*/ 248 w 291"/>
                <a:gd name="T7" fmla="*/ 283 h 413"/>
                <a:gd name="T8" fmla="*/ 148 w 291"/>
                <a:gd name="T9" fmla="*/ 193 h 413"/>
                <a:gd name="T10" fmla="*/ 45 w 291"/>
                <a:gd name="T11" fmla="*/ 224 h 413"/>
                <a:gd name="T12" fmla="*/ 18 w 291"/>
                <a:gd name="T13" fmla="*/ 194 h 413"/>
                <a:gd name="T14" fmla="*/ 18 w 291"/>
                <a:gd name="T15" fmla="*/ 24 h 413"/>
                <a:gd name="T16" fmla="*/ 42 w 291"/>
                <a:gd name="T17" fmla="*/ 0 h 413"/>
                <a:gd name="T18" fmla="*/ 268 w 291"/>
                <a:gd name="T19" fmla="*/ 0 h 413"/>
                <a:gd name="T20" fmla="*/ 268 w 291"/>
                <a:gd name="T21" fmla="*/ 39 h 413"/>
                <a:gd name="T22" fmla="*/ 58 w 291"/>
                <a:gd name="T23" fmla="*/ 39 h 413"/>
                <a:gd name="T24" fmla="*/ 58 w 291"/>
                <a:gd name="T25" fmla="*/ 175 h 413"/>
                <a:gd name="T26" fmla="*/ 149 w 291"/>
                <a:gd name="T27" fmla="*/ 154 h 413"/>
                <a:gd name="T28" fmla="*/ 291 w 291"/>
                <a:gd name="T29" fmla="*/ 281 h 413"/>
                <a:gd name="T30" fmla="*/ 139 w 291"/>
                <a:gd name="T31" fmla="*/ 413 h 413"/>
                <a:gd name="T32" fmla="*/ 20 w 291"/>
                <a:gd name="T33" fmla="*/ 370 h 413"/>
                <a:gd name="T34" fmla="*/ 0 w 291"/>
                <a:gd name="T35" fmla="*/ 333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1" h="413">
                  <a:moveTo>
                    <a:pt x="0" y="333"/>
                  </a:moveTo>
                  <a:cubicBezTo>
                    <a:pt x="0" y="314"/>
                    <a:pt x="24" y="307"/>
                    <a:pt x="25" y="309"/>
                  </a:cubicBezTo>
                  <a:cubicBezTo>
                    <a:pt x="45" y="349"/>
                    <a:pt x="84" y="375"/>
                    <a:pt x="141" y="375"/>
                  </a:cubicBezTo>
                  <a:cubicBezTo>
                    <a:pt x="206" y="375"/>
                    <a:pt x="248" y="339"/>
                    <a:pt x="248" y="283"/>
                  </a:cubicBezTo>
                  <a:cubicBezTo>
                    <a:pt x="248" y="228"/>
                    <a:pt x="210" y="193"/>
                    <a:pt x="148" y="193"/>
                  </a:cubicBezTo>
                  <a:cubicBezTo>
                    <a:pt x="101" y="193"/>
                    <a:pt x="70" y="205"/>
                    <a:pt x="45" y="224"/>
                  </a:cubicBezTo>
                  <a:cubicBezTo>
                    <a:pt x="25" y="221"/>
                    <a:pt x="18" y="210"/>
                    <a:pt x="18" y="194"/>
                  </a:cubicBezTo>
                  <a:cubicBezTo>
                    <a:pt x="18" y="24"/>
                    <a:pt x="18" y="24"/>
                    <a:pt x="18" y="24"/>
                  </a:cubicBezTo>
                  <a:cubicBezTo>
                    <a:pt x="18" y="10"/>
                    <a:pt x="28" y="0"/>
                    <a:pt x="42" y="0"/>
                  </a:cubicBezTo>
                  <a:cubicBezTo>
                    <a:pt x="268" y="0"/>
                    <a:pt x="268" y="0"/>
                    <a:pt x="268" y="0"/>
                  </a:cubicBezTo>
                  <a:cubicBezTo>
                    <a:pt x="268" y="39"/>
                    <a:pt x="268" y="39"/>
                    <a:pt x="268" y="39"/>
                  </a:cubicBezTo>
                  <a:cubicBezTo>
                    <a:pt x="58" y="39"/>
                    <a:pt x="58" y="39"/>
                    <a:pt x="58" y="39"/>
                  </a:cubicBezTo>
                  <a:cubicBezTo>
                    <a:pt x="58" y="175"/>
                    <a:pt x="58" y="175"/>
                    <a:pt x="58" y="175"/>
                  </a:cubicBezTo>
                  <a:cubicBezTo>
                    <a:pt x="84" y="163"/>
                    <a:pt x="113" y="154"/>
                    <a:pt x="149" y="154"/>
                  </a:cubicBezTo>
                  <a:cubicBezTo>
                    <a:pt x="234" y="154"/>
                    <a:pt x="291" y="204"/>
                    <a:pt x="291" y="281"/>
                  </a:cubicBezTo>
                  <a:cubicBezTo>
                    <a:pt x="291" y="362"/>
                    <a:pt x="233" y="413"/>
                    <a:pt x="139" y="413"/>
                  </a:cubicBezTo>
                  <a:cubicBezTo>
                    <a:pt x="87" y="413"/>
                    <a:pt x="43" y="393"/>
                    <a:pt x="20" y="370"/>
                  </a:cubicBezTo>
                  <a:cubicBezTo>
                    <a:pt x="8" y="358"/>
                    <a:pt x="0" y="345"/>
                    <a:pt x="0" y="3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5" name="Freeform 9"/>
            <p:cNvSpPr>
              <a:spLocks/>
            </p:cNvSpPr>
            <p:nvPr userDrawn="1"/>
          </p:nvSpPr>
          <p:spPr bwMode="auto">
            <a:xfrm>
              <a:off x="-5097463" y="-3175"/>
              <a:ext cx="1174750" cy="1333500"/>
            </a:xfrm>
            <a:custGeom>
              <a:avLst/>
              <a:gdLst>
                <a:gd name="T0" fmla="*/ 203 w 371"/>
                <a:gd name="T1" fmla="*/ 0 h 421"/>
                <a:gd name="T2" fmla="*/ 335 w 371"/>
                <a:gd name="T3" fmla="*/ 47 h 421"/>
                <a:gd name="T4" fmla="*/ 354 w 371"/>
                <a:gd name="T5" fmla="*/ 81 h 421"/>
                <a:gd name="T6" fmla="*/ 328 w 371"/>
                <a:gd name="T7" fmla="*/ 105 h 421"/>
                <a:gd name="T8" fmla="*/ 202 w 371"/>
                <a:gd name="T9" fmla="*/ 37 h 421"/>
                <a:gd name="T10" fmla="*/ 44 w 371"/>
                <a:gd name="T11" fmla="*/ 210 h 421"/>
                <a:gd name="T12" fmla="*/ 197 w 371"/>
                <a:gd name="T13" fmla="*/ 384 h 421"/>
                <a:gd name="T14" fmla="*/ 333 w 371"/>
                <a:gd name="T15" fmla="*/ 277 h 421"/>
                <a:gd name="T16" fmla="*/ 333 w 371"/>
                <a:gd name="T17" fmla="*/ 245 h 421"/>
                <a:gd name="T18" fmla="*/ 199 w 371"/>
                <a:gd name="T19" fmla="*/ 245 h 421"/>
                <a:gd name="T20" fmla="*/ 199 w 371"/>
                <a:gd name="T21" fmla="*/ 207 h 421"/>
                <a:gd name="T22" fmla="*/ 340 w 371"/>
                <a:gd name="T23" fmla="*/ 207 h 421"/>
                <a:gd name="T24" fmla="*/ 371 w 371"/>
                <a:gd name="T25" fmla="*/ 238 h 421"/>
                <a:gd name="T26" fmla="*/ 371 w 371"/>
                <a:gd name="T27" fmla="*/ 412 h 421"/>
                <a:gd name="T28" fmla="*/ 357 w 371"/>
                <a:gd name="T29" fmla="*/ 416 h 421"/>
                <a:gd name="T30" fmla="*/ 333 w 371"/>
                <a:gd name="T31" fmla="*/ 375 h 421"/>
                <a:gd name="T32" fmla="*/ 333 w 371"/>
                <a:gd name="T33" fmla="*/ 353 h 421"/>
                <a:gd name="T34" fmla="*/ 191 w 371"/>
                <a:gd name="T35" fmla="*/ 421 h 421"/>
                <a:gd name="T36" fmla="*/ 0 w 371"/>
                <a:gd name="T37" fmla="*/ 212 h 421"/>
                <a:gd name="T38" fmla="*/ 203 w 371"/>
                <a:gd name="T3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1" h="421">
                  <a:moveTo>
                    <a:pt x="203" y="0"/>
                  </a:moveTo>
                  <a:cubicBezTo>
                    <a:pt x="266" y="0"/>
                    <a:pt x="312" y="25"/>
                    <a:pt x="335" y="47"/>
                  </a:cubicBezTo>
                  <a:cubicBezTo>
                    <a:pt x="348" y="60"/>
                    <a:pt x="354" y="72"/>
                    <a:pt x="354" y="81"/>
                  </a:cubicBezTo>
                  <a:cubicBezTo>
                    <a:pt x="354" y="104"/>
                    <a:pt x="330" y="107"/>
                    <a:pt x="328" y="105"/>
                  </a:cubicBezTo>
                  <a:cubicBezTo>
                    <a:pt x="303" y="60"/>
                    <a:pt x="251" y="37"/>
                    <a:pt x="202" y="37"/>
                  </a:cubicBezTo>
                  <a:cubicBezTo>
                    <a:pt x="108" y="37"/>
                    <a:pt x="44" y="108"/>
                    <a:pt x="44" y="210"/>
                  </a:cubicBezTo>
                  <a:cubicBezTo>
                    <a:pt x="44" y="311"/>
                    <a:pt x="100" y="384"/>
                    <a:pt x="197" y="384"/>
                  </a:cubicBezTo>
                  <a:cubicBezTo>
                    <a:pt x="270" y="384"/>
                    <a:pt x="325" y="338"/>
                    <a:pt x="333" y="277"/>
                  </a:cubicBezTo>
                  <a:cubicBezTo>
                    <a:pt x="333" y="245"/>
                    <a:pt x="333" y="245"/>
                    <a:pt x="333" y="245"/>
                  </a:cubicBezTo>
                  <a:cubicBezTo>
                    <a:pt x="199" y="245"/>
                    <a:pt x="199" y="245"/>
                    <a:pt x="199" y="245"/>
                  </a:cubicBezTo>
                  <a:cubicBezTo>
                    <a:pt x="199" y="207"/>
                    <a:pt x="199" y="207"/>
                    <a:pt x="199" y="207"/>
                  </a:cubicBezTo>
                  <a:cubicBezTo>
                    <a:pt x="340" y="207"/>
                    <a:pt x="340" y="207"/>
                    <a:pt x="340" y="207"/>
                  </a:cubicBezTo>
                  <a:cubicBezTo>
                    <a:pt x="358" y="207"/>
                    <a:pt x="371" y="220"/>
                    <a:pt x="371" y="238"/>
                  </a:cubicBezTo>
                  <a:cubicBezTo>
                    <a:pt x="371" y="412"/>
                    <a:pt x="371" y="412"/>
                    <a:pt x="371" y="412"/>
                  </a:cubicBezTo>
                  <a:cubicBezTo>
                    <a:pt x="371" y="413"/>
                    <a:pt x="365" y="416"/>
                    <a:pt x="357" y="416"/>
                  </a:cubicBezTo>
                  <a:cubicBezTo>
                    <a:pt x="343" y="416"/>
                    <a:pt x="333" y="409"/>
                    <a:pt x="333" y="375"/>
                  </a:cubicBezTo>
                  <a:cubicBezTo>
                    <a:pt x="333" y="353"/>
                    <a:pt x="333" y="353"/>
                    <a:pt x="333" y="353"/>
                  </a:cubicBezTo>
                  <a:cubicBezTo>
                    <a:pt x="308" y="395"/>
                    <a:pt x="257" y="421"/>
                    <a:pt x="191" y="421"/>
                  </a:cubicBezTo>
                  <a:cubicBezTo>
                    <a:pt x="74" y="421"/>
                    <a:pt x="0" y="333"/>
                    <a:pt x="0" y="212"/>
                  </a:cubicBezTo>
                  <a:cubicBezTo>
                    <a:pt x="0" y="87"/>
                    <a:pt x="83" y="0"/>
                    <a:pt x="20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6" name="Freeform 10"/>
            <p:cNvSpPr>
              <a:spLocks/>
            </p:cNvSpPr>
            <p:nvPr userDrawn="1"/>
          </p:nvSpPr>
          <p:spPr bwMode="auto">
            <a:xfrm>
              <a:off x="-3671888" y="12700"/>
              <a:ext cx="1165225" cy="1292225"/>
            </a:xfrm>
            <a:custGeom>
              <a:avLst/>
              <a:gdLst>
                <a:gd name="T0" fmla="*/ 0 w 368"/>
                <a:gd name="T1" fmla="*/ 27 h 408"/>
                <a:gd name="T2" fmla="*/ 31 w 368"/>
                <a:gd name="T3" fmla="*/ 0 h 408"/>
                <a:gd name="T4" fmla="*/ 41 w 368"/>
                <a:gd name="T5" fmla="*/ 0 h 408"/>
                <a:gd name="T6" fmla="*/ 78 w 368"/>
                <a:gd name="T7" fmla="*/ 32 h 408"/>
                <a:gd name="T8" fmla="*/ 184 w 368"/>
                <a:gd name="T9" fmla="*/ 269 h 408"/>
                <a:gd name="T10" fmla="*/ 291 w 368"/>
                <a:gd name="T11" fmla="*/ 32 h 408"/>
                <a:gd name="T12" fmla="*/ 328 w 368"/>
                <a:gd name="T13" fmla="*/ 0 h 408"/>
                <a:gd name="T14" fmla="*/ 337 w 368"/>
                <a:gd name="T15" fmla="*/ 0 h 408"/>
                <a:gd name="T16" fmla="*/ 368 w 368"/>
                <a:gd name="T17" fmla="*/ 27 h 408"/>
                <a:gd name="T18" fmla="*/ 368 w 368"/>
                <a:gd name="T19" fmla="*/ 408 h 408"/>
                <a:gd name="T20" fmla="*/ 327 w 368"/>
                <a:gd name="T21" fmla="*/ 408 h 408"/>
                <a:gd name="T22" fmla="*/ 327 w 368"/>
                <a:gd name="T23" fmla="*/ 49 h 408"/>
                <a:gd name="T24" fmla="*/ 221 w 368"/>
                <a:gd name="T25" fmla="*/ 281 h 408"/>
                <a:gd name="T26" fmla="*/ 184 w 368"/>
                <a:gd name="T27" fmla="*/ 307 h 408"/>
                <a:gd name="T28" fmla="*/ 147 w 368"/>
                <a:gd name="T29" fmla="*/ 281 h 408"/>
                <a:gd name="T30" fmla="*/ 41 w 368"/>
                <a:gd name="T31" fmla="*/ 49 h 408"/>
                <a:gd name="T32" fmla="*/ 41 w 368"/>
                <a:gd name="T33" fmla="*/ 408 h 408"/>
                <a:gd name="T34" fmla="*/ 0 w 368"/>
                <a:gd name="T35" fmla="*/ 408 h 408"/>
                <a:gd name="T36" fmla="*/ 0 w 368"/>
                <a:gd name="T37" fmla="*/ 27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8" h="408">
                  <a:moveTo>
                    <a:pt x="0" y="27"/>
                  </a:moveTo>
                  <a:cubicBezTo>
                    <a:pt x="0" y="12"/>
                    <a:pt x="12" y="0"/>
                    <a:pt x="31" y="0"/>
                  </a:cubicBezTo>
                  <a:cubicBezTo>
                    <a:pt x="41" y="0"/>
                    <a:pt x="41" y="0"/>
                    <a:pt x="41" y="0"/>
                  </a:cubicBezTo>
                  <a:cubicBezTo>
                    <a:pt x="63" y="0"/>
                    <a:pt x="68" y="10"/>
                    <a:pt x="78" y="32"/>
                  </a:cubicBezTo>
                  <a:cubicBezTo>
                    <a:pt x="184" y="269"/>
                    <a:pt x="184" y="269"/>
                    <a:pt x="184" y="269"/>
                  </a:cubicBezTo>
                  <a:cubicBezTo>
                    <a:pt x="291" y="32"/>
                    <a:pt x="291" y="32"/>
                    <a:pt x="291" y="32"/>
                  </a:cubicBezTo>
                  <a:cubicBezTo>
                    <a:pt x="301" y="10"/>
                    <a:pt x="306" y="0"/>
                    <a:pt x="328" y="0"/>
                  </a:cubicBezTo>
                  <a:cubicBezTo>
                    <a:pt x="337" y="0"/>
                    <a:pt x="337" y="0"/>
                    <a:pt x="337" y="0"/>
                  </a:cubicBezTo>
                  <a:cubicBezTo>
                    <a:pt x="355" y="0"/>
                    <a:pt x="368" y="12"/>
                    <a:pt x="368" y="27"/>
                  </a:cubicBezTo>
                  <a:cubicBezTo>
                    <a:pt x="368" y="408"/>
                    <a:pt x="368" y="408"/>
                    <a:pt x="368" y="408"/>
                  </a:cubicBezTo>
                  <a:cubicBezTo>
                    <a:pt x="327" y="408"/>
                    <a:pt x="327" y="408"/>
                    <a:pt x="327" y="408"/>
                  </a:cubicBezTo>
                  <a:cubicBezTo>
                    <a:pt x="327" y="49"/>
                    <a:pt x="327" y="49"/>
                    <a:pt x="327" y="49"/>
                  </a:cubicBezTo>
                  <a:cubicBezTo>
                    <a:pt x="221" y="281"/>
                    <a:pt x="221" y="281"/>
                    <a:pt x="221" y="281"/>
                  </a:cubicBezTo>
                  <a:cubicBezTo>
                    <a:pt x="213" y="297"/>
                    <a:pt x="204" y="307"/>
                    <a:pt x="184" y="307"/>
                  </a:cubicBezTo>
                  <a:cubicBezTo>
                    <a:pt x="162" y="307"/>
                    <a:pt x="154" y="297"/>
                    <a:pt x="147" y="281"/>
                  </a:cubicBezTo>
                  <a:cubicBezTo>
                    <a:pt x="41" y="49"/>
                    <a:pt x="41" y="49"/>
                    <a:pt x="41" y="49"/>
                  </a:cubicBezTo>
                  <a:cubicBezTo>
                    <a:pt x="41" y="408"/>
                    <a:pt x="41" y="408"/>
                    <a:pt x="41" y="408"/>
                  </a:cubicBezTo>
                  <a:cubicBezTo>
                    <a:pt x="0" y="408"/>
                    <a:pt x="0" y="408"/>
                    <a:pt x="0" y="408"/>
                  </a:cubicBez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7" name="Freeform 11"/>
            <p:cNvSpPr>
              <a:spLocks noEditPoints="1"/>
            </p:cNvSpPr>
            <p:nvPr userDrawn="1"/>
          </p:nvSpPr>
          <p:spPr bwMode="auto">
            <a:xfrm>
              <a:off x="-2286000" y="-3175"/>
              <a:ext cx="1279525" cy="1333500"/>
            </a:xfrm>
            <a:custGeom>
              <a:avLst/>
              <a:gdLst>
                <a:gd name="T0" fmla="*/ 203 w 404"/>
                <a:gd name="T1" fmla="*/ 0 h 421"/>
                <a:gd name="T2" fmla="*/ 404 w 404"/>
                <a:gd name="T3" fmla="*/ 210 h 421"/>
                <a:gd name="T4" fmla="*/ 201 w 404"/>
                <a:gd name="T5" fmla="*/ 421 h 421"/>
                <a:gd name="T6" fmla="*/ 0 w 404"/>
                <a:gd name="T7" fmla="*/ 212 h 421"/>
                <a:gd name="T8" fmla="*/ 203 w 404"/>
                <a:gd name="T9" fmla="*/ 0 h 421"/>
                <a:gd name="T10" fmla="*/ 203 w 404"/>
                <a:gd name="T11" fmla="*/ 384 h 421"/>
                <a:gd name="T12" fmla="*/ 360 w 404"/>
                <a:gd name="T13" fmla="*/ 212 h 421"/>
                <a:gd name="T14" fmla="*/ 201 w 404"/>
                <a:gd name="T15" fmla="*/ 37 h 421"/>
                <a:gd name="T16" fmla="*/ 44 w 404"/>
                <a:gd name="T17" fmla="*/ 210 h 421"/>
                <a:gd name="T18" fmla="*/ 203 w 404"/>
                <a:gd name="T19" fmla="*/ 384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4" h="421">
                  <a:moveTo>
                    <a:pt x="203" y="0"/>
                  </a:moveTo>
                  <a:cubicBezTo>
                    <a:pt x="322" y="0"/>
                    <a:pt x="404" y="86"/>
                    <a:pt x="404" y="210"/>
                  </a:cubicBezTo>
                  <a:cubicBezTo>
                    <a:pt x="404" y="334"/>
                    <a:pt x="320" y="421"/>
                    <a:pt x="201" y="421"/>
                  </a:cubicBezTo>
                  <a:cubicBezTo>
                    <a:pt x="82" y="421"/>
                    <a:pt x="0" y="336"/>
                    <a:pt x="0" y="212"/>
                  </a:cubicBezTo>
                  <a:cubicBezTo>
                    <a:pt x="0" y="87"/>
                    <a:pt x="84" y="0"/>
                    <a:pt x="203" y="0"/>
                  </a:cubicBezTo>
                  <a:moveTo>
                    <a:pt x="203" y="384"/>
                  </a:moveTo>
                  <a:cubicBezTo>
                    <a:pt x="295" y="384"/>
                    <a:pt x="360" y="313"/>
                    <a:pt x="360" y="212"/>
                  </a:cubicBezTo>
                  <a:cubicBezTo>
                    <a:pt x="360" y="111"/>
                    <a:pt x="293" y="37"/>
                    <a:pt x="201" y="37"/>
                  </a:cubicBezTo>
                  <a:cubicBezTo>
                    <a:pt x="109" y="37"/>
                    <a:pt x="44" y="109"/>
                    <a:pt x="44" y="210"/>
                  </a:cubicBezTo>
                  <a:cubicBezTo>
                    <a:pt x="44" y="312"/>
                    <a:pt x="110" y="384"/>
                    <a:pt x="203" y="3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8" name="Freeform 12"/>
            <p:cNvSpPr>
              <a:spLocks/>
            </p:cNvSpPr>
            <p:nvPr userDrawn="1"/>
          </p:nvSpPr>
          <p:spPr bwMode="auto">
            <a:xfrm>
              <a:off x="-9155113" y="2909888"/>
              <a:ext cx="742950" cy="1184275"/>
            </a:xfrm>
            <a:custGeom>
              <a:avLst/>
              <a:gdLst>
                <a:gd name="T0" fmla="*/ 0 w 235"/>
                <a:gd name="T1" fmla="*/ 17 h 374"/>
                <a:gd name="T2" fmla="*/ 16 w 235"/>
                <a:gd name="T3" fmla="*/ 0 h 374"/>
                <a:gd name="T4" fmla="*/ 22 w 235"/>
                <a:gd name="T5" fmla="*/ 0 h 374"/>
                <a:gd name="T6" fmla="*/ 39 w 235"/>
                <a:gd name="T7" fmla="*/ 17 h 374"/>
                <a:gd name="T8" fmla="*/ 39 w 235"/>
                <a:gd name="T9" fmla="*/ 338 h 374"/>
                <a:gd name="T10" fmla="*/ 217 w 235"/>
                <a:gd name="T11" fmla="*/ 338 h 374"/>
                <a:gd name="T12" fmla="*/ 235 w 235"/>
                <a:gd name="T13" fmla="*/ 355 h 374"/>
                <a:gd name="T14" fmla="*/ 235 w 235"/>
                <a:gd name="T15" fmla="*/ 357 h 374"/>
                <a:gd name="T16" fmla="*/ 217 w 235"/>
                <a:gd name="T17" fmla="*/ 374 h 374"/>
                <a:gd name="T18" fmla="*/ 0 w 235"/>
                <a:gd name="T19" fmla="*/ 374 h 374"/>
                <a:gd name="T20" fmla="*/ 0 w 235"/>
                <a:gd name="T21" fmla="*/ 1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 h="374">
                  <a:moveTo>
                    <a:pt x="0" y="17"/>
                  </a:moveTo>
                  <a:cubicBezTo>
                    <a:pt x="0" y="5"/>
                    <a:pt x="6" y="0"/>
                    <a:pt x="16" y="0"/>
                  </a:cubicBezTo>
                  <a:cubicBezTo>
                    <a:pt x="22" y="0"/>
                    <a:pt x="22" y="0"/>
                    <a:pt x="22" y="0"/>
                  </a:cubicBezTo>
                  <a:cubicBezTo>
                    <a:pt x="33" y="0"/>
                    <a:pt x="39" y="5"/>
                    <a:pt x="39" y="17"/>
                  </a:cubicBezTo>
                  <a:cubicBezTo>
                    <a:pt x="39" y="338"/>
                    <a:pt x="39" y="338"/>
                    <a:pt x="39" y="338"/>
                  </a:cubicBezTo>
                  <a:cubicBezTo>
                    <a:pt x="217" y="338"/>
                    <a:pt x="217" y="338"/>
                    <a:pt x="217" y="338"/>
                  </a:cubicBezTo>
                  <a:cubicBezTo>
                    <a:pt x="229" y="338"/>
                    <a:pt x="235" y="344"/>
                    <a:pt x="235" y="355"/>
                  </a:cubicBezTo>
                  <a:cubicBezTo>
                    <a:pt x="235" y="357"/>
                    <a:pt x="235" y="357"/>
                    <a:pt x="235" y="357"/>
                  </a:cubicBezTo>
                  <a:cubicBezTo>
                    <a:pt x="235" y="368"/>
                    <a:pt x="229" y="374"/>
                    <a:pt x="217" y="374"/>
                  </a:cubicBezTo>
                  <a:cubicBezTo>
                    <a:pt x="0" y="374"/>
                    <a:pt x="0" y="374"/>
                    <a:pt x="0" y="374"/>
                  </a:cubicBez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49" name="Freeform 13"/>
            <p:cNvSpPr>
              <a:spLocks noEditPoints="1"/>
            </p:cNvSpPr>
            <p:nvPr userDrawn="1"/>
          </p:nvSpPr>
          <p:spPr bwMode="auto">
            <a:xfrm>
              <a:off x="-8355013" y="3203575"/>
              <a:ext cx="839788" cy="912813"/>
            </a:xfrm>
            <a:custGeom>
              <a:avLst/>
              <a:gdLst>
                <a:gd name="T0" fmla="*/ 138 w 265"/>
                <a:gd name="T1" fmla="*/ 0 h 288"/>
                <a:gd name="T2" fmla="*/ 265 w 265"/>
                <a:gd name="T3" fmla="*/ 138 h 288"/>
                <a:gd name="T4" fmla="*/ 265 w 265"/>
                <a:gd name="T5" fmla="*/ 142 h 288"/>
                <a:gd name="T6" fmla="*/ 249 w 265"/>
                <a:gd name="T7" fmla="*/ 155 h 288"/>
                <a:gd name="T8" fmla="*/ 37 w 265"/>
                <a:gd name="T9" fmla="*/ 155 h 288"/>
                <a:gd name="T10" fmla="*/ 141 w 265"/>
                <a:gd name="T11" fmla="*/ 255 h 288"/>
                <a:gd name="T12" fmla="*/ 234 w 265"/>
                <a:gd name="T13" fmla="*/ 206 h 288"/>
                <a:gd name="T14" fmla="*/ 256 w 265"/>
                <a:gd name="T15" fmla="*/ 227 h 288"/>
                <a:gd name="T16" fmla="*/ 241 w 265"/>
                <a:gd name="T17" fmla="*/ 253 h 288"/>
                <a:gd name="T18" fmla="*/ 141 w 265"/>
                <a:gd name="T19" fmla="*/ 288 h 288"/>
                <a:gd name="T20" fmla="*/ 0 w 265"/>
                <a:gd name="T21" fmla="*/ 145 h 288"/>
                <a:gd name="T22" fmla="*/ 138 w 265"/>
                <a:gd name="T23" fmla="*/ 0 h 288"/>
                <a:gd name="T24" fmla="*/ 225 w 265"/>
                <a:gd name="T25" fmla="*/ 122 h 288"/>
                <a:gd name="T26" fmla="*/ 138 w 265"/>
                <a:gd name="T27" fmla="*/ 33 h 288"/>
                <a:gd name="T28" fmla="*/ 39 w 265"/>
                <a:gd name="T29" fmla="*/ 122 h 288"/>
                <a:gd name="T30" fmla="*/ 225 w 265"/>
                <a:gd name="T31" fmla="*/ 12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288">
                  <a:moveTo>
                    <a:pt x="138" y="0"/>
                  </a:moveTo>
                  <a:cubicBezTo>
                    <a:pt x="214" y="0"/>
                    <a:pt x="265" y="55"/>
                    <a:pt x="265" y="138"/>
                  </a:cubicBezTo>
                  <a:cubicBezTo>
                    <a:pt x="265" y="142"/>
                    <a:pt x="265" y="142"/>
                    <a:pt x="265" y="142"/>
                  </a:cubicBezTo>
                  <a:cubicBezTo>
                    <a:pt x="265" y="152"/>
                    <a:pt x="260" y="155"/>
                    <a:pt x="249" y="155"/>
                  </a:cubicBezTo>
                  <a:cubicBezTo>
                    <a:pt x="37" y="155"/>
                    <a:pt x="37" y="155"/>
                    <a:pt x="37" y="155"/>
                  </a:cubicBezTo>
                  <a:cubicBezTo>
                    <a:pt x="41" y="216"/>
                    <a:pt x="84" y="255"/>
                    <a:pt x="141" y="255"/>
                  </a:cubicBezTo>
                  <a:cubicBezTo>
                    <a:pt x="194" y="255"/>
                    <a:pt x="218" y="232"/>
                    <a:pt x="234" y="206"/>
                  </a:cubicBezTo>
                  <a:cubicBezTo>
                    <a:pt x="235" y="204"/>
                    <a:pt x="256" y="209"/>
                    <a:pt x="256" y="227"/>
                  </a:cubicBezTo>
                  <a:cubicBezTo>
                    <a:pt x="256" y="234"/>
                    <a:pt x="251" y="243"/>
                    <a:pt x="241" y="253"/>
                  </a:cubicBezTo>
                  <a:cubicBezTo>
                    <a:pt x="224" y="270"/>
                    <a:pt x="188" y="288"/>
                    <a:pt x="141" y="288"/>
                  </a:cubicBezTo>
                  <a:cubicBezTo>
                    <a:pt x="58" y="288"/>
                    <a:pt x="0" y="229"/>
                    <a:pt x="0" y="145"/>
                  </a:cubicBezTo>
                  <a:cubicBezTo>
                    <a:pt x="0" y="62"/>
                    <a:pt x="59" y="0"/>
                    <a:pt x="138" y="0"/>
                  </a:cubicBezTo>
                  <a:moveTo>
                    <a:pt x="225" y="122"/>
                  </a:moveTo>
                  <a:cubicBezTo>
                    <a:pt x="222" y="68"/>
                    <a:pt x="188" y="33"/>
                    <a:pt x="138" y="33"/>
                  </a:cubicBezTo>
                  <a:cubicBezTo>
                    <a:pt x="87" y="33"/>
                    <a:pt x="48" y="69"/>
                    <a:pt x="39" y="122"/>
                  </a:cubicBezTo>
                  <a:lnTo>
                    <a:pt x="225"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0" name="Freeform 14"/>
            <p:cNvSpPr>
              <a:spLocks noEditPoints="1"/>
            </p:cNvSpPr>
            <p:nvPr userDrawn="1"/>
          </p:nvSpPr>
          <p:spPr bwMode="auto">
            <a:xfrm>
              <a:off x="-7413625" y="3203575"/>
              <a:ext cx="730250" cy="909638"/>
            </a:xfrm>
            <a:custGeom>
              <a:avLst/>
              <a:gdLst>
                <a:gd name="T0" fmla="*/ 189 w 231"/>
                <a:gd name="T1" fmla="*/ 118 h 287"/>
                <a:gd name="T2" fmla="*/ 195 w 231"/>
                <a:gd name="T3" fmla="*/ 118 h 287"/>
                <a:gd name="T4" fmla="*/ 195 w 231"/>
                <a:gd name="T5" fmla="*/ 108 h 287"/>
                <a:gd name="T6" fmla="*/ 118 w 231"/>
                <a:gd name="T7" fmla="*/ 35 h 287"/>
                <a:gd name="T8" fmla="*/ 31 w 231"/>
                <a:gd name="T9" fmla="*/ 86 h 287"/>
                <a:gd name="T10" fmla="*/ 10 w 231"/>
                <a:gd name="T11" fmla="*/ 64 h 287"/>
                <a:gd name="T12" fmla="*/ 25 w 231"/>
                <a:gd name="T13" fmla="*/ 36 h 287"/>
                <a:gd name="T14" fmla="*/ 121 w 231"/>
                <a:gd name="T15" fmla="*/ 0 h 287"/>
                <a:gd name="T16" fmla="*/ 231 w 231"/>
                <a:gd name="T17" fmla="*/ 107 h 287"/>
                <a:gd name="T18" fmla="*/ 231 w 231"/>
                <a:gd name="T19" fmla="*/ 281 h 287"/>
                <a:gd name="T20" fmla="*/ 195 w 231"/>
                <a:gd name="T21" fmla="*/ 281 h 287"/>
                <a:gd name="T22" fmla="*/ 195 w 231"/>
                <a:gd name="T23" fmla="*/ 239 h 287"/>
                <a:gd name="T24" fmla="*/ 93 w 231"/>
                <a:gd name="T25" fmla="*/ 287 h 287"/>
                <a:gd name="T26" fmla="*/ 0 w 231"/>
                <a:gd name="T27" fmla="*/ 211 h 287"/>
                <a:gd name="T28" fmla="*/ 189 w 231"/>
                <a:gd name="T29" fmla="*/ 118 h 287"/>
                <a:gd name="T30" fmla="*/ 97 w 231"/>
                <a:gd name="T31" fmla="*/ 256 h 287"/>
                <a:gd name="T32" fmla="*/ 195 w 231"/>
                <a:gd name="T33" fmla="*/ 172 h 287"/>
                <a:gd name="T34" fmla="*/ 195 w 231"/>
                <a:gd name="T35" fmla="*/ 147 h 287"/>
                <a:gd name="T36" fmla="*/ 187 w 231"/>
                <a:gd name="T37" fmla="*/ 147 h 287"/>
                <a:gd name="T38" fmla="*/ 37 w 231"/>
                <a:gd name="T39" fmla="*/ 211 h 287"/>
                <a:gd name="T40" fmla="*/ 97 w 231"/>
                <a:gd name="T41" fmla="*/ 25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287">
                  <a:moveTo>
                    <a:pt x="189" y="118"/>
                  </a:moveTo>
                  <a:cubicBezTo>
                    <a:pt x="195" y="118"/>
                    <a:pt x="195" y="118"/>
                    <a:pt x="195" y="118"/>
                  </a:cubicBezTo>
                  <a:cubicBezTo>
                    <a:pt x="195" y="108"/>
                    <a:pt x="195" y="108"/>
                    <a:pt x="195" y="108"/>
                  </a:cubicBezTo>
                  <a:cubicBezTo>
                    <a:pt x="195" y="61"/>
                    <a:pt x="167" y="35"/>
                    <a:pt x="118" y="35"/>
                  </a:cubicBezTo>
                  <a:cubicBezTo>
                    <a:pt x="74" y="35"/>
                    <a:pt x="46" y="57"/>
                    <a:pt x="31" y="86"/>
                  </a:cubicBezTo>
                  <a:cubicBezTo>
                    <a:pt x="31" y="86"/>
                    <a:pt x="10" y="84"/>
                    <a:pt x="10" y="64"/>
                  </a:cubicBezTo>
                  <a:cubicBezTo>
                    <a:pt x="10" y="57"/>
                    <a:pt x="16" y="45"/>
                    <a:pt x="25" y="36"/>
                  </a:cubicBezTo>
                  <a:cubicBezTo>
                    <a:pt x="42" y="18"/>
                    <a:pt x="75" y="0"/>
                    <a:pt x="121" y="0"/>
                  </a:cubicBezTo>
                  <a:cubicBezTo>
                    <a:pt x="190" y="0"/>
                    <a:pt x="231" y="41"/>
                    <a:pt x="231" y="107"/>
                  </a:cubicBezTo>
                  <a:cubicBezTo>
                    <a:pt x="231" y="281"/>
                    <a:pt x="231" y="281"/>
                    <a:pt x="231" y="281"/>
                  </a:cubicBezTo>
                  <a:cubicBezTo>
                    <a:pt x="195" y="281"/>
                    <a:pt x="195" y="281"/>
                    <a:pt x="195" y="281"/>
                  </a:cubicBezTo>
                  <a:cubicBezTo>
                    <a:pt x="195" y="239"/>
                    <a:pt x="195" y="239"/>
                    <a:pt x="195" y="239"/>
                  </a:cubicBezTo>
                  <a:cubicBezTo>
                    <a:pt x="174" y="269"/>
                    <a:pt x="137" y="287"/>
                    <a:pt x="93" y="287"/>
                  </a:cubicBezTo>
                  <a:cubicBezTo>
                    <a:pt x="34" y="287"/>
                    <a:pt x="0" y="257"/>
                    <a:pt x="0" y="211"/>
                  </a:cubicBezTo>
                  <a:cubicBezTo>
                    <a:pt x="0" y="147"/>
                    <a:pt x="63" y="121"/>
                    <a:pt x="189" y="118"/>
                  </a:cubicBezTo>
                  <a:moveTo>
                    <a:pt x="97" y="256"/>
                  </a:moveTo>
                  <a:cubicBezTo>
                    <a:pt x="153" y="256"/>
                    <a:pt x="195" y="218"/>
                    <a:pt x="195" y="172"/>
                  </a:cubicBezTo>
                  <a:cubicBezTo>
                    <a:pt x="195" y="147"/>
                    <a:pt x="195" y="147"/>
                    <a:pt x="195" y="147"/>
                  </a:cubicBezTo>
                  <a:cubicBezTo>
                    <a:pt x="187" y="147"/>
                    <a:pt x="187" y="147"/>
                    <a:pt x="187" y="147"/>
                  </a:cubicBezTo>
                  <a:cubicBezTo>
                    <a:pt x="85" y="151"/>
                    <a:pt x="37" y="168"/>
                    <a:pt x="37" y="211"/>
                  </a:cubicBezTo>
                  <a:cubicBezTo>
                    <a:pt x="37" y="239"/>
                    <a:pt x="60" y="256"/>
                    <a:pt x="97"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1" name="Freeform 15"/>
            <p:cNvSpPr>
              <a:spLocks noEditPoints="1"/>
            </p:cNvSpPr>
            <p:nvPr userDrawn="1"/>
          </p:nvSpPr>
          <p:spPr bwMode="auto">
            <a:xfrm>
              <a:off x="-6530975" y="2852738"/>
              <a:ext cx="844550" cy="1263650"/>
            </a:xfrm>
            <a:custGeom>
              <a:avLst/>
              <a:gdLst>
                <a:gd name="T0" fmla="*/ 131 w 267"/>
                <a:gd name="T1" fmla="*/ 111 h 399"/>
                <a:gd name="T2" fmla="*/ 230 w 267"/>
                <a:gd name="T3" fmla="*/ 157 h 399"/>
                <a:gd name="T4" fmla="*/ 230 w 267"/>
                <a:gd name="T5" fmla="*/ 4 h 399"/>
                <a:gd name="T6" fmla="*/ 242 w 267"/>
                <a:gd name="T7" fmla="*/ 0 h 399"/>
                <a:gd name="T8" fmla="*/ 267 w 267"/>
                <a:gd name="T9" fmla="*/ 37 h 399"/>
                <a:gd name="T10" fmla="*/ 267 w 267"/>
                <a:gd name="T11" fmla="*/ 392 h 399"/>
                <a:gd name="T12" fmla="*/ 230 w 267"/>
                <a:gd name="T13" fmla="*/ 392 h 399"/>
                <a:gd name="T14" fmla="*/ 230 w 267"/>
                <a:gd name="T15" fmla="*/ 350 h 399"/>
                <a:gd name="T16" fmla="*/ 128 w 267"/>
                <a:gd name="T17" fmla="*/ 399 h 399"/>
                <a:gd name="T18" fmla="*/ 0 w 267"/>
                <a:gd name="T19" fmla="*/ 256 h 399"/>
                <a:gd name="T20" fmla="*/ 131 w 267"/>
                <a:gd name="T21" fmla="*/ 111 h 399"/>
                <a:gd name="T22" fmla="*/ 132 w 267"/>
                <a:gd name="T23" fmla="*/ 366 h 399"/>
                <a:gd name="T24" fmla="*/ 230 w 267"/>
                <a:gd name="T25" fmla="*/ 274 h 399"/>
                <a:gd name="T26" fmla="*/ 230 w 267"/>
                <a:gd name="T27" fmla="*/ 209 h 399"/>
                <a:gd name="T28" fmla="*/ 134 w 267"/>
                <a:gd name="T29" fmla="*/ 144 h 399"/>
                <a:gd name="T30" fmla="*/ 38 w 267"/>
                <a:gd name="T31" fmla="*/ 255 h 399"/>
                <a:gd name="T32" fmla="*/ 132 w 267"/>
                <a:gd name="T33" fmla="*/ 366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7" h="399">
                  <a:moveTo>
                    <a:pt x="131" y="111"/>
                  </a:moveTo>
                  <a:cubicBezTo>
                    <a:pt x="179" y="111"/>
                    <a:pt x="214" y="133"/>
                    <a:pt x="230" y="157"/>
                  </a:cubicBezTo>
                  <a:cubicBezTo>
                    <a:pt x="230" y="4"/>
                    <a:pt x="230" y="4"/>
                    <a:pt x="230" y="4"/>
                  </a:cubicBezTo>
                  <a:cubicBezTo>
                    <a:pt x="230" y="3"/>
                    <a:pt x="235" y="0"/>
                    <a:pt x="242" y="0"/>
                  </a:cubicBezTo>
                  <a:cubicBezTo>
                    <a:pt x="255" y="0"/>
                    <a:pt x="267" y="7"/>
                    <a:pt x="267" y="37"/>
                  </a:cubicBezTo>
                  <a:cubicBezTo>
                    <a:pt x="267" y="392"/>
                    <a:pt x="267" y="392"/>
                    <a:pt x="267" y="392"/>
                  </a:cubicBezTo>
                  <a:cubicBezTo>
                    <a:pt x="230" y="392"/>
                    <a:pt x="230" y="392"/>
                    <a:pt x="230" y="392"/>
                  </a:cubicBezTo>
                  <a:cubicBezTo>
                    <a:pt x="230" y="350"/>
                    <a:pt x="230" y="350"/>
                    <a:pt x="230" y="350"/>
                  </a:cubicBezTo>
                  <a:cubicBezTo>
                    <a:pt x="206" y="381"/>
                    <a:pt x="174" y="399"/>
                    <a:pt x="128" y="399"/>
                  </a:cubicBezTo>
                  <a:cubicBezTo>
                    <a:pt x="56" y="399"/>
                    <a:pt x="0" y="343"/>
                    <a:pt x="0" y="256"/>
                  </a:cubicBezTo>
                  <a:cubicBezTo>
                    <a:pt x="0" y="169"/>
                    <a:pt x="55" y="111"/>
                    <a:pt x="131" y="111"/>
                  </a:cubicBezTo>
                  <a:moveTo>
                    <a:pt x="132" y="366"/>
                  </a:moveTo>
                  <a:cubicBezTo>
                    <a:pt x="183" y="366"/>
                    <a:pt x="230" y="326"/>
                    <a:pt x="230" y="274"/>
                  </a:cubicBezTo>
                  <a:cubicBezTo>
                    <a:pt x="230" y="209"/>
                    <a:pt x="230" y="209"/>
                    <a:pt x="230" y="209"/>
                  </a:cubicBezTo>
                  <a:cubicBezTo>
                    <a:pt x="213" y="169"/>
                    <a:pt x="182" y="144"/>
                    <a:pt x="134" y="144"/>
                  </a:cubicBezTo>
                  <a:cubicBezTo>
                    <a:pt x="76" y="144"/>
                    <a:pt x="38" y="189"/>
                    <a:pt x="38" y="255"/>
                  </a:cubicBezTo>
                  <a:cubicBezTo>
                    <a:pt x="38" y="320"/>
                    <a:pt x="78" y="366"/>
                    <a:pt x="132" y="3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2" name="Freeform 16"/>
            <p:cNvSpPr>
              <a:spLocks noEditPoints="1"/>
            </p:cNvSpPr>
            <p:nvPr userDrawn="1"/>
          </p:nvSpPr>
          <p:spPr bwMode="auto">
            <a:xfrm>
              <a:off x="-5527675" y="3203575"/>
              <a:ext cx="836613" cy="912813"/>
            </a:xfrm>
            <a:custGeom>
              <a:avLst/>
              <a:gdLst>
                <a:gd name="T0" fmla="*/ 137 w 264"/>
                <a:gd name="T1" fmla="*/ 0 h 288"/>
                <a:gd name="T2" fmla="*/ 264 w 264"/>
                <a:gd name="T3" fmla="*/ 138 h 288"/>
                <a:gd name="T4" fmla="*/ 264 w 264"/>
                <a:gd name="T5" fmla="*/ 142 h 288"/>
                <a:gd name="T6" fmla="*/ 249 w 264"/>
                <a:gd name="T7" fmla="*/ 155 h 288"/>
                <a:gd name="T8" fmla="*/ 37 w 264"/>
                <a:gd name="T9" fmla="*/ 155 h 288"/>
                <a:gd name="T10" fmla="*/ 140 w 264"/>
                <a:gd name="T11" fmla="*/ 255 h 288"/>
                <a:gd name="T12" fmla="*/ 234 w 264"/>
                <a:gd name="T13" fmla="*/ 206 h 288"/>
                <a:gd name="T14" fmla="*/ 255 w 264"/>
                <a:gd name="T15" fmla="*/ 227 h 288"/>
                <a:gd name="T16" fmla="*/ 241 w 264"/>
                <a:gd name="T17" fmla="*/ 253 h 288"/>
                <a:gd name="T18" fmla="*/ 140 w 264"/>
                <a:gd name="T19" fmla="*/ 288 h 288"/>
                <a:gd name="T20" fmla="*/ 0 w 264"/>
                <a:gd name="T21" fmla="*/ 145 h 288"/>
                <a:gd name="T22" fmla="*/ 137 w 264"/>
                <a:gd name="T23" fmla="*/ 0 h 288"/>
                <a:gd name="T24" fmla="*/ 225 w 264"/>
                <a:gd name="T25" fmla="*/ 122 h 288"/>
                <a:gd name="T26" fmla="*/ 137 w 264"/>
                <a:gd name="T27" fmla="*/ 33 h 288"/>
                <a:gd name="T28" fmla="*/ 39 w 264"/>
                <a:gd name="T29" fmla="*/ 122 h 288"/>
                <a:gd name="T30" fmla="*/ 225 w 264"/>
                <a:gd name="T31" fmla="*/ 12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 h="288">
                  <a:moveTo>
                    <a:pt x="137" y="0"/>
                  </a:moveTo>
                  <a:cubicBezTo>
                    <a:pt x="214" y="0"/>
                    <a:pt x="264" y="55"/>
                    <a:pt x="264" y="138"/>
                  </a:cubicBezTo>
                  <a:cubicBezTo>
                    <a:pt x="264" y="142"/>
                    <a:pt x="264" y="142"/>
                    <a:pt x="264" y="142"/>
                  </a:cubicBezTo>
                  <a:cubicBezTo>
                    <a:pt x="264" y="152"/>
                    <a:pt x="260" y="155"/>
                    <a:pt x="249" y="155"/>
                  </a:cubicBezTo>
                  <a:cubicBezTo>
                    <a:pt x="37" y="155"/>
                    <a:pt x="37" y="155"/>
                    <a:pt x="37" y="155"/>
                  </a:cubicBezTo>
                  <a:cubicBezTo>
                    <a:pt x="41" y="216"/>
                    <a:pt x="83" y="255"/>
                    <a:pt x="140" y="255"/>
                  </a:cubicBezTo>
                  <a:cubicBezTo>
                    <a:pt x="194" y="255"/>
                    <a:pt x="218" y="232"/>
                    <a:pt x="234" y="206"/>
                  </a:cubicBezTo>
                  <a:cubicBezTo>
                    <a:pt x="235" y="204"/>
                    <a:pt x="255" y="209"/>
                    <a:pt x="255" y="227"/>
                  </a:cubicBezTo>
                  <a:cubicBezTo>
                    <a:pt x="255" y="234"/>
                    <a:pt x="250" y="243"/>
                    <a:pt x="241" y="253"/>
                  </a:cubicBezTo>
                  <a:cubicBezTo>
                    <a:pt x="223" y="270"/>
                    <a:pt x="187" y="288"/>
                    <a:pt x="140" y="288"/>
                  </a:cubicBezTo>
                  <a:cubicBezTo>
                    <a:pt x="57" y="288"/>
                    <a:pt x="0" y="229"/>
                    <a:pt x="0" y="145"/>
                  </a:cubicBezTo>
                  <a:cubicBezTo>
                    <a:pt x="0" y="62"/>
                    <a:pt x="58" y="0"/>
                    <a:pt x="137" y="0"/>
                  </a:cubicBezTo>
                  <a:moveTo>
                    <a:pt x="225" y="122"/>
                  </a:moveTo>
                  <a:cubicBezTo>
                    <a:pt x="221" y="68"/>
                    <a:pt x="188" y="33"/>
                    <a:pt x="137" y="33"/>
                  </a:cubicBezTo>
                  <a:cubicBezTo>
                    <a:pt x="86" y="33"/>
                    <a:pt x="47" y="69"/>
                    <a:pt x="39" y="122"/>
                  </a:cubicBezTo>
                  <a:lnTo>
                    <a:pt x="225"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3" name="Freeform 17"/>
            <p:cNvSpPr>
              <a:spLocks/>
            </p:cNvSpPr>
            <p:nvPr userDrawn="1"/>
          </p:nvSpPr>
          <p:spPr bwMode="auto">
            <a:xfrm>
              <a:off x="-4537075" y="3203575"/>
              <a:ext cx="469900" cy="890588"/>
            </a:xfrm>
            <a:custGeom>
              <a:avLst/>
              <a:gdLst>
                <a:gd name="T0" fmla="*/ 0 w 148"/>
                <a:gd name="T1" fmla="*/ 9 h 281"/>
                <a:gd name="T2" fmla="*/ 13 w 148"/>
                <a:gd name="T3" fmla="*/ 5 h 281"/>
                <a:gd name="T4" fmla="*/ 37 w 148"/>
                <a:gd name="T5" fmla="*/ 41 h 281"/>
                <a:gd name="T6" fmla="*/ 37 w 148"/>
                <a:gd name="T7" fmla="*/ 58 h 281"/>
                <a:gd name="T8" fmla="*/ 109 w 148"/>
                <a:gd name="T9" fmla="*/ 0 h 281"/>
                <a:gd name="T10" fmla="*/ 148 w 148"/>
                <a:gd name="T11" fmla="*/ 29 h 281"/>
                <a:gd name="T12" fmla="*/ 138 w 148"/>
                <a:gd name="T13" fmla="*/ 48 h 281"/>
                <a:gd name="T14" fmla="*/ 105 w 148"/>
                <a:gd name="T15" fmla="*/ 37 h 281"/>
                <a:gd name="T16" fmla="*/ 37 w 148"/>
                <a:gd name="T17" fmla="*/ 158 h 281"/>
                <a:gd name="T18" fmla="*/ 37 w 148"/>
                <a:gd name="T19" fmla="*/ 281 h 281"/>
                <a:gd name="T20" fmla="*/ 0 w 148"/>
                <a:gd name="T21" fmla="*/ 281 h 281"/>
                <a:gd name="T22" fmla="*/ 0 w 148"/>
                <a:gd name="T23" fmla="*/ 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 h="281">
                  <a:moveTo>
                    <a:pt x="0" y="9"/>
                  </a:moveTo>
                  <a:cubicBezTo>
                    <a:pt x="0" y="8"/>
                    <a:pt x="6" y="5"/>
                    <a:pt x="13" y="5"/>
                  </a:cubicBezTo>
                  <a:cubicBezTo>
                    <a:pt x="25" y="5"/>
                    <a:pt x="37" y="11"/>
                    <a:pt x="37" y="41"/>
                  </a:cubicBezTo>
                  <a:cubicBezTo>
                    <a:pt x="37" y="58"/>
                    <a:pt x="37" y="58"/>
                    <a:pt x="37" y="58"/>
                  </a:cubicBezTo>
                  <a:cubicBezTo>
                    <a:pt x="49" y="20"/>
                    <a:pt x="72" y="0"/>
                    <a:pt x="109" y="0"/>
                  </a:cubicBezTo>
                  <a:cubicBezTo>
                    <a:pt x="134" y="0"/>
                    <a:pt x="148" y="11"/>
                    <a:pt x="148" y="29"/>
                  </a:cubicBezTo>
                  <a:cubicBezTo>
                    <a:pt x="148" y="42"/>
                    <a:pt x="139" y="49"/>
                    <a:pt x="138" y="48"/>
                  </a:cubicBezTo>
                  <a:cubicBezTo>
                    <a:pt x="130" y="41"/>
                    <a:pt x="120" y="37"/>
                    <a:pt x="105" y="37"/>
                  </a:cubicBezTo>
                  <a:cubicBezTo>
                    <a:pt x="56" y="37"/>
                    <a:pt x="37" y="88"/>
                    <a:pt x="37" y="158"/>
                  </a:cubicBezTo>
                  <a:cubicBezTo>
                    <a:pt x="37" y="281"/>
                    <a:pt x="37" y="281"/>
                    <a:pt x="37" y="281"/>
                  </a:cubicBezTo>
                  <a:cubicBezTo>
                    <a:pt x="0" y="281"/>
                    <a:pt x="0" y="281"/>
                    <a:pt x="0" y="281"/>
                  </a:cubicBez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54" name="Freeform 18"/>
            <p:cNvSpPr>
              <a:spLocks/>
            </p:cNvSpPr>
            <p:nvPr userDrawn="1"/>
          </p:nvSpPr>
          <p:spPr bwMode="auto">
            <a:xfrm>
              <a:off x="-4017963" y="3203575"/>
              <a:ext cx="696913" cy="912813"/>
            </a:xfrm>
            <a:custGeom>
              <a:avLst/>
              <a:gdLst>
                <a:gd name="T0" fmla="*/ 0 w 220"/>
                <a:gd name="T1" fmla="*/ 232 h 288"/>
                <a:gd name="T2" fmla="*/ 20 w 220"/>
                <a:gd name="T3" fmla="*/ 212 h 288"/>
                <a:gd name="T4" fmla="*/ 114 w 220"/>
                <a:gd name="T5" fmla="*/ 256 h 288"/>
                <a:gd name="T6" fmla="*/ 184 w 220"/>
                <a:gd name="T7" fmla="*/ 210 h 288"/>
                <a:gd name="T8" fmla="*/ 104 w 220"/>
                <a:gd name="T9" fmla="*/ 160 h 288"/>
                <a:gd name="T10" fmla="*/ 8 w 220"/>
                <a:gd name="T11" fmla="*/ 83 h 288"/>
                <a:gd name="T12" fmla="*/ 113 w 220"/>
                <a:gd name="T13" fmla="*/ 0 h 288"/>
                <a:gd name="T14" fmla="*/ 202 w 220"/>
                <a:gd name="T15" fmla="*/ 30 h 288"/>
                <a:gd name="T16" fmla="*/ 213 w 220"/>
                <a:gd name="T17" fmla="*/ 53 h 288"/>
                <a:gd name="T18" fmla="*/ 193 w 220"/>
                <a:gd name="T19" fmla="*/ 72 h 288"/>
                <a:gd name="T20" fmla="*/ 113 w 220"/>
                <a:gd name="T21" fmla="*/ 32 h 288"/>
                <a:gd name="T22" fmla="*/ 44 w 220"/>
                <a:gd name="T23" fmla="*/ 78 h 288"/>
                <a:gd name="T24" fmla="*/ 120 w 220"/>
                <a:gd name="T25" fmla="*/ 126 h 288"/>
                <a:gd name="T26" fmla="*/ 220 w 220"/>
                <a:gd name="T27" fmla="*/ 205 h 288"/>
                <a:gd name="T28" fmla="*/ 113 w 220"/>
                <a:gd name="T29" fmla="*/ 288 h 288"/>
                <a:gd name="T30" fmla="*/ 13 w 220"/>
                <a:gd name="T31" fmla="*/ 255 h 288"/>
                <a:gd name="T32" fmla="*/ 0 w 220"/>
                <a:gd name="T33" fmla="*/ 23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0" h="288">
                  <a:moveTo>
                    <a:pt x="0" y="232"/>
                  </a:moveTo>
                  <a:cubicBezTo>
                    <a:pt x="0" y="217"/>
                    <a:pt x="19" y="211"/>
                    <a:pt x="20" y="212"/>
                  </a:cubicBezTo>
                  <a:cubicBezTo>
                    <a:pt x="39" y="237"/>
                    <a:pt x="68" y="256"/>
                    <a:pt x="114" y="256"/>
                  </a:cubicBezTo>
                  <a:cubicBezTo>
                    <a:pt x="159" y="256"/>
                    <a:pt x="184" y="238"/>
                    <a:pt x="184" y="210"/>
                  </a:cubicBezTo>
                  <a:cubicBezTo>
                    <a:pt x="184" y="178"/>
                    <a:pt x="155" y="171"/>
                    <a:pt x="104" y="160"/>
                  </a:cubicBezTo>
                  <a:cubicBezTo>
                    <a:pt x="62" y="151"/>
                    <a:pt x="8" y="138"/>
                    <a:pt x="8" y="83"/>
                  </a:cubicBezTo>
                  <a:cubicBezTo>
                    <a:pt x="8" y="34"/>
                    <a:pt x="50" y="0"/>
                    <a:pt x="113" y="0"/>
                  </a:cubicBezTo>
                  <a:cubicBezTo>
                    <a:pt x="157" y="0"/>
                    <a:pt x="186" y="14"/>
                    <a:pt x="202" y="30"/>
                  </a:cubicBezTo>
                  <a:cubicBezTo>
                    <a:pt x="209" y="37"/>
                    <a:pt x="213" y="46"/>
                    <a:pt x="213" y="53"/>
                  </a:cubicBezTo>
                  <a:cubicBezTo>
                    <a:pt x="213" y="67"/>
                    <a:pt x="194" y="74"/>
                    <a:pt x="193" y="72"/>
                  </a:cubicBezTo>
                  <a:cubicBezTo>
                    <a:pt x="177" y="49"/>
                    <a:pt x="150" y="32"/>
                    <a:pt x="113" y="32"/>
                  </a:cubicBezTo>
                  <a:cubicBezTo>
                    <a:pt x="68" y="32"/>
                    <a:pt x="44" y="51"/>
                    <a:pt x="44" y="78"/>
                  </a:cubicBezTo>
                  <a:cubicBezTo>
                    <a:pt x="44" y="107"/>
                    <a:pt x="70" y="115"/>
                    <a:pt x="120" y="126"/>
                  </a:cubicBezTo>
                  <a:cubicBezTo>
                    <a:pt x="164" y="136"/>
                    <a:pt x="220" y="148"/>
                    <a:pt x="220" y="205"/>
                  </a:cubicBezTo>
                  <a:cubicBezTo>
                    <a:pt x="220" y="255"/>
                    <a:pt x="179" y="288"/>
                    <a:pt x="113" y="288"/>
                  </a:cubicBezTo>
                  <a:cubicBezTo>
                    <a:pt x="65" y="288"/>
                    <a:pt x="31" y="273"/>
                    <a:pt x="13" y="255"/>
                  </a:cubicBezTo>
                  <a:cubicBezTo>
                    <a:pt x="4" y="246"/>
                    <a:pt x="0" y="239"/>
                    <a:pt x="0" y="2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5" name="Freeform 19"/>
            <p:cNvSpPr>
              <a:spLocks/>
            </p:cNvSpPr>
            <p:nvPr userDrawn="1"/>
          </p:nvSpPr>
          <p:spPr bwMode="auto">
            <a:xfrm>
              <a:off x="-3155950" y="2852738"/>
              <a:ext cx="754063" cy="1241425"/>
            </a:xfrm>
            <a:custGeom>
              <a:avLst/>
              <a:gdLst>
                <a:gd name="T0" fmla="*/ 0 w 238"/>
                <a:gd name="T1" fmla="*/ 4 h 392"/>
                <a:gd name="T2" fmla="*/ 13 w 238"/>
                <a:gd name="T3" fmla="*/ 0 h 392"/>
                <a:gd name="T4" fmla="*/ 37 w 238"/>
                <a:gd name="T5" fmla="*/ 37 h 392"/>
                <a:gd name="T6" fmla="*/ 37 w 238"/>
                <a:gd name="T7" fmla="*/ 162 h 392"/>
                <a:gd name="T8" fmla="*/ 129 w 238"/>
                <a:gd name="T9" fmla="*/ 111 h 392"/>
                <a:gd name="T10" fmla="*/ 238 w 238"/>
                <a:gd name="T11" fmla="*/ 232 h 392"/>
                <a:gd name="T12" fmla="*/ 238 w 238"/>
                <a:gd name="T13" fmla="*/ 392 h 392"/>
                <a:gd name="T14" fmla="*/ 200 w 238"/>
                <a:gd name="T15" fmla="*/ 392 h 392"/>
                <a:gd name="T16" fmla="*/ 200 w 238"/>
                <a:gd name="T17" fmla="*/ 234 h 392"/>
                <a:gd name="T18" fmla="*/ 127 w 238"/>
                <a:gd name="T19" fmla="*/ 146 h 392"/>
                <a:gd name="T20" fmla="*/ 37 w 238"/>
                <a:gd name="T21" fmla="*/ 240 h 392"/>
                <a:gd name="T22" fmla="*/ 37 w 238"/>
                <a:gd name="T23" fmla="*/ 392 h 392"/>
                <a:gd name="T24" fmla="*/ 0 w 238"/>
                <a:gd name="T25" fmla="*/ 392 h 392"/>
                <a:gd name="T26" fmla="*/ 0 w 238"/>
                <a:gd name="T27" fmla="*/ 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392">
                  <a:moveTo>
                    <a:pt x="0" y="4"/>
                  </a:moveTo>
                  <a:cubicBezTo>
                    <a:pt x="0" y="3"/>
                    <a:pt x="6" y="0"/>
                    <a:pt x="13" y="0"/>
                  </a:cubicBezTo>
                  <a:cubicBezTo>
                    <a:pt x="25" y="0"/>
                    <a:pt x="37" y="7"/>
                    <a:pt x="37" y="37"/>
                  </a:cubicBezTo>
                  <a:cubicBezTo>
                    <a:pt x="37" y="162"/>
                    <a:pt x="37" y="162"/>
                    <a:pt x="37" y="162"/>
                  </a:cubicBezTo>
                  <a:cubicBezTo>
                    <a:pt x="56" y="132"/>
                    <a:pt x="87" y="111"/>
                    <a:pt x="129" y="111"/>
                  </a:cubicBezTo>
                  <a:cubicBezTo>
                    <a:pt x="201" y="111"/>
                    <a:pt x="238" y="160"/>
                    <a:pt x="238" y="232"/>
                  </a:cubicBezTo>
                  <a:cubicBezTo>
                    <a:pt x="238" y="392"/>
                    <a:pt x="238" y="392"/>
                    <a:pt x="238" y="392"/>
                  </a:cubicBezTo>
                  <a:cubicBezTo>
                    <a:pt x="200" y="392"/>
                    <a:pt x="200" y="392"/>
                    <a:pt x="200" y="392"/>
                  </a:cubicBezTo>
                  <a:cubicBezTo>
                    <a:pt x="200" y="234"/>
                    <a:pt x="200" y="234"/>
                    <a:pt x="200" y="234"/>
                  </a:cubicBezTo>
                  <a:cubicBezTo>
                    <a:pt x="200" y="179"/>
                    <a:pt x="173" y="146"/>
                    <a:pt x="127" y="146"/>
                  </a:cubicBezTo>
                  <a:cubicBezTo>
                    <a:pt x="73" y="146"/>
                    <a:pt x="37" y="183"/>
                    <a:pt x="37" y="240"/>
                  </a:cubicBezTo>
                  <a:cubicBezTo>
                    <a:pt x="37" y="392"/>
                    <a:pt x="37" y="392"/>
                    <a:pt x="37" y="392"/>
                  </a:cubicBezTo>
                  <a:cubicBezTo>
                    <a:pt x="0" y="392"/>
                    <a:pt x="0" y="392"/>
                    <a:pt x="0" y="392"/>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6" name="Freeform 20"/>
            <p:cNvSpPr>
              <a:spLocks noEditPoints="1"/>
            </p:cNvSpPr>
            <p:nvPr userDrawn="1"/>
          </p:nvSpPr>
          <p:spPr bwMode="auto">
            <a:xfrm>
              <a:off x="-2203450" y="2852738"/>
              <a:ext cx="155575" cy="1241425"/>
            </a:xfrm>
            <a:custGeom>
              <a:avLst/>
              <a:gdLst>
                <a:gd name="T0" fmla="*/ 0 w 49"/>
                <a:gd name="T1" fmla="*/ 25 h 392"/>
                <a:gd name="T2" fmla="*/ 25 w 49"/>
                <a:gd name="T3" fmla="*/ 0 h 392"/>
                <a:gd name="T4" fmla="*/ 49 w 49"/>
                <a:gd name="T5" fmla="*/ 25 h 392"/>
                <a:gd name="T6" fmla="*/ 24 w 49"/>
                <a:gd name="T7" fmla="*/ 50 h 392"/>
                <a:gd name="T8" fmla="*/ 0 w 49"/>
                <a:gd name="T9" fmla="*/ 25 h 392"/>
                <a:gd name="T10" fmla="*/ 5 w 49"/>
                <a:gd name="T11" fmla="*/ 134 h 392"/>
                <a:gd name="T12" fmla="*/ 22 w 49"/>
                <a:gd name="T13" fmla="*/ 116 h 392"/>
                <a:gd name="T14" fmla="*/ 26 w 49"/>
                <a:gd name="T15" fmla="*/ 116 h 392"/>
                <a:gd name="T16" fmla="*/ 42 w 49"/>
                <a:gd name="T17" fmla="*/ 134 h 392"/>
                <a:gd name="T18" fmla="*/ 42 w 49"/>
                <a:gd name="T19" fmla="*/ 392 h 392"/>
                <a:gd name="T20" fmla="*/ 5 w 49"/>
                <a:gd name="T21" fmla="*/ 392 h 392"/>
                <a:gd name="T22" fmla="*/ 5 w 49"/>
                <a:gd name="T23" fmla="*/ 13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92">
                  <a:moveTo>
                    <a:pt x="0" y="25"/>
                  </a:moveTo>
                  <a:cubicBezTo>
                    <a:pt x="0" y="8"/>
                    <a:pt x="8" y="0"/>
                    <a:pt x="25" y="0"/>
                  </a:cubicBezTo>
                  <a:cubicBezTo>
                    <a:pt x="41" y="0"/>
                    <a:pt x="49" y="8"/>
                    <a:pt x="49" y="25"/>
                  </a:cubicBezTo>
                  <a:cubicBezTo>
                    <a:pt x="49" y="42"/>
                    <a:pt x="40" y="50"/>
                    <a:pt x="24" y="50"/>
                  </a:cubicBezTo>
                  <a:cubicBezTo>
                    <a:pt x="8" y="50"/>
                    <a:pt x="0" y="41"/>
                    <a:pt x="0" y="25"/>
                  </a:cubicBezTo>
                  <a:moveTo>
                    <a:pt x="5" y="134"/>
                  </a:moveTo>
                  <a:cubicBezTo>
                    <a:pt x="5" y="120"/>
                    <a:pt x="12" y="116"/>
                    <a:pt x="22" y="116"/>
                  </a:cubicBezTo>
                  <a:cubicBezTo>
                    <a:pt x="26" y="116"/>
                    <a:pt x="26" y="116"/>
                    <a:pt x="26" y="116"/>
                  </a:cubicBezTo>
                  <a:cubicBezTo>
                    <a:pt x="36" y="116"/>
                    <a:pt x="42" y="120"/>
                    <a:pt x="42" y="134"/>
                  </a:cubicBezTo>
                  <a:cubicBezTo>
                    <a:pt x="42" y="392"/>
                    <a:pt x="42" y="392"/>
                    <a:pt x="42" y="392"/>
                  </a:cubicBezTo>
                  <a:cubicBezTo>
                    <a:pt x="5" y="392"/>
                    <a:pt x="5" y="392"/>
                    <a:pt x="5" y="392"/>
                  </a:cubicBezTo>
                  <a:lnTo>
                    <a:pt x="5"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7" name="Freeform 21"/>
            <p:cNvSpPr>
              <a:spLocks noEditPoints="1"/>
            </p:cNvSpPr>
            <p:nvPr userDrawn="1"/>
          </p:nvSpPr>
          <p:spPr bwMode="auto">
            <a:xfrm>
              <a:off x="-1844675" y="3203575"/>
              <a:ext cx="844550" cy="1241425"/>
            </a:xfrm>
            <a:custGeom>
              <a:avLst/>
              <a:gdLst>
                <a:gd name="T0" fmla="*/ 38 w 267"/>
                <a:gd name="T1" fmla="*/ 392 h 392"/>
                <a:gd name="T2" fmla="*/ 0 w 267"/>
                <a:gd name="T3" fmla="*/ 392 h 392"/>
                <a:gd name="T4" fmla="*/ 0 w 267"/>
                <a:gd name="T5" fmla="*/ 9 h 392"/>
                <a:gd name="T6" fmla="*/ 13 w 267"/>
                <a:gd name="T7" fmla="*/ 5 h 392"/>
                <a:gd name="T8" fmla="*/ 37 w 267"/>
                <a:gd name="T9" fmla="*/ 41 h 392"/>
                <a:gd name="T10" fmla="*/ 37 w 267"/>
                <a:gd name="T11" fmla="*/ 50 h 392"/>
                <a:gd name="T12" fmla="*/ 139 w 267"/>
                <a:gd name="T13" fmla="*/ 0 h 392"/>
                <a:gd name="T14" fmla="*/ 267 w 267"/>
                <a:gd name="T15" fmla="*/ 144 h 392"/>
                <a:gd name="T16" fmla="*/ 136 w 267"/>
                <a:gd name="T17" fmla="*/ 288 h 392"/>
                <a:gd name="T18" fmla="*/ 38 w 267"/>
                <a:gd name="T19" fmla="*/ 238 h 392"/>
                <a:gd name="T20" fmla="*/ 38 w 267"/>
                <a:gd name="T21" fmla="*/ 392 h 392"/>
                <a:gd name="T22" fmla="*/ 134 w 267"/>
                <a:gd name="T23" fmla="*/ 255 h 392"/>
                <a:gd name="T24" fmla="*/ 230 w 267"/>
                <a:gd name="T25" fmla="*/ 144 h 392"/>
                <a:gd name="T26" fmla="*/ 135 w 267"/>
                <a:gd name="T27" fmla="*/ 33 h 392"/>
                <a:gd name="T28" fmla="*/ 37 w 267"/>
                <a:gd name="T29" fmla="*/ 98 h 392"/>
                <a:gd name="T30" fmla="*/ 37 w 267"/>
                <a:gd name="T31" fmla="*/ 163 h 392"/>
                <a:gd name="T32" fmla="*/ 134 w 267"/>
                <a:gd name="T33" fmla="*/ 255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7" h="392">
                  <a:moveTo>
                    <a:pt x="38" y="392"/>
                  </a:moveTo>
                  <a:cubicBezTo>
                    <a:pt x="0" y="392"/>
                    <a:pt x="0" y="392"/>
                    <a:pt x="0" y="392"/>
                  </a:cubicBezTo>
                  <a:cubicBezTo>
                    <a:pt x="0" y="9"/>
                    <a:pt x="0" y="9"/>
                    <a:pt x="0" y="9"/>
                  </a:cubicBezTo>
                  <a:cubicBezTo>
                    <a:pt x="0" y="8"/>
                    <a:pt x="6" y="5"/>
                    <a:pt x="13" y="5"/>
                  </a:cubicBezTo>
                  <a:cubicBezTo>
                    <a:pt x="26" y="5"/>
                    <a:pt x="37" y="11"/>
                    <a:pt x="37" y="41"/>
                  </a:cubicBezTo>
                  <a:cubicBezTo>
                    <a:pt x="37" y="50"/>
                    <a:pt x="37" y="50"/>
                    <a:pt x="37" y="50"/>
                  </a:cubicBezTo>
                  <a:cubicBezTo>
                    <a:pt x="62" y="18"/>
                    <a:pt x="94" y="0"/>
                    <a:pt x="139" y="0"/>
                  </a:cubicBezTo>
                  <a:cubicBezTo>
                    <a:pt x="211" y="0"/>
                    <a:pt x="267" y="57"/>
                    <a:pt x="267" y="144"/>
                  </a:cubicBezTo>
                  <a:cubicBezTo>
                    <a:pt x="267" y="230"/>
                    <a:pt x="212" y="288"/>
                    <a:pt x="136" y="288"/>
                  </a:cubicBezTo>
                  <a:cubicBezTo>
                    <a:pt x="88" y="288"/>
                    <a:pt x="53" y="263"/>
                    <a:pt x="38" y="238"/>
                  </a:cubicBezTo>
                  <a:lnTo>
                    <a:pt x="38" y="392"/>
                  </a:lnTo>
                  <a:close/>
                  <a:moveTo>
                    <a:pt x="134" y="255"/>
                  </a:moveTo>
                  <a:cubicBezTo>
                    <a:pt x="191" y="255"/>
                    <a:pt x="230" y="210"/>
                    <a:pt x="230" y="144"/>
                  </a:cubicBezTo>
                  <a:cubicBezTo>
                    <a:pt x="230" y="80"/>
                    <a:pt x="190" y="33"/>
                    <a:pt x="135" y="33"/>
                  </a:cubicBezTo>
                  <a:cubicBezTo>
                    <a:pt x="87" y="33"/>
                    <a:pt x="54" y="58"/>
                    <a:pt x="37" y="98"/>
                  </a:cubicBezTo>
                  <a:cubicBezTo>
                    <a:pt x="37" y="163"/>
                    <a:pt x="37" y="163"/>
                    <a:pt x="37" y="163"/>
                  </a:cubicBezTo>
                  <a:cubicBezTo>
                    <a:pt x="37" y="215"/>
                    <a:pt x="82" y="255"/>
                    <a:pt x="134" y="2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8" name="Freeform 22"/>
            <p:cNvSpPr>
              <a:spLocks/>
            </p:cNvSpPr>
            <p:nvPr userDrawn="1"/>
          </p:nvSpPr>
          <p:spPr bwMode="auto">
            <a:xfrm>
              <a:off x="-9259888" y="5715000"/>
              <a:ext cx="981075" cy="1143000"/>
            </a:xfrm>
            <a:custGeom>
              <a:avLst/>
              <a:gdLst>
                <a:gd name="T0" fmla="*/ 174 w 310"/>
                <a:gd name="T1" fmla="*/ 0 h 361"/>
                <a:gd name="T2" fmla="*/ 288 w 310"/>
                <a:gd name="T3" fmla="*/ 42 h 361"/>
                <a:gd name="T4" fmla="*/ 303 w 310"/>
                <a:gd name="T5" fmla="*/ 69 h 361"/>
                <a:gd name="T6" fmla="*/ 282 w 310"/>
                <a:gd name="T7" fmla="*/ 91 h 361"/>
                <a:gd name="T8" fmla="*/ 173 w 310"/>
                <a:gd name="T9" fmla="*/ 32 h 361"/>
                <a:gd name="T10" fmla="*/ 37 w 310"/>
                <a:gd name="T11" fmla="*/ 180 h 361"/>
                <a:gd name="T12" fmla="*/ 174 w 310"/>
                <a:gd name="T13" fmla="*/ 329 h 361"/>
                <a:gd name="T14" fmla="*/ 286 w 310"/>
                <a:gd name="T15" fmla="*/ 261 h 361"/>
                <a:gd name="T16" fmla="*/ 310 w 310"/>
                <a:gd name="T17" fmla="*/ 282 h 361"/>
                <a:gd name="T18" fmla="*/ 290 w 310"/>
                <a:gd name="T19" fmla="*/ 318 h 361"/>
                <a:gd name="T20" fmla="*/ 172 w 310"/>
                <a:gd name="T21" fmla="*/ 361 h 361"/>
                <a:gd name="T22" fmla="*/ 0 w 310"/>
                <a:gd name="T23" fmla="*/ 181 h 361"/>
                <a:gd name="T24" fmla="*/ 174 w 310"/>
                <a:gd name="T25"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 h="361">
                  <a:moveTo>
                    <a:pt x="174" y="0"/>
                  </a:moveTo>
                  <a:cubicBezTo>
                    <a:pt x="230" y="0"/>
                    <a:pt x="268" y="22"/>
                    <a:pt x="288" y="42"/>
                  </a:cubicBezTo>
                  <a:cubicBezTo>
                    <a:pt x="298" y="52"/>
                    <a:pt x="303" y="62"/>
                    <a:pt x="303" y="69"/>
                  </a:cubicBezTo>
                  <a:cubicBezTo>
                    <a:pt x="303" y="88"/>
                    <a:pt x="283" y="93"/>
                    <a:pt x="282" y="91"/>
                  </a:cubicBezTo>
                  <a:cubicBezTo>
                    <a:pt x="260" y="53"/>
                    <a:pt x="215" y="32"/>
                    <a:pt x="173" y="32"/>
                  </a:cubicBezTo>
                  <a:cubicBezTo>
                    <a:pt x="93" y="32"/>
                    <a:pt x="37" y="93"/>
                    <a:pt x="37" y="180"/>
                  </a:cubicBezTo>
                  <a:cubicBezTo>
                    <a:pt x="37" y="267"/>
                    <a:pt x="95" y="329"/>
                    <a:pt x="174" y="329"/>
                  </a:cubicBezTo>
                  <a:cubicBezTo>
                    <a:pt x="226" y="329"/>
                    <a:pt x="270" y="303"/>
                    <a:pt x="286" y="261"/>
                  </a:cubicBezTo>
                  <a:cubicBezTo>
                    <a:pt x="287" y="259"/>
                    <a:pt x="310" y="264"/>
                    <a:pt x="310" y="282"/>
                  </a:cubicBezTo>
                  <a:cubicBezTo>
                    <a:pt x="310" y="291"/>
                    <a:pt x="302" y="305"/>
                    <a:pt x="290" y="318"/>
                  </a:cubicBezTo>
                  <a:cubicBezTo>
                    <a:pt x="268" y="339"/>
                    <a:pt x="227" y="361"/>
                    <a:pt x="172" y="361"/>
                  </a:cubicBezTo>
                  <a:cubicBezTo>
                    <a:pt x="71" y="361"/>
                    <a:pt x="0" y="287"/>
                    <a:pt x="0" y="181"/>
                  </a:cubicBezTo>
                  <a:cubicBezTo>
                    <a:pt x="0" y="75"/>
                    <a:pt x="71" y="0"/>
                    <a:pt x="1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89" name="Freeform 23"/>
            <p:cNvSpPr>
              <a:spLocks noEditPoints="1"/>
            </p:cNvSpPr>
            <p:nvPr userDrawn="1"/>
          </p:nvSpPr>
          <p:spPr bwMode="auto">
            <a:xfrm>
              <a:off x="-8180388" y="6007100"/>
              <a:ext cx="835025" cy="850900"/>
            </a:xfrm>
            <a:custGeom>
              <a:avLst/>
              <a:gdLst>
                <a:gd name="T0" fmla="*/ 132 w 264"/>
                <a:gd name="T1" fmla="*/ 0 h 269"/>
                <a:gd name="T2" fmla="*/ 264 w 264"/>
                <a:gd name="T3" fmla="*/ 135 h 269"/>
                <a:gd name="T4" fmla="*/ 132 w 264"/>
                <a:gd name="T5" fmla="*/ 269 h 269"/>
                <a:gd name="T6" fmla="*/ 0 w 264"/>
                <a:gd name="T7" fmla="*/ 134 h 269"/>
                <a:gd name="T8" fmla="*/ 132 w 264"/>
                <a:gd name="T9" fmla="*/ 0 h 269"/>
                <a:gd name="T10" fmla="*/ 132 w 264"/>
                <a:gd name="T11" fmla="*/ 238 h 269"/>
                <a:gd name="T12" fmla="*/ 228 w 264"/>
                <a:gd name="T13" fmla="*/ 135 h 269"/>
                <a:gd name="T14" fmla="*/ 132 w 264"/>
                <a:gd name="T15" fmla="*/ 31 h 269"/>
                <a:gd name="T16" fmla="*/ 35 w 264"/>
                <a:gd name="T17" fmla="*/ 134 h 269"/>
                <a:gd name="T18" fmla="*/ 132 w 264"/>
                <a:gd name="T19" fmla="*/ 2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9">
                  <a:moveTo>
                    <a:pt x="132" y="0"/>
                  </a:moveTo>
                  <a:cubicBezTo>
                    <a:pt x="209" y="0"/>
                    <a:pt x="264" y="57"/>
                    <a:pt x="264" y="135"/>
                  </a:cubicBezTo>
                  <a:cubicBezTo>
                    <a:pt x="264" y="212"/>
                    <a:pt x="209" y="269"/>
                    <a:pt x="132" y="269"/>
                  </a:cubicBezTo>
                  <a:cubicBezTo>
                    <a:pt x="55" y="269"/>
                    <a:pt x="0" y="212"/>
                    <a:pt x="0" y="134"/>
                  </a:cubicBezTo>
                  <a:cubicBezTo>
                    <a:pt x="0" y="57"/>
                    <a:pt x="55" y="0"/>
                    <a:pt x="132" y="0"/>
                  </a:cubicBezTo>
                  <a:moveTo>
                    <a:pt x="132" y="238"/>
                  </a:moveTo>
                  <a:cubicBezTo>
                    <a:pt x="187" y="238"/>
                    <a:pt x="228" y="195"/>
                    <a:pt x="228" y="135"/>
                  </a:cubicBezTo>
                  <a:cubicBezTo>
                    <a:pt x="228" y="75"/>
                    <a:pt x="188" y="31"/>
                    <a:pt x="132" y="31"/>
                  </a:cubicBezTo>
                  <a:cubicBezTo>
                    <a:pt x="77" y="31"/>
                    <a:pt x="35" y="74"/>
                    <a:pt x="35" y="134"/>
                  </a:cubicBezTo>
                  <a:cubicBezTo>
                    <a:pt x="35" y="194"/>
                    <a:pt x="77" y="238"/>
                    <a:pt x="132" y="2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0" name="Freeform 24"/>
            <p:cNvSpPr>
              <a:spLocks/>
            </p:cNvSpPr>
            <p:nvPr userDrawn="1"/>
          </p:nvSpPr>
          <p:spPr bwMode="auto">
            <a:xfrm>
              <a:off x="-7196138" y="6007100"/>
              <a:ext cx="706438" cy="828675"/>
            </a:xfrm>
            <a:custGeom>
              <a:avLst/>
              <a:gdLst>
                <a:gd name="T0" fmla="*/ 0 w 223"/>
                <a:gd name="T1" fmla="*/ 8 h 262"/>
                <a:gd name="T2" fmla="*/ 12 w 223"/>
                <a:gd name="T3" fmla="*/ 4 h 262"/>
                <a:gd name="T4" fmla="*/ 34 w 223"/>
                <a:gd name="T5" fmla="*/ 38 h 262"/>
                <a:gd name="T6" fmla="*/ 34 w 223"/>
                <a:gd name="T7" fmla="*/ 46 h 262"/>
                <a:gd name="T8" fmla="*/ 122 w 223"/>
                <a:gd name="T9" fmla="*/ 0 h 262"/>
                <a:gd name="T10" fmla="*/ 223 w 223"/>
                <a:gd name="T11" fmla="*/ 113 h 262"/>
                <a:gd name="T12" fmla="*/ 223 w 223"/>
                <a:gd name="T13" fmla="*/ 262 h 262"/>
                <a:gd name="T14" fmla="*/ 188 w 223"/>
                <a:gd name="T15" fmla="*/ 262 h 262"/>
                <a:gd name="T16" fmla="*/ 188 w 223"/>
                <a:gd name="T17" fmla="*/ 115 h 262"/>
                <a:gd name="T18" fmla="*/ 119 w 223"/>
                <a:gd name="T19" fmla="*/ 33 h 262"/>
                <a:gd name="T20" fmla="*/ 35 w 223"/>
                <a:gd name="T21" fmla="*/ 87 h 262"/>
                <a:gd name="T22" fmla="*/ 35 w 223"/>
                <a:gd name="T23" fmla="*/ 262 h 262"/>
                <a:gd name="T24" fmla="*/ 0 w 223"/>
                <a:gd name="T25" fmla="*/ 262 h 262"/>
                <a:gd name="T26" fmla="*/ 0 w 223"/>
                <a:gd name="T27" fmla="*/ 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62">
                  <a:moveTo>
                    <a:pt x="0" y="8"/>
                  </a:moveTo>
                  <a:cubicBezTo>
                    <a:pt x="0" y="7"/>
                    <a:pt x="5" y="4"/>
                    <a:pt x="12" y="4"/>
                  </a:cubicBezTo>
                  <a:cubicBezTo>
                    <a:pt x="24" y="4"/>
                    <a:pt x="34" y="10"/>
                    <a:pt x="34" y="38"/>
                  </a:cubicBezTo>
                  <a:cubicBezTo>
                    <a:pt x="34" y="46"/>
                    <a:pt x="34" y="46"/>
                    <a:pt x="34" y="46"/>
                  </a:cubicBezTo>
                  <a:cubicBezTo>
                    <a:pt x="52" y="20"/>
                    <a:pt x="82" y="0"/>
                    <a:pt x="122" y="0"/>
                  </a:cubicBezTo>
                  <a:cubicBezTo>
                    <a:pt x="189" y="0"/>
                    <a:pt x="223" y="45"/>
                    <a:pt x="223" y="113"/>
                  </a:cubicBezTo>
                  <a:cubicBezTo>
                    <a:pt x="223" y="262"/>
                    <a:pt x="223" y="262"/>
                    <a:pt x="223" y="262"/>
                  </a:cubicBezTo>
                  <a:cubicBezTo>
                    <a:pt x="188" y="262"/>
                    <a:pt x="188" y="262"/>
                    <a:pt x="188" y="262"/>
                  </a:cubicBezTo>
                  <a:cubicBezTo>
                    <a:pt x="188" y="115"/>
                    <a:pt x="188" y="115"/>
                    <a:pt x="188" y="115"/>
                  </a:cubicBezTo>
                  <a:cubicBezTo>
                    <a:pt x="188" y="64"/>
                    <a:pt x="163" y="33"/>
                    <a:pt x="119" y="33"/>
                  </a:cubicBezTo>
                  <a:cubicBezTo>
                    <a:pt x="80" y="33"/>
                    <a:pt x="50" y="55"/>
                    <a:pt x="35" y="87"/>
                  </a:cubicBezTo>
                  <a:cubicBezTo>
                    <a:pt x="35" y="262"/>
                    <a:pt x="35" y="262"/>
                    <a:pt x="35" y="262"/>
                  </a:cubicBezTo>
                  <a:cubicBezTo>
                    <a:pt x="0" y="262"/>
                    <a:pt x="0" y="262"/>
                    <a:pt x="0" y="26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1" name="Freeform 25"/>
            <p:cNvSpPr>
              <a:spLocks/>
            </p:cNvSpPr>
            <p:nvPr userDrawn="1"/>
          </p:nvSpPr>
          <p:spPr bwMode="auto">
            <a:xfrm>
              <a:off x="-6384925" y="5664200"/>
              <a:ext cx="566738" cy="1171575"/>
            </a:xfrm>
            <a:custGeom>
              <a:avLst/>
              <a:gdLst>
                <a:gd name="T0" fmla="*/ 52 w 179"/>
                <a:gd name="T1" fmla="*/ 146 h 370"/>
                <a:gd name="T2" fmla="*/ 0 w 179"/>
                <a:gd name="T3" fmla="*/ 146 h 370"/>
                <a:gd name="T4" fmla="*/ 0 w 179"/>
                <a:gd name="T5" fmla="*/ 115 h 370"/>
                <a:gd name="T6" fmla="*/ 52 w 179"/>
                <a:gd name="T7" fmla="*/ 115 h 370"/>
                <a:gd name="T8" fmla="*/ 52 w 179"/>
                <a:gd name="T9" fmla="*/ 91 h 370"/>
                <a:gd name="T10" fmla="*/ 128 w 179"/>
                <a:gd name="T11" fmla="*/ 0 h 370"/>
                <a:gd name="T12" fmla="*/ 172 w 179"/>
                <a:gd name="T13" fmla="*/ 14 h 370"/>
                <a:gd name="T14" fmla="*/ 179 w 179"/>
                <a:gd name="T15" fmla="*/ 30 h 370"/>
                <a:gd name="T16" fmla="*/ 169 w 179"/>
                <a:gd name="T17" fmla="*/ 47 h 370"/>
                <a:gd name="T18" fmla="*/ 128 w 179"/>
                <a:gd name="T19" fmla="*/ 31 h 370"/>
                <a:gd name="T20" fmla="*/ 86 w 179"/>
                <a:gd name="T21" fmla="*/ 93 h 370"/>
                <a:gd name="T22" fmla="*/ 86 w 179"/>
                <a:gd name="T23" fmla="*/ 115 h 370"/>
                <a:gd name="T24" fmla="*/ 152 w 179"/>
                <a:gd name="T25" fmla="*/ 115 h 370"/>
                <a:gd name="T26" fmla="*/ 152 w 179"/>
                <a:gd name="T27" fmla="*/ 146 h 370"/>
                <a:gd name="T28" fmla="*/ 87 w 179"/>
                <a:gd name="T29" fmla="*/ 146 h 370"/>
                <a:gd name="T30" fmla="*/ 87 w 179"/>
                <a:gd name="T31" fmla="*/ 370 h 370"/>
                <a:gd name="T32" fmla="*/ 52 w 179"/>
                <a:gd name="T33" fmla="*/ 370 h 370"/>
                <a:gd name="T34" fmla="*/ 52 w 179"/>
                <a:gd name="T35" fmla="*/ 146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370">
                  <a:moveTo>
                    <a:pt x="52" y="146"/>
                  </a:moveTo>
                  <a:cubicBezTo>
                    <a:pt x="0" y="146"/>
                    <a:pt x="0" y="146"/>
                    <a:pt x="0" y="146"/>
                  </a:cubicBezTo>
                  <a:cubicBezTo>
                    <a:pt x="0" y="115"/>
                    <a:pt x="0" y="115"/>
                    <a:pt x="0" y="115"/>
                  </a:cubicBezTo>
                  <a:cubicBezTo>
                    <a:pt x="52" y="115"/>
                    <a:pt x="52" y="115"/>
                    <a:pt x="52" y="115"/>
                  </a:cubicBezTo>
                  <a:cubicBezTo>
                    <a:pt x="52" y="91"/>
                    <a:pt x="52" y="91"/>
                    <a:pt x="52" y="91"/>
                  </a:cubicBezTo>
                  <a:cubicBezTo>
                    <a:pt x="52" y="32"/>
                    <a:pt x="78" y="0"/>
                    <a:pt x="128" y="0"/>
                  </a:cubicBezTo>
                  <a:cubicBezTo>
                    <a:pt x="150" y="0"/>
                    <a:pt x="163" y="6"/>
                    <a:pt x="172" y="14"/>
                  </a:cubicBezTo>
                  <a:cubicBezTo>
                    <a:pt x="176" y="18"/>
                    <a:pt x="179" y="24"/>
                    <a:pt x="179" y="30"/>
                  </a:cubicBezTo>
                  <a:cubicBezTo>
                    <a:pt x="179" y="43"/>
                    <a:pt x="170" y="48"/>
                    <a:pt x="169" y="47"/>
                  </a:cubicBezTo>
                  <a:cubicBezTo>
                    <a:pt x="161" y="39"/>
                    <a:pt x="145" y="31"/>
                    <a:pt x="128" y="31"/>
                  </a:cubicBezTo>
                  <a:cubicBezTo>
                    <a:pt x="99" y="31"/>
                    <a:pt x="86" y="50"/>
                    <a:pt x="86" y="93"/>
                  </a:cubicBezTo>
                  <a:cubicBezTo>
                    <a:pt x="86" y="115"/>
                    <a:pt x="86" y="115"/>
                    <a:pt x="86" y="115"/>
                  </a:cubicBezTo>
                  <a:cubicBezTo>
                    <a:pt x="152" y="115"/>
                    <a:pt x="152" y="115"/>
                    <a:pt x="152" y="115"/>
                  </a:cubicBezTo>
                  <a:cubicBezTo>
                    <a:pt x="152" y="146"/>
                    <a:pt x="152" y="146"/>
                    <a:pt x="152" y="146"/>
                  </a:cubicBezTo>
                  <a:cubicBezTo>
                    <a:pt x="87" y="146"/>
                    <a:pt x="87" y="146"/>
                    <a:pt x="87" y="146"/>
                  </a:cubicBezTo>
                  <a:cubicBezTo>
                    <a:pt x="87" y="370"/>
                    <a:pt x="87" y="370"/>
                    <a:pt x="87" y="370"/>
                  </a:cubicBezTo>
                  <a:cubicBezTo>
                    <a:pt x="52" y="370"/>
                    <a:pt x="52" y="370"/>
                    <a:pt x="52" y="370"/>
                  </a:cubicBezTo>
                  <a:lnTo>
                    <a:pt x="52"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2" name="Freeform 26"/>
            <p:cNvSpPr>
              <a:spLocks noEditPoints="1"/>
            </p:cNvSpPr>
            <p:nvPr userDrawn="1"/>
          </p:nvSpPr>
          <p:spPr bwMode="auto">
            <a:xfrm>
              <a:off x="-5846763" y="6007100"/>
              <a:ext cx="784225" cy="850900"/>
            </a:xfrm>
            <a:custGeom>
              <a:avLst/>
              <a:gdLst>
                <a:gd name="T0" fmla="*/ 129 w 248"/>
                <a:gd name="T1" fmla="*/ 0 h 269"/>
                <a:gd name="T2" fmla="*/ 248 w 248"/>
                <a:gd name="T3" fmla="*/ 129 h 269"/>
                <a:gd name="T4" fmla="*/ 248 w 248"/>
                <a:gd name="T5" fmla="*/ 132 h 269"/>
                <a:gd name="T6" fmla="*/ 234 w 248"/>
                <a:gd name="T7" fmla="*/ 144 h 269"/>
                <a:gd name="T8" fmla="*/ 35 w 248"/>
                <a:gd name="T9" fmla="*/ 144 h 269"/>
                <a:gd name="T10" fmla="*/ 132 w 248"/>
                <a:gd name="T11" fmla="*/ 238 h 269"/>
                <a:gd name="T12" fmla="*/ 220 w 248"/>
                <a:gd name="T13" fmla="*/ 192 h 269"/>
                <a:gd name="T14" fmla="*/ 240 w 248"/>
                <a:gd name="T15" fmla="*/ 212 h 269"/>
                <a:gd name="T16" fmla="*/ 226 w 248"/>
                <a:gd name="T17" fmla="*/ 236 h 269"/>
                <a:gd name="T18" fmla="*/ 132 w 248"/>
                <a:gd name="T19" fmla="*/ 269 h 269"/>
                <a:gd name="T20" fmla="*/ 0 w 248"/>
                <a:gd name="T21" fmla="*/ 136 h 269"/>
                <a:gd name="T22" fmla="*/ 129 w 248"/>
                <a:gd name="T23" fmla="*/ 0 h 269"/>
                <a:gd name="T24" fmla="*/ 211 w 248"/>
                <a:gd name="T25" fmla="*/ 114 h 269"/>
                <a:gd name="T26" fmla="*/ 129 w 248"/>
                <a:gd name="T27" fmla="*/ 31 h 269"/>
                <a:gd name="T28" fmla="*/ 37 w 248"/>
                <a:gd name="T29" fmla="*/ 114 h 269"/>
                <a:gd name="T30" fmla="*/ 211 w 248"/>
                <a:gd name="T31" fmla="*/ 11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69">
                  <a:moveTo>
                    <a:pt x="129" y="0"/>
                  </a:moveTo>
                  <a:cubicBezTo>
                    <a:pt x="201" y="0"/>
                    <a:pt x="248" y="51"/>
                    <a:pt x="248" y="129"/>
                  </a:cubicBezTo>
                  <a:cubicBezTo>
                    <a:pt x="248" y="132"/>
                    <a:pt x="248" y="132"/>
                    <a:pt x="248" y="132"/>
                  </a:cubicBezTo>
                  <a:cubicBezTo>
                    <a:pt x="248" y="142"/>
                    <a:pt x="245" y="144"/>
                    <a:pt x="234" y="144"/>
                  </a:cubicBezTo>
                  <a:cubicBezTo>
                    <a:pt x="35" y="144"/>
                    <a:pt x="35" y="144"/>
                    <a:pt x="35" y="144"/>
                  </a:cubicBezTo>
                  <a:cubicBezTo>
                    <a:pt x="39" y="201"/>
                    <a:pt x="79" y="238"/>
                    <a:pt x="132" y="238"/>
                  </a:cubicBezTo>
                  <a:cubicBezTo>
                    <a:pt x="182" y="238"/>
                    <a:pt x="205" y="216"/>
                    <a:pt x="220" y="192"/>
                  </a:cubicBezTo>
                  <a:cubicBezTo>
                    <a:pt x="221" y="190"/>
                    <a:pt x="240" y="195"/>
                    <a:pt x="240" y="212"/>
                  </a:cubicBezTo>
                  <a:cubicBezTo>
                    <a:pt x="240" y="218"/>
                    <a:pt x="236" y="227"/>
                    <a:pt x="226" y="236"/>
                  </a:cubicBezTo>
                  <a:cubicBezTo>
                    <a:pt x="210" y="252"/>
                    <a:pt x="176" y="269"/>
                    <a:pt x="132" y="269"/>
                  </a:cubicBezTo>
                  <a:cubicBezTo>
                    <a:pt x="54" y="269"/>
                    <a:pt x="0" y="214"/>
                    <a:pt x="0" y="136"/>
                  </a:cubicBezTo>
                  <a:cubicBezTo>
                    <a:pt x="0" y="58"/>
                    <a:pt x="55" y="0"/>
                    <a:pt x="129" y="0"/>
                  </a:cubicBezTo>
                  <a:moveTo>
                    <a:pt x="211" y="114"/>
                  </a:moveTo>
                  <a:cubicBezTo>
                    <a:pt x="208" y="64"/>
                    <a:pt x="177" y="31"/>
                    <a:pt x="129" y="31"/>
                  </a:cubicBezTo>
                  <a:cubicBezTo>
                    <a:pt x="81" y="31"/>
                    <a:pt x="45" y="65"/>
                    <a:pt x="37" y="114"/>
                  </a:cubicBezTo>
                  <a:lnTo>
                    <a:pt x="21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3" name="Freeform 27"/>
            <p:cNvSpPr>
              <a:spLocks/>
            </p:cNvSpPr>
            <p:nvPr userDrawn="1"/>
          </p:nvSpPr>
          <p:spPr bwMode="auto">
            <a:xfrm>
              <a:off x="-4913313" y="6007100"/>
              <a:ext cx="439738" cy="828675"/>
            </a:xfrm>
            <a:custGeom>
              <a:avLst/>
              <a:gdLst>
                <a:gd name="T0" fmla="*/ 0 w 139"/>
                <a:gd name="T1" fmla="*/ 8 h 262"/>
                <a:gd name="T2" fmla="*/ 11 w 139"/>
                <a:gd name="T3" fmla="*/ 4 h 262"/>
                <a:gd name="T4" fmla="*/ 34 w 139"/>
                <a:gd name="T5" fmla="*/ 38 h 262"/>
                <a:gd name="T6" fmla="*/ 34 w 139"/>
                <a:gd name="T7" fmla="*/ 54 h 262"/>
                <a:gd name="T8" fmla="*/ 102 w 139"/>
                <a:gd name="T9" fmla="*/ 0 h 262"/>
                <a:gd name="T10" fmla="*/ 139 w 139"/>
                <a:gd name="T11" fmla="*/ 27 h 262"/>
                <a:gd name="T12" fmla="*/ 129 w 139"/>
                <a:gd name="T13" fmla="*/ 45 h 262"/>
                <a:gd name="T14" fmla="*/ 98 w 139"/>
                <a:gd name="T15" fmla="*/ 34 h 262"/>
                <a:gd name="T16" fmla="*/ 35 w 139"/>
                <a:gd name="T17" fmla="*/ 147 h 262"/>
                <a:gd name="T18" fmla="*/ 35 w 139"/>
                <a:gd name="T19" fmla="*/ 262 h 262"/>
                <a:gd name="T20" fmla="*/ 0 w 139"/>
                <a:gd name="T21" fmla="*/ 262 h 262"/>
                <a:gd name="T22" fmla="*/ 0 w 139"/>
                <a:gd name="T23" fmla="*/ 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262">
                  <a:moveTo>
                    <a:pt x="0" y="8"/>
                  </a:moveTo>
                  <a:cubicBezTo>
                    <a:pt x="0" y="7"/>
                    <a:pt x="5" y="4"/>
                    <a:pt x="11" y="4"/>
                  </a:cubicBezTo>
                  <a:cubicBezTo>
                    <a:pt x="23" y="4"/>
                    <a:pt x="34" y="10"/>
                    <a:pt x="34" y="38"/>
                  </a:cubicBezTo>
                  <a:cubicBezTo>
                    <a:pt x="34" y="54"/>
                    <a:pt x="34" y="54"/>
                    <a:pt x="34" y="54"/>
                  </a:cubicBezTo>
                  <a:cubicBezTo>
                    <a:pt x="45" y="18"/>
                    <a:pt x="67" y="0"/>
                    <a:pt x="102" y="0"/>
                  </a:cubicBezTo>
                  <a:cubicBezTo>
                    <a:pt x="125" y="0"/>
                    <a:pt x="139" y="10"/>
                    <a:pt x="139" y="27"/>
                  </a:cubicBezTo>
                  <a:cubicBezTo>
                    <a:pt x="139" y="39"/>
                    <a:pt x="130" y="46"/>
                    <a:pt x="129" y="45"/>
                  </a:cubicBezTo>
                  <a:cubicBezTo>
                    <a:pt x="122" y="38"/>
                    <a:pt x="112" y="34"/>
                    <a:pt x="98" y="34"/>
                  </a:cubicBezTo>
                  <a:cubicBezTo>
                    <a:pt x="52" y="34"/>
                    <a:pt x="35" y="82"/>
                    <a:pt x="35" y="147"/>
                  </a:cubicBezTo>
                  <a:cubicBezTo>
                    <a:pt x="35" y="262"/>
                    <a:pt x="35" y="262"/>
                    <a:pt x="35" y="262"/>
                  </a:cubicBezTo>
                  <a:cubicBezTo>
                    <a:pt x="0" y="262"/>
                    <a:pt x="0" y="262"/>
                    <a:pt x="0" y="26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4" name="Freeform 28"/>
            <p:cNvSpPr>
              <a:spLocks noEditPoints="1"/>
            </p:cNvSpPr>
            <p:nvPr userDrawn="1"/>
          </p:nvSpPr>
          <p:spPr bwMode="auto">
            <a:xfrm>
              <a:off x="-4429125" y="6007100"/>
              <a:ext cx="788988" cy="850900"/>
            </a:xfrm>
            <a:custGeom>
              <a:avLst/>
              <a:gdLst>
                <a:gd name="T0" fmla="*/ 129 w 249"/>
                <a:gd name="T1" fmla="*/ 0 h 269"/>
                <a:gd name="T2" fmla="*/ 249 w 249"/>
                <a:gd name="T3" fmla="*/ 129 h 269"/>
                <a:gd name="T4" fmla="*/ 249 w 249"/>
                <a:gd name="T5" fmla="*/ 132 h 269"/>
                <a:gd name="T6" fmla="*/ 234 w 249"/>
                <a:gd name="T7" fmla="*/ 144 h 269"/>
                <a:gd name="T8" fmla="*/ 35 w 249"/>
                <a:gd name="T9" fmla="*/ 144 h 269"/>
                <a:gd name="T10" fmla="*/ 132 w 249"/>
                <a:gd name="T11" fmla="*/ 238 h 269"/>
                <a:gd name="T12" fmla="*/ 220 w 249"/>
                <a:gd name="T13" fmla="*/ 192 h 269"/>
                <a:gd name="T14" fmla="*/ 241 w 249"/>
                <a:gd name="T15" fmla="*/ 212 h 269"/>
                <a:gd name="T16" fmla="*/ 227 w 249"/>
                <a:gd name="T17" fmla="*/ 236 h 269"/>
                <a:gd name="T18" fmla="*/ 132 w 249"/>
                <a:gd name="T19" fmla="*/ 269 h 269"/>
                <a:gd name="T20" fmla="*/ 0 w 249"/>
                <a:gd name="T21" fmla="*/ 136 h 269"/>
                <a:gd name="T22" fmla="*/ 129 w 249"/>
                <a:gd name="T23" fmla="*/ 0 h 269"/>
                <a:gd name="T24" fmla="*/ 211 w 249"/>
                <a:gd name="T25" fmla="*/ 114 h 269"/>
                <a:gd name="T26" fmla="*/ 129 w 249"/>
                <a:gd name="T27" fmla="*/ 31 h 269"/>
                <a:gd name="T28" fmla="*/ 37 w 249"/>
                <a:gd name="T29" fmla="*/ 114 h 269"/>
                <a:gd name="T30" fmla="*/ 211 w 249"/>
                <a:gd name="T31" fmla="*/ 11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69">
                  <a:moveTo>
                    <a:pt x="129" y="0"/>
                  </a:moveTo>
                  <a:cubicBezTo>
                    <a:pt x="201" y="0"/>
                    <a:pt x="249" y="51"/>
                    <a:pt x="249" y="129"/>
                  </a:cubicBezTo>
                  <a:cubicBezTo>
                    <a:pt x="249" y="132"/>
                    <a:pt x="249" y="132"/>
                    <a:pt x="249" y="132"/>
                  </a:cubicBezTo>
                  <a:cubicBezTo>
                    <a:pt x="249" y="142"/>
                    <a:pt x="245" y="144"/>
                    <a:pt x="234" y="144"/>
                  </a:cubicBezTo>
                  <a:cubicBezTo>
                    <a:pt x="35" y="144"/>
                    <a:pt x="35" y="144"/>
                    <a:pt x="35" y="144"/>
                  </a:cubicBezTo>
                  <a:cubicBezTo>
                    <a:pt x="39" y="201"/>
                    <a:pt x="79" y="238"/>
                    <a:pt x="132" y="238"/>
                  </a:cubicBezTo>
                  <a:cubicBezTo>
                    <a:pt x="182" y="238"/>
                    <a:pt x="205" y="216"/>
                    <a:pt x="220" y="192"/>
                  </a:cubicBezTo>
                  <a:cubicBezTo>
                    <a:pt x="221" y="190"/>
                    <a:pt x="241" y="195"/>
                    <a:pt x="241" y="212"/>
                  </a:cubicBezTo>
                  <a:cubicBezTo>
                    <a:pt x="241" y="218"/>
                    <a:pt x="236" y="227"/>
                    <a:pt x="227" y="236"/>
                  </a:cubicBezTo>
                  <a:cubicBezTo>
                    <a:pt x="210" y="252"/>
                    <a:pt x="177" y="269"/>
                    <a:pt x="132" y="269"/>
                  </a:cubicBezTo>
                  <a:cubicBezTo>
                    <a:pt x="55" y="269"/>
                    <a:pt x="0" y="214"/>
                    <a:pt x="0" y="136"/>
                  </a:cubicBezTo>
                  <a:cubicBezTo>
                    <a:pt x="0" y="58"/>
                    <a:pt x="55" y="0"/>
                    <a:pt x="129" y="0"/>
                  </a:cubicBezTo>
                  <a:moveTo>
                    <a:pt x="211" y="114"/>
                  </a:moveTo>
                  <a:cubicBezTo>
                    <a:pt x="208" y="64"/>
                    <a:pt x="177" y="31"/>
                    <a:pt x="129" y="31"/>
                  </a:cubicBezTo>
                  <a:cubicBezTo>
                    <a:pt x="81" y="31"/>
                    <a:pt x="45" y="65"/>
                    <a:pt x="37" y="114"/>
                  </a:cubicBezTo>
                  <a:lnTo>
                    <a:pt x="21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5" name="Freeform 29"/>
            <p:cNvSpPr>
              <a:spLocks/>
            </p:cNvSpPr>
            <p:nvPr userDrawn="1"/>
          </p:nvSpPr>
          <p:spPr bwMode="auto">
            <a:xfrm>
              <a:off x="-3494088" y="6007100"/>
              <a:ext cx="704850" cy="828675"/>
            </a:xfrm>
            <a:custGeom>
              <a:avLst/>
              <a:gdLst>
                <a:gd name="T0" fmla="*/ 0 w 223"/>
                <a:gd name="T1" fmla="*/ 8 h 262"/>
                <a:gd name="T2" fmla="*/ 12 w 223"/>
                <a:gd name="T3" fmla="*/ 4 h 262"/>
                <a:gd name="T4" fmla="*/ 34 w 223"/>
                <a:gd name="T5" fmla="*/ 38 h 262"/>
                <a:gd name="T6" fmla="*/ 34 w 223"/>
                <a:gd name="T7" fmla="*/ 46 h 262"/>
                <a:gd name="T8" fmla="*/ 121 w 223"/>
                <a:gd name="T9" fmla="*/ 0 h 262"/>
                <a:gd name="T10" fmla="*/ 223 w 223"/>
                <a:gd name="T11" fmla="*/ 113 h 262"/>
                <a:gd name="T12" fmla="*/ 223 w 223"/>
                <a:gd name="T13" fmla="*/ 262 h 262"/>
                <a:gd name="T14" fmla="*/ 188 w 223"/>
                <a:gd name="T15" fmla="*/ 262 h 262"/>
                <a:gd name="T16" fmla="*/ 188 w 223"/>
                <a:gd name="T17" fmla="*/ 115 h 262"/>
                <a:gd name="T18" fmla="*/ 119 w 223"/>
                <a:gd name="T19" fmla="*/ 33 h 262"/>
                <a:gd name="T20" fmla="*/ 35 w 223"/>
                <a:gd name="T21" fmla="*/ 87 h 262"/>
                <a:gd name="T22" fmla="*/ 35 w 223"/>
                <a:gd name="T23" fmla="*/ 262 h 262"/>
                <a:gd name="T24" fmla="*/ 0 w 223"/>
                <a:gd name="T25" fmla="*/ 262 h 262"/>
                <a:gd name="T26" fmla="*/ 0 w 223"/>
                <a:gd name="T27" fmla="*/ 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62">
                  <a:moveTo>
                    <a:pt x="0" y="8"/>
                  </a:moveTo>
                  <a:cubicBezTo>
                    <a:pt x="0" y="7"/>
                    <a:pt x="5" y="4"/>
                    <a:pt x="12" y="4"/>
                  </a:cubicBezTo>
                  <a:cubicBezTo>
                    <a:pt x="23" y="4"/>
                    <a:pt x="34" y="10"/>
                    <a:pt x="34" y="38"/>
                  </a:cubicBezTo>
                  <a:cubicBezTo>
                    <a:pt x="34" y="46"/>
                    <a:pt x="34" y="46"/>
                    <a:pt x="34" y="46"/>
                  </a:cubicBezTo>
                  <a:cubicBezTo>
                    <a:pt x="52" y="20"/>
                    <a:pt x="81" y="0"/>
                    <a:pt x="121" y="0"/>
                  </a:cubicBezTo>
                  <a:cubicBezTo>
                    <a:pt x="189" y="0"/>
                    <a:pt x="223" y="45"/>
                    <a:pt x="223" y="113"/>
                  </a:cubicBezTo>
                  <a:cubicBezTo>
                    <a:pt x="223" y="262"/>
                    <a:pt x="223" y="262"/>
                    <a:pt x="223" y="262"/>
                  </a:cubicBezTo>
                  <a:cubicBezTo>
                    <a:pt x="188" y="262"/>
                    <a:pt x="188" y="262"/>
                    <a:pt x="188" y="262"/>
                  </a:cubicBezTo>
                  <a:cubicBezTo>
                    <a:pt x="188" y="115"/>
                    <a:pt x="188" y="115"/>
                    <a:pt x="188" y="115"/>
                  </a:cubicBezTo>
                  <a:cubicBezTo>
                    <a:pt x="188" y="64"/>
                    <a:pt x="163" y="33"/>
                    <a:pt x="119" y="33"/>
                  </a:cubicBezTo>
                  <a:cubicBezTo>
                    <a:pt x="79" y="33"/>
                    <a:pt x="50" y="55"/>
                    <a:pt x="35" y="87"/>
                  </a:cubicBezTo>
                  <a:cubicBezTo>
                    <a:pt x="35" y="262"/>
                    <a:pt x="35" y="262"/>
                    <a:pt x="35" y="262"/>
                  </a:cubicBezTo>
                  <a:cubicBezTo>
                    <a:pt x="0" y="262"/>
                    <a:pt x="0" y="262"/>
                    <a:pt x="0" y="26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6" name="Freeform 30"/>
            <p:cNvSpPr>
              <a:spLocks/>
            </p:cNvSpPr>
            <p:nvPr userDrawn="1"/>
          </p:nvSpPr>
          <p:spPr bwMode="auto">
            <a:xfrm>
              <a:off x="-2649538" y="6007100"/>
              <a:ext cx="766763" cy="850900"/>
            </a:xfrm>
            <a:custGeom>
              <a:avLst/>
              <a:gdLst>
                <a:gd name="T0" fmla="*/ 132 w 242"/>
                <a:gd name="T1" fmla="*/ 0 h 269"/>
                <a:gd name="T2" fmla="*/ 223 w 242"/>
                <a:gd name="T3" fmla="*/ 35 h 269"/>
                <a:gd name="T4" fmla="*/ 242 w 242"/>
                <a:gd name="T5" fmla="*/ 71 h 269"/>
                <a:gd name="T6" fmla="*/ 219 w 242"/>
                <a:gd name="T7" fmla="*/ 88 h 269"/>
                <a:gd name="T8" fmla="*/ 132 w 242"/>
                <a:gd name="T9" fmla="*/ 31 h 269"/>
                <a:gd name="T10" fmla="*/ 36 w 242"/>
                <a:gd name="T11" fmla="*/ 134 h 269"/>
                <a:gd name="T12" fmla="*/ 132 w 242"/>
                <a:gd name="T13" fmla="*/ 238 h 269"/>
                <a:gd name="T14" fmla="*/ 219 w 242"/>
                <a:gd name="T15" fmla="*/ 181 h 269"/>
                <a:gd name="T16" fmla="*/ 242 w 242"/>
                <a:gd name="T17" fmla="*/ 198 h 269"/>
                <a:gd name="T18" fmla="*/ 222 w 242"/>
                <a:gd name="T19" fmla="*/ 236 h 269"/>
                <a:gd name="T20" fmla="*/ 132 w 242"/>
                <a:gd name="T21" fmla="*/ 269 h 269"/>
                <a:gd name="T22" fmla="*/ 0 w 242"/>
                <a:gd name="T23" fmla="*/ 134 h 269"/>
                <a:gd name="T24" fmla="*/ 132 w 242"/>
                <a:gd name="T2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269">
                  <a:moveTo>
                    <a:pt x="132" y="0"/>
                  </a:moveTo>
                  <a:cubicBezTo>
                    <a:pt x="175" y="0"/>
                    <a:pt x="205" y="16"/>
                    <a:pt x="223" y="35"/>
                  </a:cubicBezTo>
                  <a:cubicBezTo>
                    <a:pt x="236" y="47"/>
                    <a:pt x="242" y="61"/>
                    <a:pt x="242" y="71"/>
                  </a:cubicBezTo>
                  <a:cubicBezTo>
                    <a:pt x="242" y="87"/>
                    <a:pt x="220" y="90"/>
                    <a:pt x="219" y="88"/>
                  </a:cubicBezTo>
                  <a:cubicBezTo>
                    <a:pt x="206" y="56"/>
                    <a:pt x="181" y="31"/>
                    <a:pt x="132" y="31"/>
                  </a:cubicBezTo>
                  <a:cubicBezTo>
                    <a:pt x="77" y="31"/>
                    <a:pt x="36" y="74"/>
                    <a:pt x="36" y="134"/>
                  </a:cubicBezTo>
                  <a:cubicBezTo>
                    <a:pt x="36" y="194"/>
                    <a:pt x="77" y="238"/>
                    <a:pt x="132" y="238"/>
                  </a:cubicBezTo>
                  <a:cubicBezTo>
                    <a:pt x="181" y="238"/>
                    <a:pt x="206" y="213"/>
                    <a:pt x="219" y="181"/>
                  </a:cubicBezTo>
                  <a:cubicBezTo>
                    <a:pt x="220" y="179"/>
                    <a:pt x="242" y="182"/>
                    <a:pt x="242" y="198"/>
                  </a:cubicBezTo>
                  <a:cubicBezTo>
                    <a:pt x="242" y="208"/>
                    <a:pt x="236" y="222"/>
                    <a:pt x="222" y="236"/>
                  </a:cubicBezTo>
                  <a:cubicBezTo>
                    <a:pt x="205" y="253"/>
                    <a:pt x="174" y="269"/>
                    <a:pt x="132" y="269"/>
                  </a:cubicBezTo>
                  <a:cubicBezTo>
                    <a:pt x="57" y="269"/>
                    <a:pt x="0" y="212"/>
                    <a:pt x="0" y="134"/>
                  </a:cubicBezTo>
                  <a:cubicBezTo>
                    <a:pt x="0" y="57"/>
                    <a:pt x="57" y="0"/>
                    <a:pt x="1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7" name="Freeform 31"/>
            <p:cNvSpPr>
              <a:spLocks noEditPoints="1"/>
            </p:cNvSpPr>
            <p:nvPr userDrawn="1"/>
          </p:nvSpPr>
          <p:spPr bwMode="auto">
            <a:xfrm>
              <a:off x="-1792288" y="6007100"/>
              <a:ext cx="785813" cy="850900"/>
            </a:xfrm>
            <a:custGeom>
              <a:avLst/>
              <a:gdLst>
                <a:gd name="T0" fmla="*/ 129 w 248"/>
                <a:gd name="T1" fmla="*/ 0 h 269"/>
                <a:gd name="T2" fmla="*/ 248 w 248"/>
                <a:gd name="T3" fmla="*/ 129 h 269"/>
                <a:gd name="T4" fmla="*/ 248 w 248"/>
                <a:gd name="T5" fmla="*/ 132 h 269"/>
                <a:gd name="T6" fmla="*/ 233 w 248"/>
                <a:gd name="T7" fmla="*/ 144 h 269"/>
                <a:gd name="T8" fmla="*/ 34 w 248"/>
                <a:gd name="T9" fmla="*/ 144 h 269"/>
                <a:gd name="T10" fmla="*/ 132 w 248"/>
                <a:gd name="T11" fmla="*/ 238 h 269"/>
                <a:gd name="T12" fmla="*/ 219 w 248"/>
                <a:gd name="T13" fmla="*/ 192 h 269"/>
                <a:gd name="T14" fmla="*/ 240 w 248"/>
                <a:gd name="T15" fmla="*/ 212 h 269"/>
                <a:gd name="T16" fmla="*/ 226 w 248"/>
                <a:gd name="T17" fmla="*/ 236 h 269"/>
                <a:gd name="T18" fmla="*/ 132 w 248"/>
                <a:gd name="T19" fmla="*/ 269 h 269"/>
                <a:gd name="T20" fmla="*/ 0 w 248"/>
                <a:gd name="T21" fmla="*/ 136 h 269"/>
                <a:gd name="T22" fmla="*/ 129 w 248"/>
                <a:gd name="T23" fmla="*/ 0 h 269"/>
                <a:gd name="T24" fmla="*/ 211 w 248"/>
                <a:gd name="T25" fmla="*/ 114 h 269"/>
                <a:gd name="T26" fmla="*/ 129 w 248"/>
                <a:gd name="T27" fmla="*/ 31 h 269"/>
                <a:gd name="T28" fmla="*/ 36 w 248"/>
                <a:gd name="T29" fmla="*/ 114 h 269"/>
                <a:gd name="T30" fmla="*/ 211 w 248"/>
                <a:gd name="T31" fmla="*/ 114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269">
                  <a:moveTo>
                    <a:pt x="129" y="0"/>
                  </a:moveTo>
                  <a:cubicBezTo>
                    <a:pt x="201" y="0"/>
                    <a:pt x="248" y="51"/>
                    <a:pt x="248" y="129"/>
                  </a:cubicBezTo>
                  <a:cubicBezTo>
                    <a:pt x="248" y="132"/>
                    <a:pt x="248" y="132"/>
                    <a:pt x="248" y="132"/>
                  </a:cubicBezTo>
                  <a:cubicBezTo>
                    <a:pt x="248" y="142"/>
                    <a:pt x="244" y="144"/>
                    <a:pt x="233" y="144"/>
                  </a:cubicBezTo>
                  <a:cubicBezTo>
                    <a:pt x="34" y="144"/>
                    <a:pt x="34" y="144"/>
                    <a:pt x="34" y="144"/>
                  </a:cubicBezTo>
                  <a:cubicBezTo>
                    <a:pt x="38" y="201"/>
                    <a:pt x="78" y="238"/>
                    <a:pt x="132" y="238"/>
                  </a:cubicBezTo>
                  <a:cubicBezTo>
                    <a:pt x="182" y="238"/>
                    <a:pt x="204" y="216"/>
                    <a:pt x="219" y="192"/>
                  </a:cubicBezTo>
                  <a:cubicBezTo>
                    <a:pt x="220" y="190"/>
                    <a:pt x="240" y="195"/>
                    <a:pt x="240" y="212"/>
                  </a:cubicBezTo>
                  <a:cubicBezTo>
                    <a:pt x="240" y="218"/>
                    <a:pt x="235" y="227"/>
                    <a:pt x="226" y="236"/>
                  </a:cubicBezTo>
                  <a:cubicBezTo>
                    <a:pt x="210" y="252"/>
                    <a:pt x="176" y="269"/>
                    <a:pt x="132" y="269"/>
                  </a:cubicBezTo>
                  <a:cubicBezTo>
                    <a:pt x="54" y="269"/>
                    <a:pt x="0" y="214"/>
                    <a:pt x="0" y="136"/>
                  </a:cubicBezTo>
                  <a:cubicBezTo>
                    <a:pt x="0" y="58"/>
                    <a:pt x="54" y="0"/>
                    <a:pt x="129" y="0"/>
                  </a:cubicBezTo>
                  <a:moveTo>
                    <a:pt x="211" y="114"/>
                  </a:moveTo>
                  <a:cubicBezTo>
                    <a:pt x="208" y="64"/>
                    <a:pt x="176" y="31"/>
                    <a:pt x="129" y="31"/>
                  </a:cubicBezTo>
                  <a:cubicBezTo>
                    <a:pt x="81" y="31"/>
                    <a:pt x="44" y="65"/>
                    <a:pt x="36" y="114"/>
                  </a:cubicBezTo>
                  <a:lnTo>
                    <a:pt x="21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8" name="Rectangle 32"/>
            <p:cNvSpPr>
              <a:spLocks noChangeArrowheads="1"/>
            </p:cNvSpPr>
            <p:nvPr userDrawn="1"/>
          </p:nvSpPr>
          <p:spPr bwMode="auto">
            <a:xfrm>
              <a:off x="-9228138" y="2024063"/>
              <a:ext cx="8234363"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sp>
          <p:nvSpPr>
            <p:cNvPr id="99" name="Rectangle 33"/>
            <p:cNvSpPr>
              <a:spLocks noChangeArrowheads="1"/>
            </p:cNvSpPr>
            <p:nvPr userDrawn="1"/>
          </p:nvSpPr>
          <p:spPr bwMode="auto">
            <a:xfrm>
              <a:off x="-9228138" y="4989513"/>
              <a:ext cx="8234363" cy="92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9FDB"/>
                </a:solidFill>
                <a:cs typeface="+mn-cs"/>
              </a:endParaRPr>
            </a:p>
          </p:txBody>
        </p:sp>
      </p:grpSp>
    </p:spTree>
    <p:extLst>
      <p:ext uri="{BB962C8B-B14F-4D97-AF65-F5344CB8AC3E}">
        <p14:creationId xmlns:p14="http://schemas.microsoft.com/office/powerpoint/2010/main" val="264029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s with accent header">
    <p:bg>
      <p:bgPr>
        <a:solidFill>
          <a:schemeClr val="bg2"/>
        </a:solidFill>
        <a:effectLst/>
      </p:bgPr>
    </p:bg>
    <p:spTree>
      <p:nvGrpSpPr>
        <p:cNvPr id="1" name=""/>
        <p:cNvGrpSpPr/>
        <p:nvPr/>
      </p:nvGrpSpPr>
      <p:grpSpPr>
        <a:xfrm>
          <a:off x="0" y="0"/>
          <a:ext cx="0" cy="0"/>
          <a:chOff x="0" y="0"/>
          <a:chExt cx="0" cy="0"/>
        </a:xfrm>
      </p:grpSpPr>
      <p:sp>
        <p:nvSpPr>
          <p:cNvPr id="10" name="Content Placeholder 5"/>
          <p:cNvSpPr txBox="1">
            <a:spLocks/>
          </p:cNvSpPr>
          <p:nvPr userDrawn="1"/>
        </p:nvSpPr>
        <p:spPr bwMode="auto">
          <a:xfrm>
            <a:off x="475754" y="1286000"/>
            <a:ext cx="5497902"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2880" tIns="228600" rIns="182880" bIns="182880"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indent="-182880">
              <a:spcAft>
                <a:spcPts val="1000"/>
              </a:spcAft>
              <a:buFont typeface="Arial"/>
              <a:buChar char="•"/>
            </a:pPr>
            <a:endParaRPr lang="en-US" sz="1800" dirty="0">
              <a:solidFill>
                <a:srgbClr val="666666"/>
              </a:solidFill>
              <a:cs typeface="Calibri"/>
            </a:endParaRPr>
          </a:p>
          <a:p>
            <a:pPr>
              <a:spcAft>
                <a:spcPts val="1000"/>
              </a:spcAft>
            </a:pPr>
            <a:endParaRPr lang="en-US" sz="1800" dirty="0">
              <a:solidFill>
                <a:srgbClr val="666666"/>
              </a:solidFill>
              <a:cs typeface="Calibri"/>
            </a:endParaRPr>
          </a:p>
          <a:p>
            <a:pPr>
              <a:spcAft>
                <a:spcPts val="1000"/>
              </a:spcAft>
            </a:pPr>
            <a:r>
              <a:rPr lang="en-US" sz="1800" dirty="0">
                <a:solidFill>
                  <a:srgbClr val="666666"/>
                </a:solidFill>
                <a:cs typeface="Calibri"/>
              </a:rPr>
              <a:t> </a:t>
            </a:r>
          </a:p>
          <a:p>
            <a:pPr>
              <a:spcAft>
                <a:spcPts val="1000"/>
              </a:spcAft>
            </a:pPr>
            <a:endParaRPr lang="en-US" sz="1800" dirty="0">
              <a:solidFill>
                <a:srgbClr val="666666"/>
              </a:solidFill>
            </a:endParaRPr>
          </a:p>
          <a:p>
            <a:pPr>
              <a:spcAft>
                <a:spcPts val="1000"/>
              </a:spcAft>
            </a:pPr>
            <a:endParaRPr lang="en-US" sz="1800" dirty="0">
              <a:solidFill>
                <a:srgbClr val="666666"/>
              </a:solidFill>
            </a:endParaRPr>
          </a:p>
        </p:txBody>
      </p:sp>
      <p:sp>
        <p:nvSpPr>
          <p:cNvPr id="64" name="Content Placeholder 5"/>
          <p:cNvSpPr txBox="1">
            <a:spLocks/>
          </p:cNvSpPr>
          <p:nvPr userDrawn="1"/>
        </p:nvSpPr>
        <p:spPr bwMode="auto">
          <a:xfrm>
            <a:off x="6204666" y="1286001"/>
            <a:ext cx="5497902" cy="4652837"/>
          </a:xfrm>
          <a:prstGeom prst="roundRect">
            <a:avLst>
              <a:gd name="adj" fmla="val 2400"/>
            </a:avLst>
          </a:prstGeom>
          <a:solidFill>
            <a:srgbClr val="FFFFFF"/>
          </a:solidFill>
          <a:ln>
            <a:solidFill>
              <a:srgbClr val="F2F2F2">
                <a:alpha val="0"/>
              </a:srgbClr>
            </a:solidFill>
          </a:ln>
          <a:extLst>
            <a:ext uri="{FAA26D3D-D897-4be2-8F04-BA451C77F1D7}">
              <ma14:placeholderFlag xmlns:ma14="http://schemas.microsoft.com/office/mac/drawingml/2011/main" xmlns="" val="1"/>
            </a:ext>
          </a:extLst>
        </p:spPr>
        <p:txBody>
          <a:bodyPr vert="horz" wrap="square" lIns="182880" tIns="228600" rIns="182880" bIns="182880"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indent="-182880">
              <a:spcAft>
                <a:spcPts val="1000"/>
              </a:spcAft>
              <a:buFont typeface="Arial"/>
              <a:buChar char="•"/>
            </a:pPr>
            <a:endParaRPr lang="en-US" sz="1800" dirty="0">
              <a:solidFill>
                <a:srgbClr val="666666"/>
              </a:solidFill>
              <a:cs typeface="Calibri"/>
            </a:endParaRPr>
          </a:p>
          <a:p>
            <a:pPr>
              <a:spcAft>
                <a:spcPts val="1000"/>
              </a:spcAft>
            </a:pPr>
            <a:endParaRPr lang="en-US" sz="1800" dirty="0">
              <a:solidFill>
                <a:srgbClr val="666666"/>
              </a:solidFill>
              <a:cs typeface="Calibri"/>
            </a:endParaRPr>
          </a:p>
          <a:p>
            <a:pPr>
              <a:spcAft>
                <a:spcPts val="1000"/>
              </a:spcAft>
            </a:pPr>
            <a:r>
              <a:rPr lang="en-US" sz="1800" dirty="0">
                <a:solidFill>
                  <a:srgbClr val="666666"/>
                </a:solidFill>
                <a:cs typeface="Calibri"/>
              </a:rPr>
              <a:t> </a:t>
            </a:r>
          </a:p>
          <a:p>
            <a:pPr>
              <a:spcAft>
                <a:spcPts val="1000"/>
              </a:spcAft>
            </a:pPr>
            <a:endParaRPr lang="en-US" sz="1800" dirty="0">
              <a:solidFill>
                <a:srgbClr val="666666"/>
              </a:solidFill>
            </a:endParaRPr>
          </a:p>
          <a:p>
            <a:pPr>
              <a:spcAft>
                <a:spcPts val="1000"/>
              </a:spcAft>
            </a:pPr>
            <a:endParaRPr lang="en-US" sz="1800" dirty="0">
              <a:solidFill>
                <a:srgbClr val="666666"/>
              </a:solidFill>
            </a:endParaRPr>
          </a:p>
        </p:txBody>
      </p:sp>
      <p:sp>
        <p:nvSpPr>
          <p:cNvPr id="41" name="Title 3"/>
          <p:cNvSpPr>
            <a:spLocks noGrp="1"/>
          </p:cNvSpPr>
          <p:nvPr>
            <p:ph type="title"/>
          </p:nvPr>
        </p:nvSpPr>
        <p:spPr>
          <a:xfrm>
            <a:off x="750635" y="517525"/>
            <a:ext cx="10661116" cy="768476"/>
          </a:xfrm>
        </p:spPr>
        <p:txBody>
          <a:bodyPr/>
          <a:lstStyle/>
          <a:p>
            <a:r>
              <a:rPr lang="en-US" dirty="0"/>
              <a:t>Slide Title here</a:t>
            </a:r>
          </a:p>
        </p:txBody>
      </p:sp>
      <p:sp>
        <p:nvSpPr>
          <p:cNvPr id="42" name="Round Same Side Corner Rectangle 41"/>
          <p:cNvSpPr/>
          <p:nvPr userDrawn="1"/>
        </p:nvSpPr>
        <p:spPr>
          <a:xfrm>
            <a:off x="475754" y="1054225"/>
            <a:ext cx="5497902" cy="414656"/>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43" name="Round Same Side Corner Rectangle 42"/>
          <p:cNvSpPr/>
          <p:nvPr userDrawn="1"/>
        </p:nvSpPr>
        <p:spPr>
          <a:xfrm>
            <a:off x="6204666" y="1054225"/>
            <a:ext cx="5497902" cy="414656"/>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1" name="Text Placeholder 2"/>
          <p:cNvSpPr>
            <a:spLocks noGrp="1"/>
          </p:cNvSpPr>
          <p:nvPr>
            <p:ph type="body" sz="quarter" idx="22"/>
          </p:nvPr>
        </p:nvSpPr>
        <p:spPr>
          <a:xfrm>
            <a:off x="6514927" y="1691833"/>
            <a:ext cx="4896823" cy="4248150"/>
          </a:xfrm>
        </p:spPr>
        <p:txBody>
          <a:bodyPr/>
          <a:lstStyle>
            <a:lvl1pPr>
              <a:defRPr>
                <a:solidFill>
                  <a:schemeClr val="accent3"/>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23"/>
          </p:nvPr>
        </p:nvSpPr>
        <p:spPr>
          <a:xfrm>
            <a:off x="762336" y="1696222"/>
            <a:ext cx="4912750" cy="4248150"/>
          </a:xfrm>
        </p:spPr>
        <p:txBody>
          <a:bodyPr/>
          <a:lstStyle>
            <a:lvl1pPr>
              <a:defRPr>
                <a:solidFill>
                  <a:schemeClr val="accent1"/>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17"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Tree>
    <p:extLst>
      <p:ext uri="{BB962C8B-B14F-4D97-AF65-F5344CB8AC3E}">
        <p14:creationId xmlns:p14="http://schemas.microsoft.com/office/powerpoint/2010/main" val="311502698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noAutofit/>
          </a:bodyPr>
          <a:lstStyle>
            <a:lvl1pPr algn="l" defTabSz="914400" rtl="0" eaLnBrk="1" latinLnBrk="0" hangingPunct="1">
              <a:spcBef>
                <a:spcPct val="0"/>
              </a:spcBef>
              <a:buNone/>
              <a:defRPr lang="de-DE" sz="3600" b="1" kern="1200" dirty="0" smtClean="0">
                <a:solidFill>
                  <a:srgbClr val="E20074"/>
                </a:solidFill>
                <a:latin typeface="+mj-lt"/>
                <a:ea typeface="+mj-ea"/>
                <a:cs typeface="+mj-cs"/>
              </a:defRPr>
            </a:lvl1pPr>
          </a:lstStyle>
          <a:p>
            <a:r>
              <a:rPr lang="de-DE" dirty="0"/>
              <a:t>Titelmasterformat durch Klicken bearbeiten</a:t>
            </a:r>
          </a:p>
        </p:txBody>
      </p:sp>
      <p:sp>
        <p:nvSpPr>
          <p:cNvPr id="3" name="Datumsplatzhalter 2"/>
          <p:cNvSpPr>
            <a:spLocks noGrp="1"/>
          </p:cNvSpPr>
          <p:nvPr>
            <p:ph type="dt" sz="half" idx="10"/>
          </p:nvPr>
        </p:nvSpPr>
        <p:spPr>
          <a:xfrm>
            <a:off x="608965" y="6356351"/>
            <a:ext cx="2841837" cy="365125"/>
          </a:xfrm>
          <a:prstGeom prst="rect">
            <a:avLst/>
          </a:prstGeom>
        </p:spPr>
        <p:txBody>
          <a:bodyPr/>
          <a:lstStyle/>
          <a:p>
            <a:fld id="{248AF7D3-B021-4920-93D0-00FEBA068D4E}" type="datetimeFigureOut">
              <a:rPr lang="de-DE" smtClean="0"/>
              <a:pPr/>
              <a:t>24.10.2017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80A680D-C19E-4474-B486-0771B2CC82C5}" type="slidenum">
              <a:rPr lang="de-DE" smtClean="0"/>
              <a:pPr/>
              <a:t>‹#›</a:t>
            </a:fld>
            <a:endParaRPr lang="de-DE"/>
          </a:p>
        </p:txBody>
      </p:sp>
    </p:spTree>
    <p:extLst>
      <p:ext uri="{BB962C8B-B14F-4D97-AF65-F5344CB8AC3E}">
        <p14:creationId xmlns:p14="http://schemas.microsoft.com/office/powerpoint/2010/main" val="18306012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7327" y="1825625"/>
            <a:ext cx="517620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65770" y="1825625"/>
            <a:ext cx="517620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7327" y="6356351"/>
            <a:ext cx="2740343" cy="365125"/>
          </a:xfrm>
          <a:prstGeom prst="rect">
            <a:avLst/>
          </a:prstGeom>
        </p:spPr>
        <p:txBody>
          <a:bodyPr/>
          <a:lstStyle/>
          <a:p>
            <a:fld id="{C222B823-F086-4E68-AF21-757153D9A4DB}"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3210050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Breaker 2">
    <p:spTree>
      <p:nvGrpSpPr>
        <p:cNvPr id="1" name=""/>
        <p:cNvGrpSpPr/>
        <p:nvPr/>
      </p:nvGrpSpPr>
      <p:grpSpPr>
        <a:xfrm>
          <a:off x="0" y="0"/>
          <a:ext cx="0" cy="0"/>
          <a:chOff x="0" y="0"/>
          <a:chExt cx="0" cy="0"/>
        </a:xfrm>
      </p:grpSpPr>
      <p:sp>
        <p:nvSpPr>
          <p:cNvPr id="11" name="Rectangle 10"/>
          <p:cNvSpPr/>
          <p:nvPr userDrawn="1"/>
        </p:nvSpPr>
        <p:spPr>
          <a:xfrm>
            <a:off x="0" y="0"/>
            <a:ext cx="121793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userDrawn="1">
            <p:ph type="ctrTitle"/>
          </p:nvPr>
        </p:nvSpPr>
        <p:spPr>
          <a:xfrm>
            <a:off x="704850" y="1971042"/>
            <a:ext cx="7466246" cy="1377863"/>
          </a:xfrm>
          <a:noFill/>
        </p:spPr>
        <p:txBody>
          <a:bodyPr anchor="b">
            <a:noAutofit/>
          </a:bodyPr>
          <a:lstStyle>
            <a:lvl1pPr>
              <a:lnSpc>
                <a:spcPct val="100000"/>
              </a:lnSpc>
              <a:spcAft>
                <a:spcPts val="799"/>
              </a:spcAft>
              <a:defRPr sz="3596" b="0">
                <a:solidFill>
                  <a:schemeClr val="bg1"/>
                </a:solidFill>
              </a:defRPr>
            </a:lvl1pPr>
          </a:lstStyle>
          <a:p>
            <a:r>
              <a:rPr lang="en-US" dirty="0" smtClean="0"/>
              <a:t>Click to edit Master title style</a:t>
            </a:r>
            <a:endParaRPr lang="en-US" dirty="0"/>
          </a:p>
        </p:txBody>
      </p:sp>
      <p:sp>
        <p:nvSpPr>
          <p:cNvPr id="7" name="Subtitle 2"/>
          <p:cNvSpPr>
            <a:spLocks noGrp="1"/>
          </p:cNvSpPr>
          <p:nvPr userDrawn="1">
            <p:ph type="subTitle" idx="1"/>
          </p:nvPr>
        </p:nvSpPr>
        <p:spPr>
          <a:xfrm>
            <a:off x="704850" y="3520352"/>
            <a:ext cx="7466246" cy="950048"/>
          </a:xfrm>
          <a:noFill/>
        </p:spPr>
        <p:txBody>
          <a:bodyPr>
            <a:noAutofit/>
          </a:bodyPr>
          <a:lstStyle>
            <a:lvl1pPr marL="0" indent="0" algn="l">
              <a:lnSpc>
                <a:spcPct val="110000"/>
              </a:lnSpc>
              <a:buNone/>
              <a:defRPr b="0">
                <a:solidFill>
                  <a:schemeClr val="bg1"/>
                </a:solidFill>
              </a:defRPr>
            </a:lvl1pPr>
            <a:lvl2pPr marL="456743" indent="0" algn="ctr">
              <a:buNone/>
              <a:defRPr>
                <a:solidFill>
                  <a:schemeClr val="tx1">
                    <a:tint val="75000"/>
                  </a:schemeClr>
                </a:solidFill>
              </a:defRPr>
            </a:lvl2pPr>
            <a:lvl3pPr marL="913486" indent="0" algn="ctr">
              <a:buNone/>
              <a:defRPr>
                <a:solidFill>
                  <a:schemeClr val="tx1">
                    <a:tint val="75000"/>
                  </a:schemeClr>
                </a:solidFill>
              </a:defRPr>
            </a:lvl3pPr>
            <a:lvl4pPr marL="1370228" indent="0" algn="ctr">
              <a:buNone/>
              <a:defRPr>
                <a:solidFill>
                  <a:schemeClr val="tx1">
                    <a:tint val="75000"/>
                  </a:schemeClr>
                </a:solidFill>
              </a:defRPr>
            </a:lvl4pPr>
            <a:lvl5pPr marL="1826971" indent="0" algn="ctr">
              <a:buNone/>
              <a:defRPr>
                <a:solidFill>
                  <a:schemeClr val="tx1">
                    <a:tint val="75000"/>
                  </a:schemeClr>
                </a:solidFill>
              </a:defRPr>
            </a:lvl5pPr>
            <a:lvl6pPr marL="2283714" indent="0" algn="ctr">
              <a:buNone/>
              <a:defRPr>
                <a:solidFill>
                  <a:schemeClr val="tx1">
                    <a:tint val="75000"/>
                  </a:schemeClr>
                </a:solidFill>
              </a:defRPr>
            </a:lvl6pPr>
            <a:lvl7pPr marL="2740457" indent="0" algn="ctr">
              <a:buNone/>
              <a:defRPr>
                <a:solidFill>
                  <a:schemeClr val="tx1">
                    <a:tint val="75000"/>
                  </a:schemeClr>
                </a:solidFill>
              </a:defRPr>
            </a:lvl7pPr>
            <a:lvl8pPr marL="3197200" indent="0" algn="ctr">
              <a:buNone/>
              <a:defRPr>
                <a:solidFill>
                  <a:schemeClr val="tx1">
                    <a:tint val="75000"/>
                  </a:schemeClr>
                </a:solidFill>
              </a:defRPr>
            </a:lvl8pPr>
            <a:lvl9pPr marL="3653942" indent="0" algn="ctr">
              <a:buNone/>
              <a:defRPr>
                <a:solidFill>
                  <a:schemeClr val="tx1">
                    <a:tint val="75000"/>
                  </a:schemeClr>
                </a:solidFill>
              </a:defRPr>
            </a:lvl9pPr>
          </a:lstStyle>
          <a:p>
            <a:r>
              <a:rPr lang="en-US" dirty="0" smtClean="0"/>
              <a:t>Click to edit Master subtitle style</a:t>
            </a:r>
            <a:endParaRPr lang="en-US" dirty="0"/>
          </a:p>
        </p:txBody>
      </p:sp>
      <p:sp>
        <p:nvSpPr>
          <p:cNvPr id="53" name="Footer Placeholder 2"/>
          <p:cNvSpPr>
            <a:spLocks noGrp="1"/>
          </p:cNvSpPr>
          <p:nvPr>
            <p:ph type="ftr" sz="quarter" idx="10"/>
          </p:nvPr>
        </p:nvSpPr>
        <p:spPr>
          <a:xfrm>
            <a:off x="728663" y="6470876"/>
            <a:ext cx="5272326" cy="280559"/>
          </a:xfrm>
        </p:spPr>
        <p:txBody>
          <a:bodyPr/>
          <a:lstStyle>
            <a:lvl1pPr>
              <a:defRPr>
                <a:solidFill>
                  <a:schemeClr val="bg1"/>
                </a:solidFill>
              </a:defRPr>
            </a:lvl1pPr>
          </a:lstStyle>
          <a:p>
            <a:r>
              <a:rPr lang="en-US" dirty="0" smtClean="0">
                <a:solidFill>
                  <a:prstClr val="white"/>
                </a:solidFill>
              </a:rPr>
              <a:t>© 2016 AT&amp;T Intellectual Property. All rights reserved. AT&amp;T and the AT&amp;T logo are trademarks of AT&amp;T Intellectual Property.</a:t>
            </a:r>
          </a:p>
          <a:p>
            <a:r>
              <a:rPr lang="en-US" dirty="0" smtClean="0">
                <a:solidFill>
                  <a:prstClr val="white"/>
                </a:solidFill>
              </a:rPr>
              <a:t>AT&amp;T Proprietary (Internal Use Only). Not for use or disclosure outside the AT&amp;T companies except under written agreement.</a:t>
            </a:r>
            <a:endParaRPr lang="en-US" dirty="0">
              <a:solidFill>
                <a:prstClr val="white"/>
              </a:solidFill>
            </a:endParaRPr>
          </a:p>
        </p:txBody>
      </p:sp>
      <p:sp>
        <p:nvSpPr>
          <p:cNvPr id="54" name="Slide Number Placeholder 3"/>
          <p:cNvSpPr>
            <a:spLocks noGrp="1"/>
          </p:cNvSpPr>
          <p:nvPr>
            <p:ph type="sldNum" sz="quarter" idx="11"/>
          </p:nvPr>
        </p:nvSpPr>
        <p:spPr>
          <a:xfrm>
            <a:off x="301123" y="6470876"/>
            <a:ext cx="249506" cy="244251"/>
          </a:xfrm>
        </p:spPr>
        <p:txBody>
          <a:bodyPr/>
          <a:lstStyle>
            <a:lvl1pPr>
              <a:defRPr>
                <a:solidFill>
                  <a:schemeClr val="bg1"/>
                </a:solidFill>
              </a:defRPr>
            </a:lvl1pPr>
          </a:lstStyle>
          <a:p>
            <a:pPr algn="l">
              <a:defRPr/>
            </a:pPr>
            <a:fld id="{8074B6C9-7640-0346-9181-9D7622A30249}" type="slidenum">
              <a:rPr lang="en-US" smtClean="0">
                <a:solidFill>
                  <a:prstClr val="white"/>
                </a:solidFill>
              </a:rPr>
              <a:pPr algn="l">
                <a:defRPr/>
              </a:pPr>
              <a:t>‹#›</a:t>
            </a:fld>
            <a:endParaRPr lang="en-US" dirty="0">
              <a:solidFill>
                <a:prstClr val="white"/>
              </a:solidFill>
            </a:endParaRPr>
          </a:p>
        </p:txBody>
      </p:sp>
      <p:sp>
        <p:nvSpPr>
          <p:cNvPr id="10" name="Freeform 6"/>
          <p:cNvSpPr>
            <a:spLocks noEditPoints="1"/>
          </p:cNvSpPr>
          <p:nvPr userDrawn="1"/>
        </p:nvSpPr>
        <p:spPr bwMode="auto">
          <a:xfrm>
            <a:off x="11517664" y="6296526"/>
            <a:ext cx="350486" cy="350744"/>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bg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Tree>
    <p:extLst>
      <p:ext uri="{BB962C8B-B14F-4D97-AF65-F5344CB8AC3E}">
        <p14:creationId xmlns:p14="http://schemas.microsoft.com/office/powerpoint/2010/main" val="307457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Breaker 2">
    <p:spTree>
      <p:nvGrpSpPr>
        <p:cNvPr id="1" name=""/>
        <p:cNvGrpSpPr/>
        <p:nvPr/>
      </p:nvGrpSpPr>
      <p:grpSpPr>
        <a:xfrm>
          <a:off x="0" y="0"/>
          <a:ext cx="0" cy="0"/>
          <a:chOff x="0" y="0"/>
          <a:chExt cx="0" cy="0"/>
        </a:xfrm>
      </p:grpSpPr>
      <p:sp>
        <p:nvSpPr>
          <p:cNvPr id="11" name="Rectangle 10"/>
          <p:cNvSpPr/>
          <p:nvPr userDrawn="1"/>
        </p:nvSpPr>
        <p:spPr>
          <a:xfrm>
            <a:off x="0" y="0"/>
            <a:ext cx="121793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userDrawn="1">
            <p:ph type="ctrTitle"/>
          </p:nvPr>
        </p:nvSpPr>
        <p:spPr>
          <a:xfrm>
            <a:off x="704850" y="1971042"/>
            <a:ext cx="7466246" cy="1377863"/>
          </a:xfrm>
          <a:noFill/>
        </p:spPr>
        <p:txBody>
          <a:bodyPr anchor="b">
            <a:noAutofit/>
          </a:bodyPr>
          <a:lstStyle>
            <a:lvl1pPr>
              <a:lnSpc>
                <a:spcPct val="100000"/>
              </a:lnSpc>
              <a:spcAft>
                <a:spcPts val="799"/>
              </a:spcAft>
              <a:defRPr sz="3596" b="0">
                <a:solidFill>
                  <a:schemeClr val="bg1"/>
                </a:solidFill>
              </a:defRPr>
            </a:lvl1pPr>
          </a:lstStyle>
          <a:p>
            <a:r>
              <a:rPr lang="en-US" dirty="0" smtClean="0"/>
              <a:t>Click to edit Master title style</a:t>
            </a:r>
            <a:endParaRPr lang="en-US" dirty="0"/>
          </a:p>
        </p:txBody>
      </p:sp>
      <p:sp>
        <p:nvSpPr>
          <p:cNvPr id="7" name="Subtitle 2"/>
          <p:cNvSpPr>
            <a:spLocks noGrp="1"/>
          </p:cNvSpPr>
          <p:nvPr userDrawn="1">
            <p:ph type="subTitle" idx="1"/>
          </p:nvPr>
        </p:nvSpPr>
        <p:spPr>
          <a:xfrm>
            <a:off x="704850" y="3520352"/>
            <a:ext cx="7466246" cy="950048"/>
          </a:xfrm>
          <a:noFill/>
        </p:spPr>
        <p:txBody>
          <a:bodyPr>
            <a:noAutofit/>
          </a:bodyPr>
          <a:lstStyle>
            <a:lvl1pPr marL="0" indent="0" algn="l">
              <a:lnSpc>
                <a:spcPct val="110000"/>
              </a:lnSpc>
              <a:buNone/>
              <a:defRPr b="0">
                <a:solidFill>
                  <a:schemeClr val="bg1"/>
                </a:solidFill>
              </a:defRPr>
            </a:lvl1pPr>
            <a:lvl2pPr marL="456743" indent="0" algn="ctr">
              <a:buNone/>
              <a:defRPr>
                <a:solidFill>
                  <a:schemeClr val="tx1">
                    <a:tint val="75000"/>
                  </a:schemeClr>
                </a:solidFill>
              </a:defRPr>
            </a:lvl2pPr>
            <a:lvl3pPr marL="913486" indent="0" algn="ctr">
              <a:buNone/>
              <a:defRPr>
                <a:solidFill>
                  <a:schemeClr val="tx1">
                    <a:tint val="75000"/>
                  </a:schemeClr>
                </a:solidFill>
              </a:defRPr>
            </a:lvl3pPr>
            <a:lvl4pPr marL="1370228" indent="0" algn="ctr">
              <a:buNone/>
              <a:defRPr>
                <a:solidFill>
                  <a:schemeClr val="tx1">
                    <a:tint val="75000"/>
                  </a:schemeClr>
                </a:solidFill>
              </a:defRPr>
            </a:lvl4pPr>
            <a:lvl5pPr marL="1826971" indent="0" algn="ctr">
              <a:buNone/>
              <a:defRPr>
                <a:solidFill>
                  <a:schemeClr val="tx1">
                    <a:tint val="75000"/>
                  </a:schemeClr>
                </a:solidFill>
              </a:defRPr>
            </a:lvl5pPr>
            <a:lvl6pPr marL="2283714" indent="0" algn="ctr">
              <a:buNone/>
              <a:defRPr>
                <a:solidFill>
                  <a:schemeClr val="tx1">
                    <a:tint val="75000"/>
                  </a:schemeClr>
                </a:solidFill>
              </a:defRPr>
            </a:lvl6pPr>
            <a:lvl7pPr marL="2740457" indent="0" algn="ctr">
              <a:buNone/>
              <a:defRPr>
                <a:solidFill>
                  <a:schemeClr val="tx1">
                    <a:tint val="75000"/>
                  </a:schemeClr>
                </a:solidFill>
              </a:defRPr>
            </a:lvl7pPr>
            <a:lvl8pPr marL="3197200" indent="0" algn="ctr">
              <a:buNone/>
              <a:defRPr>
                <a:solidFill>
                  <a:schemeClr val="tx1">
                    <a:tint val="75000"/>
                  </a:schemeClr>
                </a:solidFill>
              </a:defRPr>
            </a:lvl8pPr>
            <a:lvl9pPr marL="3653942" indent="0" algn="ctr">
              <a:buNone/>
              <a:defRPr>
                <a:solidFill>
                  <a:schemeClr val="tx1">
                    <a:tint val="75000"/>
                  </a:schemeClr>
                </a:solidFill>
              </a:defRPr>
            </a:lvl9pPr>
          </a:lstStyle>
          <a:p>
            <a:r>
              <a:rPr lang="en-US" dirty="0" smtClean="0"/>
              <a:t>Click to edit Master subtitle style</a:t>
            </a:r>
            <a:endParaRPr lang="en-US" dirty="0"/>
          </a:p>
        </p:txBody>
      </p:sp>
      <p:sp>
        <p:nvSpPr>
          <p:cNvPr id="53" name="Footer Placeholder 2"/>
          <p:cNvSpPr>
            <a:spLocks noGrp="1"/>
          </p:cNvSpPr>
          <p:nvPr>
            <p:ph type="ftr" sz="quarter" idx="10"/>
          </p:nvPr>
        </p:nvSpPr>
        <p:spPr>
          <a:xfrm>
            <a:off x="728663" y="6470876"/>
            <a:ext cx="5272326" cy="280559"/>
          </a:xfrm>
        </p:spPr>
        <p:txBody>
          <a:bodyPr/>
          <a:lstStyle>
            <a:lvl1pPr>
              <a:defRPr>
                <a:solidFill>
                  <a:schemeClr val="bg1"/>
                </a:solidFill>
              </a:defRPr>
            </a:lvl1pPr>
          </a:lstStyle>
          <a:p>
            <a:r>
              <a:rPr lang="en-US" dirty="0" smtClean="0">
                <a:solidFill>
                  <a:prstClr val="white"/>
                </a:solidFill>
              </a:rPr>
              <a:t>© 2016 AT&amp;T Intellectual Property. All rights reserved. AT&amp;T and the AT&amp;T logo are trademarks of AT&amp;T Intellectual Property.</a:t>
            </a:r>
          </a:p>
          <a:p>
            <a:r>
              <a:rPr lang="en-US" dirty="0" smtClean="0">
                <a:solidFill>
                  <a:prstClr val="white"/>
                </a:solidFill>
              </a:rPr>
              <a:t>AT&amp;T Proprietary (Internal Use Only). Not for use or disclosure outside the AT&amp;T companies except under written agreement.</a:t>
            </a:r>
            <a:endParaRPr lang="en-US" dirty="0">
              <a:solidFill>
                <a:prstClr val="white"/>
              </a:solidFill>
            </a:endParaRPr>
          </a:p>
        </p:txBody>
      </p:sp>
      <p:sp>
        <p:nvSpPr>
          <p:cNvPr id="54" name="Slide Number Placeholder 3"/>
          <p:cNvSpPr>
            <a:spLocks noGrp="1"/>
          </p:cNvSpPr>
          <p:nvPr>
            <p:ph type="sldNum" sz="quarter" idx="11"/>
          </p:nvPr>
        </p:nvSpPr>
        <p:spPr>
          <a:xfrm>
            <a:off x="301123" y="6470876"/>
            <a:ext cx="249506" cy="244251"/>
          </a:xfrm>
        </p:spPr>
        <p:txBody>
          <a:bodyPr/>
          <a:lstStyle>
            <a:lvl1pPr>
              <a:defRPr>
                <a:solidFill>
                  <a:schemeClr val="bg1"/>
                </a:solidFill>
              </a:defRPr>
            </a:lvl1pPr>
          </a:lstStyle>
          <a:p>
            <a:pPr algn="l">
              <a:defRPr/>
            </a:pPr>
            <a:fld id="{8074B6C9-7640-0346-9181-9D7622A30249}" type="slidenum">
              <a:rPr lang="en-US" smtClean="0">
                <a:solidFill>
                  <a:prstClr val="white"/>
                </a:solidFill>
              </a:rPr>
              <a:pPr algn="l">
                <a:defRPr/>
              </a:pPr>
              <a:t>‹#›</a:t>
            </a:fld>
            <a:endParaRPr lang="en-US" dirty="0">
              <a:solidFill>
                <a:prstClr val="white"/>
              </a:solidFill>
            </a:endParaRPr>
          </a:p>
        </p:txBody>
      </p:sp>
      <p:sp>
        <p:nvSpPr>
          <p:cNvPr id="10" name="Freeform 6"/>
          <p:cNvSpPr>
            <a:spLocks noEditPoints="1"/>
          </p:cNvSpPr>
          <p:nvPr userDrawn="1"/>
        </p:nvSpPr>
        <p:spPr bwMode="auto">
          <a:xfrm>
            <a:off x="11517664" y="6296526"/>
            <a:ext cx="350486" cy="350744"/>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bg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Tree>
    <p:extLst>
      <p:ext uri="{BB962C8B-B14F-4D97-AF65-F5344CB8AC3E}">
        <p14:creationId xmlns:p14="http://schemas.microsoft.com/office/powerpoint/2010/main" val="2762002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4295776" y="899319"/>
            <a:ext cx="7162799" cy="5320506"/>
          </a:xfrm>
        </p:spPr>
        <p:txBody>
          <a:bodyPr anchor="t"/>
          <a:lstStyle>
            <a:lvl1pPr>
              <a:defRPr sz="2797">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Rectangle 11"/>
          <p:cNvSpPr/>
          <p:nvPr userDrawn="1"/>
        </p:nvSpPr>
        <p:spPr>
          <a:xfrm>
            <a:off x="0" y="0"/>
            <a:ext cx="36576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5" name="Footer Placeholder 6" title="Trademark info"/>
          <p:cNvSpPr>
            <a:spLocks noGrp="1"/>
          </p:cNvSpPr>
          <p:nvPr>
            <p:ph type="ftr" sz="quarter" idx="3"/>
          </p:nvPr>
        </p:nvSpPr>
        <p:spPr>
          <a:xfrm>
            <a:off x="728664" y="6455636"/>
            <a:ext cx="2756217" cy="280559"/>
          </a:xfrm>
          <a:prstGeom prst="rect">
            <a:avLst/>
          </a:prstGeom>
        </p:spPr>
        <p:txBody>
          <a:bodyPr lIns="0" tIns="0" rIns="0" bIns="0" anchor="t"/>
          <a:lstStyle>
            <a:lvl1pPr>
              <a:defRPr sz="599">
                <a:solidFill>
                  <a:schemeClr val="bg1"/>
                </a:solidFill>
                <a:ea typeface="Calibri"/>
                <a:cs typeface="Calibri"/>
              </a:defRPr>
            </a:lvl1pPr>
          </a:lstStyle>
          <a:p>
            <a:r>
              <a:rPr lang="en-US" dirty="0" smtClean="0">
                <a:solidFill>
                  <a:prstClr val="white"/>
                </a:solidFill>
              </a:rPr>
              <a:t>© 2016 AT&amp;T Intellectual Property. All rights reserved. AT&amp;T and the AT&amp;T logo are trademarks of AT&amp;T Intellectual Property. AT&amp;T Proprietary (Internal Use Only). Not for use or disclosure outside the AT&amp;T companies except under written agreement.</a:t>
            </a:r>
            <a:endParaRPr lang="en-US" dirty="0">
              <a:solidFill>
                <a:prstClr val="white"/>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pPr algn="l">
              <a:defRPr/>
            </a:pPr>
            <a:fld id="{8074B6C9-7640-0346-9181-9D7622A30249}" type="slidenum">
              <a:rPr lang="en-US" smtClean="0">
                <a:solidFill>
                  <a:prstClr val="white"/>
                </a:solidFill>
              </a:rPr>
              <a:pPr algn="l">
                <a:defRPr/>
              </a:pPr>
              <a:t>‹#›</a:t>
            </a:fld>
            <a:endParaRPr lang="en-US" dirty="0">
              <a:solidFill>
                <a:prstClr val="white"/>
              </a:solidFill>
            </a:endParaRPr>
          </a:p>
        </p:txBody>
      </p:sp>
      <p:sp>
        <p:nvSpPr>
          <p:cNvPr id="10" name="Title 1"/>
          <p:cNvSpPr>
            <a:spLocks noGrp="1"/>
          </p:cNvSpPr>
          <p:nvPr>
            <p:ph type="title" hasCustomPrompt="1"/>
          </p:nvPr>
        </p:nvSpPr>
        <p:spPr>
          <a:xfrm>
            <a:off x="510268" y="883920"/>
            <a:ext cx="2637064" cy="4968240"/>
          </a:xfrm>
        </p:spPr>
        <p:txBody>
          <a:bodyPr anchor="ctr"/>
          <a:lstStyle>
            <a:lvl1pPr>
              <a:lnSpc>
                <a:spcPct val="100000"/>
              </a:lnSpc>
              <a:defRPr sz="3996" cap="none" baseline="0">
                <a:solidFill>
                  <a:schemeClr val="bg1"/>
                </a:solidFill>
              </a:defRPr>
            </a:lvl1pPr>
          </a:lstStyle>
          <a:p>
            <a:r>
              <a:rPr lang="en-US" dirty="0" smtClean="0"/>
              <a:t>Click to edit master title style</a:t>
            </a:r>
            <a:endParaRPr lang="en-US" dirty="0"/>
          </a:p>
        </p:txBody>
      </p:sp>
      <p:sp>
        <p:nvSpPr>
          <p:cNvPr id="11" name="Freeform 6"/>
          <p:cNvSpPr>
            <a:spLocks noEditPoints="1"/>
          </p:cNvSpPr>
          <p:nvPr userDrawn="1"/>
        </p:nvSpPr>
        <p:spPr bwMode="auto">
          <a:xfrm>
            <a:off x="11517664" y="6296526"/>
            <a:ext cx="350486" cy="350744"/>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tx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Tree>
    <p:extLst>
      <p:ext uri="{BB962C8B-B14F-4D97-AF65-F5344CB8AC3E}">
        <p14:creationId xmlns:p14="http://schemas.microsoft.com/office/powerpoint/2010/main" val="191913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2997" kern="1200" dirty="0">
                <a:solidFill>
                  <a:schemeClr val="tx1"/>
                </a:solidFill>
                <a:latin typeface="OmnesATT II" pitchFamily="50" charset="0"/>
                <a:ea typeface="OmnesATT II" pitchFamily="50" charset="0"/>
                <a:cs typeface="OmnesATT II" pitchFamily="50" charset="0"/>
              </a:defRPr>
            </a:lvl1pPr>
          </a:lstStyle>
          <a:p>
            <a:pPr lvl="0" algn="l" rtl="0" eaLnBrk="1" fontAlgn="base" hangingPunct="1">
              <a:lnSpc>
                <a:spcPts val="2877"/>
              </a:lnSpc>
              <a:spcBef>
                <a:spcPct val="0"/>
              </a:spcBef>
              <a:spcAft>
                <a:spcPct val="0"/>
              </a:spcAft>
            </a:pPr>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6" name="Content Placeholder 5"/>
          <p:cNvSpPr>
            <a:spLocks noGrp="1"/>
          </p:cNvSpPr>
          <p:nvPr>
            <p:ph sz="quarter" idx="12"/>
          </p:nvPr>
        </p:nvSpPr>
        <p:spPr>
          <a:xfrm>
            <a:off x="728664" y="1490663"/>
            <a:ext cx="10729912"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76019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8664" y="395288"/>
            <a:ext cx="10718800" cy="781050"/>
          </a:xfrm>
        </p:spPr>
        <p:txBody>
          <a:bodyPr/>
          <a:lstStyle>
            <a:lvl1pPr>
              <a:defRPr lang="en-US" sz="2997" kern="1200" dirty="0">
                <a:solidFill>
                  <a:schemeClr val="tx1"/>
                </a:solidFill>
                <a:latin typeface="OmnesATT II" pitchFamily="50" charset="0"/>
                <a:ea typeface="OmnesATT II" pitchFamily="50" charset="0"/>
                <a:cs typeface="OmnesATT II" pitchFamily="50" charset="0"/>
              </a:defRPr>
            </a:lvl1pPr>
          </a:lstStyle>
          <a:p>
            <a:pPr lvl="0" algn="l" rtl="0" eaLnBrk="1" fontAlgn="base" hangingPunct="1">
              <a:lnSpc>
                <a:spcPts val="2877"/>
              </a:lnSpc>
              <a:spcBef>
                <a:spcPct val="0"/>
              </a:spcBef>
              <a:spcAft>
                <a:spcPct val="0"/>
              </a:spcAft>
            </a:pPr>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6" name="Content Placeholder 5"/>
          <p:cNvSpPr>
            <a:spLocks noGrp="1"/>
          </p:cNvSpPr>
          <p:nvPr>
            <p:ph sz="quarter" idx="12"/>
          </p:nvPr>
        </p:nvSpPr>
        <p:spPr>
          <a:xfrm>
            <a:off x="728662" y="1490663"/>
            <a:ext cx="5291137"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5"/>
          <p:cNvSpPr>
            <a:spLocks noGrp="1"/>
          </p:cNvSpPr>
          <p:nvPr>
            <p:ph sz="quarter" idx="13"/>
          </p:nvPr>
        </p:nvSpPr>
        <p:spPr>
          <a:xfrm>
            <a:off x="6156326" y="1490663"/>
            <a:ext cx="5291137"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8733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and Content Black">
    <p:spTree>
      <p:nvGrpSpPr>
        <p:cNvPr id="1" name=""/>
        <p:cNvGrpSpPr/>
        <p:nvPr/>
      </p:nvGrpSpPr>
      <p:grpSpPr>
        <a:xfrm>
          <a:off x="0" y="0"/>
          <a:ext cx="0" cy="0"/>
          <a:chOff x="0" y="0"/>
          <a:chExt cx="0" cy="0"/>
        </a:xfrm>
      </p:grpSpPr>
      <p:sp>
        <p:nvSpPr>
          <p:cNvPr id="2" name="Title 1"/>
          <p:cNvSpPr>
            <a:spLocks noGrp="1"/>
          </p:cNvSpPr>
          <p:nvPr>
            <p:ph type="title"/>
          </p:nvPr>
        </p:nvSpPr>
        <p:spPr>
          <a:xfrm>
            <a:off x="728664" y="395288"/>
            <a:ext cx="5998456" cy="781050"/>
          </a:xfrm>
        </p:spPr>
        <p:txBody>
          <a:bodyPr/>
          <a:lstStyle>
            <a:lvl1pPr>
              <a:defRPr lang="en-US" sz="2997" kern="1200" dirty="0">
                <a:solidFill>
                  <a:schemeClr val="tx1"/>
                </a:solidFill>
                <a:latin typeface="OmnesATT II" pitchFamily="50" charset="0"/>
                <a:ea typeface="OmnesATT II" pitchFamily="50" charset="0"/>
                <a:cs typeface="OmnesATT II" pitchFamily="50" charset="0"/>
              </a:defRPr>
            </a:lvl1pPr>
          </a:lstStyle>
          <a:p>
            <a:pPr lvl="0" algn="l" rtl="0" eaLnBrk="1" fontAlgn="base" hangingPunct="1">
              <a:lnSpc>
                <a:spcPts val="2877"/>
              </a:lnSpc>
              <a:spcBef>
                <a:spcPct val="0"/>
              </a:spcBef>
              <a:spcAft>
                <a:spcPct val="0"/>
              </a:spcAft>
            </a:pPr>
            <a:r>
              <a:rPr lang="en-US" dirty="0" smtClean="0"/>
              <a:t>Click to edit Master title style</a:t>
            </a:r>
            <a:endParaRPr lang="en-US" dirty="0"/>
          </a:p>
        </p:txBody>
      </p:sp>
      <p:sp>
        <p:nvSpPr>
          <p:cNvPr id="3" name="Footer Placeholder 2"/>
          <p:cNvSpPr>
            <a:spLocks noGrp="1"/>
          </p:cNvSpPr>
          <p:nvPr>
            <p:ph type="ftr" sz="quarter" idx="10"/>
          </p:nvPr>
        </p:nvSpPr>
        <p:spPr/>
        <p:txBody>
          <a:bodyPr/>
          <a:lstStyle/>
          <a:p>
            <a:r>
              <a:rPr lang="en-US" dirty="0" smtClean="0">
                <a:solidFill>
                  <a:srgbClr val="000000"/>
                </a:solidFill>
              </a:rPr>
              <a:t>© 2016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7" name="Content Placeholder 5"/>
          <p:cNvSpPr>
            <a:spLocks noGrp="1"/>
          </p:cNvSpPr>
          <p:nvPr>
            <p:ph sz="quarter" idx="13"/>
          </p:nvPr>
        </p:nvSpPr>
        <p:spPr>
          <a:xfrm>
            <a:off x="728664" y="1490663"/>
            <a:ext cx="5976937" cy="4452937"/>
          </a:xfrm>
        </p:spPr>
        <p:txBody>
          <a:bodyPr/>
          <a:lstStyle>
            <a:lvl1pPr>
              <a:defRPr sz="2797"/>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userDrawn="1"/>
        </p:nvSpPr>
        <p:spPr>
          <a:xfrm>
            <a:off x="7143750" y="2"/>
            <a:ext cx="4114800" cy="149542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Picture Placeholder 8"/>
          <p:cNvSpPr>
            <a:spLocks noGrp="1"/>
          </p:cNvSpPr>
          <p:nvPr>
            <p:ph type="pic" sz="quarter" idx="14"/>
          </p:nvPr>
        </p:nvSpPr>
        <p:spPr>
          <a:xfrm>
            <a:off x="7143750" y="1457325"/>
            <a:ext cx="4114800" cy="5400675"/>
          </a:xfrm>
        </p:spPr>
        <p:txBody>
          <a:bodyPr/>
          <a:lstStyle/>
          <a:p>
            <a:r>
              <a:rPr lang="en-US" dirty="0" smtClean="0"/>
              <a:t>Click icon to add picture</a:t>
            </a:r>
            <a:endParaRPr lang="en-US" dirty="0"/>
          </a:p>
        </p:txBody>
      </p:sp>
    </p:spTree>
    <p:extLst>
      <p:ext uri="{BB962C8B-B14F-4D97-AF65-F5344CB8AC3E}">
        <p14:creationId xmlns:p14="http://schemas.microsoft.com/office/powerpoint/2010/main" val="141260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28664" y="395288"/>
            <a:ext cx="10718800" cy="781050"/>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dirty="0" smtClean="0"/>
              <a:t>Click to edit Master title style</a:t>
            </a:r>
            <a:endParaRPr lang="en-US" dirty="0"/>
          </a:p>
        </p:txBody>
      </p:sp>
      <p:sp>
        <p:nvSpPr>
          <p:cNvPr id="1027" name="Text Placeholder 2"/>
          <p:cNvSpPr>
            <a:spLocks noGrp="1"/>
          </p:cNvSpPr>
          <p:nvPr>
            <p:ph type="body" idx="1"/>
          </p:nvPr>
        </p:nvSpPr>
        <p:spPr bwMode="auto">
          <a:xfrm>
            <a:off x="728664" y="1490663"/>
            <a:ext cx="10718800" cy="4456112"/>
          </a:xfrm>
          <a:prstGeom prst="rect">
            <a:avLst/>
          </a:prstGeom>
          <a:noFill/>
          <a:ln>
            <a:noFill/>
          </a:ln>
          <a:extLs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6" title="Trademark info"/>
          <p:cNvSpPr>
            <a:spLocks noGrp="1"/>
          </p:cNvSpPr>
          <p:nvPr>
            <p:ph type="ftr" sz="quarter" idx="3"/>
          </p:nvPr>
        </p:nvSpPr>
        <p:spPr>
          <a:xfrm>
            <a:off x="728663" y="6470876"/>
            <a:ext cx="5272326" cy="280559"/>
          </a:xfrm>
          <a:prstGeom prst="rect">
            <a:avLst/>
          </a:prstGeom>
        </p:spPr>
        <p:txBody>
          <a:bodyPr lIns="0" tIns="0" rIns="0" bIns="0" anchor="t"/>
          <a:lstStyle>
            <a:lvl1pPr>
              <a:defRPr sz="599">
                <a:solidFill>
                  <a:schemeClr val="tx2"/>
                </a:solidFill>
                <a:ea typeface="Calibri"/>
                <a:cs typeface="Calibri"/>
              </a:defRPr>
            </a:lvl1pPr>
          </a:lstStyle>
          <a:p>
            <a:r>
              <a:rPr lang="en-US" dirty="0" smtClean="0">
                <a:solidFill>
                  <a:srgbClr val="000000"/>
                </a:solidFill>
              </a:rPr>
              <a:t>© 2017 AT&amp;T Intellectual Property. All rights reserved. AT&amp;T and the AT&amp;T logo are trademarks of AT&amp;T Intellectual Property.</a:t>
            </a:r>
          </a:p>
          <a:p>
            <a:r>
              <a:rPr lang="en-US" dirty="0" smtClean="0">
                <a:solidFill>
                  <a:srgbClr val="000000"/>
                </a:solidFill>
              </a:rPr>
              <a:t>AT&amp;T Proprietary (Internal Use Only). Not for use or disclosure outside the AT&amp;T companies except under written agreement.</a:t>
            </a:r>
            <a:endParaRPr lang="en-US" dirty="0">
              <a:solidFill>
                <a:srgbClr val="000000"/>
              </a:solidFill>
            </a:endParaRPr>
          </a:p>
        </p:txBody>
      </p:sp>
      <p:sp>
        <p:nvSpPr>
          <p:cNvPr id="8" name="Slide Number Placeholder 7"/>
          <p:cNvSpPr>
            <a:spLocks noGrp="1"/>
          </p:cNvSpPr>
          <p:nvPr>
            <p:ph type="sldNum" sz="quarter" idx="4"/>
          </p:nvPr>
        </p:nvSpPr>
        <p:spPr>
          <a:xfrm>
            <a:off x="301123" y="6470876"/>
            <a:ext cx="249506" cy="244251"/>
          </a:xfrm>
          <a:prstGeom prst="rect">
            <a:avLst/>
          </a:prstGeom>
        </p:spPr>
        <p:txBody>
          <a:bodyPr lIns="0" tIns="0" rIns="0" bIns="0" anchor="t" anchorCtr="0"/>
          <a:lstStyle>
            <a:lvl1pPr algn="ctr">
              <a:defRPr sz="799" b="1">
                <a:solidFill>
                  <a:schemeClr val="tx2"/>
                </a:solidFill>
                <a:ea typeface="Calibri"/>
                <a:cs typeface="Calibri"/>
              </a:defRPr>
            </a:lvl1pPr>
          </a:lstStyle>
          <a:p>
            <a:pPr algn="l">
              <a:defRPr/>
            </a:pPr>
            <a:fld id="{8074B6C9-7640-0346-9181-9D7622A30249}" type="slidenum">
              <a:rPr lang="en-US" smtClean="0">
                <a:solidFill>
                  <a:srgbClr val="000000"/>
                </a:solidFill>
              </a:rPr>
              <a:pPr algn="l">
                <a:defRPr/>
              </a:pPr>
              <a:t>‹#›</a:t>
            </a:fld>
            <a:endParaRPr lang="en-US" dirty="0">
              <a:solidFill>
                <a:srgbClr val="000000"/>
              </a:solidFill>
            </a:endParaRPr>
          </a:p>
        </p:txBody>
      </p:sp>
      <p:sp>
        <p:nvSpPr>
          <p:cNvPr id="11" name="Freeform 6"/>
          <p:cNvSpPr>
            <a:spLocks noEditPoints="1"/>
          </p:cNvSpPr>
          <p:nvPr userDrawn="1"/>
        </p:nvSpPr>
        <p:spPr bwMode="auto">
          <a:xfrm>
            <a:off x="11517664" y="6296526"/>
            <a:ext cx="350486" cy="350744"/>
          </a:xfrm>
          <a:custGeom>
            <a:avLst/>
            <a:gdLst>
              <a:gd name="T0" fmla="*/ 112 w 576"/>
              <a:gd name="T1" fmla="*/ 516 h 576"/>
              <a:gd name="T2" fmla="*/ 288 w 576"/>
              <a:gd name="T3" fmla="*/ 576 h 576"/>
              <a:gd name="T4" fmla="*/ 478 w 576"/>
              <a:gd name="T5" fmla="*/ 505 h 576"/>
              <a:gd name="T6" fmla="*/ 478 w 576"/>
              <a:gd name="T7" fmla="*/ 504 h 576"/>
              <a:gd name="T8" fmla="*/ 288 w 576"/>
              <a:gd name="T9" fmla="*/ 553 h 576"/>
              <a:gd name="T10" fmla="*/ 112 w 576"/>
              <a:gd name="T11" fmla="*/ 515 h 576"/>
              <a:gd name="T12" fmla="*/ 112 w 576"/>
              <a:gd name="T13" fmla="*/ 516 h 576"/>
              <a:gd name="T14" fmla="*/ 308 w 576"/>
              <a:gd name="T15" fmla="*/ 530 h 576"/>
              <a:gd name="T16" fmla="*/ 503 w 576"/>
              <a:gd name="T17" fmla="*/ 473 h 576"/>
              <a:gd name="T18" fmla="*/ 539 w 576"/>
              <a:gd name="T19" fmla="*/ 430 h 576"/>
              <a:gd name="T20" fmla="*/ 556 w 576"/>
              <a:gd name="T21" fmla="*/ 394 h 576"/>
              <a:gd name="T22" fmla="*/ 556 w 576"/>
              <a:gd name="T23" fmla="*/ 394 h 576"/>
              <a:gd name="T24" fmla="*/ 258 w 576"/>
              <a:gd name="T25" fmla="*/ 497 h 576"/>
              <a:gd name="T26" fmla="*/ 29 w 576"/>
              <a:gd name="T27" fmla="*/ 412 h 576"/>
              <a:gd name="T28" fmla="*/ 28 w 576"/>
              <a:gd name="T29" fmla="*/ 412 h 576"/>
              <a:gd name="T30" fmla="*/ 308 w 576"/>
              <a:gd name="T31" fmla="*/ 530 h 576"/>
              <a:gd name="T32" fmla="*/ 230 w 576"/>
              <a:gd name="T33" fmla="*/ 404 h 576"/>
              <a:gd name="T34" fmla="*/ 1 w 576"/>
              <a:gd name="T35" fmla="*/ 288 h 576"/>
              <a:gd name="T36" fmla="*/ 0 w 576"/>
              <a:gd name="T37" fmla="*/ 288 h 576"/>
              <a:gd name="T38" fmla="*/ 5 w 576"/>
              <a:gd name="T39" fmla="*/ 338 h 576"/>
              <a:gd name="T40" fmla="*/ 19 w 576"/>
              <a:gd name="T41" fmla="*/ 363 h 576"/>
              <a:gd name="T42" fmla="*/ 298 w 576"/>
              <a:gd name="T43" fmla="*/ 452 h 576"/>
              <a:gd name="T44" fmla="*/ 566 w 576"/>
              <a:gd name="T45" fmla="*/ 359 h 576"/>
              <a:gd name="T46" fmla="*/ 576 w 576"/>
              <a:gd name="T47" fmla="*/ 288 h 576"/>
              <a:gd name="T48" fmla="*/ 576 w 576"/>
              <a:gd name="T49" fmla="*/ 273 h 576"/>
              <a:gd name="T50" fmla="*/ 575 w 576"/>
              <a:gd name="T51" fmla="*/ 273 h 576"/>
              <a:gd name="T52" fmla="*/ 230 w 576"/>
              <a:gd name="T53" fmla="*/ 404 h 576"/>
              <a:gd name="T54" fmla="*/ 28 w 576"/>
              <a:gd name="T55" fmla="*/ 165 h 576"/>
              <a:gd name="T56" fmla="*/ 8 w 576"/>
              <a:gd name="T57" fmla="*/ 224 h 576"/>
              <a:gd name="T58" fmla="*/ 9 w 576"/>
              <a:gd name="T59" fmla="*/ 238 h 576"/>
              <a:gd name="T60" fmla="*/ 325 w 576"/>
              <a:gd name="T61" fmla="*/ 336 h 576"/>
              <a:gd name="T62" fmla="*/ 566 w 576"/>
              <a:gd name="T63" fmla="*/ 248 h 576"/>
              <a:gd name="T64" fmla="*/ 566 w 576"/>
              <a:gd name="T65" fmla="*/ 211 h 576"/>
              <a:gd name="T66" fmla="*/ 547 w 576"/>
              <a:gd name="T67" fmla="*/ 161 h 576"/>
              <a:gd name="T68" fmla="*/ 546 w 576"/>
              <a:gd name="T69" fmla="*/ 161 h 576"/>
              <a:gd name="T70" fmla="*/ 235 w 576"/>
              <a:gd name="T71" fmla="*/ 284 h 576"/>
              <a:gd name="T72" fmla="*/ 26 w 576"/>
              <a:gd name="T73" fmla="*/ 182 h 576"/>
              <a:gd name="T74" fmla="*/ 29 w 576"/>
              <a:gd name="T75" fmla="*/ 165 h 576"/>
              <a:gd name="T76" fmla="*/ 28 w 576"/>
              <a:gd name="T77" fmla="*/ 165 h 576"/>
              <a:gd name="T78" fmla="*/ 479 w 576"/>
              <a:gd name="T79" fmla="*/ 73 h 576"/>
              <a:gd name="T80" fmla="*/ 480 w 576"/>
              <a:gd name="T81" fmla="*/ 79 h 576"/>
              <a:gd name="T82" fmla="*/ 227 w 576"/>
              <a:gd name="T83" fmla="*/ 168 h 576"/>
              <a:gd name="T84" fmla="*/ 91 w 576"/>
              <a:gd name="T85" fmla="*/ 99 h 576"/>
              <a:gd name="T86" fmla="*/ 103 w 576"/>
              <a:gd name="T87" fmla="*/ 69 h 576"/>
              <a:gd name="T88" fmla="*/ 102 w 576"/>
              <a:gd name="T89" fmla="*/ 69 h 576"/>
              <a:gd name="T90" fmla="*/ 62 w 576"/>
              <a:gd name="T91" fmla="*/ 111 h 576"/>
              <a:gd name="T92" fmla="*/ 52 w 576"/>
              <a:gd name="T93" fmla="*/ 128 h 576"/>
              <a:gd name="T94" fmla="*/ 324 w 576"/>
              <a:gd name="T95" fmla="*/ 225 h 576"/>
              <a:gd name="T96" fmla="*/ 526 w 576"/>
              <a:gd name="T97" fmla="*/ 139 h 576"/>
              <a:gd name="T98" fmla="*/ 506 w 576"/>
              <a:gd name="T99" fmla="*/ 100 h 576"/>
              <a:gd name="T100" fmla="*/ 479 w 576"/>
              <a:gd name="T101" fmla="*/ 72 h 576"/>
              <a:gd name="T102" fmla="*/ 479 w 576"/>
              <a:gd name="T103" fmla="*/ 73 h 576"/>
              <a:gd name="T104" fmla="*/ 436 w 576"/>
              <a:gd name="T105" fmla="*/ 41 h 576"/>
              <a:gd name="T106" fmla="*/ 288 w 576"/>
              <a:gd name="T107" fmla="*/ 0 h 576"/>
              <a:gd name="T108" fmla="*/ 139 w 576"/>
              <a:gd name="T109" fmla="*/ 42 h 576"/>
              <a:gd name="T110" fmla="*/ 119 w 576"/>
              <a:gd name="T111" fmla="*/ 65 h 576"/>
              <a:gd name="T112" fmla="*/ 276 w 576"/>
              <a:gd name="T113" fmla="*/ 115 h 576"/>
              <a:gd name="T114" fmla="*/ 453 w 576"/>
              <a:gd name="T115" fmla="*/ 59 h 576"/>
              <a:gd name="T116" fmla="*/ 436 w 576"/>
              <a:gd name="T117" fmla="*/ 41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576">
                <a:moveTo>
                  <a:pt x="112" y="516"/>
                </a:moveTo>
                <a:cubicBezTo>
                  <a:pt x="161" y="554"/>
                  <a:pt x="222" y="576"/>
                  <a:pt x="288" y="576"/>
                </a:cubicBezTo>
                <a:cubicBezTo>
                  <a:pt x="361" y="576"/>
                  <a:pt x="427" y="549"/>
                  <a:pt x="478" y="505"/>
                </a:cubicBezTo>
                <a:cubicBezTo>
                  <a:pt x="479" y="504"/>
                  <a:pt x="478" y="504"/>
                  <a:pt x="478" y="504"/>
                </a:cubicBezTo>
                <a:cubicBezTo>
                  <a:pt x="455" y="519"/>
                  <a:pt x="390" y="553"/>
                  <a:pt x="288" y="553"/>
                </a:cubicBezTo>
                <a:cubicBezTo>
                  <a:pt x="200" y="553"/>
                  <a:pt x="144" y="533"/>
                  <a:pt x="112" y="515"/>
                </a:cubicBezTo>
                <a:cubicBezTo>
                  <a:pt x="112" y="515"/>
                  <a:pt x="111" y="515"/>
                  <a:pt x="112" y="516"/>
                </a:cubicBezTo>
                <a:moveTo>
                  <a:pt x="308" y="530"/>
                </a:moveTo>
                <a:cubicBezTo>
                  <a:pt x="379" y="530"/>
                  <a:pt x="457" y="511"/>
                  <a:pt x="503" y="473"/>
                </a:cubicBezTo>
                <a:cubicBezTo>
                  <a:pt x="516" y="462"/>
                  <a:pt x="528" y="449"/>
                  <a:pt x="539" y="430"/>
                </a:cubicBezTo>
                <a:cubicBezTo>
                  <a:pt x="545" y="419"/>
                  <a:pt x="551" y="406"/>
                  <a:pt x="556" y="394"/>
                </a:cubicBezTo>
                <a:cubicBezTo>
                  <a:pt x="557" y="393"/>
                  <a:pt x="556" y="393"/>
                  <a:pt x="556" y="394"/>
                </a:cubicBezTo>
                <a:cubicBezTo>
                  <a:pt x="512" y="457"/>
                  <a:pt x="387" y="497"/>
                  <a:pt x="258" y="497"/>
                </a:cubicBezTo>
                <a:cubicBezTo>
                  <a:pt x="166" y="497"/>
                  <a:pt x="67" y="468"/>
                  <a:pt x="29" y="412"/>
                </a:cubicBezTo>
                <a:cubicBezTo>
                  <a:pt x="29" y="411"/>
                  <a:pt x="28" y="412"/>
                  <a:pt x="28" y="412"/>
                </a:cubicBezTo>
                <a:cubicBezTo>
                  <a:pt x="64" y="489"/>
                  <a:pt x="173" y="530"/>
                  <a:pt x="308" y="530"/>
                </a:cubicBezTo>
                <a:moveTo>
                  <a:pt x="230" y="404"/>
                </a:moveTo>
                <a:cubicBezTo>
                  <a:pt x="83" y="404"/>
                  <a:pt x="14" y="335"/>
                  <a:pt x="1" y="288"/>
                </a:cubicBezTo>
                <a:cubicBezTo>
                  <a:pt x="1" y="287"/>
                  <a:pt x="0" y="288"/>
                  <a:pt x="0" y="288"/>
                </a:cubicBezTo>
                <a:cubicBezTo>
                  <a:pt x="0" y="304"/>
                  <a:pt x="2" y="324"/>
                  <a:pt x="5" y="338"/>
                </a:cubicBezTo>
                <a:cubicBezTo>
                  <a:pt x="6" y="344"/>
                  <a:pt x="11" y="355"/>
                  <a:pt x="19" y="363"/>
                </a:cubicBezTo>
                <a:cubicBezTo>
                  <a:pt x="55" y="400"/>
                  <a:pt x="144" y="452"/>
                  <a:pt x="298" y="452"/>
                </a:cubicBezTo>
                <a:cubicBezTo>
                  <a:pt x="508" y="452"/>
                  <a:pt x="556" y="382"/>
                  <a:pt x="566" y="359"/>
                </a:cubicBezTo>
                <a:cubicBezTo>
                  <a:pt x="573" y="343"/>
                  <a:pt x="576" y="313"/>
                  <a:pt x="576" y="288"/>
                </a:cubicBezTo>
                <a:cubicBezTo>
                  <a:pt x="576" y="282"/>
                  <a:pt x="576" y="277"/>
                  <a:pt x="576" y="273"/>
                </a:cubicBezTo>
                <a:cubicBezTo>
                  <a:pt x="576" y="272"/>
                  <a:pt x="576" y="272"/>
                  <a:pt x="575" y="273"/>
                </a:cubicBezTo>
                <a:cubicBezTo>
                  <a:pt x="565" y="329"/>
                  <a:pt x="386" y="404"/>
                  <a:pt x="230" y="404"/>
                </a:cubicBezTo>
                <a:moveTo>
                  <a:pt x="28" y="165"/>
                </a:moveTo>
                <a:cubicBezTo>
                  <a:pt x="20" y="181"/>
                  <a:pt x="10" y="210"/>
                  <a:pt x="8" y="224"/>
                </a:cubicBezTo>
                <a:cubicBezTo>
                  <a:pt x="6" y="231"/>
                  <a:pt x="7" y="234"/>
                  <a:pt x="9" y="238"/>
                </a:cubicBezTo>
                <a:cubicBezTo>
                  <a:pt x="27" y="276"/>
                  <a:pt x="116" y="336"/>
                  <a:pt x="325" y="336"/>
                </a:cubicBezTo>
                <a:cubicBezTo>
                  <a:pt x="452" y="336"/>
                  <a:pt x="550" y="305"/>
                  <a:pt x="566" y="248"/>
                </a:cubicBezTo>
                <a:cubicBezTo>
                  <a:pt x="569" y="237"/>
                  <a:pt x="570" y="226"/>
                  <a:pt x="566" y="211"/>
                </a:cubicBezTo>
                <a:cubicBezTo>
                  <a:pt x="562" y="194"/>
                  <a:pt x="554" y="175"/>
                  <a:pt x="547" y="161"/>
                </a:cubicBezTo>
                <a:cubicBezTo>
                  <a:pt x="547" y="161"/>
                  <a:pt x="546" y="161"/>
                  <a:pt x="546" y="161"/>
                </a:cubicBezTo>
                <a:cubicBezTo>
                  <a:pt x="549" y="236"/>
                  <a:pt x="340" y="284"/>
                  <a:pt x="235" y="284"/>
                </a:cubicBezTo>
                <a:cubicBezTo>
                  <a:pt x="121" y="284"/>
                  <a:pt x="26" y="239"/>
                  <a:pt x="26" y="182"/>
                </a:cubicBezTo>
                <a:cubicBezTo>
                  <a:pt x="26" y="176"/>
                  <a:pt x="27" y="171"/>
                  <a:pt x="29" y="165"/>
                </a:cubicBezTo>
                <a:cubicBezTo>
                  <a:pt x="29" y="164"/>
                  <a:pt x="28" y="164"/>
                  <a:pt x="28" y="165"/>
                </a:cubicBezTo>
                <a:moveTo>
                  <a:pt x="479" y="73"/>
                </a:moveTo>
                <a:cubicBezTo>
                  <a:pt x="480" y="75"/>
                  <a:pt x="480" y="77"/>
                  <a:pt x="480" y="79"/>
                </a:cubicBezTo>
                <a:cubicBezTo>
                  <a:pt x="480" y="111"/>
                  <a:pt x="382" y="168"/>
                  <a:pt x="227" y="168"/>
                </a:cubicBezTo>
                <a:cubicBezTo>
                  <a:pt x="112" y="168"/>
                  <a:pt x="91" y="126"/>
                  <a:pt x="91" y="99"/>
                </a:cubicBezTo>
                <a:cubicBezTo>
                  <a:pt x="91" y="89"/>
                  <a:pt x="94" y="79"/>
                  <a:pt x="103" y="69"/>
                </a:cubicBezTo>
                <a:cubicBezTo>
                  <a:pt x="103" y="68"/>
                  <a:pt x="103" y="68"/>
                  <a:pt x="102" y="69"/>
                </a:cubicBezTo>
                <a:cubicBezTo>
                  <a:pt x="87" y="81"/>
                  <a:pt x="74" y="95"/>
                  <a:pt x="62" y="111"/>
                </a:cubicBezTo>
                <a:cubicBezTo>
                  <a:pt x="56" y="118"/>
                  <a:pt x="52" y="124"/>
                  <a:pt x="52" y="128"/>
                </a:cubicBezTo>
                <a:cubicBezTo>
                  <a:pt x="52" y="184"/>
                  <a:pt x="193" y="225"/>
                  <a:pt x="324" y="225"/>
                </a:cubicBezTo>
                <a:cubicBezTo>
                  <a:pt x="464" y="225"/>
                  <a:pt x="526" y="179"/>
                  <a:pt x="526" y="139"/>
                </a:cubicBezTo>
                <a:cubicBezTo>
                  <a:pt x="526" y="125"/>
                  <a:pt x="521" y="116"/>
                  <a:pt x="506" y="100"/>
                </a:cubicBezTo>
                <a:cubicBezTo>
                  <a:pt x="497" y="90"/>
                  <a:pt x="488" y="81"/>
                  <a:pt x="479" y="72"/>
                </a:cubicBezTo>
                <a:cubicBezTo>
                  <a:pt x="479" y="72"/>
                  <a:pt x="478" y="72"/>
                  <a:pt x="479" y="73"/>
                </a:cubicBezTo>
                <a:moveTo>
                  <a:pt x="436" y="41"/>
                </a:moveTo>
                <a:cubicBezTo>
                  <a:pt x="393" y="15"/>
                  <a:pt x="342" y="0"/>
                  <a:pt x="288" y="0"/>
                </a:cubicBezTo>
                <a:cubicBezTo>
                  <a:pt x="234" y="0"/>
                  <a:pt x="182" y="15"/>
                  <a:pt x="139" y="42"/>
                </a:cubicBezTo>
                <a:cubicBezTo>
                  <a:pt x="126" y="50"/>
                  <a:pt x="119" y="56"/>
                  <a:pt x="119" y="65"/>
                </a:cubicBezTo>
                <a:cubicBezTo>
                  <a:pt x="119" y="89"/>
                  <a:pt x="175" y="115"/>
                  <a:pt x="276" y="115"/>
                </a:cubicBezTo>
                <a:cubicBezTo>
                  <a:pt x="376" y="115"/>
                  <a:pt x="453" y="87"/>
                  <a:pt x="453" y="59"/>
                </a:cubicBezTo>
                <a:cubicBezTo>
                  <a:pt x="453" y="52"/>
                  <a:pt x="447" y="48"/>
                  <a:pt x="436" y="41"/>
                </a:cubicBezTo>
              </a:path>
            </a:pathLst>
          </a:custGeom>
          <a:solidFill>
            <a:schemeClr val="tx1"/>
          </a:solidFill>
          <a:ln>
            <a:noFill/>
          </a:ln>
        </p:spPr>
        <p:txBody>
          <a:bodyPr vert="horz" wrap="square" lIns="91345" tIns="45672" rIns="91345" bIns="45672" numCol="1" anchor="t" anchorCtr="0" compatLnSpc="1">
            <a:prstTxWarp prst="textNoShape">
              <a:avLst/>
            </a:prstTxWarp>
          </a:bodyPr>
          <a:lstStyle/>
          <a:p>
            <a:endParaRPr lang="en-US" dirty="0">
              <a:solidFill>
                <a:srgbClr val="009FDB"/>
              </a:solidFill>
              <a:cs typeface="+mn-cs"/>
            </a:endParaRPr>
          </a:p>
        </p:txBody>
      </p:sp>
    </p:spTree>
    <p:extLst>
      <p:ext uri="{BB962C8B-B14F-4D97-AF65-F5344CB8AC3E}">
        <p14:creationId xmlns:p14="http://schemas.microsoft.com/office/powerpoint/2010/main" val="2365377253"/>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269" r:id="rId13"/>
    <p:sldLayoutId id="2147484283" r:id="rId14"/>
    <p:sldLayoutId id="2147484275" r:id="rId15"/>
    <p:sldLayoutId id="2147484273" r:id="rId16"/>
    <p:sldLayoutId id="2147484274" r:id="rId17"/>
    <p:sldLayoutId id="2147484271" r:id="rId18"/>
    <p:sldLayoutId id="2147484272" r:id="rId19"/>
    <p:sldLayoutId id="2147484324" r:id="rId20"/>
    <p:sldLayoutId id="2147484305" r:id="rId21"/>
    <p:sldLayoutId id="2147484306" r:id="rId22"/>
    <p:sldLayoutId id="2147484307" r:id="rId23"/>
    <p:sldLayoutId id="2147484308" r:id="rId24"/>
    <p:sldLayoutId id="2147484309" r:id="rId25"/>
    <p:sldLayoutId id="2147484310" r:id="rId26"/>
    <p:sldLayoutId id="2147484311" r:id="rId27"/>
    <p:sldLayoutId id="2147484313" r:id="rId28"/>
    <p:sldLayoutId id="2147484314" r:id="rId29"/>
    <p:sldLayoutId id="2147484345" r:id="rId30"/>
    <p:sldLayoutId id="2147484351" r:id="rId31"/>
    <p:sldLayoutId id="2147484352"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l" rtl="0" eaLnBrk="1" fontAlgn="base" hangingPunct="1">
        <a:lnSpc>
          <a:spcPts val="2877"/>
        </a:lnSpc>
        <a:spcBef>
          <a:spcPct val="0"/>
        </a:spcBef>
        <a:spcAft>
          <a:spcPct val="0"/>
        </a:spcAft>
        <a:defRPr sz="2997" kern="1200">
          <a:solidFill>
            <a:schemeClr val="tx1"/>
          </a:solidFill>
          <a:latin typeface="OmnesATT II" pitchFamily="50" charset="0"/>
          <a:ea typeface="OmnesATT II" pitchFamily="50" charset="0"/>
          <a:cs typeface="OmnesATT II" pitchFamily="50" charset="0"/>
        </a:defRPr>
      </a:lvl1pPr>
      <a:lvl2pPr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5pPr>
      <a:lvl6pPr marL="456743"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6pPr>
      <a:lvl7pPr marL="913486"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7pPr>
      <a:lvl8pPr marL="1370228"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8pPr>
      <a:lvl9pPr marL="1826971" algn="l" rtl="0" eaLnBrk="1" fontAlgn="base" hangingPunct="1">
        <a:spcBef>
          <a:spcPct val="0"/>
        </a:spcBef>
        <a:spcAft>
          <a:spcPct val="0"/>
        </a:spcAft>
        <a:defRPr sz="2797">
          <a:solidFill>
            <a:schemeClr val="accent1"/>
          </a:solidFill>
          <a:latin typeface="Calibri" charset="0"/>
          <a:ea typeface="ＭＳ Ｐゴシック" charset="0"/>
          <a:cs typeface="ＭＳ Ｐゴシック" charset="0"/>
        </a:defRPr>
      </a:lvl9pPr>
    </p:titleStyle>
    <p:bodyStyle>
      <a:lvl1pPr marL="0" indent="0" algn="l" rtl="0" eaLnBrk="1" fontAlgn="base" hangingPunct="1">
        <a:spcBef>
          <a:spcPct val="0"/>
        </a:spcBef>
        <a:spcAft>
          <a:spcPts val="799"/>
        </a:spcAft>
        <a:buFont typeface="Arial" charset="0"/>
        <a:defRPr sz="2797" b="0" kern="1200">
          <a:solidFill>
            <a:schemeClr val="tx2"/>
          </a:solidFill>
          <a:latin typeface="OmnesATT II" pitchFamily="50" charset="0"/>
          <a:ea typeface="OmnesATT II" pitchFamily="50" charset="0"/>
          <a:cs typeface="OmnesATT II" pitchFamily="50" charset="0"/>
        </a:defRPr>
      </a:lvl1pPr>
      <a:lvl2pPr marL="0" indent="0" algn="l" rtl="0" eaLnBrk="1" fontAlgn="base" hangingPunct="1">
        <a:spcBef>
          <a:spcPct val="0"/>
        </a:spcBef>
        <a:spcAft>
          <a:spcPts val="599"/>
        </a:spcAft>
        <a:buFont typeface="Arial" charset="0"/>
        <a:defRPr sz="2398" kern="1200">
          <a:solidFill>
            <a:schemeClr val="tx2"/>
          </a:solidFill>
          <a:latin typeface="OmnesATT II" pitchFamily="50" charset="0"/>
          <a:ea typeface="OmnesATT II" pitchFamily="50" charset="0"/>
          <a:cs typeface="+mn-cs"/>
        </a:defRPr>
      </a:lvl2pPr>
      <a:lvl3pPr marL="228371" indent="-228371" algn="l" rtl="0" eaLnBrk="1" fontAlgn="base" hangingPunct="1">
        <a:spcBef>
          <a:spcPct val="0"/>
        </a:spcBef>
        <a:spcAft>
          <a:spcPts val="400"/>
        </a:spcAft>
        <a:buSzPct val="80000"/>
        <a:buFont typeface="Arial" charset="0"/>
        <a:buChar char="•"/>
        <a:defRPr sz="1998" kern="1200">
          <a:solidFill>
            <a:schemeClr val="tx2"/>
          </a:solidFill>
          <a:latin typeface="OmnesATT II" pitchFamily="50" charset="0"/>
          <a:ea typeface="OmnesATT II" pitchFamily="50" charset="0"/>
          <a:cs typeface="+mn-cs"/>
        </a:defRPr>
      </a:lvl3pPr>
      <a:lvl4pPr marL="458329" indent="-228371" algn="l" rtl="0" eaLnBrk="1" fontAlgn="base" hangingPunct="1">
        <a:spcBef>
          <a:spcPct val="0"/>
        </a:spcBef>
        <a:spcAft>
          <a:spcPts val="400"/>
        </a:spcAft>
        <a:buSzPct val="80000"/>
        <a:buFont typeface="Arial" charset="0"/>
        <a:buChar char="–"/>
        <a:defRPr kern="1200">
          <a:solidFill>
            <a:schemeClr val="tx2"/>
          </a:solidFill>
          <a:latin typeface="OmnesATT II" pitchFamily="50" charset="0"/>
          <a:ea typeface="OmnesATT II" pitchFamily="50" charset="0"/>
          <a:cs typeface="+mn-cs"/>
        </a:defRPr>
      </a:lvl4pPr>
      <a:lvl5pPr marL="688286" indent="-228371" algn="l" rtl="0" eaLnBrk="1" fontAlgn="base" hangingPunct="1">
        <a:spcBef>
          <a:spcPct val="0"/>
        </a:spcBef>
        <a:spcAft>
          <a:spcPts val="400"/>
        </a:spcAft>
        <a:buSzPct val="80000"/>
        <a:buFont typeface="Arial" charset="0"/>
        <a:buChar char="•"/>
        <a:defRPr sz="1598" kern="1200">
          <a:solidFill>
            <a:schemeClr val="tx2"/>
          </a:solidFill>
          <a:latin typeface="OmnesATT II" pitchFamily="50" charset="0"/>
          <a:ea typeface="OmnesATT II" pitchFamily="50" charset="0"/>
          <a:cs typeface="+mn-cs"/>
        </a:defRPr>
      </a:lvl5pPr>
      <a:lvl6pPr marL="913486" indent="-228371" algn="l" defTabSz="859565" rtl="0" eaLnBrk="1" latinLnBrk="0" hangingPunct="1">
        <a:lnSpc>
          <a:spcPct val="100000"/>
        </a:lnSpc>
        <a:spcBef>
          <a:spcPts val="0"/>
        </a:spcBef>
        <a:spcAft>
          <a:spcPts val="300"/>
        </a:spcAft>
        <a:buFont typeface="Arial" pitchFamily="34" charset="0"/>
        <a:buChar char="•"/>
        <a:defRPr sz="1399" kern="1200" baseline="0">
          <a:solidFill>
            <a:schemeClr val="tx2"/>
          </a:solidFill>
          <a:latin typeface="+mn-lt"/>
          <a:ea typeface="+mn-ea"/>
          <a:cs typeface="+mn-cs"/>
        </a:defRPr>
      </a:lvl6pPr>
      <a:lvl7pPr marL="913486" indent="0" algn="l" defTabSz="913486" rtl="0" eaLnBrk="1" latinLnBrk="0" hangingPunct="1">
        <a:lnSpc>
          <a:spcPct val="100000"/>
        </a:lnSpc>
        <a:spcBef>
          <a:spcPts val="0"/>
        </a:spcBef>
        <a:spcAft>
          <a:spcPts val="300"/>
        </a:spcAft>
        <a:buFontTx/>
        <a:buNone/>
        <a:defRPr sz="1199" i="1" kern="1200">
          <a:solidFill>
            <a:schemeClr val="tx2"/>
          </a:solidFill>
          <a:latin typeface="+mn-lt"/>
          <a:ea typeface="+mn-ea"/>
          <a:cs typeface="+mn-cs"/>
        </a:defRPr>
      </a:lvl7pPr>
      <a:lvl8pPr marL="3425571" indent="-228371" algn="l" defTabSz="913486" rtl="0" eaLnBrk="1" latinLnBrk="0" hangingPunct="1">
        <a:spcBef>
          <a:spcPct val="20000"/>
        </a:spcBef>
        <a:buFont typeface="Arial" pitchFamily="34" charset="0"/>
        <a:buChar char="•"/>
        <a:defRPr sz="1998" kern="1200">
          <a:solidFill>
            <a:schemeClr val="tx1"/>
          </a:solidFill>
          <a:latin typeface="+mn-lt"/>
          <a:ea typeface="+mn-ea"/>
          <a:cs typeface="+mn-cs"/>
        </a:defRPr>
      </a:lvl8pPr>
      <a:lvl9pPr marL="3882314" indent="-228371" algn="l" defTabSz="913486" rtl="0" eaLnBrk="1" latinLnBrk="0" hangingPunct="1">
        <a:spcBef>
          <a:spcPct val="20000"/>
        </a:spcBef>
        <a:buFont typeface="Arial" pitchFamily="34" charset="0"/>
        <a:buChar char="•"/>
        <a:defRPr sz="1998" kern="1200">
          <a:solidFill>
            <a:schemeClr val="tx1"/>
          </a:solidFill>
          <a:latin typeface="+mn-lt"/>
          <a:ea typeface="+mn-ea"/>
          <a:cs typeface="+mn-cs"/>
        </a:defRPr>
      </a:lvl9pPr>
    </p:bodyStyle>
    <p:otherStyle>
      <a:defPPr>
        <a:defRPr lang="en-US"/>
      </a:defPPr>
      <a:lvl1pPr marL="0" algn="l" defTabSz="913486" rtl="0" eaLnBrk="1" latinLnBrk="0" hangingPunct="1">
        <a:defRPr sz="1798" kern="1200">
          <a:solidFill>
            <a:schemeClr val="tx1"/>
          </a:solidFill>
          <a:latin typeface="+mn-lt"/>
          <a:ea typeface="+mn-ea"/>
          <a:cs typeface="+mn-cs"/>
        </a:defRPr>
      </a:lvl1pPr>
      <a:lvl2pPr marL="456743" algn="l" defTabSz="913486" rtl="0" eaLnBrk="1" latinLnBrk="0" hangingPunct="1">
        <a:defRPr sz="1798" kern="1200">
          <a:solidFill>
            <a:schemeClr val="tx1"/>
          </a:solidFill>
          <a:latin typeface="+mn-lt"/>
          <a:ea typeface="+mn-ea"/>
          <a:cs typeface="+mn-cs"/>
        </a:defRPr>
      </a:lvl2pPr>
      <a:lvl3pPr marL="913486" algn="l" defTabSz="913486" rtl="0" eaLnBrk="1" latinLnBrk="0" hangingPunct="1">
        <a:defRPr sz="1798" kern="1200">
          <a:solidFill>
            <a:schemeClr val="tx1"/>
          </a:solidFill>
          <a:latin typeface="+mn-lt"/>
          <a:ea typeface="+mn-ea"/>
          <a:cs typeface="+mn-cs"/>
        </a:defRPr>
      </a:lvl3pPr>
      <a:lvl4pPr marL="1370228" algn="l" defTabSz="913486" rtl="0" eaLnBrk="1" latinLnBrk="0" hangingPunct="1">
        <a:defRPr sz="1798" kern="1200">
          <a:solidFill>
            <a:schemeClr val="tx1"/>
          </a:solidFill>
          <a:latin typeface="+mn-lt"/>
          <a:ea typeface="+mn-ea"/>
          <a:cs typeface="+mn-cs"/>
        </a:defRPr>
      </a:lvl4pPr>
      <a:lvl5pPr marL="1826971" algn="l" defTabSz="913486" rtl="0" eaLnBrk="1" latinLnBrk="0" hangingPunct="1">
        <a:defRPr sz="1798" kern="1200">
          <a:solidFill>
            <a:schemeClr val="tx1"/>
          </a:solidFill>
          <a:latin typeface="+mn-lt"/>
          <a:ea typeface="+mn-ea"/>
          <a:cs typeface="+mn-cs"/>
        </a:defRPr>
      </a:lvl5pPr>
      <a:lvl6pPr marL="2283714" algn="l" defTabSz="913486" rtl="0" eaLnBrk="1" latinLnBrk="0" hangingPunct="1">
        <a:defRPr sz="1798" kern="1200">
          <a:solidFill>
            <a:schemeClr val="tx1"/>
          </a:solidFill>
          <a:latin typeface="+mn-lt"/>
          <a:ea typeface="+mn-ea"/>
          <a:cs typeface="+mn-cs"/>
        </a:defRPr>
      </a:lvl6pPr>
      <a:lvl7pPr marL="2740457" algn="l" defTabSz="913486" rtl="0" eaLnBrk="1" latinLnBrk="0" hangingPunct="1">
        <a:defRPr sz="1798" kern="1200">
          <a:solidFill>
            <a:schemeClr val="tx1"/>
          </a:solidFill>
          <a:latin typeface="+mn-lt"/>
          <a:ea typeface="+mn-ea"/>
          <a:cs typeface="+mn-cs"/>
        </a:defRPr>
      </a:lvl7pPr>
      <a:lvl8pPr marL="3197200" algn="l" defTabSz="913486" rtl="0" eaLnBrk="1" latinLnBrk="0" hangingPunct="1">
        <a:defRPr sz="1798" kern="1200">
          <a:solidFill>
            <a:schemeClr val="tx1"/>
          </a:solidFill>
          <a:latin typeface="+mn-lt"/>
          <a:ea typeface="+mn-ea"/>
          <a:cs typeface="+mn-cs"/>
        </a:defRPr>
      </a:lvl8pPr>
      <a:lvl9pPr marL="3653942" algn="l" defTabSz="913486" rtl="0" eaLnBrk="1" latinLnBrk="0" hangingPunct="1">
        <a:defRPr sz="17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tiff"/><Relationship Id="rId2" Type="http://schemas.openxmlformats.org/officeDocument/2006/relationships/image" Target="../media/image2.png"/><Relationship Id="rId1" Type="http://schemas.openxmlformats.org/officeDocument/2006/relationships/slideLayout" Target="../slideLayouts/slideLayout3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728663" y="395288"/>
            <a:ext cx="6771263" cy="781050"/>
          </a:xfrm>
        </p:spPr>
        <p:txBody>
          <a:bodyPr/>
          <a:lstStyle/>
          <a:p>
            <a:r>
              <a:rPr lang="en-US" dirty="0" smtClean="0"/>
              <a:t>ONAP Integration Through Information and Data Modeling</a:t>
            </a:r>
            <a:endParaRPr lang="en-US" dirty="0"/>
          </a:p>
        </p:txBody>
      </p:sp>
      <p:sp>
        <p:nvSpPr>
          <p:cNvPr id="17" name="Content Placeholder 16"/>
          <p:cNvSpPr>
            <a:spLocks noGrp="1"/>
          </p:cNvSpPr>
          <p:nvPr>
            <p:ph sz="quarter" idx="13"/>
          </p:nvPr>
        </p:nvSpPr>
        <p:spPr/>
        <p:txBody>
          <a:bodyPr/>
          <a:lstStyle/>
          <a:p>
            <a:r>
              <a:rPr lang="en-US" dirty="0" smtClean="0"/>
              <a:t>24 OCT </a:t>
            </a:r>
            <a:r>
              <a:rPr lang="en-US" dirty="0" smtClean="0"/>
              <a:t>2017</a:t>
            </a:r>
          </a:p>
          <a:p>
            <a:endParaRPr lang="en-US" dirty="0"/>
          </a:p>
        </p:txBody>
      </p:sp>
      <p:sp>
        <p:nvSpPr>
          <p:cNvPr id="18" name="Text Placeholder 17"/>
          <p:cNvSpPr>
            <a:spLocks noGrp="1"/>
          </p:cNvSpPr>
          <p:nvPr>
            <p:ph type="body" sz="quarter" idx="15"/>
          </p:nvPr>
        </p:nvSpPr>
        <p:spPr>
          <a:xfrm>
            <a:off x="8235948" y="4298217"/>
            <a:ext cx="2447487" cy="2395960"/>
          </a:xfrm>
        </p:spPr>
        <p:txBody>
          <a:bodyPr/>
          <a:lstStyle/>
          <a:p>
            <a:r>
              <a:rPr lang="en-US" sz="2000" dirty="0" smtClean="0"/>
              <a:t>Andy </a:t>
            </a:r>
            <a:r>
              <a:rPr lang="en-US" sz="2000" dirty="0" smtClean="0"/>
              <a:t>Mayer, Ph.D.</a:t>
            </a:r>
          </a:p>
          <a:p>
            <a:r>
              <a:rPr lang="en-US" sz="2000" dirty="0" err="1" smtClean="0"/>
              <a:t>Arun</a:t>
            </a:r>
            <a:r>
              <a:rPr lang="en-US" sz="2000" dirty="0" smtClean="0"/>
              <a:t> Gupta</a:t>
            </a:r>
          </a:p>
          <a:p>
            <a:r>
              <a:rPr lang="en-US" sz="2000" dirty="0" smtClean="0"/>
              <a:t>Kevin Scaggs</a:t>
            </a:r>
            <a:endParaRPr lang="en-US" sz="2000" dirty="0" smtClean="0"/>
          </a:p>
        </p:txBody>
      </p:sp>
      <p:sp>
        <p:nvSpPr>
          <p:cNvPr id="19" name="Rectangle 18"/>
          <p:cNvSpPr/>
          <p:nvPr/>
        </p:nvSpPr>
        <p:spPr>
          <a:xfrm>
            <a:off x="0" y="2473271"/>
            <a:ext cx="3880580" cy="359556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1" name="Rectangle 20"/>
          <p:cNvSpPr/>
          <p:nvPr/>
        </p:nvSpPr>
        <p:spPr>
          <a:xfrm>
            <a:off x="3880580" y="2473271"/>
            <a:ext cx="3880580" cy="3595569"/>
          </a:xfrm>
          <a:prstGeom prst="rect">
            <a:avLst/>
          </a:prstGeom>
          <a:solidFill>
            <a:srgbClr val="00000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13562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Information Domains in ONAP</a:t>
            </a:r>
            <a:endParaRPr lang="en-US" b="1" dirty="0"/>
          </a:p>
        </p:txBody>
      </p:sp>
      <p:sp>
        <p:nvSpPr>
          <p:cNvPr id="4" name="Content Placeholder 3"/>
          <p:cNvSpPr>
            <a:spLocks noGrp="1"/>
          </p:cNvSpPr>
          <p:nvPr>
            <p:ph sz="half" idx="2"/>
          </p:nvPr>
        </p:nvSpPr>
        <p:spPr>
          <a:xfrm>
            <a:off x="6544937" y="78856"/>
            <a:ext cx="5634363" cy="6491003"/>
          </a:xfrm>
        </p:spPr>
        <p:txBody>
          <a:bodyPr>
            <a:noAutofit/>
          </a:bodyPr>
          <a:lstStyle/>
          <a:p>
            <a:pPr>
              <a:spcAft>
                <a:spcPts val="400"/>
              </a:spcAft>
            </a:pPr>
            <a:r>
              <a:rPr lang="en-US" sz="1600" b="1" dirty="0" smtClean="0">
                <a:latin typeface="Calibri" panose="020F0502020204030204" pitchFamily="34" charset="0"/>
              </a:rPr>
              <a:t>Governance/Processes</a:t>
            </a:r>
          </a:p>
          <a:p>
            <a:pPr marL="171279" indent="-171279">
              <a:spcAft>
                <a:spcPts val="400"/>
              </a:spcAft>
            </a:pPr>
            <a:r>
              <a:rPr lang="en-US" sz="1600" dirty="0" smtClean="0">
                <a:latin typeface="Calibri" panose="020F0502020204030204" pitchFamily="34" charset="0"/>
              </a:rPr>
              <a:t>Policy/Rule/Constraints, SLA/OLA Definition, </a:t>
            </a:r>
          </a:p>
          <a:p>
            <a:pPr marL="171279" indent="-171279">
              <a:spcAft>
                <a:spcPts val="400"/>
              </a:spcAft>
            </a:pPr>
            <a:r>
              <a:rPr lang="en-US" sz="1600" dirty="0" smtClean="0">
                <a:latin typeface="Calibri" panose="020F0502020204030204" pitchFamily="34" charset="0"/>
              </a:rPr>
              <a:t>Asset/Capacity Management, Configuration/Change/Incident Management, Catalog Management</a:t>
            </a:r>
          </a:p>
          <a:p>
            <a:pPr>
              <a:spcAft>
                <a:spcPts val="400"/>
              </a:spcAft>
            </a:pPr>
            <a:r>
              <a:rPr lang="en-US" sz="1600" b="1" dirty="0" smtClean="0">
                <a:latin typeface="Calibri" panose="020F0502020204030204" pitchFamily="34" charset="0"/>
              </a:rPr>
              <a:t>Service Design</a:t>
            </a:r>
          </a:p>
          <a:p>
            <a:pPr>
              <a:spcAft>
                <a:spcPts val="400"/>
              </a:spcAft>
            </a:pPr>
            <a:r>
              <a:rPr lang="en-US" sz="1600" dirty="0" smtClean="0">
                <a:latin typeface="Calibri" panose="020F0502020204030204" pitchFamily="34" charset="0"/>
              </a:rPr>
              <a:t>Network function on-boarding</a:t>
            </a:r>
          </a:p>
          <a:p>
            <a:pPr>
              <a:spcAft>
                <a:spcPts val="400"/>
              </a:spcAft>
            </a:pPr>
            <a:r>
              <a:rPr lang="en-US" sz="1600" dirty="0">
                <a:latin typeface="Calibri" panose="020F0502020204030204" pitchFamily="34" charset="0"/>
              </a:rPr>
              <a:t>S</a:t>
            </a:r>
            <a:r>
              <a:rPr lang="en-US" sz="1600" dirty="0" smtClean="0">
                <a:latin typeface="Calibri" panose="020F0502020204030204" pitchFamily="34" charset="0"/>
              </a:rPr>
              <a:t>ervice definition, including Service blueprints</a:t>
            </a:r>
          </a:p>
          <a:p>
            <a:pPr>
              <a:spcAft>
                <a:spcPts val="400"/>
              </a:spcAft>
            </a:pPr>
            <a:r>
              <a:rPr lang="en-US" sz="1600" b="1" dirty="0" smtClean="0">
                <a:latin typeface="Calibri" panose="020F0502020204030204" pitchFamily="34" charset="0"/>
              </a:rPr>
              <a:t>Service Access</a:t>
            </a:r>
          </a:p>
          <a:p>
            <a:pPr marL="171279" indent="-171279">
              <a:spcAft>
                <a:spcPts val="400"/>
              </a:spcAft>
            </a:pPr>
            <a:r>
              <a:rPr lang="en-US" sz="1600" dirty="0" smtClean="0">
                <a:latin typeface="Calibri" panose="020F0502020204030204" pitchFamily="34" charset="0"/>
              </a:rPr>
              <a:t>User/Tenant Management, Identity Management, RBAC</a:t>
            </a:r>
          </a:p>
          <a:p>
            <a:pPr marL="171279" indent="-171279">
              <a:spcAft>
                <a:spcPts val="400"/>
              </a:spcAft>
            </a:pPr>
            <a:r>
              <a:rPr lang="en-US" sz="1600" dirty="0" smtClean="0">
                <a:latin typeface="Calibri" panose="020F0502020204030204" pitchFamily="34" charset="0"/>
              </a:rPr>
              <a:t>Entitlement Control</a:t>
            </a:r>
          </a:p>
          <a:p>
            <a:pPr>
              <a:spcAft>
                <a:spcPts val="400"/>
              </a:spcAft>
            </a:pPr>
            <a:r>
              <a:rPr lang="en-US" sz="1600" b="1" dirty="0" smtClean="0">
                <a:latin typeface="Calibri" panose="020F0502020204030204" pitchFamily="34" charset="0"/>
              </a:rPr>
              <a:t>Services</a:t>
            </a:r>
          </a:p>
          <a:p>
            <a:pPr marL="171279" indent="-171279">
              <a:spcAft>
                <a:spcPts val="400"/>
              </a:spcAft>
            </a:pPr>
            <a:r>
              <a:rPr lang="en-US" sz="1600" dirty="0" smtClean="0">
                <a:latin typeface="Calibri" panose="020F0502020204030204" pitchFamily="34" charset="0"/>
              </a:rPr>
              <a:t>Policy/Rule/Constraints, SLA/OLA Definition</a:t>
            </a:r>
          </a:p>
          <a:p>
            <a:pPr marL="171279" indent="-171279">
              <a:spcAft>
                <a:spcPts val="400"/>
              </a:spcAft>
            </a:pPr>
            <a:r>
              <a:rPr lang="en-US" sz="1600" dirty="0" smtClean="0">
                <a:latin typeface="Calibri" panose="020F0502020204030204" pitchFamily="34" charset="0"/>
              </a:rPr>
              <a:t>Asset/Capacity Management, Configuration/Change/Incident Management</a:t>
            </a:r>
            <a:endParaRPr lang="en-US" sz="1600" b="1" dirty="0" smtClean="0">
              <a:latin typeface="Calibri" panose="020F0502020204030204" pitchFamily="34" charset="0"/>
            </a:endParaRPr>
          </a:p>
          <a:p>
            <a:pPr>
              <a:spcAft>
                <a:spcPts val="400"/>
              </a:spcAft>
            </a:pPr>
            <a:r>
              <a:rPr lang="en-US" sz="1600" b="1" dirty="0" smtClean="0">
                <a:latin typeface="Calibri" panose="020F0502020204030204" pitchFamily="34" charset="0"/>
              </a:rPr>
              <a:t>Services Components</a:t>
            </a:r>
          </a:p>
          <a:p>
            <a:pPr marL="171279" indent="-171279">
              <a:spcAft>
                <a:spcPts val="400"/>
              </a:spcAft>
            </a:pPr>
            <a:r>
              <a:rPr lang="en-US" sz="1600" dirty="0" smtClean="0">
                <a:latin typeface="Calibri" panose="020F0502020204030204" pitchFamily="34" charset="0"/>
              </a:rPr>
              <a:t>Decomposition/Instantiation/Assurance/Remediation</a:t>
            </a:r>
          </a:p>
          <a:p>
            <a:pPr marL="171279" indent="-171279">
              <a:spcAft>
                <a:spcPts val="400"/>
              </a:spcAft>
            </a:pPr>
            <a:r>
              <a:rPr lang="en-US" sz="1600" dirty="0" smtClean="0">
                <a:latin typeface="Calibri" panose="020F0502020204030204" pitchFamily="34" charset="0"/>
              </a:rPr>
              <a:t>Service Level Optimization, QoS Optimization, Policy Enforcement, </a:t>
            </a:r>
            <a:endParaRPr lang="en-US" sz="1600" b="1" dirty="0" smtClean="0">
              <a:latin typeface="Calibri" panose="020F0502020204030204" pitchFamily="34" charset="0"/>
            </a:endParaRPr>
          </a:p>
          <a:p>
            <a:pPr>
              <a:spcAft>
                <a:spcPts val="400"/>
              </a:spcAft>
            </a:pPr>
            <a:r>
              <a:rPr lang="en-US" sz="1600" b="1" dirty="0" smtClean="0">
                <a:latin typeface="Calibri" panose="020F0502020204030204" pitchFamily="34" charset="0"/>
              </a:rPr>
              <a:t>Logical Infrastructure</a:t>
            </a:r>
          </a:p>
          <a:p>
            <a:pPr marL="171279" indent="-171279">
              <a:spcAft>
                <a:spcPts val="400"/>
              </a:spcAft>
            </a:pPr>
            <a:r>
              <a:rPr lang="en-US" sz="1600" dirty="0" smtClean="0">
                <a:latin typeface="Calibri" panose="020F0502020204030204" pitchFamily="34" charset="0"/>
              </a:rPr>
              <a:t>Resource Matchmaking/Optimization</a:t>
            </a:r>
          </a:p>
          <a:p>
            <a:pPr marL="171279" indent="-171279">
              <a:spcAft>
                <a:spcPts val="400"/>
              </a:spcAft>
            </a:pPr>
            <a:r>
              <a:rPr lang="en-US" sz="1600" dirty="0" smtClean="0">
                <a:latin typeface="Calibri" panose="020F0502020204030204" pitchFamily="34" charset="0"/>
              </a:rPr>
              <a:t>Resource Reservations/Allocations, Installation/Configuration</a:t>
            </a:r>
            <a:endParaRPr lang="en-US" sz="1600" b="1" dirty="0" smtClean="0">
              <a:latin typeface="Calibri" panose="020F0502020204030204" pitchFamily="34" charset="0"/>
            </a:endParaRPr>
          </a:p>
          <a:p>
            <a:pPr>
              <a:spcAft>
                <a:spcPts val="400"/>
              </a:spcAft>
            </a:pPr>
            <a:r>
              <a:rPr lang="en-US" sz="1600" b="1" dirty="0" smtClean="0">
                <a:latin typeface="Calibri" panose="020F0502020204030204" pitchFamily="34" charset="0"/>
              </a:rPr>
              <a:t>Real Infrastructure</a:t>
            </a:r>
          </a:p>
          <a:p>
            <a:pPr marL="171279" indent="-171279">
              <a:spcAft>
                <a:spcPts val="400"/>
              </a:spcAft>
            </a:pPr>
            <a:r>
              <a:rPr lang="en-US" sz="1600" dirty="0" smtClean="0">
                <a:latin typeface="Calibri" panose="020F0502020204030204" pitchFamily="34" charset="0"/>
              </a:rPr>
              <a:t>Provider Registration, Infrastructure Discovery/Monitoring</a:t>
            </a:r>
          </a:p>
          <a:p>
            <a:pPr marL="171279" indent="-171279">
              <a:spcAft>
                <a:spcPts val="400"/>
              </a:spcAft>
            </a:pPr>
            <a:r>
              <a:rPr lang="en-US" sz="1600" dirty="0" smtClean="0">
                <a:latin typeface="Calibri" panose="020F0502020204030204" pitchFamily="34" charset="0"/>
              </a:rPr>
              <a:t>Capacity Optimization</a:t>
            </a:r>
          </a:p>
        </p:txBody>
      </p:sp>
      <p:grpSp>
        <p:nvGrpSpPr>
          <p:cNvPr id="5" name="Group 4"/>
          <p:cNvGrpSpPr/>
          <p:nvPr/>
        </p:nvGrpSpPr>
        <p:grpSpPr>
          <a:xfrm>
            <a:off x="745409" y="1639059"/>
            <a:ext cx="5144181" cy="4306441"/>
            <a:chOff x="375249" y="1535259"/>
            <a:chExt cx="5904782" cy="4943177"/>
          </a:xfrm>
        </p:grpSpPr>
        <p:sp>
          <p:nvSpPr>
            <p:cNvPr id="6" name="Rectangle 5"/>
            <p:cNvSpPr/>
            <p:nvPr/>
          </p:nvSpPr>
          <p:spPr>
            <a:xfrm>
              <a:off x="379562" y="3441940"/>
              <a:ext cx="690114" cy="3036496"/>
            </a:xfrm>
            <a:prstGeom prst="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Governance/Processes</a:t>
              </a:r>
            </a:p>
          </p:txBody>
        </p:sp>
        <p:sp>
          <p:nvSpPr>
            <p:cNvPr id="7" name="Rectangle 6"/>
            <p:cNvSpPr/>
            <p:nvPr/>
          </p:nvSpPr>
          <p:spPr>
            <a:xfrm>
              <a:off x="1854679" y="2955984"/>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Services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smtClean="0">
                  <a:latin typeface="Arial" panose="020B0604020202020204" pitchFamily="34" charset="0"/>
                  <a:cs typeface="Arial" panose="020B0604020202020204" pitchFamily="34" charset="0"/>
                </a:rPr>
                <a:t>(What’s offered; Catalog</a:t>
              </a:r>
              <a:r>
                <a:rPr lang="en-US" sz="1399" b="1" dirty="0">
                  <a:latin typeface="Arial" panose="020B0604020202020204" pitchFamily="34" charset="0"/>
                  <a:cs typeface="Arial" panose="020B0604020202020204" pitchFamily="34" charset="0"/>
                </a:rPr>
                <a:t>)</a:t>
              </a:r>
            </a:p>
          </p:txBody>
        </p:sp>
        <p:sp>
          <p:nvSpPr>
            <p:cNvPr id="8" name="Rectangle 7"/>
            <p:cNvSpPr/>
            <p:nvPr/>
          </p:nvSpPr>
          <p:spPr>
            <a:xfrm>
              <a:off x="1854679" y="3867508"/>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Service Components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smtClean="0">
                  <a:latin typeface="Arial" panose="020B0604020202020204" pitchFamily="34" charset="0"/>
                  <a:cs typeface="Arial" panose="020B0604020202020204" pitchFamily="34" charset="0"/>
                </a:rPr>
                <a:t>(Service Function Chaining; Network </a:t>
              </a:r>
              <a:r>
                <a:rPr lang="en-US" sz="1399" b="1" dirty="0">
                  <a:latin typeface="Arial" panose="020B0604020202020204" pitchFamily="34" charset="0"/>
                  <a:cs typeface="Arial" panose="020B0604020202020204" pitchFamily="34" charset="0"/>
                </a:rPr>
                <a:t>Functions)</a:t>
              </a:r>
            </a:p>
          </p:txBody>
        </p:sp>
        <p:sp>
          <p:nvSpPr>
            <p:cNvPr id="9" name="Rectangle 8"/>
            <p:cNvSpPr/>
            <p:nvPr/>
          </p:nvSpPr>
          <p:spPr>
            <a:xfrm>
              <a:off x="1854679" y="4779032"/>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“Logical” Infrastructure</a:t>
              </a:r>
            </a:p>
            <a:p>
              <a:pPr algn="ctr"/>
              <a:r>
                <a:rPr lang="en-US" sz="1399" b="1" dirty="0" smtClean="0">
                  <a:latin typeface="Arial" panose="020B0604020202020204" pitchFamily="34" charset="0"/>
                  <a:cs typeface="Arial" panose="020B0604020202020204" pitchFamily="34" charset="0"/>
                </a:rPr>
                <a:t>(VNFs; VNF Forwarding Graphs)</a:t>
              </a:r>
              <a:endParaRPr lang="en-US" sz="1399" b="1" dirty="0">
                <a:latin typeface="Arial" panose="020B0604020202020204" pitchFamily="34" charset="0"/>
                <a:cs typeface="Arial" panose="020B0604020202020204" pitchFamily="34" charset="0"/>
              </a:endParaRPr>
            </a:p>
          </p:txBody>
        </p:sp>
        <p:sp>
          <p:nvSpPr>
            <p:cNvPr id="10" name="Rounded Rectangle 9"/>
            <p:cNvSpPr/>
            <p:nvPr/>
          </p:nvSpPr>
          <p:spPr>
            <a:xfrm>
              <a:off x="375250" y="1535259"/>
              <a:ext cx="5904781" cy="391307"/>
            </a:xfrm>
            <a:prstGeom prst="roundRect">
              <a:avLst>
                <a:gd name="adj" fmla="val 39084"/>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External APIs</a:t>
              </a:r>
            </a:p>
          </p:txBody>
        </p:sp>
        <p:sp>
          <p:nvSpPr>
            <p:cNvPr id="11" name="Rectangle 10"/>
            <p:cNvSpPr/>
            <p:nvPr/>
          </p:nvSpPr>
          <p:spPr>
            <a:xfrm>
              <a:off x="1854678" y="5684806"/>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“Real” Infrastructure</a:t>
              </a:r>
            </a:p>
            <a:p>
              <a:pPr algn="ctr"/>
              <a:r>
                <a:rPr lang="en-US" sz="1399" b="1" dirty="0">
                  <a:latin typeface="Arial" panose="020B0604020202020204" pitchFamily="34" charset="0"/>
                  <a:cs typeface="Arial" panose="020B0604020202020204" pitchFamily="34" charset="0"/>
                </a:rPr>
                <a:t>(Physical/Virtual/Cloud – On/Off-Premise)</a:t>
              </a:r>
            </a:p>
          </p:txBody>
        </p:sp>
        <p:sp>
          <p:nvSpPr>
            <p:cNvPr id="12" name="Rectangle 11"/>
            <p:cNvSpPr/>
            <p:nvPr/>
          </p:nvSpPr>
          <p:spPr>
            <a:xfrm>
              <a:off x="1854678" y="2038710"/>
              <a:ext cx="4425351" cy="793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Access</a:t>
              </a:r>
            </a:p>
          </p:txBody>
        </p:sp>
        <p:sp>
          <p:nvSpPr>
            <p:cNvPr id="13" name="Rectangle 12"/>
            <p:cNvSpPr/>
            <p:nvPr/>
          </p:nvSpPr>
          <p:spPr>
            <a:xfrm>
              <a:off x="375249" y="2055959"/>
              <a:ext cx="690114" cy="1253705"/>
            </a:xfrm>
            <a:prstGeom prst="rect">
              <a:avLst/>
            </a:prstGeom>
            <a:solidFill>
              <a:srgbClr val="DAA600"/>
            </a:solidFill>
          </p:spPr>
          <p:style>
            <a:lnRef idx="0">
              <a:schemeClr val="accent4"/>
            </a:lnRef>
            <a:fillRef idx="3">
              <a:schemeClr val="accent4"/>
            </a:fillRef>
            <a:effectRef idx="3">
              <a:schemeClr val="accent4"/>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Service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Design</a:t>
              </a:r>
            </a:p>
          </p:txBody>
        </p:sp>
        <p:sp>
          <p:nvSpPr>
            <p:cNvPr id="14" name="Rectangle 13"/>
            <p:cNvSpPr/>
            <p:nvPr/>
          </p:nvSpPr>
          <p:spPr>
            <a:xfrm>
              <a:off x="1228185" y="2038710"/>
              <a:ext cx="463671" cy="4439726"/>
            </a:xfrm>
            <a:prstGeom prst="rect">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Micro-service Bus /Integration Backplane</a:t>
              </a:r>
            </a:p>
          </p:txBody>
        </p:sp>
      </p:grpSp>
    </p:spTree>
    <p:extLst>
      <p:ext uri="{BB962C8B-B14F-4D97-AF65-F5344CB8AC3E}">
        <p14:creationId xmlns:p14="http://schemas.microsoft.com/office/powerpoint/2010/main" val="324190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28874" y="4992362"/>
            <a:ext cx="824648" cy="835644"/>
          </a:xfrm>
          <a:prstGeom prst="rect">
            <a:avLst/>
          </a:prstGeom>
        </p:spPr>
      </p:pic>
      <p:pic>
        <p:nvPicPr>
          <p:cNvPr id="8" name="Picture 7"/>
          <p:cNvPicPr>
            <a:picLocks noChangeAspect="1"/>
          </p:cNvPicPr>
          <p:nvPr/>
        </p:nvPicPr>
        <p:blipFill>
          <a:blip r:embed="rId3"/>
          <a:stretch>
            <a:fillRect/>
          </a:stretch>
        </p:blipFill>
        <p:spPr>
          <a:xfrm>
            <a:off x="-28874" y="3841457"/>
            <a:ext cx="795772" cy="722213"/>
          </a:xfrm>
          <a:prstGeom prst="rect">
            <a:avLst/>
          </a:prstGeom>
        </p:spPr>
      </p:pic>
      <p:pic>
        <p:nvPicPr>
          <p:cNvPr id="6" name="Picture 5"/>
          <p:cNvPicPr>
            <a:picLocks noChangeAspect="1"/>
          </p:cNvPicPr>
          <p:nvPr/>
        </p:nvPicPr>
        <p:blipFill>
          <a:blip r:embed="rId4"/>
          <a:stretch>
            <a:fillRect/>
          </a:stretch>
        </p:blipFill>
        <p:spPr>
          <a:xfrm>
            <a:off x="0" y="946377"/>
            <a:ext cx="746584" cy="1428098"/>
          </a:xfrm>
          <a:prstGeom prst="rect">
            <a:avLst/>
          </a:prstGeom>
        </p:spPr>
      </p:pic>
      <p:sp>
        <p:nvSpPr>
          <p:cNvPr id="2" name="Title 1"/>
          <p:cNvSpPr>
            <a:spLocks noGrp="1"/>
          </p:cNvSpPr>
          <p:nvPr>
            <p:ph type="title"/>
          </p:nvPr>
        </p:nvSpPr>
        <p:spPr/>
        <p:txBody>
          <a:bodyPr/>
          <a:lstStyle/>
          <a:p>
            <a:r>
              <a:rPr lang="en-US" b="1" dirty="0" smtClean="0"/>
              <a:t>General Methodology</a:t>
            </a:r>
            <a:endParaRPr lang="en-US" b="1" dirty="0"/>
          </a:p>
        </p:txBody>
      </p:sp>
      <p:sp>
        <p:nvSpPr>
          <p:cNvPr id="4" name="Slide Number Placeholder 3"/>
          <p:cNvSpPr>
            <a:spLocks noGrp="1"/>
          </p:cNvSpPr>
          <p:nvPr>
            <p:ph type="sldNum" sz="quarter" idx="11"/>
          </p:nvPr>
        </p:nvSpPr>
        <p:spPr>
          <a:xfrm>
            <a:off x="301123" y="6416446"/>
            <a:ext cx="249506" cy="244251"/>
          </a:xfrm>
        </p:spPr>
        <p:txBody>
          <a:bodyPr/>
          <a:lstStyle/>
          <a:p>
            <a:pPr algn="l">
              <a:defRPr/>
            </a:pPr>
            <a:fld id="{8074B6C9-7640-0346-9181-9D7622A30249}" type="slidenum">
              <a:rPr lang="en-US" smtClean="0">
                <a:solidFill>
                  <a:srgbClr val="000000"/>
                </a:solidFill>
              </a:rPr>
              <a:pPr algn="l">
                <a:defRPr/>
              </a:pPr>
              <a:t>11</a:t>
            </a:fld>
            <a:endParaRPr lang="en-US" dirty="0">
              <a:solidFill>
                <a:srgbClr val="000000"/>
              </a:solidFill>
            </a:endParaRPr>
          </a:p>
        </p:txBody>
      </p:sp>
      <p:sp>
        <p:nvSpPr>
          <p:cNvPr id="5" name="Content Placeholder 4"/>
          <p:cNvSpPr>
            <a:spLocks noGrp="1"/>
          </p:cNvSpPr>
          <p:nvPr>
            <p:ph sz="quarter" idx="12"/>
          </p:nvPr>
        </p:nvSpPr>
        <p:spPr>
          <a:xfrm>
            <a:off x="725492" y="1084178"/>
            <a:ext cx="11450636" cy="4452937"/>
          </a:xfrm>
        </p:spPr>
        <p:txBody>
          <a:bodyPr/>
          <a:lstStyle/>
          <a:p>
            <a:pPr marL="342900" indent="-342900">
              <a:buFont typeface="Arial" panose="020B0604020202020204" pitchFamily="34" charset="0"/>
              <a:buChar char="•"/>
            </a:pPr>
            <a:r>
              <a:rPr lang="en-US" sz="2400" u="sng" dirty="0"/>
              <a:t>Identify</a:t>
            </a:r>
            <a:r>
              <a:rPr lang="en-US" sz="2400" dirty="0"/>
              <a:t> </a:t>
            </a:r>
            <a:r>
              <a:rPr lang="en-US" sz="2400" dirty="0" smtClean="0"/>
              <a:t>Information Constructs </a:t>
            </a:r>
            <a:r>
              <a:rPr lang="en-US" sz="2400" dirty="0"/>
              <a:t>from an </a:t>
            </a:r>
            <a:r>
              <a:rPr lang="en-US" sz="2400" dirty="0" smtClean="0"/>
              <a:t>ONAP wide perspective </a:t>
            </a:r>
            <a:r>
              <a:rPr lang="en-US" sz="2400" dirty="0"/>
              <a:t>using </a:t>
            </a:r>
            <a:r>
              <a:rPr lang="en-US" sz="2400" dirty="0" smtClean="0"/>
              <a:t>Use </a:t>
            </a:r>
            <a:r>
              <a:rPr lang="en-US" sz="2400" dirty="0"/>
              <a:t>Case </a:t>
            </a:r>
            <a:r>
              <a:rPr lang="en-US" sz="2400" dirty="0" smtClean="0"/>
              <a:t>interactions, data models, </a:t>
            </a:r>
            <a:r>
              <a:rPr lang="en-US" sz="2400" dirty="0" smtClean="0"/>
              <a:t>accepted Standards, and </a:t>
            </a:r>
            <a:r>
              <a:rPr lang="en-US" sz="2400" dirty="0" smtClean="0"/>
              <a:t>interface definitions </a:t>
            </a:r>
            <a:r>
              <a:rPr lang="en-US" sz="2400" dirty="0"/>
              <a:t>as input.</a:t>
            </a:r>
          </a:p>
          <a:p>
            <a:pPr marL="342900" indent="-342900">
              <a:buFont typeface="Arial" panose="020B0604020202020204" pitchFamily="34" charset="0"/>
              <a:buChar char="•"/>
            </a:pPr>
            <a:r>
              <a:rPr lang="en-US" sz="2400" u="sng" dirty="0" smtClean="0"/>
              <a:t>Continuous Integration </a:t>
            </a:r>
            <a:r>
              <a:rPr lang="en-US" sz="2400" dirty="0" smtClean="0"/>
              <a:t>with </a:t>
            </a:r>
            <a:r>
              <a:rPr lang="en-US" sz="2400" dirty="0"/>
              <a:t>appropriate standards </a:t>
            </a:r>
            <a:r>
              <a:rPr lang="en-US" sz="2400" dirty="0" smtClean="0"/>
              <a:t>and relevant ONAP efforts related to architecture, </a:t>
            </a:r>
            <a:r>
              <a:rPr lang="en-US" sz="2400" dirty="0" smtClean="0"/>
              <a:t>data modeling</a:t>
            </a:r>
            <a:r>
              <a:rPr lang="en-US" sz="2400" dirty="0" smtClean="0"/>
              <a:t>, </a:t>
            </a:r>
            <a:r>
              <a:rPr lang="en-US" sz="2400" dirty="0" smtClean="0"/>
              <a:t>interfaces, and micr</a:t>
            </a:r>
            <a:r>
              <a:rPr lang="en-US" sz="2400" dirty="0" smtClean="0"/>
              <a:t>o-services</a:t>
            </a:r>
            <a:endParaRPr lang="en-US" sz="2400" dirty="0" smtClean="0"/>
          </a:p>
          <a:p>
            <a:pPr marL="342900" indent="-342900">
              <a:buFont typeface="Arial" panose="020B0604020202020204" pitchFamily="34" charset="0"/>
              <a:buChar char="•"/>
            </a:pPr>
            <a:r>
              <a:rPr lang="en-US" sz="2400" u="sng" dirty="0" smtClean="0"/>
              <a:t>Use UML </a:t>
            </a:r>
            <a:r>
              <a:rPr lang="en-US" sz="2400" dirty="0" smtClean="0"/>
              <a:t>tools (e.g., Eclipse Papyrus) to capture living ONAP </a:t>
            </a:r>
            <a:r>
              <a:rPr lang="en-US" sz="2400" dirty="0" smtClean="0"/>
              <a:t>Common Information </a:t>
            </a:r>
            <a:r>
              <a:rPr lang="en-US" sz="2400" dirty="0" smtClean="0"/>
              <a:t>Model and Use Cases</a:t>
            </a:r>
          </a:p>
          <a:p>
            <a:pPr marL="342900" indent="-342900">
              <a:buFont typeface="Arial" panose="020B0604020202020204" pitchFamily="34" charset="0"/>
              <a:buChar char="•"/>
            </a:pPr>
            <a:r>
              <a:rPr lang="en-US" sz="2400" u="sng" dirty="0" smtClean="0"/>
              <a:t>Revise</a:t>
            </a:r>
            <a:r>
              <a:rPr lang="en-US" sz="2400" dirty="0" smtClean="0"/>
              <a:t> </a:t>
            </a:r>
            <a:r>
              <a:rPr lang="en-US" sz="2400" dirty="0" smtClean="0"/>
              <a:t>Common Information Model </a:t>
            </a:r>
            <a:r>
              <a:rPr lang="en-US" sz="2400" dirty="0" smtClean="0"/>
              <a:t>by </a:t>
            </a:r>
            <a:r>
              <a:rPr lang="en-US" sz="2400" dirty="0"/>
              <a:t>adding additional </a:t>
            </a:r>
            <a:r>
              <a:rPr lang="en-US" sz="2400" dirty="0" smtClean="0"/>
              <a:t>details as they are discovered</a:t>
            </a:r>
            <a:endParaRPr lang="en-US" sz="2400" dirty="0"/>
          </a:p>
          <a:p>
            <a:pPr marL="342900" indent="-342900">
              <a:buFont typeface="Arial" panose="020B0604020202020204" pitchFamily="34" charset="0"/>
              <a:buChar char="•"/>
            </a:pPr>
            <a:r>
              <a:rPr lang="en-US" sz="2400" u="sng" dirty="0"/>
              <a:t>Identify </a:t>
            </a:r>
            <a:r>
              <a:rPr lang="en-US" sz="2400" dirty="0"/>
              <a:t>main consumers and </a:t>
            </a:r>
            <a:r>
              <a:rPr lang="en-US" sz="2400" dirty="0" smtClean="0"/>
              <a:t>producers / stewards </a:t>
            </a:r>
            <a:r>
              <a:rPr lang="en-US" sz="2400" dirty="0"/>
              <a:t>of the S</a:t>
            </a:r>
            <a:r>
              <a:rPr lang="en-US" sz="2400" dirty="0" smtClean="0"/>
              <a:t>hared Information </a:t>
            </a:r>
            <a:r>
              <a:rPr lang="en-US" sz="2400" dirty="0"/>
              <a:t>from a functional standpoint </a:t>
            </a:r>
            <a:endParaRPr lang="en-US" sz="2400" dirty="0" smtClean="0"/>
          </a:p>
          <a:p>
            <a:pPr marL="342900" indent="-342900">
              <a:buFont typeface="Arial" panose="020B0604020202020204" pitchFamily="34" charset="0"/>
              <a:buChar char="•"/>
            </a:pPr>
            <a:r>
              <a:rPr lang="en-US" sz="2400" u="sng" dirty="0" smtClean="0"/>
              <a:t>Share and gather feedback </a:t>
            </a:r>
            <a:r>
              <a:rPr lang="en-US" sz="2400" dirty="0" smtClean="0"/>
              <a:t>of model content with key </a:t>
            </a:r>
            <a:r>
              <a:rPr lang="en-US" sz="2400" dirty="0" smtClean="0"/>
              <a:t>project stakeholders</a:t>
            </a:r>
            <a:endParaRPr lang="en-US" sz="2400" dirty="0" smtClean="0"/>
          </a:p>
          <a:p>
            <a:pPr marL="342900" indent="-342900">
              <a:buFont typeface="Arial" panose="020B0604020202020204" pitchFamily="34" charset="0"/>
              <a:buChar char="•"/>
            </a:pPr>
            <a:r>
              <a:rPr lang="en-US" sz="2400" u="sng" dirty="0" smtClean="0"/>
              <a:t>Apply</a:t>
            </a:r>
            <a:r>
              <a:rPr lang="en-US" sz="2400" dirty="0" smtClean="0"/>
              <a:t> model when designing and developing data models for APIs and microservices</a:t>
            </a:r>
          </a:p>
        </p:txBody>
      </p:sp>
      <p:pic>
        <p:nvPicPr>
          <p:cNvPr id="7" name="Picture 6"/>
          <p:cNvPicPr>
            <a:picLocks noChangeAspect="1"/>
          </p:cNvPicPr>
          <p:nvPr/>
        </p:nvPicPr>
        <p:blipFill>
          <a:blip r:embed="rId5"/>
          <a:stretch>
            <a:fillRect/>
          </a:stretch>
        </p:blipFill>
        <p:spPr>
          <a:xfrm>
            <a:off x="203693" y="2765445"/>
            <a:ext cx="444365" cy="545202"/>
          </a:xfrm>
          <a:prstGeom prst="rect">
            <a:avLst/>
          </a:prstGeom>
        </p:spPr>
      </p:pic>
    </p:spTree>
    <p:extLst>
      <p:ext uri="{BB962C8B-B14F-4D97-AF65-F5344CB8AC3E}">
        <p14:creationId xmlns:p14="http://schemas.microsoft.com/office/powerpoint/2010/main" val="176863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Proposed ONAP </a:t>
            </a:r>
            <a:r>
              <a:rPr lang="en-US" b="1" dirty="0" smtClean="0"/>
              <a:t>Information Model Topics Timeline</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12</a:t>
            </a:fld>
            <a:endParaRPr lang="en-US" dirty="0">
              <a:solidFill>
                <a:srgbClr val="000000"/>
              </a:solidFill>
            </a:endParaRPr>
          </a:p>
        </p:txBody>
      </p:sp>
      <p:sp>
        <p:nvSpPr>
          <p:cNvPr id="5" name="Content Placeholder 4"/>
          <p:cNvSpPr>
            <a:spLocks noGrp="1"/>
          </p:cNvSpPr>
          <p:nvPr>
            <p:ph sz="quarter" idx="12"/>
          </p:nvPr>
        </p:nvSpPr>
        <p:spPr>
          <a:xfrm>
            <a:off x="728664" y="880110"/>
            <a:ext cx="11450636" cy="5063491"/>
          </a:xfrm>
        </p:spPr>
        <p:txBody>
          <a:bodyPr/>
          <a:lstStyle/>
          <a:p>
            <a:r>
              <a:rPr lang="en-US" sz="1400" u="sng" dirty="0" smtClean="0"/>
              <a:t>Draft Release, October 31, 2017:</a:t>
            </a:r>
          </a:p>
          <a:p>
            <a:pPr marL="342900" indent="-342900">
              <a:spcAft>
                <a:spcPts val="600"/>
              </a:spcAft>
              <a:buFont typeface="Arial" panose="020B0604020202020204" pitchFamily="34" charset="0"/>
              <a:buChar char="•"/>
            </a:pPr>
            <a:r>
              <a:rPr lang="en-US" sz="1400" dirty="0"/>
              <a:t>Network Updates: Connection Points; Virtual Link Descriptors; VNF Forwarding Graph Descriptor</a:t>
            </a:r>
          </a:p>
          <a:p>
            <a:pPr marL="342900" indent="-342900">
              <a:spcAft>
                <a:spcPts val="600"/>
              </a:spcAft>
              <a:buFont typeface="Arial" panose="020B0604020202020204" pitchFamily="34" charset="0"/>
              <a:buChar char="•"/>
            </a:pPr>
            <a:r>
              <a:rPr lang="en-US" sz="1400" dirty="0" smtClean="0"/>
              <a:t>VNF Descriptor Model (w/ initial Deployment Flavors)</a:t>
            </a:r>
          </a:p>
          <a:p>
            <a:pPr marL="342900" indent="-342900">
              <a:spcAft>
                <a:spcPts val="600"/>
              </a:spcAft>
              <a:buFont typeface="Arial" panose="020B0604020202020204" pitchFamily="34" charset="0"/>
              <a:buChar char="•"/>
            </a:pPr>
            <a:r>
              <a:rPr lang="en-US" sz="1400" dirty="0" smtClean="0"/>
              <a:t>Initial Service Descriptor / Service Component</a:t>
            </a:r>
            <a:endParaRPr lang="en-US" sz="1400" dirty="0"/>
          </a:p>
          <a:p>
            <a:r>
              <a:rPr lang="en-US" sz="1400" u="sng" dirty="0"/>
              <a:t>Draft </a:t>
            </a:r>
            <a:r>
              <a:rPr lang="en-US" sz="1400" u="sng" dirty="0" smtClean="0"/>
              <a:t>Release, Mid-December, </a:t>
            </a:r>
            <a:r>
              <a:rPr lang="en-US" sz="1400" u="sng" dirty="0"/>
              <a:t>2017:</a:t>
            </a:r>
          </a:p>
          <a:p>
            <a:pPr marL="342900" indent="-342900">
              <a:spcAft>
                <a:spcPts val="600"/>
              </a:spcAft>
              <a:buFont typeface="Arial" panose="020B0604020202020204" pitchFamily="34" charset="0"/>
              <a:buChar char="•"/>
            </a:pPr>
            <a:r>
              <a:rPr lang="en-US" sz="1400" dirty="0"/>
              <a:t>Multi-VIM</a:t>
            </a:r>
          </a:p>
          <a:p>
            <a:pPr marL="342900" indent="-342900">
              <a:spcAft>
                <a:spcPts val="600"/>
              </a:spcAft>
              <a:buFont typeface="Arial" panose="020B0604020202020204" pitchFamily="34" charset="0"/>
              <a:buChar char="•"/>
            </a:pPr>
            <a:r>
              <a:rPr lang="en-US" sz="1400" dirty="0"/>
              <a:t>Element Scaling &amp; Homing</a:t>
            </a:r>
          </a:p>
          <a:p>
            <a:pPr marL="342900" indent="-342900">
              <a:spcAft>
                <a:spcPts val="600"/>
              </a:spcAft>
              <a:buFont typeface="Arial" panose="020B0604020202020204" pitchFamily="34" charset="0"/>
              <a:buChar char="•"/>
            </a:pPr>
            <a:r>
              <a:rPr lang="en-US" sz="1400" dirty="0"/>
              <a:t>Refinement of Deployment Flavors</a:t>
            </a:r>
          </a:p>
          <a:p>
            <a:pPr marL="342900" indent="-342900">
              <a:spcAft>
                <a:spcPts val="600"/>
              </a:spcAft>
              <a:buFont typeface="Arial" panose="020B0604020202020204" pitchFamily="34" charset="0"/>
              <a:buChar char="•"/>
            </a:pPr>
            <a:r>
              <a:rPr lang="en-US" sz="1400" dirty="0"/>
              <a:t>Service Descriptor </a:t>
            </a:r>
            <a:r>
              <a:rPr lang="en-US" sz="1400" dirty="0" smtClean="0"/>
              <a:t>Refinement</a:t>
            </a:r>
          </a:p>
          <a:p>
            <a:pPr marL="342900" indent="-342900">
              <a:spcAft>
                <a:spcPts val="600"/>
              </a:spcAft>
              <a:buFont typeface="Arial" panose="020B0604020202020204" pitchFamily="34" charset="0"/>
              <a:buChar char="•"/>
            </a:pPr>
            <a:r>
              <a:rPr lang="en-US" sz="1400" dirty="0" smtClean="0"/>
              <a:t>VNF </a:t>
            </a:r>
            <a:r>
              <a:rPr lang="en-US" sz="1400" dirty="0"/>
              <a:t>Descriptor </a:t>
            </a:r>
            <a:r>
              <a:rPr lang="en-US" sz="1400" dirty="0" smtClean="0"/>
              <a:t>Refinement (e.g</a:t>
            </a:r>
            <a:r>
              <a:rPr lang="en-US" sz="1400" dirty="0"/>
              <a:t>., </a:t>
            </a:r>
            <a:r>
              <a:rPr lang="en-US" sz="1400" dirty="0" smtClean="0"/>
              <a:t>Extensions, Event </a:t>
            </a:r>
            <a:r>
              <a:rPr lang="en-US" sz="1400" dirty="0"/>
              <a:t>Descriptors, </a:t>
            </a:r>
            <a:r>
              <a:rPr lang="en-US" sz="1400" dirty="0" err="1"/>
              <a:t>Healthcheck</a:t>
            </a:r>
            <a:r>
              <a:rPr lang="en-US" sz="1400" dirty="0"/>
              <a:t>, etc</a:t>
            </a:r>
            <a:r>
              <a:rPr lang="en-US" sz="1400" dirty="0" smtClean="0"/>
              <a:t>.)</a:t>
            </a:r>
            <a:endParaRPr lang="en-US" sz="1400" dirty="0"/>
          </a:p>
          <a:p>
            <a:pPr marL="342900" indent="-342900">
              <a:spcAft>
                <a:spcPts val="600"/>
              </a:spcAft>
              <a:buFont typeface="Arial" panose="020B0604020202020204" pitchFamily="34" charset="0"/>
              <a:buChar char="•"/>
            </a:pPr>
            <a:r>
              <a:rPr lang="en-US" sz="1400" dirty="0"/>
              <a:t>License Descriptor and Usage</a:t>
            </a:r>
          </a:p>
          <a:p>
            <a:pPr marL="342900" indent="-342900">
              <a:spcAft>
                <a:spcPts val="600"/>
              </a:spcAft>
              <a:buFont typeface="Arial" panose="020B0604020202020204" pitchFamily="34" charset="0"/>
              <a:buChar char="•"/>
            </a:pPr>
            <a:r>
              <a:rPr lang="en-US" sz="1400" dirty="0"/>
              <a:t>Virtual Resource </a:t>
            </a:r>
            <a:r>
              <a:rPr lang="en-US" sz="1400" dirty="0" smtClean="0"/>
              <a:t>Elements</a:t>
            </a:r>
          </a:p>
          <a:p>
            <a:pPr marL="342900" indent="-342900">
              <a:spcAft>
                <a:spcPts val="600"/>
              </a:spcAft>
              <a:buFont typeface="Arial" panose="020B0604020202020204" pitchFamily="34" charset="0"/>
              <a:buChar char="•"/>
            </a:pPr>
            <a:r>
              <a:rPr lang="en-US" sz="1400" dirty="0" smtClean="0"/>
              <a:t>Service and Resource State (initial)</a:t>
            </a:r>
          </a:p>
          <a:p>
            <a:pPr marL="342900" indent="-342900">
              <a:spcAft>
                <a:spcPts val="600"/>
              </a:spcAft>
              <a:buFont typeface="Arial" panose="020B0604020202020204" pitchFamily="34" charset="0"/>
              <a:buChar char="•"/>
            </a:pPr>
            <a:r>
              <a:rPr lang="en-US" sz="1400" dirty="0"/>
              <a:t>Service and Resource Lifecycle </a:t>
            </a:r>
            <a:r>
              <a:rPr lang="en-US" sz="1400" dirty="0" smtClean="0"/>
              <a:t>Management</a:t>
            </a:r>
          </a:p>
          <a:p>
            <a:r>
              <a:rPr lang="en-US" sz="1400" u="sng" dirty="0" smtClean="0"/>
              <a:t>2018 Backlog:</a:t>
            </a:r>
            <a:endParaRPr lang="en-US" sz="1400" u="sng" dirty="0"/>
          </a:p>
          <a:p>
            <a:pPr marL="342900" indent="-342900">
              <a:spcAft>
                <a:spcPts val="600"/>
              </a:spcAft>
              <a:buFont typeface="Arial" panose="020B0604020202020204" pitchFamily="34" charset="0"/>
              <a:buChar char="•"/>
            </a:pPr>
            <a:r>
              <a:rPr lang="en-US" sz="1400" dirty="0" smtClean="0"/>
              <a:t>Service Path as a Service</a:t>
            </a:r>
            <a:endParaRPr lang="en-US" sz="1400" dirty="0"/>
          </a:p>
          <a:p>
            <a:pPr marL="342900" indent="-342900">
              <a:spcAft>
                <a:spcPts val="600"/>
              </a:spcAft>
              <a:buFont typeface="Arial" panose="020B0604020202020204" pitchFamily="34" charset="0"/>
              <a:buChar char="•"/>
            </a:pPr>
            <a:r>
              <a:rPr lang="en-US" sz="1400" dirty="0"/>
              <a:t>Policy Model</a:t>
            </a:r>
          </a:p>
          <a:p>
            <a:pPr marL="342900" indent="-342900">
              <a:spcAft>
                <a:spcPts val="600"/>
              </a:spcAft>
              <a:buFont typeface="Arial" panose="020B0604020202020204" pitchFamily="34" charset="0"/>
              <a:buChar char="•"/>
            </a:pPr>
            <a:r>
              <a:rPr lang="en-US" sz="1400" dirty="0" smtClean="0"/>
              <a:t>Assurance (including control loop management)</a:t>
            </a:r>
          </a:p>
          <a:p>
            <a:pPr marL="342900" indent="-342900">
              <a:spcAft>
                <a:spcPts val="600"/>
              </a:spcAft>
              <a:buFont typeface="Arial" panose="020B0604020202020204" pitchFamily="34" charset="0"/>
              <a:buChar char="•"/>
            </a:pPr>
            <a:r>
              <a:rPr lang="en-US" sz="1400" dirty="0" smtClean="0"/>
              <a:t>Address Space Management</a:t>
            </a:r>
            <a:endParaRPr lang="en-US" sz="1400" dirty="0"/>
          </a:p>
          <a:p>
            <a:endParaRPr lang="en-US" sz="1400" dirty="0"/>
          </a:p>
        </p:txBody>
      </p:sp>
    </p:spTree>
    <p:extLst>
      <p:ext uri="{BB962C8B-B14F-4D97-AF65-F5344CB8AC3E}">
        <p14:creationId xmlns:p14="http://schemas.microsoft.com/office/powerpoint/2010/main" val="397626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ONAP Information Integration GOAL</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2</a:t>
            </a:fld>
            <a:endParaRPr lang="en-US" dirty="0">
              <a:solidFill>
                <a:srgbClr val="000000"/>
              </a:solidFill>
            </a:endParaRPr>
          </a:p>
        </p:txBody>
      </p:sp>
      <p:sp>
        <p:nvSpPr>
          <p:cNvPr id="5" name="Content Placeholder 4"/>
          <p:cNvSpPr>
            <a:spLocks noGrp="1"/>
          </p:cNvSpPr>
          <p:nvPr>
            <p:ph sz="quarter" idx="12"/>
          </p:nvPr>
        </p:nvSpPr>
        <p:spPr>
          <a:xfrm>
            <a:off x="728664" y="1490663"/>
            <a:ext cx="11213954" cy="4452937"/>
          </a:xfrm>
        </p:spPr>
        <p:txBody>
          <a:bodyPr/>
          <a:lstStyle/>
          <a:p>
            <a:pPr marL="342900" indent="-342900">
              <a:buFont typeface="Arial" panose="020B0604020202020204" pitchFamily="34" charset="0"/>
              <a:buChar char="•"/>
            </a:pPr>
            <a:r>
              <a:rPr lang="en-US" sz="2400" dirty="0"/>
              <a:t>We need a cohesive way to have a shared view of information across </a:t>
            </a:r>
            <a:r>
              <a:rPr lang="en-US" sz="2400" dirty="0" smtClean="0"/>
              <a:t>ONAP </a:t>
            </a:r>
            <a:r>
              <a:rPr lang="en-US" sz="2400" dirty="0"/>
              <a:t>(and likely </a:t>
            </a:r>
            <a:r>
              <a:rPr lang="en-US" sz="2400" dirty="0" smtClean="0"/>
              <a:t>third </a:t>
            </a:r>
            <a:r>
              <a:rPr lang="en-US" sz="2400" dirty="0"/>
              <a:t>party clouds) that can be used for or be input into a model driven process whereby the  cost of delivering platform </a:t>
            </a:r>
            <a:r>
              <a:rPr lang="en-US" sz="2400" dirty="0" smtClean="0"/>
              <a:t>functionality </a:t>
            </a:r>
            <a:r>
              <a:rPr lang="en-US" sz="2400" dirty="0"/>
              <a:t>is drastically </a:t>
            </a:r>
            <a:r>
              <a:rPr lang="en-US" sz="2400" dirty="0" smtClean="0"/>
              <a:t>reduced and the time to delivery is dramatically decreased.</a:t>
            </a:r>
            <a:endParaRPr lang="en-US" sz="2400" dirty="0"/>
          </a:p>
        </p:txBody>
      </p:sp>
    </p:spTree>
    <p:extLst>
      <p:ext uri="{BB962C8B-B14F-4D97-AF65-F5344CB8AC3E}">
        <p14:creationId xmlns:p14="http://schemas.microsoft.com/office/powerpoint/2010/main" val="4034301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ONAP Information Integration Challenges</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3</a:t>
            </a:fld>
            <a:endParaRPr lang="en-US" dirty="0">
              <a:solidFill>
                <a:srgbClr val="000000"/>
              </a:solidFill>
            </a:endParaRPr>
          </a:p>
        </p:txBody>
      </p:sp>
      <p:sp>
        <p:nvSpPr>
          <p:cNvPr id="5" name="Content Placeholder 4"/>
          <p:cNvSpPr>
            <a:spLocks noGrp="1"/>
          </p:cNvSpPr>
          <p:nvPr>
            <p:ph sz="quarter" idx="12"/>
          </p:nvPr>
        </p:nvSpPr>
        <p:spPr>
          <a:xfrm>
            <a:off x="728664" y="1490663"/>
            <a:ext cx="11213954" cy="4452937"/>
          </a:xfrm>
        </p:spPr>
        <p:txBody>
          <a:bodyPr/>
          <a:lstStyle/>
          <a:p>
            <a:pPr marL="342900" indent="-342900">
              <a:buFont typeface="Arial" panose="020B0604020202020204" pitchFamily="34" charset="0"/>
              <a:buChar char="•"/>
            </a:pPr>
            <a:r>
              <a:rPr lang="en-US" sz="2400" dirty="0"/>
              <a:t>Currently </a:t>
            </a:r>
            <a:r>
              <a:rPr lang="en-US" sz="2400" dirty="0" smtClean="0"/>
              <a:t>there are a </a:t>
            </a:r>
            <a:r>
              <a:rPr lang="en-US" sz="2400" dirty="0"/>
              <a:t>number </a:t>
            </a:r>
            <a:r>
              <a:rPr lang="en-US" sz="2400" dirty="0" smtClean="0"/>
              <a:t>of information and data modeling efforts </a:t>
            </a:r>
            <a:r>
              <a:rPr lang="en-US" sz="2400" dirty="0"/>
              <a:t>of varying similarity covering </a:t>
            </a:r>
            <a:r>
              <a:rPr lang="en-US" sz="2400" dirty="0" smtClean="0"/>
              <a:t>overlapping problem spaces</a:t>
            </a:r>
            <a:endParaRPr lang="en-US" sz="2400" dirty="0"/>
          </a:p>
          <a:p>
            <a:pPr marL="342900" indent="-342900">
              <a:buFont typeface="Arial" panose="020B0604020202020204" pitchFamily="34" charset="0"/>
              <a:buChar char="•"/>
            </a:pPr>
            <a:r>
              <a:rPr lang="en-US" sz="2400" dirty="0"/>
              <a:t>These models often </a:t>
            </a:r>
            <a:r>
              <a:rPr lang="en-US" sz="2400" dirty="0" smtClean="0"/>
              <a:t>apply different </a:t>
            </a:r>
            <a:r>
              <a:rPr lang="en-US" sz="2400" dirty="0"/>
              <a:t>names for the same concept or the same name for different concepts</a:t>
            </a:r>
          </a:p>
          <a:p>
            <a:pPr marL="342900" indent="-342900">
              <a:buFont typeface="Arial" panose="020B0604020202020204" pitchFamily="34" charset="0"/>
              <a:buChar char="•"/>
            </a:pPr>
            <a:r>
              <a:rPr lang="en-US" sz="2400" dirty="0"/>
              <a:t>The </a:t>
            </a:r>
            <a:r>
              <a:rPr lang="en-US" sz="2400" dirty="0" smtClean="0"/>
              <a:t>modeling patterns differ. E.g., some </a:t>
            </a:r>
            <a:r>
              <a:rPr lang="en-US" sz="2400" dirty="0"/>
              <a:t>are inheritance based, others are composition </a:t>
            </a:r>
            <a:r>
              <a:rPr lang="en-US" sz="2400" dirty="0" smtClean="0"/>
              <a:t>based, etc. </a:t>
            </a:r>
          </a:p>
          <a:p>
            <a:endParaRPr lang="en-US" sz="2400" dirty="0"/>
          </a:p>
        </p:txBody>
      </p:sp>
    </p:spTree>
    <p:extLst>
      <p:ext uri="{BB962C8B-B14F-4D97-AF65-F5344CB8AC3E}">
        <p14:creationId xmlns:p14="http://schemas.microsoft.com/office/powerpoint/2010/main" val="243901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So…. What’s </a:t>
            </a:r>
            <a:r>
              <a:rPr lang="en-US" b="1" dirty="0" smtClean="0"/>
              <a:t>an Information Model?</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4</a:t>
            </a:fld>
            <a:endParaRPr lang="en-US" dirty="0">
              <a:solidFill>
                <a:srgbClr val="000000"/>
              </a:solidFill>
            </a:endParaRPr>
          </a:p>
        </p:txBody>
      </p:sp>
      <p:sp>
        <p:nvSpPr>
          <p:cNvPr id="5" name="Content Placeholder 4"/>
          <p:cNvSpPr>
            <a:spLocks noGrp="1"/>
          </p:cNvSpPr>
          <p:nvPr>
            <p:ph sz="quarter" idx="12"/>
          </p:nvPr>
        </p:nvSpPr>
        <p:spPr>
          <a:xfrm>
            <a:off x="728664" y="1490663"/>
            <a:ext cx="11021376" cy="4452937"/>
          </a:xfrm>
        </p:spPr>
        <p:txBody>
          <a:bodyPr/>
          <a:lstStyle/>
          <a:p>
            <a:pPr marL="342900" indent="-342900">
              <a:buFont typeface="Arial" panose="020B0604020202020204" pitchFamily="34" charset="0"/>
              <a:buChar char="•"/>
            </a:pPr>
            <a:r>
              <a:rPr lang="en-US" sz="2400" dirty="0"/>
              <a:t>Information Models define managed objects at a conceptual level, independent of any specific implementations or protocols used to transport the </a:t>
            </a:r>
            <a:r>
              <a:rPr lang="en-US" sz="2400" dirty="0" smtClean="0"/>
              <a:t>data</a:t>
            </a:r>
          </a:p>
          <a:p>
            <a:pPr marL="342900" indent="-342900">
              <a:buFont typeface="Arial" panose="020B0604020202020204" pitchFamily="34" charset="0"/>
              <a:buChar char="•"/>
            </a:pPr>
            <a:r>
              <a:rPr lang="en-US" sz="2400" dirty="0" smtClean="0"/>
              <a:t>A </a:t>
            </a:r>
            <a:r>
              <a:rPr lang="en-US" sz="2400" u="sng" dirty="0" smtClean="0"/>
              <a:t>semantically </a:t>
            </a:r>
            <a:r>
              <a:rPr lang="en-US" sz="2400" u="sng" dirty="0"/>
              <a:t>meaningful representation </a:t>
            </a:r>
            <a:r>
              <a:rPr lang="en-US" sz="2400" dirty="0"/>
              <a:t>of </a:t>
            </a:r>
            <a:r>
              <a:rPr lang="en-US" sz="2400" b="1" i="1" dirty="0" smtClean="0"/>
              <a:t>concepts</a:t>
            </a:r>
            <a:r>
              <a:rPr lang="en-US" sz="2400" dirty="0" smtClean="0"/>
              <a:t> </a:t>
            </a:r>
            <a:r>
              <a:rPr lang="en-US" sz="2400" dirty="0"/>
              <a:t>(classes of entities</a:t>
            </a:r>
            <a:r>
              <a:rPr lang="en-US" sz="2400" dirty="0" smtClean="0"/>
              <a:t>)</a:t>
            </a:r>
          </a:p>
          <a:p>
            <a:pPr marL="342900" indent="-342900">
              <a:buFont typeface="Arial" panose="020B0604020202020204" pitchFamily="34" charset="0"/>
              <a:buChar char="•"/>
            </a:pPr>
            <a:r>
              <a:rPr lang="en-US" sz="2400" dirty="0"/>
              <a:t>Described in an </a:t>
            </a:r>
            <a:r>
              <a:rPr lang="en-US" sz="2400" b="1" i="1" dirty="0"/>
              <a:t>implementation independent</a:t>
            </a:r>
            <a:r>
              <a:rPr lang="en-US" sz="2400" dirty="0"/>
              <a:t> </a:t>
            </a:r>
            <a:r>
              <a:rPr lang="en-US" sz="2400" dirty="0" smtClean="0"/>
              <a:t>manner</a:t>
            </a:r>
            <a:endParaRPr lang="en-US" sz="2400" dirty="0"/>
          </a:p>
          <a:p>
            <a:pPr marL="342900" indent="-342900">
              <a:buFont typeface="Arial" panose="020B0604020202020204" pitchFamily="34" charset="0"/>
              <a:buChar char="•"/>
            </a:pPr>
            <a:r>
              <a:rPr lang="en-US" sz="2400" b="1" i="1" dirty="0" smtClean="0"/>
              <a:t>Class characteristics</a:t>
            </a:r>
            <a:r>
              <a:rPr lang="en-US" sz="2400" dirty="0" smtClean="0"/>
              <a:t> </a:t>
            </a:r>
            <a:r>
              <a:rPr lang="en-US" sz="2400" dirty="0"/>
              <a:t>(attributes) </a:t>
            </a:r>
            <a:endParaRPr lang="en-US" sz="2400" dirty="0" smtClean="0"/>
          </a:p>
          <a:p>
            <a:pPr marL="342900" indent="-342900">
              <a:buFont typeface="Arial" panose="020B0604020202020204" pitchFamily="34" charset="0"/>
              <a:buChar char="•"/>
            </a:pPr>
            <a:r>
              <a:rPr lang="en-US" sz="2400" b="1" i="1" dirty="0" smtClean="0"/>
              <a:t>Relationships</a:t>
            </a:r>
            <a:r>
              <a:rPr lang="en-US" sz="2400" dirty="0" smtClean="0"/>
              <a:t> among classes</a:t>
            </a:r>
          </a:p>
          <a:p>
            <a:pPr marL="342900" indent="-342900">
              <a:buFont typeface="Arial" panose="020B0604020202020204" pitchFamily="34" charset="0"/>
              <a:buChar char="•"/>
            </a:pPr>
            <a:r>
              <a:rPr lang="en-US" sz="2400" b="1" i="1" dirty="0"/>
              <a:t>O</a:t>
            </a:r>
            <a:r>
              <a:rPr lang="en-US" sz="2400" b="1" i="1" dirty="0" smtClean="0"/>
              <a:t>perations</a:t>
            </a:r>
            <a:r>
              <a:rPr lang="en-US" sz="2400" dirty="0" smtClean="0"/>
              <a:t> (actions) performed on classes by </a:t>
            </a:r>
            <a:r>
              <a:rPr lang="en-US" sz="2400" b="1" i="1" dirty="0"/>
              <a:t>actors</a:t>
            </a:r>
            <a:r>
              <a:rPr lang="en-US" sz="2400" dirty="0"/>
              <a:t> </a:t>
            </a:r>
          </a:p>
          <a:p>
            <a:pPr marL="342900" indent="-342900">
              <a:buFont typeface="Arial" panose="020B0604020202020204" pitchFamily="34" charset="0"/>
              <a:buChar char="•"/>
            </a:pPr>
            <a:r>
              <a:rPr lang="en-US" sz="2400" dirty="0" smtClean="0"/>
              <a:t>Useful to </a:t>
            </a:r>
            <a:r>
              <a:rPr lang="en-US" sz="2400" dirty="0"/>
              <a:t>describe the </a:t>
            </a:r>
            <a:r>
              <a:rPr lang="en-US" sz="2400" dirty="0" smtClean="0"/>
              <a:t>managed environment</a:t>
            </a:r>
            <a:r>
              <a:rPr lang="en-US" sz="2400" dirty="0"/>
              <a:t>, </a:t>
            </a:r>
            <a:r>
              <a:rPr lang="en-US" sz="2400" dirty="0" smtClean="0"/>
              <a:t>and as </a:t>
            </a:r>
            <a:r>
              <a:rPr lang="en-US" sz="2400" dirty="0"/>
              <a:t>a guide to the </a:t>
            </a:r>
            <a:r>
              <a:rPr lang="en-US" sz="2400" dirty="0" smtClean="0"/>
              <a:t>information and behavior that will be described and </a:t>
            </a:r>
            <a:r>
              <a:rPr lang="en-US" sz="2400" dirty="0"/>
              <a:t>coded in the </a:t>
            </a:r>
            <a:r>
              <a:rPr lang="en-US" sz="2400" dirty="0" smtClean="0"/>
              <a:t>Data Models.</a:t>
            </a:r>
          </a:p>
          <a:p>
            <a:pPr marL="342900" indent="-342900">
              <a:buFont typeface="Arial" panose="020B0604020202020204" pitchFamily="34" charset="0"/>
              <a:buChar char="•"/>
            </a:pPr>
            <a:r>
              <a:rPr lang="en-US" sz="2400" dirty="0" smtClean="0"/>
              <a:t>May be represented in Unified </a:t>
            </a:r>
            <a:r>
              <a:rPr lang="en-US" sz="2400" dirty="0"/>
              <a:t>Modeling Language (UML</a:t>
            </a:r>
            <a:r>
              <a:rPr lang="en-US" sz="2400" dirty="0" smtClean="0"/>
              <a:t>)</a:t>
            </a:r>
          </a:p>
          <a:p>
            <a:endParaRPr lang="en-US" sz="2400" dirty="0"/>
          </a:p>
        </p:txBody>
      </p:sp>
    </p:spTree>
    <p:extLst>
      <p:ext uri="{BB962C8B-B14F-4D97-AF65-F5344CB8AC3E}">
        <p14:creationId xmlns:p14="http://schemas.microsoft.com/office/powerpoint/2010/main" val="2460648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Benefits of Information Modeling</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5</a:t>
            </a:fld>
            <a:endParaRPr lang="en-US" dirty="0">
              <a:solidFill>
                <a:srgbClr val="000000"/>
              </a:solidFill>
            </a:endParaRPr>
          </a:p>
        </p:txBody>
      </p:sp>
      <p:sp>
        <p:nvSpPr>
          <p:cNvPr id="5" name="Content Placeholder 4"/>
          <p:cNvSpPr>
            <a:spLocks noGrp="1"/>
          </p:cNvSpPr>
          <p:nvPr>
            <p:ph sz="quarter" idx="12"/>
          </p:nvPr>
        </p:nvSpPr>
        <p:spPr>
          <a:xfrm>
            <a:off x="728664" y="1490663"/>
            <a:ext cx="11450636" cy="4452937"/>
          </a:xfrm>
        </p:spPr>
        <p:txBody>
          <a:bodyPr/>
          <a:lstStyle/>
          <a:p>
            <a:pPr marL="342900" indent="-342900">
              <a:buFont typeface="Arial" panose="020B0604020202020204" pitchFamily="34" charset="0"/>
              <a:buChar char="•"/>
            </a:pPr>
            <a:r>
              <a:rPr lang="en-US" sz="2400" u="sng" dirty="0"/>
              <a:t>Common Terminology and Definitions:</a:t>
            </a:r>
            <a:r>
              <a:rPr lang="en-US" sz="2400" dirty="0"/>
              <a:t>  The </a:t>
            </a:r>
            <a:r>
              <a:rPr lang="en-US" sz="2400" dirty="0" smtClean="0"/>
              <a:t>Information Model captures </a:t>
            </a:r>
            <a:r>
              <a:rPr lang="en-US" sz="2400" dirty="0"/>
              <a:t>common terms, semantics, and definitions for shared information.</a:t>
            </a:r>
          </a:p>
          <a:p>
            <a:pPr marL="342900" lvl="0" indent="-342900">
              <a:buFont typeface="Arial" panose="020B0604020202020204" pitchFamily="34" charset="0"/>
              <a:buChar char="•"/>
            </a:pPr>
            <a:r>
              <a:rPr lang="en-US" sz="2400" u="sng" dirty="0" smtClean="0"/>
              <a:t>Stewardship </a:t>
            </a:r>
            <a:r>
              <a:rPr lang="en-US" sz="2400" u="sng" dirty="0"/>
              <a:t>of Information:</a:t>
            </a:r>
            <a:r>
              <a:rPr lang="en-US" sz="2400" dirty="0"/>
              <a:t>  Identifies the domain of information to be managed and controlled by a stewarding system and the contexts associated with each;</a:t>
            </a:r>
          </a:p>
          <a:p>
            <a:pPr marL="342900" lvl="0" indent="-342900">
              <a:buFont typeface="Arial" panose="020B0604020202020204" pitchFamily="34" charset="0"/>
              <a:buChar char="•"/>
            </a:pPr>
            <a:r>
              <a:rPr lang="en-US" sz="2400" u="sng" dirty="0"/>
              <a:t>Management of Information Integrity and Redundancy:</a:t>
            </a:r>
            <a:r>
              <a:rPr lang="en-US" sz="2400" dirty="0"/>
              <a:t>  Identify where </a:t>
            </a:r>
            <a:r>
              <a:rPr lang="en-US" sz="2400" dirty="0" smtClean="0"/>
              <a:t>information </a:t>
            </a:r>
            <a:r>
              <a:rPr lang="en-US" sz="2400" dirty="0"/>
              <a:t>is produced and made available.  </a:t>
            </a:r>
            <a:r>
              <a:rPr lang="en-US" sz="2400" dirty="0" smtClean="0"/>
              <a:t>An Integrated </a:t>
            </a:r>
            <a:r>
              <a:rPr lang="en-US" sz="2400" dirty="0"/>
              <a:t>Information Strategy should identify the processes for maintaining the integrity of </a:t>
            </a:r>
            <a:r>
              <a:rPr lang="en-US" sz="2400" dirty="0" smtClean="0"/>
              <a:t>Information</a:t>
            </a:r>
            <a:r>
              <a:rPr lang="en-US" sz="2400" dirty="0"/>
              <a:t>;</a:t>
            </a:r>
          </a:p>
          <a:p>
            <a:pPr marL="342900" lvl="0" indent="-342900">
              <a:buFont typeface="Arial" panose="020B0604020202020204" pitchFamily="34" charset="0"/>
              <a:buChar char="•"/>
            </a:pPr>
            <a:r>
              <a:rPr lang="en-US" sz="2400" u="sng" dirty="0"/>
              <a:t>Interface </a:t>
            </a:r>
            <a:r>
              <a:rPr lang="en-US" sz="2400" u="sng" dirty="0" smtClean="0"/>
              <a:t>/ </a:t>
            </a:r>
            <a:r>
              <a:rPr lang="en-US" sz="2400" u="sng" dirty="0" err="1" smtClean="0"/>
              <a:t>Microservice</a:t>
            </a:r>
            <a:r>
              <a:rPr lang="en-US" sz="2400" u="sng" dirty="0" smtClean="0"/>
              <a:t> Characterization</a:t>
            </a:r>
            <a:r>
              <a:rPr lang="en-US" sz="2400" u="sng" dirty="0"/>
              <a:t>:</a:t>
            </a:r>
            <a:r>
              <a:rPr lang="en-US" sz="2400" dirty="0"/>
              <a:t>  Integrated Information </a:t>
            </a:r>
            <a:r>
              <a:rPr lang="en-US" sz="2400" dirty="0" smtClean="0"/>
              <a:t>Model </a:t>
            </a:r>
            <a:r>
              <a:rPr lang="en-US" sz="2400" dirty="0"/>
              <a:t>will be used to describe and characterize </a:t>
            </a:r>
            <a:r>
              <a:rPr lang="en-US" sz="2400" dirty="0" smtClean="0"/>
              <a:t>interfaces / microservices </a:t>
            </a:r>
            <a:r>
              <a:rPr lang="en-US" sz="2400" dirty="0"/>
              <a:t>and separations of concern;</a:t>
            </a:r>
          </a:p>
          <a:p>
            <a:pPr marL="342900" lvl="0" indent="-342900">
              <a:buFont typeface="Arial" panose="020B0604020202020204" pitchFamily="34" charset="0"/>
              <a:buChar char="•"/>
            </a:pPr>
            <a:r>
              <a:rPr lang="en-US" sz="2400" u="sng" dirty="0"/>
              <a:t>Consistent Methodology, Tools, and Processes:</a:t>
            </a:r>
            <a:r>
              <a:rPr lang="en-US" sz="2400" dirty="0"/>
              <a:t>  Define and establish the methodology, processes, and supporting tools</a:t>
            </a:r>
            <a:r>
              <a:rPr lang="en-US" sz="2400" dirty="0" smtClean="0"/>
              <a:t>;</a:t>
            </a:r>
            <a:endParaRPr lang="en-US" sz="2400" dirty="0"/>
          </a:p>
        </p:txBody>
      </p:sp>
    </p:spTree>
    <p:extLst>
      <p:ext uri="{BB962C8B-B14F-4D97-AF65-F5344CB8AC3E}">
        <p14:creationId xmlns:p14="http://schemas.microsoft.com/office/powerpoint/2010/main" val="312039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Information Model Guiding Principles</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6</a:t>
            </a:fld>
            <a:endParaRPr lang="en-US" dirty="0">
              <a:solidFill>
                <a:srgbClr val="000000"/>
              </a:solidFill>
            </a:endParaRPr>
          </a:p>
        </p:txBody>
      </p:sp>
      <p:sp>
        <p:nvSpPr>
          <p:cNvPr id="5" name="Content Placeholder 4"/>
          <p:cNvSpPr>
            <a:spLocks noGrp="1"/>
          </p:cNvSpPr>
          <p:nvPr>
            <p:ph sz="quarter" idx="12"/>
          </p:nvPr>
        </p:nvSpPr>
        <p:spPr/>
        <p:txBody>
          <a:bodyPr/>
          <a:lstStyle/>
          <a:p>
            <a:r>
              <a:rPr lang="en-US" sz="2400" u="sng" dirty="0"/>
              <a:t>Abstractions and </a:t>
            </a:r>
            <a:r>
              <a:rPr lang="en-US" sz="2400" u="sng" dirty="0" smtClean="0"/>
              <a:t>Constructs: </a:t>
            </a:r>
            <a:r>
              <a:rPr lang="en-US" sz="2400" dirty="0" smtClean="0"/>
              <a:t>described </a:t>
            </a:r>
            <a:r>
              <a:rPr lang="en-US" sz="2400" dirty="0"/>
              <a:t>in terms of information categories and high level information classes including </a:t>
            </a:r>
            <a:r>
              <a:rPr lang="en-US" sz="2400" dirty="0" smtClean="0"/>
              <a:t>properties </a:t>
            </a:r>
            <a:r>
              <a:rPr lang="en-US" sz="2400" dirty="0"/>
              <a:t>(e.g., </a:t>
            </a:r>
            <a:r>
              <a:rPr lang="en-US" sz="2400" dirty="0" smtClean="0"/>
              <a:t>attributes, states, associations, etc.)</a:t>
            </a:r>
          </a:p>
          <a:p>
            <a:r>
              <a:rPr lang="en-US" sz="2400" dirty="0" smtClean="0"/>
              <a:t>Focus on </a:t>
            </a:r>
            <a:r>
              <a:rPr lang="en-US" sz="2400" u="sng" dirty="0" smtClean="0"/>
              <a:t>Shared Information</a:t>
            </a:r>
            <a:r>
              <a:rPr lang="en-US" sz="2400" dirty="0" smtClean="0"/>
              <a:t> that is exchanged among the interoperable components within ONAP and with external actors.</a:t>
            </a:r>
            <a:endParaRPr lang="en-US" sz="2400" u="sng" dirty="0" smtClean="0"/>
          </a:p>
          <a:p>
            <a:r>
              <a:rPr lang="en-US" sz="2400" dirty="0" smtClean="0"/>
              <a:t>Document properties behavior and semantics </a:t>
            </a:r>
            <a:r>
              <a:rPr lang="en-US" sz="2400" dirty="0"/>
              <a:t>in </a:t>
            </a:r>
            <a:r>
              <a:rPr lang="en-US" sz="2400" u="sng" dirty="0" smtClean="0"/>
              <a:t>Integrated Information Model</a:t>
            </a:r>
          </a:p>
          <a:p>
            <a:r>
              <a:rPr lang="en-US" sz="2400" dirty="0"/>
              <a:t>Define a common </a:t>
            </a:r>
            <a:r>
              <a:rPr lang="en-US" sz="2400" u="sng" dirty="0" smtClean="0"/>
              <a:t>platform independent </a:t>
            </a:r>
            <a:r>
              <a:rPr lang="en-US" sz="2400" dirty="0"/>
              <a:t>representation of </a:t>
            </a:r>
            <a:r>
              <a:rPr lang="en-US" sz="2400" dirty="0" smtClean="0"/>
              <a:t>shared information, </a:t>
            </a:r>
            <a:r>
              <a:rPr lang="en-US" sz="2400" dirty="0"/>
              <a:t>while providing the means to </a:t>
            </a:r>
            <a:r>
              <a:rPr lang="en-US" sz="2400" u="sng" dirty="0"/>
              <a:t>extend</a:t>
            </a:r>
            <a:r>
              <a:rPr lang="en-US" sz="2400" dirty="0"/>
              <a:t> the model </a:t>
            </a:r>
            <a:r>
              <a:rPr lang="en-US" sz="2400" dirty="0" smtClean="0"/>
              <a:t>in </a:t>
            </a:r>
            <a:r>
              <a:rPr lang="en-US" sz="2400" dirty="0"/>
              <a:t>a semantically </a:t>
            </a:r>
            <a:r>
              <a:rPr lang="en-US" sz="2400" dirty="0" smtClean="0"/>
              <a:t>rich fashion</a:t>
            </a:r>
          </a:p>
          <a:p>
            <a:r>
              <a:rPr lang="en-US" sz="2400" dirty="0"/>
              <a:t>Ensure that </a:t>
            </a:r>
            <a:r>
              <a:rPr lang="en-US" sz="2400" dirty="0" smtClean="0"/>
              <a:t>ONAP functionality </a:t>
            </a:r>
            <a:r>
              <a:rPr lang="en-US" sz="2400" dirty="0"/>
              <a:t>and information is developed in a logically consistent fashion, allowing </a:t>
            </a:r>
            <a:r>
              <a:rPr lang="en-US" sz="2400" u="sng" dirty="0" smtClean="0"/>
              <a:t>rapid integration</a:t>
            </a:r>
          </a:p>
          <a:p>
            <a:r>
              <a:rPr lang="en-US" sz="2400" dirty="0" smtClean="0"/>
              <a:t>Enablement of </a:t>
            </a:r>
            <a:r>
              <a:rPr lang="en-US" sz="2400" u="sng" dirty="0" smtClean="0"/>
              <a:t>Model Driven </a:t>
            </a:r>
            <a:r>
              <a:rPr lang="en-US" sz="2400" dirty="0" smtClean="0"/>
              <a:t>Architecture and Design</a:t>
            </a:r>
            <a:endParaRPr lang="en-US" sz="2400" dirty="0"/>
          </a:p>
        </p:txBody>
      </p:sp>
    </p:spTree>
    <p:extLst>
      <p:ext uri="{BB962C8B-B14F-4D97-AF65-F5344CB8AC3E}">
        <p14:creationId xmlns:p14="http://schemas.microsoft.com/office/powerpoint/2010/main" val="2750426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about Data Models?</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7</a:t>
            </a:fld>
            <a:endParaRPr lang="en-US" dirty="0">
              <a:solidFill>
                <a:srgbClr val="000000"/>
              </a:solidFill>
            </a:endParaRPr>
          </a:p>
        </p:txBody>
      </p:sp>
      <p:sp>
        <p:nvSpPr>
          <p:cNvPr id="5" name="Content Placeholder 4"/>
          <p:cNvSpPr>
            <a:spLocks noGrp="1"/>
          </p:cNvSpPr>
          <p:nvPr>
            <p:ph sz="quarter" idx="12"/>
          </p:nvPr>
        </p:nvSpPr>
        <p:spPr>
          <a:xfrm>
            <a:off x="728664" y="1256348"/>
            <a:ext cx="11021376" cy="4452937"/>
          </a:xfrm>
        </p:spPr>
        <p:txBody>
          <a:bodyPr/>
          <a:lstStyle/>
          <a:p>
            <a:pPr marL="342900" indent="-342900">
              <a:buFont typeface="Arial" panose="020B0604020202020204" pitchFamily="34" charset="0"/>
              <a:buChar char="•"/>
            </a:pPr>
            <a:r>
              <a:rPr lang="en-US" sz="2400" dirty="0"/>
              <a:t> </a:t>
            </a:r>
            <a:r>
              <a:rPr lang="en-US" sz="2400" dirty="0" smtClean="0"/>
              <a:t>Data Models define </a:t>
            </a:r>
            <a:r>
              <a:rPr lang="en-US" sz="2400" dirty="0"/>
              <a:t>managed objects at a lower level </a:t>
            </a:r>
            <a:r>
              <a:rPr lang="en-US" sz="2400" dirty="0" smtClean="0"/>
              <a:t>of abstraction than Information Models.  Data Models include implementation </a:t>
            </a:r>
            <a:r>
              <a:rPr lang="en-US" sz="2400" dirty="0"/>
              <a:t>and </a:t>
            </a:r>
            <a:r>
              <a:rPr lang="en-US" sz="2400" dirty="0" smtClean="0"/>
              <a:t>may include protocol specific details.</a:t>
            </a:r>
          </a:p>
          <a:p>
            <a:pPr marL="342900" indent="-342900">
              <a:buFont typeface="Arial" panose="020B0604020202020204" pitchFamily="34" charset="0"/>
              <a:buChar char="•"/>
            </a:pPr>
            <a:r>
              <a:rPr lang="en-US" sz="2400" dirty="0" smtClean="0"/>
              <a:t>A Data Model </a:t>
            </a:r>
            <a:r>
              <a:rPr lang="en-US" sz="2400" dirty="0"/>
              <a:t>formally describes the </a:t>
            </a:r>
            <a:r>
              <a:rPr lang="en-US" sz="2400" b="1" i="1" dirty="0"/>
              <a:t>structure</a:t>
            </a:r>
            <a:r>
              <a:rPr lang="en-US" sz="2400" dirty="0"/>
              <a:t> and the </a:t>
            </a:r>
            <a:r>
              <a:rPr lang="en-US" sz="2400" b="1" i="1" dirty="0"/>
              <a:t>semantics</a:t>
            </a:r>
            <a:r>
              <a:rPr lang="en-US" sz="2400" dirty="0"/>
              <a:t> of all the data that are (a) stored in data management systems, and/or (b) accessed and manipulated by data-centric </a:t>
            </a:r>
            <a:r>
              <a:rPr lang="en-US" sz="2400" dirty="0" smtClean="0"/>
              <a:t>applications across APIs.  </a:t>
            </a:r>
          </a:p>
          <a:p>
            <a:pPr marL="342900" indent="-342900">
              <a:buFont typeface="Arial" panose="020B0604020202020204" pitchFamily="34" charset="0"/>
              <a:buChar char="•"/>
            </a:pPr>
            <a:r>
              <a:rPr lang="en-US" sz="2400" dirty="0"/>
              <a:t>The information exchanged across an API is described within a data model that is specified in a </a:t>
            </a:r>
            <a:r>
              <a:rPr lang="en-US" sz="2400" b="1" i="1" dirty="0"/>
              <a:t>data modeling language</a:t>
            </a:r>
            <a:r>
              <a:rPr lang="en-US" sz="2400" dirty="0"/>
              <a:t>, for example YANG or </a:t>
            </a:r>
            <a:r>
              <a:rPr lang="en-US" sz="2400" dirty="0" smtClean="0"/>
              <a:t>YAML</a:t>
            </a:r>
          </a:p>
          <a:p>
            <a:pPr marL="342900" indent="-342900">
              <a:buFont typeface="Arial" panose="020B0604020202020204" pitchFamily="34" charset="0"/>
              <a:buChar char="•"/>
            </a:pPr>
            <a:r>
              <a:rPr lang="en-US" sz="2400" dirty="0"/>
              <a:t>An API also defines the </a:t>
            </a:r>
            <a:r>
              <a:rPr lang="en-US" sz="2400" b="1" i="1" dirty="0"/>
              <a:t>encoding format </a:t>
            </a:r>
            <a:r>
              <a:rPr lang="en-US" sz="2400" dirty="0" smtClean="0"/>
              <a:t>that </a:t>
            </a:r>
            <a:r>
              <a:rPr lang="en-US" sz="2400" dirty="0"/>
              <a:t>is used to encode data into a representation and format that can be exchanged across the interface according to the structure described by the data model, and the protocol that is used to carry the encoded interface data (e.g. NETCONF, RESTCONF or REST/HTTP). </a:t>
            </a:r>
            <a:endParaRPr lang="en-US" sz="2400" dirty="0" smtClean="0"/>
          </a:p>
          <a:p>
            <a:endParaRPr lang="en-US" sz="2400" dirty="0"/>
          </a:p>
        </p:txBody>
      </p:sp>
    </p:spTree>
    <p:extLst>
      <p:ext uri="{BB962C8B-B14F-4D97-AF65-F5344CB8AC3E}">
        <p14:creationId xmlns:p14="http://schemas.microsoft.com/office/powerpoint/2010/main" val="3231113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p:txBody>
          <a:bodyPr/>
          <a:lstStyle/>
          <a:p>
            <a:pPr fontAlgn="base">
              <a:spcAft>
                <a:spcPct val="0"/>
              </a:spcAft>
            </a:pPr>
            <a:r>
              <a:rPr lang="en-US"/>
              <a:t>IISOMI / Bernd Zeuner (DT)</a:t>
            </a:r>
            <a:endParaRPr lang="en-US" dirty="0"/>
          </a:p>
        </p:txBody>
      </p:sp>
      <p:sp>
        <p:nvSpPr>
          <p:cNvPr id="4" name="Foliennummernplatzhalter 3"/>
          <p:cNvSpPr>
            <a:spLocks noGrp="1"/>
          </p:cNvSpPr>
          <p:nvPr>
            <p:ph type="sldNum" sz="quarter" idx="12"/>
          </p:nvPr>
        </p:nvSpPr>
        <p:spPr/>
        <p:txBody>
          <a:bodyPr/>
          <a:lstStyle/>
          <a:p>
            <a:pPr fontAlgn="base">
              <a:spcAft>
                <a:spcPct val="0"/>
              </a:spcAft>
            </a:pPr>
            <a:fld id="{31ED8236-F742-4994-B025-3D78EEC04644}" type="slidenum">
              <a:rPr lang="en-US" smtClean="0"/>
              <a:pPr fontAlgn="base">
                <a:spcAft>
                  <a:spcPct val="0"/>
                </a:spcAft>
              </a:pPr>
              <a:t>8</a:t>
            </a:fld>
            <a:endParaRPr lang="en-US" dirty="0"/>
          </a:p>
        </p:txBody>
      </p:sp>
      <p:grpSp>
        <p:nvGrpSpPr>
          <p:cNvPr id="80" name="Gruppieren 22"/>
          <p:cNvGrpSpPr>
            <a:grpSpLocks noChangeAspect="1"/>
          </p:cNvGrpSpPr>
          <p:nvPr/>
        </p:nvGrpSpPr>
        <p:grpSpPr>
          <a:xfrm>
            <a:off x="8169860" y="181016"/>
            <a:ext cx="766398" cy="655696"/>
            <a:chOff x="7200552" y="2484487"/>
            <a:chExt cx="1198446" cy="1025337"/>
          </a:xfrm>
        </p:grpSpPr>
        <p:sp>
          <p:nvSpPr>
            <p:cNvPr id="88" name="Freeform 20"/>
            <p:cNvSpPr>
              <a:spLocks noChangeAspect="1"/>
            </p:cNvSpPr>
            <p:nvPr/>
          </p:nvSpPr>
          <p:spPr bwMode="gray">
            <a:xfrm>
              <a:off x="7354427" y="2484487"/>
              <a:ext cx="423155" cy="365452"/>
            </a:xfrm>
            <a:custGeom>
              <a:avLst/>
              <a:gdLst>
                <a:gd name="T0" fmla="*/ 6 w 1107"/>
                <a:gd name="T1" fmla="*/ 3 h 981"/>
                <a:gd name="T2" fmla="*/ 4 w 1107"/>
                <a:gd name="T3" fmla="*/ 3 h 981"/>
                <a:gd name="T4" fmla="*/ 3 w 1107"/>
                <a:gd name="T5" fmla="*/ 5 h 981"/>
                <a:gd name="T6" fmla="*/ 0 w 1107"/>
                <a:gd name="T7" fmla="*/ 3 h 981"/>
                <a:gd name="T8" fmla="*/ 2 w 1107"/>
                <a:gd name="T9" fmla="*/ 0 h 981"/>
                <a:gd name="T10" fmla="*/ 6 w 1107"/>
                <a:gd name="T11" fmla="*/ 0 h 981"/>
                <a:gd name="T12" fmla="*/ 6 w 1107"/>
                <a:gd name="T13" fmla="*/ 3 h 981"/>
                <a:gd name="T14" fmla="*/ 0 60000 65536"/>
                <a:gd name="T15" fmla="*/ 0 60000 65536"/>
                <a:gd name="T16" fmla="*/ 0 60000 65536"/>
                <a:gd name="T17" fmla="*/ 0 60000 65536"/>
                <a:gd name="T18" fmla="*/ 0 60000 65536"/>
                <a:gd name="T19" fmla="*/ 0 60000 65536"/>
                <a:gd name="T20" fmla="*/ 0 60000 65536"/>
                <a:gd name="T21" fmla="*/ 0 w 1107"/>
                <a:gd name="T22" fmla="*/ 0 h 981"/>
                <a:gd name="T23" fmla="*/ 1107 w 1107"/>
                <a:gd name="T24" fmla="*/ 981 h 9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7" h="981">
                  <a:moveTo>
                    <a:pt x="1107" y="676"/>
                  </a:moveTo>
                  <a:lnTo>
                    <a:pt x="763" y="676"/>
                  </a:lnTo>
                  <a:lnTo>
                    <a:pt x="580" y="981"/>
                  </a:lnTo>
                  <a:lnTo>
                    <a:pt x="0" y="649"/>
                  </a:lnTo>
                  <a:lnTo>
                    <a:pt x="376" y="0"/>
                  </a:lnTo>
                  <a:lnTo>
                    <a:pt x="1107" y="0"/>
                  </a:lnTo>
                  <a:lnTo>
                    <a:pt x="1107" y="676"/>
                  </a:lnTo>
                  <a:close/>
                </a:path>
              </a:pathLst>
            </a:custGeom>
            <a:gradFill rotWithShape="1">
              <a:gsLst>
                <a:gs pos="0">
                  <a:srgbClr val="1BADA2">
                    <a:tint val="100000"/>
                    <a:shade val="100000"/>
                    <a:satMod val="130000"/>
                  </a:srgbClr>
                </a:gs>
                <a:gs pos="100000">
                  <a:srgbClr val="1BADA2">
                    <a:tint val="50000"/>
                    <a:shade val="100000"/>
                    <a:satMod val="350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sp>
          <p:nvSpPr>
            <p:cNvPr id="89" name="Freeform 21"/>
            <p:cNvSpPr>
              <a:spLocks noChangeAspect="1"/>
            </p:cNvSpPr>
            <p:nvPr/>
          </p:nvSpPr>
          <p:spPr bwMode="gray">
            <a:xfrm flipH="1">
              <a:off x="7816050" y="2484487"/>
              <a:ext cx="424635" cy="365452"/>
            </a:xfrm>
            <a:custGeom>
              <a:avLst/>
              <a:gdLst>
                <a:gd name="T0" fmla="*/ 6 w 1107"/>
                <a:gd name="T1" fmla="*/ 3 h 981"/>
                <a:gd name="T2" fmla="*/ 4 w 1107"/>
                <a:gd name="T3" fmla="*/ 3 h 981"/>
                <a:gd name="T4" fmla="*/ 3 w 1107"/>
                <a:gd name="T5" fmla="*/ 5 h 981"/>
                <a:gd name="T6" fmla="*/ 0 w 1107"/>
                <a:gd name="T7" fmla="*/ 3 h 981"/>
                <a:gd name="T8" fmla="*/ 2 w 1107"/>
                <a:gd name="T9" fmla="*/ 0 h 981"/>
                <a:gd name="T10" fmla="*/ 6 w 1107"/>
                <a:gd name="T11" fmla="*/ 0 h 981"/>
                <a:gd name="T12" fmla="*/ 6 w 1107"/>
                <a:gd name="T13" fmla="*/ 3 h 981"/>
                <a:gd name="T14" fmla="*/ 0 60000 65536"/>
                <a:gd name="T15" fmla="*/ 0 60000 65536"/>
                <a:gd name="T16" fmla="*/ 0 60000 65536"/>
                <a:gd name="T17" fmla="*/ 0 60000 65536"/>
                <a:gd name="T18" fmla="*/ 0 60000 65536"/>
                <a:gd name="T19" fmla="*/ 0 60000 65536"/>
                <a:gd name="T20" fmla="*/ 0 60000 65536"/>
                <a:gd name="T21" fmla="*/ 0 w 1107"/>
                <a:gd name="T22" fmla="*/ 0 h 981"/>
                <a:gd name="T23" fmla="*/ 1107 w 1107"/>
                <a:gd name="T24" fmla="*/ 981 h 9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7" h="981">
                  <a:moveTo>
                    <a:pt x="1107" y="676"/>
                  </a:moveTo>
                  <a:lnTo>
                    <a:pt x="763" y="676"/>
                  </a:lnTo>
                  <a:lnTo>
                    <a:pt x="580" y="981"/>
                  </a:lnTo>
                  <a:lnTo>
                    <a:pt x="0" y="649"/>
                  </a:lnTo>
                  <a:lnTo>
                    <a:pt x="376" y="0"/>
                  </a:lnTo>
                  <a:lnTo>
                    <a:pt x="1107" y="0"/>
                  </a:lnTo>
                  <a:lnTo>
                    <a:pt x="1107" y="676"/>
                  </a:lnTo>
                  <a:close/>
                </a:path>
              </a:pathLst>
            </a:custGeom>
            <a:solidFill>
              <a:srgbClr val="E20074">
                <a:lumMod val="40000"/>
                <a:lumOff val="6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sp>
          <p:nvSpPr>
            <p:cNvPr id="90" name="Freeform 22"/>
            <p:cNvSpPr>
              <a:spLocks noChangeAspect="1"/>
            </p:cNvSpPr>
            <p:nvPr/>
          </p:nvSpPr>
          <p:spPr bwMode="gray">
            <a:xfrm flipV="1">
              <a:off x="7354427" y="3144372"/>
              <a:ext cx="423155" cy="365452"/>
            </a:xfrm>
            <a:custGeom>
              <a:avLst/>
              <a:gdLst>
                <a:gd name="T0" fmla="*/ 6 w 1107"/>
                <a:gd name="T1" fmla="*/ 3 h 981"/>
                <a:gd name="T2" fmla="*/ 4 w 1107"/>
                <a:gd name="T3" fmla="*/ 3 h 981"/>
                <a:gd name="T4" fmla="*/ 3 w 1107"/>
                <a:gd name="T5" fmla="*/ 5 h 981"/>
                <a:gd name="T6" fmla="*/ 0 w 1107"/>
                <a:gd name="T7" fmla="*/ 3 h 981"/>
                <a:gd name="T8" fmla="*/ 2 w 1107"/>
                <a:gd name="T9" fmla="*/ 0 h 981"/>
                <a:gd name="T10" fmla="*/ 6 w 1107"/>
                <a:gd name="T11" fmla="*/ 0 h 981"/>
                <a:gd name="T12" fmla="*/ 6 w 1107"/>
                <a:gd name="T13" fmla="*/ 3 h 981"/>
                <a:gd name="T14" fmla="*/ 0 60000 65536"/>
                <a:gd name="T15" fmla="*/ 0 60000 65536"/>
                <a:gd name="T16" fmla="*/ 0 60000 65536"/>
                <a:gd name="T17" fmla="*/ 0 60000 65536"/>
                <a:gd name="T18" fmla="*/ 0 60000 65536"/>
                <a:gd name="T19" fmla="*/ 0 60000 65536"/>
                <a:gd name="T20" fmla="*/ 0 60000 65536"/>
                <a:gd name="T21" fmla="*/ 0 w 1107"/>
                <a:gd name="T22" fmla="*/ 0 h 981"/>
                <a:gd name="T23" fmla="*/ 1107 w 1107"/>
                <a:gd name="T24" fmla="*/ 981 h 9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7" h="981">
                  <a:moveTo>
                    <a:pt x="1107" y="676"/>
                  </a:moveTo>
                  <a:lnTo>
                    <a:pt x="763" y="676"/>
                  </a:lnTo>
                  <a:lnTo>
                    <a:pt x="580" y="981"/>
                  </a:lnTo>
                  <a:lnTo>
                    <a:pt x="0" y="649"/>
                  </a:lnTo>
                  <a:lnTo>
                    <a:pt x="376" y="0"/>
                  </a:lnTo>
                  <a:lnTo>
                    <a:pt x="1107" y="0"/>
                  </a:lnTo>
                  <a:lnTo>
                    <a:pt x="1107" y="676"/>
                  </a:lnTo>
                  <a:close/>
                </a:path>
              </a:pathLst>
            </a:custGeom>
            <a:solidFill>
              <a:srgbClr val="92D05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sp>
          <p:nvSpPr>
            <p:cNvPr id="91" name="Freeform 23"/>
            <p:cNvSpPr>
              <a:spLocks noChangeAspect="1"/>
            </p:cNvSpPr>
            <p:nvPr/>
          </p:nvSpPr>
          <p:spPr bwMode="gray">
            <a:xfrm flipH="1" flipV="1">
              <a:off x="7816050" y="3144372"/>
              <a:ext cx="424635" cy="365452"/>
            </a:xfrm>
            <a:custGeom>
              <a:avLst/>
              <a:gdLst>
                <a:gd name="T0" fmla="*/ 6 w 1107"/>
                <a:gd name="T1" fmla="*/ 3 h 981"/>
                <a:gd name="T2" fmla="*/ 4 w 1107"/>
                <a:gd name="T3" fmla="*/ 3 h 981"/>
                <a:gd name="T4" fmla="*/ 3 w 1107"/>
                <a:gd name="T5" fmla="*/ 5 h 981"/>
                <a:gd name="T6" fmla="*/ 0 w 1107"/>
                <a:gd name="T7" fmla="*/ 3 h 981"/>
                <a:gd name="T8" fmla="*/ 2 w 1107"/>
                <a:gd name="T9" fmla="*/ 0 h 981"/>
                <a:gd name="T10" fmla="*/ 6 w 1107"/>
                <a:gd name="T11" fmla="*/ 0 h 981"/>
                <a:gd name="T12" fmla="*/ 6 w 1107"/>
                <a:gd name="T13" fmla="*/ 3 h 981"/>
                <a:gd name="T14" fmla="*/ 0 60000 65536"/>
                <a:gd name="T15" fmla="*/ 0 60000 65536"/>
                <a:gd name="T16" fmla="*/ 0 60000 65536"/>
                <a:gd name="T17" fmla="*/ 0 60000 65536"/>
                <a:gd name="T18" fmla="*/ 0 60000 65536"/>
                <a:gd name="T19" fmla="*/ 0 60000 65536"/>
                <a:gd name="T20" fmla="*/ 0 60000 65536"/>
                <a:gd name="T21" fmla="*/ 0 w 1107"/>
                <a:gd name="T22" fmla="*/ 0 h 981"/>
                <a:gd name="T23" fmla="*/ 1107 w 1107"/>
                <a:gd name="T24" fmla="*/ 981 h 9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7" h="981">
                  <a:moveTo>
                    <a:pt x="1107" y="676"/>
                  </a:moveTo>
                  <a:lnTo>
                    <a:pt x="763" y="676"/>
                  </a:lnTo>
                  <a:lnTo>
                    <a:pt x="580" y="981"/>
                  </a:lnTo>
                  <a:lnTo>
                    <a:pt x="0" y="649"/>
                  </a:lnTo>
                  <a:lnTo>
                    <a:pt x="376" y="0"/>
                  </a:lnTo>
                  <a:lnTo>
                    <a:pt x="1107" y="0"/>
                  </a:lnTo>
                  <a:lnTo>
                    <a:pt x="1107" y="676"/>
                  </a:lnTo>
                  <a:close/>
                </a:path>
              </a:pathLst>
            </a:custGeom>
            <a:gradFill rotWithShape="1">
              <a:gsLst>
                <a:gs pos="0">
                  <a:srgbClr val="FF9A1E">
                    <a:tint val="100000"/>
                    <a:shade val="100000"/>
                    <a:satMod val="130000"/>
                  </a:srgbClr>
                </a:gs>
                <a:gs pos="100000">
                  <a:srgbClr val="FF9A1E">
                    <a:tint val="50000"/>
                    <a:shade val="100000"/>
                    <a:satMod val="350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sp>
          <p:nvSpPr>
            <p:cNvPr id="92" name="AutoShape 24"/>
            <p:cNvSpPr>
              <a:spLocks noChangeAspect="1" noChangeArrowheads="1"/>
            </p:cNvSpPr>
            <p:nvPr/>
          </p:nvSpPr>
          <p:spPr bwMode="gray">
            <a:xfrm>
              <a:off x="7530495" y="2759686"/>
              <a:ext cx="538561" cy="474939"/>
            </a:xfrm>
            <a:prstGeom prst="hexagon">
              <a:avLst>
                <a:gd name="adj" fmla="val 28349"/>
                <a:gd name="vf" fmla="val 115470"/>
              </a:avLst>
            </a:prstGeom>
            <a:solidFill>
              <a:srgbClr val="E2007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algn="ctr" fontAlgn="auto">
                <a:lnSpc>
                  <a:spcPct val="90000"/>
                </a:lnSpc>
                <a:spcAft>
                  <a:spcPts val="0"/>
                </a:spcAft>
                <a:defRPr/>
              </a:pPr>
              <a:r>
                <a:rPr lang="en-US" sz="800" kern="0" dirty="0">
                  <a:solidFill>
                    <a:srgbClr val="FFFFFF"/>
                  </a:solidFill>
                  <a:latin typeface="Calibri" pitchFamily="34" charset="0"/>
                  <a:ea typeface="+mn-ea"/>
                  <a:cs typeface="Calibri" pitchFamily="34" charset="0"/>
                </a:rPr>
                <a:t>multi</a:t>
              </a:r>
              <a:br>
                <a:rPr lang="en-US" sz="800" kern="0" dirty="0">
                  <a:solidFill>
                    <a:srgbClr val="FFFFFF"/>
                  </a:solidFill>
                  <a:latin typeface="Calibri" pitchFamily="34" charset="0"/>
                  <a:ea typeface="+mn-ea"/>
                  <a:cs typeface="Calibri" pitchFamily="34" charset="0"/>
                </a:rPr>
              </a:br>
              <a:r>
                <a:rPr lang="en-US" sz="800" kern="0" dirty="0" err="1">
                  <a:solidFill>
                    <a:srgbClr val="FFFFFF"/>
                  </a:solidFill>
                  <a:latin typeface="Calibri" pitchFamily="34" charset="0"/>
                  <a:ea typeface="+mn-ea"/>
                  <a:cs typeface="Calibri" pitchFamily="34" charset="0"/>
                </a:rPr>
                <a:t>SDO</a:t>
              </a:r>
              <a:endParaRPr lang="en-US" sz="800" kern="0" dirty="0">
                <a:solidFill>
                  <a:srgbClr val="FFFFFF"/>
                </a:solidFill>
                <a:latin typeface="Calibri" pitchFamily="34" charset="0"/>
                <a:ea typeface="+mn-ea"/>
                <a:cs typeface="Calibri" pitchFamily="34" charset="0"/>
              </a:endParaRPr>
            </a:p>
          </p:txBody>
        </p:sp>
        <p:sp>
          <p:nvSpPr>
            <p:cNvPr id="93" name="Freeform 25"/>
            <p:cNvSpPr>
              <a:spLocks noChangeAspect="1"/>
            </p:cNvSpPr>
            <p:nvPr/>
          </p:nvSpPr>
          <p:spPr bwMode="gray">
            <a:xfrm>
              <a:off x="7200552" y="2756727"/>
              <a:ext cx="366932" cy="482338"/>
            </a:xfrm>
            <a:custGeom>
              <a:avLst/>
              <a:gdLst>
                <a:gd name="T0" fmla="*/ 2 w 954"/>
                <a:gd name="T1" fmla="*/ 0 h 1288"/>
                <a:gd name="T2" fmla="*/ 5 w 954"/>
                <a:gd name="T3" fmla="*/ 2 h 1288"/>
                <a:gd name="T4" fmla="*/ 4 w 954"/>
                <a:gd name="T5" fmla="*/ 3 h 1288"/>
                <a:gd name="T6" fmla="*/ 5 w 954"/>
                <a:gd name="T7" fmla="*/ 5 h 1288"/>
                <a:gd name="T8" fmla="*/ 2 w 954"/>
                <a:gd name="T9" fmla="*/ 7 h 1288"/>
                <a:gd name="T10" fmla="*/ 0 w 954"/>
                <a:gd name="T11" fmla="*/ 3 h 1288"/>
                <a:gd name="T12" fmla="*/ 2 w 954"/>
                <a:gd name="T13" fmla="*/ 0 h 1288"/>
                <a:gd name="T14" fmla="*/ 0 60000 65536"/>
                <a:gd name="T15" fmla="*/ 0 60000 65536"/>
                <a:gd name="T16" fmla="*/ 0 60000 65536"/>
                <a:gd name="T17" fmla="*/ 0 60000 65536"/>
                <a:gd name="T18" fmla="*/ 0 60000 65536"/>
                <a:gd name="T19" fmla="*/ 0 60000 65536"/>
                <a:gd name="T20" fmla="*/ 0 60000 65536"/>
                <a:gd name="T21" fmla="*/ 0 w 954"/>
                <a:gd name="T22" fmla="*/ 0 h 1288"/>
                <a:gd name="T23" fmla="*/ 954 w 954"/>
                <a:gd name="T24" fmla="*/ 1288 h 1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4" h="1288">
                  <a:moveTo>
                    <a:pt x="371" y="0"/>
                  </a:moveTo>
                  <a:lnTo>
                    <a:pt x="949" y="333"/>
                  </a:lnTo>
                  <a:lnTo>
                    <a:pt x="780" y="650"/>
                  </a:lnTo>
                  <a:lnTo>
                    <a:pt x="954" y="950"/>
                  </a:lnTo>
                  <a:lnTo>
                    <a:pt x="365" y="1288"/>
                  </a:lnTo>
                  <a:lnTo>
                    <a:pt x="0" y="655"/>
                  </a:lnTo>
                  <a:lnTo>
                    <a:pt x="371" y="0"/>
                  </a:lnTo>
                  <a:close/>
                </a:path>
              </a:pathLst>
            </a:custGeom>
            <a:gradFill rotWithShape="1">
              <a:gsLst>
                <a:gs pos="0">
                  <a:srgbClr val="53BAF2">
                    <a:tint val="100000"/>
                    <a:shade val="100000"/>
                    <a:satMod val="130000"/>
                  </a:srgbClr>
                </a:gs>
                <a:gs pos="100000">
                  <a:srgbClr val="53BAF2">
                    <a:tint val="50000"/>
                    <a:shade val="100000"/>
                    <a:satMod val="350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sp>
          <p:nvSpPr>
            <p:cNvPr id="94" name="Freeform 26"/>
            <p:cNvSpPr>
              <a:spLocks noChangeAspect="1"/>
            </p:cNvSpPr>
            <p:nvPr/>
          </p:nvSpPr>
          <p:spPr bwMode="gray">
            <a:xfrm flipH="1">
              <a:off x="8032066" y="2756727"/>
              <a:ext cx="366932" cy="482338"/>
            </a:xfrm>
            <a:custGeom>
              <a:avLst/>
              <a:gdLst>
                <a:gd name="T0" fmla="*/ 2 w 954"/>
                <a:gd name="T1" fmla="*/ 0 h 1288"/>
                <a:gd name="T2" fmla="*/ 5 w 954"/>
                <a:gd name="T3" fmla="*/ 2 h 1288"/>
                <a:gd name="T4" fmla="*/ 4 w 954"/>
                <a:gd name="T5" fmla="*/ 3 h 1288"/>
                <a:gd name="T6" fmla="*/ 5 w 954"/>
                <a:gd name="T7" fmla="*/ 5 h 1288"/>
                <a:gd name="T8" fmla="*/ 2 w 954"/>
                <a:gd name="T9" fmla="*/ 7 h 1288"/>
                <a:gd name="T10" fmla="*/ 0 w 954"/>
                <a:gd name="T11" fmla="*/ 3 h 1288"/>
                <a:gd name="T12" fmla="*/ 2 w 954"/>
                <a:gd name="T13" fmla="*/ 0 h 1288"/>
                <a:gd name="T14" fmla="*/ 0 60000 65536"/>
                <a:gd name="T15" fmla="*/ 0 60000 65536"/>
                <a:gd name="T16" fmla="*/ 0 60000 65536"/>
                <a:gd name="T17" fmla="*/ 0 60000 65536"/>
                <a:gd name="T18" fmla="*/ 0 60000 65536"/>
                <a:gd name="T19" fmla="*/ 0 60000 65536"/>
                <a:gd name="T20" fmla="*/ 0 60000 65536"/>
                <a:gd name="T21" fmla="*/ 0 w 954"/>
                <a:gd name="T22" fmla="*/ 0 h 1288"/>
                <a:gd name="T23" fmla="*/ 954 w 954"/>
                <a:gd name="T24" fmla="*/ 1288 h 1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4" h="1288">
                  <a:moveTo>
                    <a:pt x="371" y="0"/>
                  </a:moveTo>
                  <a:lnTo>
                    <a:pt x="949" y="333"/>
                  </a:lnTo>
                  <a:lnTo>
                    <a:pt x="780" y="650"/>
                  </a:lnTo>
                  <a:lnTo>
                    <a:pt x="954" y="950"/>
                  </a:lnTo>
                  <a:lnTo>
                    <a:pt x="365" y="1288"/>
                  </a:lnTo>
                  <a:lnTo>
                    <a:pt x="0" y="655"/>
                  </a:lnTo>
                  <a:lnTo>
                    <a:pt x="371" y="0"/>
                  </a:lnTo>
                  <a:close/>
                </a:path>
              </a:pathLst>
            </a:custGeom>
            <a:gradFill rotWithShape="1">
              <a:gsLst>
                <a:gs pos="0">
                  <a:srgbClr val="1063AD">
                    <a:tint val="100000"/>
                    <a:shade val="100000"/>
                    <a:satMod val="130000"/>
                  </a:srgbClr>
                </a:gs>
                <a:gs pos="100000">
                  <a:srgbClr val="1063AD">
                    <a:tint val="50000"/>
                    <a:shade val="100000"/>
                    <a:satMod val="350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anchor="ctr"/>
            <a:lstStyle/>
            <a:p>
              <a:pPr fontAlgn="auto">
                <a:spcBef>
                  <a:spcPts val="0"/>
                </a:spcBef>
                <a:spcAft>
                  <a:spcPts val="0"/>
                </a:spcAft>
                <a:defRPr/>
              </a:pPr>
              <a:endParaRPr lang="en-US" sz="800" kern="0" dirty="0">
                <a:solidFill>
                  <a:srgbClr val="FFFFFF"/>
                </a:solidFill>
                <a:latin typeface="Tele-GroteskNor"/>
                <a:ea typeface="+mn-ea"/>
                <a:cs typeface="+mn-cs"/>
              </a:endParaRPr>
            </a:p>
          </p:txBody>
        </p:sp>
      </p:grpSp>
      <p:sp>
        <p:nvSpPr>
          <p:cNvPr id="182" name="Abgerundetes Rechteck 104"/>
          <p:cNvSpPr/>
          <p:nvPr/>
        </p:nvSpPr>
        <p:spPr bwMode="auto">
          <a:xfrm>
            <a:off x="732682" y="188640"/>
            <a:ext cx="7085585" cy="2736380"/>
          </a:xfrm>
          <a:prstGeom prst="roundRect">
            <a:avLst/>
          </a:prstGeom>
          <a:solidFill>
            <a:srgbClr val="ED7D31">
              <a:lumMod val="20000"/>
              <a:lumOff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endParaRPr lang="en-US" sz="3200" kern="0">
              <a:solidFill>
                <a:srgbClr val="000000"/>
              </a:solidFill>
              <a:latin typeface="Calibri" pitchFamily="34" charset="0"/>
              <a:ea typeface="ヒラギノ角ゴ ProN W3" charset="-128"/>
              <a:cs typeface="Calibri" pitchFamily="34" charset="0"/>
              <a:sym typeface="Gill Sans" charset="0"/>
            </a:endParaRPr>
          </a:p>
        </p:txBody>
      </p:sp>
      <p:sp>
        <p:nvSpPr>
          <p:cNvPr id="184" name="Abgerundetes Rechteck 100"/>
          <p:cNvSpPr/>
          <p:nvPr/>
        </p:nvSpPr>
        <p:spPr bwMode="auto">
          <a:xfrm>
            <a:off x="732681" y="3176924"/>
            <a:ext cx="4342285" cy="2628340"/>
          </a:xfrm>
          <a:prstGeom prst="roundRect">
            <a:avLst>
              <a:gd name="adj" fmla="val 7758"/>
            </a:avLst>
          </a:prstGeom>
          <a:solidFill>
            <a:srgbClr val="FFFFCC"/>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3200">
              <a:solidFill>
                <a:srgbClr val="000000"/>
              </a:solidFill>
              <a:latin typeface="Calibri" pitchFamily="34" charset="0"/>
              <a:ea typeface="ヒラギノ角ゴ ProN W3" charset="-128"/>
              <a:cs typeface="Calibri" pitchFamily="34" charset="0"/>
              <a:sym typeface="Gill Sans" charset="0"/>
            </a:endParaRPr>
          </a:p>
        </p:txBody>
      </p:sp>
      <p:sp>
        <p:nvSpPr>
          <p:cNvPr id="185" name="Abgerundetes Rechteck 148"/>
          <p:cNvSpPr/>
          <p:nvPr/>
        </p:nvSpPr>
        <p:spPr bwMode="auto">
          <a:xfrm>
            <a:off x="1176707" y="3299052"/>
            <a:ext cx="2322441" cy="2038160"/>
          </a:xfrm>
          <a:prstGeom prst="roundRect">
            <a:avLst/>
          </a:prstGeom>
          <a:solidFill>
            <a:srgbClr val="00B0F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3200" dirty="0">
              <a:solidFill>
                <a:srgbClr val="000000"/>
              </a:solidFill>
              <a:latin typeface="Calibri" pitchFamily="34" charset="0"/>
              <a:ea typeface="ヒラギノ角ゴ ProN W3" charset="-128"/>
              <a:cs typeface="Calibri" pitchFamily="34" charset="0"/>
              <a:sym typeface="Gill Sans" charset="0"/>
            </a:endParaRPr>
          </a:p>
        </p:txBody>
      </p:sp>
      <p:sp>
        <p:nvSpPr>
          <p:cNvPr id="186" name="Textfeld 7"/>
          <p:cNvSpPr txBox="1"/>
          <p:nvPr/>
        </p:nvSpPr>
        <p:spPr>
          <a:xfrm rot="18900000">
            <a:off x="2436288" y="698950"/>
            <a:ext cx="1309974" cy="415498"/>
          </a:xfrm>
          <a:prstGeom prst="rect">
            <a:avLst/>
          </a:prstGeom>
          <a:noFill/>
        </p:spPr>
        <p:txBody>
          <a:bodyPr wrap="none" rtlCol="0">
            <a:spAutoFit/>
          </a:bodyPr>
          <a:lstStyle/>
          <a:p>
            <a:r>
              <a:rPr lang="en-US" sz="1050" dirty="0" err="1">
                <a:solidFill>
                  <a:srgbClr val="FF0000"/>
                </a:solidFill>
                <a:latin typeface="Calibri" pitchFamily="34" charset="0"/>
                <a:cs typeface="Calibri" pitchFamily="34" charset="0"/>
              </a:rPr>
              <a:t>IISOMI</a:t>
            </a:r>
            <a:r>
              <a:rPr lang="en-US" sz="1050" dirty="0">
                <a:solidFill>
                  <a:srgbClr val="FF0000"/>
                </a:solidFill>
                <a:latin typeface="Calibri" pitchFamily="34" charset="0"/>
                <a:cs typeface="Calibri" pitchFamily="34" charset="0"/>
              </a:rPr>
              <a:t> 514: UML</a:t>
            </a:r>
            <a:br>
              <a:rPr lang="en-US" sz="1050" dirty="0">
                <a:solidFill>
                  <a:srgbClr val="FF0000"/>
                </a:solidFill>
                <a:latin typeface="Calibri" pitchFamily="34" charset="0"/>
                <a:cs typeface="Calibri" pitchFamily="34" charset="0"/>
              </a:rPr>
            </a:br>
            <a:r>
              <a:rPr lang="en-US" sz="1050" dirty="0">
                <a:solidFill>
                  <a:srgbClr val="FF0000"/>
                </a:solidFill>
                <a:latin typeface="Calibri" pitchFamily="34" charset="0"/>
                <a:cs typeface="Calibri" pitchFamily="34" charset="0"/>
              </a:rPr>
              <a:t>Modeling Guidelines</a:t>
            </a:r>
          </a:p>
        </p:txBody>
      </p:sp>
      <p:pic>
        <p:nvPicPr>
          <p:cNvPr id="187" name="Picture 32" descr="JSON_logo"/>
          <p:cNvPicPr>
            <a:picLocks noChangeAspect="1" noChangeArrowheads="1"/>
          </p:cNvPicPr>
          <p:nvPr/>
        </p:nvPicPr>
        <p:blipFill>
          <a:blip r:embed="rId2" cstate="print"/>
          <a:srcRect/>
          <a:stretch>
            <a:fillRect/>
          </a:stretch>
        </p:blipFill>
        <p:spPr bwMode="auto">
          <a:xfrm>
            <a:off x="5902729" y="1752338"/>
            <a:ext cx="519430" cy="519430"/>
          </a:xfrm>
          <a:prstGeom prst="rect">
            <a:avLst/>
          </a:prstGeom>
          <a:noFill/>
          <a:ln w="9525">
            <a:noFill/>
            <a:miter lim="800000"/>
            <a:headEnd/>
            <a:tailEnd/>
          </a:ln>
        </p:spPr>
      </p:pic>
      <p:pic>
        <p:nvPicPr>
          <p:cNvPr id="188" name="Picture 49" descr="XML.svg"/>
          <p:cNvPicPr>
            <a:picLocks noChangeAspect="1" noChangeArrowheads="1"/>
          </p:cNvPicPr>
          <p:nvPr/>
        </p:nvPicPr>
        <p:blipFill>
          <a:blip r:embed="rId3" cstate="print"/>
          <a:srcRect/>
          <a:stretch>
            <a:fillRect/>
          </a:stretch>
        </p:blipFill>
        <p:spPr bwMode="auto">
          <a:xfrm>
            <a:off x="5909714" y="1202761"/>
            <a:ext cx="505460" cy="576580"/>
          </a:xfrm>
          <a:prstGeom prst="rect">
            <a:avLst/>
          </a:prstGeom>
          <a:noFill/>
          <a:ln w="9525">
            <a:noFill/>
            <a:miter lim="800000"/>
            <a:headEnd/>
            <a:tailEnd/>
          </a:ln>
        </p:spPr>
      </p:pic>
      <p:pic>
        <p:nvPicPr>
          <p:cNvPr id="189" name="Picture 51" descr="ANd9GcRyhoUPTGD5zWZKgNMfG6bo_r0Xx__x6gjsYg0iRXZ7DnPV1n1vZw"/>
          <p:cNvPicPr>
            <a:picLocks noChangeAspect="1" noChangeArrowheads="1"/>
          </p:cNvPicPr>
          <p:nvPr/>
        </p:nvPicPr>
        <p:blipFill>
          <a:blip r:embed="rId4" cstate="print"/>
          <a:srcRect/>
          <a:stretch>
            <a:fillRect/>
          </a:stretch>
        </p:blipFill>
        <p:spPr bwMode="auto">
          <a:xfrm>
            <a:off x="5907811" y="653186"/>
            <a:ext cx="509269" cy="520700"/>
          </a:xfrm>
          <a:prstGeom prst="rect">
            <a:avLst/>
          </a:prstGeom>
          <a:noFill/>
          <a:ln w="9525">
            <a:noFill/>
            <a:miter lim="800000"/>
            <a:headEnd/>
            <a:tailEnd/>
          </a:ln>
        </p:spPr>
      </p:pic>
      <p:sp>
        <p:nvSpPr>
          <p:cNvPr id="190" name="Pfeil nach unten 18"/>
          <p:cNvSpPr/>
          <p:nvPr/>
        </p:nvSpPr>
        <p:spPr>
          <a:xfrm rot="14431666">
            <a:off x="4451400" y="679230"/>
            <a:ext cx="316290" cy="898948"/>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191" name="Pfeil nach unten 19"/>
          <p:cNvSpPr/>
          <p:nvPr/>
        </p:nvSpPr>
        <p:spPr>
          <a:xfrm rot="4713135" flipH="1" flipV="1">
            <a:off x="4515594" y="1163137"/>
            <a:ext cx="298814" cy="77313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192" name="Pfeil nach unten 23"/>
          <p:cNvSpPr/>
          <p:nvPr/>
        </p:nvSpPr>
        <p:spPr>
          <a:xfrm rot="16200000">
            <a:off x="5545684" y="815718"/>
            <a:ext cx="305320" cy="22451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pic>
        <p:nvPicPr>
          <p:cNvPr id="193" name="Picture 7" descr="objects-doc-white"/>
          <p:cNvPicPr>
            <a:picLocks noChangeAspect="1" noChangeArrowheads="1"/>
          </p:cNvPicPr>
          <p:nvPr/>
        </p:nvPicPr>
        <p:blipFill>
          <a:blip r:embed="rId5" cstate="print"/>
          <a:srcRect/>
          <a:stretch>
            <a:fillRect/>
          </a:stretch>
        </p:blipFill>
        <p:spPr bwMode="auto">
          <a:xfrm>
            <a:off x="5106320" y="1202761"/>
            <a:ext cx="476563" cy="488512"/>
          </a:xfrm>
          <a:prstGeom prst="rect">
            <a:avLst/>
          </a:prstGeom>
          <a:noFill/>
        </p:spPr>
      </p:pic>
      <p:pic>
        <p:nvPicPr>
          <p:cNvPr id="194" name="Picture 7" descr="objects-doc-white"/>
          <p:cNvPicPr>
            <a:picLocks noChangeAspect="1" noChangeArrowheads="1"/>
          </p:cNvPicPr>
          <p:nvPr/>
        </p:nvPicPr>
        <p:blipFill>
          <a:blip r:embed="rId5" cstate="print"/>
          <a:srcRect/>
          <a:stretch>
            <a:fillRect/>
          </a:stretch>
        </p:blipFill>
        <p:spPr bwMode="auto">
          <a:xfrm>
            <a:off x="5104179" y="1760718"/>
            <a:ext cx="476563" cy="488512"/>
          </a:xfrm>
          <a:prstGeom prst="rect">
            <a:avLst/>
          </a:prstGeom>
          <a:noFill/>
        </p:spPr>
      </p:pic>
      <p:sp>
        <p:nvSpPr>
          <p:cNvPr id="195" name="Textfeld 27"/>
          <p:cNvSpPr txBox="1"/>
          <p:nvPr/>
        </p:nvSpPr>
        <p:spPr>
          <a:xfrm>
            <a:off x="4705337" y="265528"/>
            <a:ext cx="1327607" cy="430887"/>
          </a:xfrm>
          <a:prstGeom prst="rect">
            <a:avLst/>
          </a:prstGeom>
          <a:noFill/>
        </p:spPr>
        <p:txBody>
          <a:bodyPr wrap="none" rtlCol="0">
            <a:spAutoFit/>
          </a:bodyPr>
          <a:lstStyle/>
          <a:p>
            <a:pPr algn="ctr"/>
            <a:r>
              <a:rPr lang="en-US" sz="1050" dirty="0">
                <a:solidFill>
                  <a:srgbClr val="FF0000"/>
                </a:solidFill>
                <a:latin typeface="Calibri" pitchFamily="34" charset="0"/>
                <a:cs typeface="Calibri" pitchFamily="34" charset="0"/>
              </a:rPr>
              <a:t>UML to DS Mapping</a:t>
            </a:r>
            <a:br>
              <a:rPr lang="en-US" sz="1050" dirty="0">
                <a:solidFill>
                  <a:srgbClr val="FF0000"/>
                </a:solidFill>
                <a:latin typeface="Calibri" pitchFamily="34" charset="0"/>
                <a:cs typeface="Calibri" pitchFamily="34" charset="0"/>
              </a:rPr>
            </a:br>
            <a:r>
              <a:rPr lang="en-US" sz="1050" dirty="0">
                <a:solidFill>
                  <a:srgbClr val="FF0000"/>
                </a:solidFill>
                <a:latin typeface="Calibri" pitchFamily="34" charset="0"/>
                <a:cs typeface="Calibri" pitchFamily="34" charset="0"/>
              </a:rPr>
              <a:t>Guidelines</a:t>
            </a:r>
          </a:p>
        </p:txBody>
      </p:sp>
      <p:sp>
        <p:nvSpPr>
          <p:cNvPr id="196" name="Textfeld 29"/>
          <p:cNvSpPr txBox="1"/>
          <p:nvPr/>
        </p:nvSpPr>
        <p:spPr>
          <a:xfrm>
            <a:off x="5137545" y="1211143"/>
            <a:ext cx="405880" cy="507831"/>
          </a:xfrm>
          <a:prstGeom prst="rect">
            <a:avLst/>
          </a:prstGeom>
          <a:noFill/>
        </p:spPr>
        <p:txBody>
          <a:bodyPr wrap="none" rtlCol="0">
            <a:spAutoFit/>
          </a:bodyPr>
          <a:lstStyle/>
          <a:p>
            <a:pPr algn="ctr"/>
            <a:r>
              <a:rPr lang="en-US" sz="900" dirty="0">
                <a:latin typeface="Calibri" pitchFamily="34" charset="0"/>
                <a:cs typeface="Calibri" pitchFamily="34" charset="0"/>
              </a:rPr>
              <a:t>UML</a:t>
            </a:r>
            <a:br>
              <a:rPr lang="en-US" sz="900" dirty="0">
                <a:latin typeface="Calibri" pitchFamily="34" charset="0"/>
                <a:cs typeface="Calibri" pitchFamily="34" charset="0"/>
              </a:rPr>
            </a:br>
            <a:r>
              <a:rPr lang="en-US" sz="900" dirty="0">
                <a:latin typeface="Calibri" pitchFamily="34" charset="0"/>
                <a:cs typeface="Calibri" pitchFamily="34" charset="0"/>
              </a:rPr>
              <a:t>|</a:t>
            </a:r>
            <a:br>
              <a:rPr lang="en-US" sz="900" dirty="0">
                <a:latin typeface="Calibri" pitchFamily="34" charset="0"/>
                <a:cs typeface="Calibri" pitchFamily="34" charset="0"/>
              </a:rPr>
            </a:br>
            <a:r>
              <a:rPr lang="en-US" sz="900" dirty="0">
                <a:latin typeface="Calibri" pitchFamily="34" charset="0"/>
                <a:cs typeface="Calibri" pitchFamily="34" charset="0"/>
              </a:rPr>
              <a:t>XML</a:t>
            </a:r>
          </a:p>
        </p:txBody>
      </p:sp>
      <p:sp>
        <p:nvSpPr>
          <p:cNvPr id="197" name="Textfeld 30"/>
          <p:cNvSpPr txBox="1"/>
          <p:nvPr/>
        </p:nvSpPr>
        <p:spPr>
          <a:xfrm>
            <a:off x="5109568" y="1769100"/>
            <a:ext cx="425116" cy="507831"/>
          </a:xfrm>
          <a:prstGeom prst="rect">
            <a:avLst/>
          </a:prstGeom>
          <a:noFill/>
        </p:spPr>
        <p:txBody>
          <a:bodyPr wrap="none" rtlCol="0">
            <a:spAutoFit/>
          </a:bodyPr>
          <a:lstStyle/>
          <a:p>
            <a:pPr algn="ctr"/>
            <a:r>
              <a:rPr lang="en-US" sz="900">
                <a:latin typeface="Calibri" pitchFamily="34" charset="0"/>
                <a:cs typeface="Calibri" pitchFamily="34" charset="0"/>
              </a:rPr>
              <a:t>UML</a:t>
            </a:r>
            <a:br>
              <a:rPr lang="en-US" sz="900">
                <a:latin typeface="Calibri" pitchFamily="34" charset="0"/>
                <a:cs typeface="Calibri" pitchFamily="34" charset="0"/>
              </a:rPr>
            </a:br>
            <a:r>
              <a:rPr lang="en-US" sz="900">
                <a:latin typeface="Calibri" pitchFamily="34" charset="0"/>
                <a:cs typeface="Calibri" pitchFamily="34" charset="0"/>
              </a:rPr>
              <a:t>|</a:t>
            </a:r>
            <a:br>
              <a:rPr lang="en-US" sz="900">
                <a:latin typeface="Calibri" pitchFamily="34" charset="0"/>
                <a:cs typeface="Calibri" pitchFamily="34" charset="0"/>
              </a:rPr>
            </a:br>
            <a:r>
              <a:rPr lang="en-US" sz="900">
                <a:latin typeface="Calibri" pitchFamily="34" charset="0"/>
                <a:cs typeface="Calibri" pitchFamily="34" charset="0"/>
              </a:rPr>
              <a:t>JSON</a:t>
            </a:r>
          </a:p>
        </p:txBody>
      </p:sp>
      <p:sp>
        <p:nvSpPr>
          <p:cNvPr id="198" name="Textfeld 43"/>
          <p:cNvSpPr txBox="1"/>
          <p:nvPr/>
        </p:nvSpPr>
        <p:spPr>
          <a:xfrm>
            <a:off x="1287887" y="5395051"/>
            <a:ext cx="998991" cy="253916"/>
          </a:xfrm>
          <a:prstGeom prst="rect">
            <a:avLst/>
          </a:prstGeom>
          <a:noFill/>
        </p:spPr>
        <p:txBody>
          <a:bodyPr wrap="none" rtlCol="0">
            <a:spAutoFit/>
          </a:bodyPr>
          <a:lstStyle/>
          <a:p>
            <a:pPr algn="ctr"/>
            <a:r>
              <a:rPr lang="en-US" sz="1050" dirty="0">
                <a:latin typeface="Calibri" pitchFamily="34" charset="0"/>
                <a:cs typeface="Calibri" pitchFamily="34" charset="0"/>
              </a:rPr>
              <a:t>Core Fragment</a:t>
            </a:r>
          </a:p>
        </p:txBody>
      </p:sp>
      <p:sp>
        <p:nvSpPr>
          <p:cNvPr id="199" name="Pfeil nach unten 56"/>
          <p:cNvSpPr/>
          <p:nvPr/>
        </p:nvSpPr>
        <p:spPr>
          <a:xfrm rot="16200000">
            <a:off x="5545685" y="1365294"/>
            <a:ext cx="305320" cy="22451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00" name="Pfeil nach unten 58"/>
          <p:cNvSpPr/>
          <p:nvPr/>
        </p:nvSpPr>
        <p:spPr>
          <a:xfrm rot="16200000">
            <a:off x="5545684" y="2444075"/>
            <a:ext cx="305320" cy="22451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pic>
        <p:nvPicPr>
          <p:cNvPr id="201" name="Picture 7" descr="objects-doc-white"/>
          <p:cNvPicPr>
            <a:picLocks noChangeAspect="1" noChangeArrowheads="1"/>
          </p:cNvPicPr>
          <p:nvPr/>
        </p:nvPicPr>
        <p:blipFill>
          <a:blip r:embed="rId5" cstate="print"/>
          <a:srcRect/>
          <a:stretch>
            <a:fillRect/>
          </a:stretch>
        </p:blipFill>
        <p:spPr bwMode="auto">
          <a:xfrm>
            <a:off x="2525626" y="3681028"/>
            <a:ext cx="476563" cy="488512"/>
          </a:xfrm>
          <a:prstGeom prst="rect">
            <a:avLst/>
          </a:prstGeom>
          <a:noFill/>
        </p:spPr>
      </p:pic>
      <p:sp>
        <p:nvSpPr>
          <p:cNvPr id="202" name="Textfeld 84"/>
          <p:cNvSpPr txBox="1"/>
          <p:nvPr/>
        </p:nvSpPr>
        <p:spPr>
          <a:xfrm>
            <a:off x="2382273" y="4141946"/>
            <a:ext cx="724878" cy="324769"/>
          </a:xfrm>
          <a:prstGeom prst="rect">
            <a:avLst/>
          </a:prstGeom>
          <a:noFill/>
        </p:spPr>
        <p:txBody>
          <a:bodyPr wrap="none" rtlCol="0">
            <a:spAutoFit/>
          </a:bodyPr>
          <a:lstStyle/>
          <a:p>
            <a:pPr algn="ctr" fontAlgn="auto">
              <a:lnSpc>
                <a:spcPts val="900"/>
              </a:lnSpc>
              <a:spcBef>
                <a:spcPts val="0"/>
              </a:spcBef>
              <a:spcAft>
                <a:spcPts val="0"/>
              </a:spcAft>
              <a:defRPr/>
            </a:pPr>
            <a:r>
              <a:rPr lang="en-US" sz="900" kern="0" dirty="0">
                <a:solidFill>
                  <a:sysClr val="window" lastClr="FFFFFF"/>
                </a:solidFill>
                <a:latin typeface="Calibri" pitchFamily="34" charset="0"/>
                <a:cs typeface="Calibri" pitchFamily="34" charset="0"/>
              </a:rPr>
              <a:t>Technology</a:t>
            </a:r>
            <a:br>
              <a:rPr lang="en-US" sz="900" kern="0" dirty="0">
                <a:solidFill>
                  <a:sysClr val="window" lastClr="FFFFFF"/>
                </a:solidFill>
                <a:latin typeface="Calibri" pitchFamily="34" charset="0"/>
                <a:cs typeface="Calibri" pitchFamily="34" charset="0"/>
              </a:rPr>
            </a:br>
            <a:r>
              <a:rPr lang="en-US" sz="900" kern="0" dirty="0">
                <a:solidFill>
                  <a:sysClr val="window" lastClr="FFFFFF"/>
                </a:solidFill>
                <a:latin typeface="Calibri" pitchFamily="34" charset="0"/>
                <a:cs typeface="Calibri" pitchFamily="34" charset="0"/>
              </a:rPr>
              <a:t>specific</a:t>
            </a:r>
          </a:p>
        </p:txBody>
      </p:sp>
      <p:pic>
        <p:nvPicPr>
          <p:cNvPr id="203" name="Picture 7" descr="objects-doc-white"/>
          <p:cNvPicPr>
            <a:picLocks noChangeAspect="1" noChangeArrowheads="1"/>
          </p:cNvPicPr>
          <p:nvPr/>
        </p:nvPicPr>
        <p:blipFill>
          <a:blip r:embed="rId5" cstate="print"/>
          <a:srcRect/>
          <a:stretch>
            <a:fillRect/>
          </a:stretch>
        </p:blipFill>
        <p:spPr bwMode="auto">
          <a:xfrm>
            <a:off x="3012778" y="4148321"/>
            <a:ext cx="476563" cy="488512"/>
          </a:xfrm>
          <a:prstGeom prst="rect">
            <a:avLst/>
          </a:prstGeom>
          <a:noFill/>
        </p:spPr>
      </p:pic>
      <p:sp>
        <p:nvSpPr>
          <p:cNvPr id="204" name="Textfeld 93"/>
          <p:cNvSpPr txBox="1"/>
          <p:nvPr/>
        </p:nvSpPr>
        <p:spPr>
          <a:xfrm>
            <a:off x="3113068" y="4602324"/>
            <a:ext cx="271228" cy="230832"/>
          </a:xfrm>
          <a:prstGeom prst="rect">
            <a:avLst/>
          </a:prstGeom>
          <a:noFill/>
        </p:spPr>
        <p:txBody>
          <a:bodyPr wrap="none" rtlCol="0">
            <a:spAutoFit/>
          </a:bodyPr>
          <a:lstStyle/>
          <a:p>
            <a:pPr fontAlgn="auto">
              <a:spcBef>
                <a:spcPts val="0"/>
              </a:spcBef>
              <a:spcAft>
                <a:spcPts val="0"/>
              </a:spcAft>
              <a:defRPr/>
            </a:pPr>
            <a:r>
              <a:rPr lang="en-US" sz="900" kern="0" dirty="0">
                <a:solidFill>
                  <a:sysClr val="window" lastClr="FFFFFF"/>
                </a:solidFill>
                <a:latin typeface="Calibri" pitchFamily="34" charset="0"/>
                <a:cs typeface="Calibri" pitchFamily="34" charset="0"/>
              </a:rPr>
              <a:t>…</a:t>
            </a:r>
          </a:p>
        </p:txBody>
      </p:sp>
      <p:sp>
        <p:nvSpPr>
          <p:cNvPr id="205" name="Textfeld 101"/>
          <p:cNvSpPr txBox="1"/>
          <p:nvPr/>
        </p:nvSpPr>
        <p:spPr>
          <a:xfrm>
            <a:off x="2585567" y="5395051"/>
            <a:ext cx="764953" cy="415498"/>
          </a:xfrm>
          <a:prstGeom prst="rect">
            <a:avLst/>
          </a:prstGeom>
          <a:noFill/>
        </p:spPr>
        <p:txBody>
          <a:bodyPr wrap="none" rtlCol="0">
            <a:spAutoFit/>
          </a:bodyPr>
          <a:lstStyle/>
          <a:p>
            <a:pPr algn="ctr"/>
            <a:r>
              <a:rPr lang="en-US" sz="1050" dirty="0">
                <a:latin typeface="Calibri" pitchFamily="34" charset="0"/>
                <a:cs typeface="Calibri" pitchFamily="34" charset="0"/>
              </a:rPr>
              <a:t>Specific</a:t>
            </a:r>
            <a:br>
              <a:rPr lang="en-US" sz="1050" dirty="0">
                <a:latin typeface="Calibri" pitchFamily="34" charset="0"/>
                <a:cs typeface="Calibri" pitchFamily="34" charset="0"/>
              </a:rPr>
            </a:br>
            <a:r>
              <a:rPr lang="en-US" sz="1050" dirty="0">
                <a:latin typeface="Calibri" pitchFamily="34" charset="0"/>
                <a:cs typeface="Calibri" pitchFamily="34" charset="0"/>
              </a:rPr>
              <a:t>Fragments</a:t>
            </a:r>
          </a:p>
        </p:txBody>
      </p:sp>
      <p:pic>
        <p:nvPicPr>
          <p:cNvPr id="206" name="Picture 7" descr="objects-doc-white"/>
          <p:cNvPicPr>
            <a:picLocks noChangeAspect="1" noChangeArrowheads="1"/>
          </p:cNvPicPr>
          <p:nvPr/>
        </p:nvPicPr>
        <p:blipFill>
          <a:blip r:embed="rId5" cstate="print"/>
          <a:srcRect/>
          <a:stretch>
            <a:fillRect/>
          </a:stretch>
        </p:blipFill>
        <p:spPr bwMode="auto">
          <a:xfrm>
            <a:off x="2552719" y="4462256"/>
            <a:ext cx="476563" cy="488512"/>
          </a:xfrm>
          <a:prstGeom prst="rect">
            <a:avLst/>
          </a:prstGeom>
          <a:noFill/>
        </p:spPr>
      </p:pic>
      <p:sp>
        <p:nvSpPr>
          <p:cNvPr id="207" name="Textfeld 103"/>
          <p:cNvSpPr txBox="1"/>
          <p:nvPr/>
        </p:nvSpPr>
        <p:spPr>
          <a:xfrm>
            <a:off x="2504743" y="4902744"/>
            <a:ext cx="534121" cy="324769"/>
          </a:xfrm>
          <a:prstGeom prst="rect">
            <a:avLst/>
          </a:prstGeom>
          <a:noFill/>
        </p:spPr>
        <p:txBody>
          <a:bodyPr wrap="none" rtlCol="0">
            <a:spAutoFit/>
          </a:bodyPr>
          <a:lstStyle/>
          <a:p>
            <a:pPr algn="ctr" fontAlgn="auto">
              <a:lnSpc>
                <a:spcPts val="900"/>
              </a:lnSpc>
              <a:spcBef>
                <a:spcPts val="0"/>
              </a:spcBef>
              <a:spcAft>
                <a:spcPts val="0"/>
              </a:spcAft>
              <a:defRPr/>
            </a:pPr>
            <a:r>
              <a:rPr lang="en-US" sz="900" kern="0" dirty="0">
                <a:solidFill>
                  <a:sysClr val="window" lastClr="FFFFFF"/>
                </a:solidFill>
                <a:latin typeface="Calibri" pitchFamily="34" charset="0"/>
                <a:cs typeface="Calibri" pitchFamily="34" charset="0"/>
              </a:rPr>
              <a:t>App</a:t>
            </a:r>
            <a:br>
              <a:rPr lang="en-US" sz="900" kern="0" dirty="0">
                <a:solidFill>
                  <a:sysClr val="window" lastClr="FFFFFF"/>
                </a:solidFill>
                <a:latin typeface="Calibri" pitchFamily="34" charset="0"/>
                <a:cs typeface="Calibri" pitchFamily="34" charset="0"/>
              </a:rPr>
            </a:br>
            <a:r>
              <a:rPr lang="en-US" sz="900" kern="0" dirty="0">
                <a:solidFill>
                  <a:sysClr val="window" lastClr="FFFFFF"/>
                </a:solidFill>
                <a:latin typeface="Calibri" pitchFamily="34" charset="0"/>
                <a:cs typeface="Calibri" pitchFamily="34" charset="0"/>
              </a:rPr>
              <a:t>specific</a:t>
            </a:r>
          </a:p>
        </p:txBody>
      </p:sp>
      <p:sp>
        <p:nvSpPr>
          <p:cNvPr id="208" name="Textfeld 105"/>
          <p:cNvSpPr txBox="1"/>
          <p:nvPr/>
        </p:nvSpPr>
        <p:spPr>
          <a:xfrm rot="16200000">
            <a:off x="511702" y="1356631"/>
            <a:ext cx="843501" cy="276999"/>
          </a:xfrm>
          <a:prstGeom prst="rect">
            <a:avLst/>
          </a:prstGeom>
          <a:noFill/>
        </p:spPr>
        <p:txBody>
          <a:bodyPr wrap="none" rtlCol="0">
            <a:spAutoFit/>
          </a:bodyPr>
          <a:lstStyle/>
          <a:p>
            <a:r>
              <a:rPr lang="en-US" sz="1200" dirty="0">
                <a:latin typeface="Calibri" pitchFamily="34" charset="0"/>
                <a:cs typeface="Calibri" pitchFamily="34" charset="0"/>
              </a:rPr>
              <a:t>Guidelines</a:t>
            </a:r>
          </a:p>
        </p:txBody>
      </p:sp>
      <p:sp>
        <p:nvSpPr>
          <p:cNvPr id="209" name="Pfeil nach unten 106"/>
          <p:cNvSpPr/>
          <p:nvPr/>
        </p:nvSpPr>
        <p:spPr>
          <a:xfrm rot="16886865" flipH="1">
            <a:off x="4515594" y="1537443"/>
            <a:ext cx="298814" cy="77313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10" name="Abgerundetes Rechteck 107"/>
          <p:cNvSpPr/>
          <p:nvPr/>
        </p:nvSpPr>
        <p:spPr bwMode="auto">
          <a:xfrm>
            <a:off x="5575919" y="3176924"/>
            <a:ext cx="1038088" cy="2628340"/>
          </a:xfrm>
          <a:prstGeom prst="roundRect">
            <a:avLst/>
          </a:prstGeom>
          <a:solidFill>
            <a:srgbClr val="CCFFCC"/>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US" sz="3200">
              <a:solidFill>
                <a:srgbClr val="000000"/>
              </a:solidFill>
              <a:latin typeface="Calibri" pitchFamily="34" charset="0"/>
              <a:ea typeface="ヒラギノ角ゴ ProN W3" charset="-128"/>
              <a:cs typeface="Calibri" pitchFamily="34" charset="0"/>
              <a:sym typeface="Gill Sans" charset="0"/>
            </a:endParaRPr>
          </a:p>
        </p:txBody>
      </p:sp>
      <p:pic>
        <p:nvPicPr>
          <p:cNvPr id="211" name="Picture 7" descr="objects-doc-white"/>
          <p:cNvPicPr>
            <a:picLocks noChangeAspect="1" noChangeArrowheads="1"/>
          </p:cNvPicPr>
          <p:nvPr/>
        </p:nvPicPr>
        <p:blipFill>
          <a:blip r:embed="rId5" cstate="print"/>
          <a:srcRect/>
          <a:stretch>
            <a:fillRect/>
          </a:stretch>
        </p:blipFill>
        <p:spPr bwMode="auto">
          <a:xfrm>
            <a:off x="5886861" y="3237988"/>
            <a:ext cx="476563" cy="488512"/>
          </a:xfrm>
          <a:prstGeom prst="rect">
            <a:avLst/>
          </a:prstGeom>
          <a:noFill/>
        </p:spPr>
      </p:pic>
      <p:sp>
        <p:nvSpPr>
          <p:cNvPr id="212" name="Textfeld 109"/>
          <p:cNvSpPr txBox="1"/>
          <p:nvPr/>
        </p:nvSpPr>
        <p:spPr>
          <a:xfrm>
            <a:off x="5865604" y="3700404"/>
            <a:ext cx="453970" cy="230832"/>
          </a:xfrm>
          <a:prstGeom prst="rect">
            <a:avLst/>
          </a:prstGeom>
          <a:noFill/>
        </p:spPr>
        <p:txBody>
          <a:bodyPr wrap="none" rtlCol="0">
            <a:spAutoFit/>
          </a:bodyPr>
          <a:lstStyle/>
          <a:p>
            <a:pPr algn="ctr"/>
            <a:r>
              <a:rPr lang="en-US" sz="900" dirty="0">
                <a:latin typeface="Calibri" pitchFamily="34" charset="0"/>
                <a:cs typeface="Calibri" pitchFamily="34" charset="0"/>
              </a:rPr>
              <a:t>YANG</a:t>
            </a:r>
          </a:p>
        </p:txBody>
      </p:sp>
      <p:pic>
        <p:nvPicPr>
          <p:cNvPr id="213" name="Picture 7" descr="objects-doc-white"/>
          <p:cNvPicPr>
            <a:picLocks noChangeAspect="1" noChangeArrowheads="1"/>
          </p:cNvPicPr>
          <p:nvPr/>
        </p:nvPicPr>
        <p:blipFill>
          <a:blip r:embed="rId5" cstate="print"/>
          <a:srcRect/>
          <a:stretch>
            <a:fillRect/>
          </a:stretch>
        </p:blipFill>
        <p:spPr bwMode="auto">
          <a:xfrm>
            <a:off x="5886861" y="4581396"/>
            <a:ext cx="476563" cy="488512"/>
          </a:xfrm>
          <a:prstGeom prst="rect">
            <a:avLst/>
          </a:prstGeom>
          <a:noFill/>
        </p:spPr>
      </p:pic>
      <p:sp>
        <p:nvSpPr>
          <p:cNvPr id="214" name="Textfeld 111"/>
          <p:cNvSpPr txBox="1"/>
          <p:nvPr/>
        </p:nvSpPr>
        <p:spPr>
          <a:xfrm>
            <a:off x="5865605" y="5013176"/>
            <a:ext cx="498855" cy="230832"/>
          </a:xfrm>
          <a:prstGeom prst="rect">
            <a:avLst/>
          </a:prstGeom>
          <a:noFill/>
        </p:spPr>
        <p:txBody>
          <a:bodyPr wrap="none" rtlCol="0">
            <a:spAutoFit/>
          </a:bodyPr>
          <a:lstStyle/>
          <a:p>
            <a:r>
              <a:rPr lang="en-US" sz="900" dirty="0">
                <a:latin typeface="Calibri" pitchFamily="34" charset="0"/>
                <a:cs typeface="Calibri" pitchFamily="34" charset="0"/>
              </a:rPr>
              <a:t>TOSCA</a:t>
            </a:r>
          </a:p>
        </p:txBody>
      </p:sp>
      <p:sp>
        <p:nvSpPr>
          <p:cNvPr id="215" name="Pfeil nach unten 117"/>
          <p:cNvSpPr/>
          <p:nvPr/>
        </p:nvSpPr>
        <p:spPr>
          <a:xfrm>
            <a:off x="2661913" y="2204920"/>
            <a:ext cx="386129" cy="972004"/>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16" name="Textfeld 121"/>
          <p:cNvSpPr txBox="1"/>
          <p:nvPr/>
        </p:nvSpPr>
        <p:spPr>
          <a:xfrm>
            <a:off x="5503276" y="5410382"/>
            <a:ext cx="1168910" cy="430887"/>
          </a:xfrm>
          <a:prstGeom prst="rect">
            <a:avLst/>
          </a:prstGeom>
          <a:noFill/>
        </p:spPr>
        <p:txBody>
          <a:bodyPr wrap="none" rtlCol="0">
            <a:spAutoFit/>
          </a:bodyPr>
          <a:lstStyle/>
          <a:p>
            <a:pPr algn="ctr"/>
            <a:r>
              <a:rPr lang="en-US" sz="1050" dirty="0">
                <a:latin typeface="Calibri" pitchFamily="34" charset="0"/>
                <a:cs typeface="Calibri" pitchFamily="34" charset="0"/>
              </a:rPr>
              <a:t>Interface-specific</a:t>
            </a:r>
            <a:br>
              <a:rPr lang="en-US" sz="1050" dirty="0">
                <a:latin typeface="Calibri" pitchFamily="34" charset="0"/>
                <a:cs typeface="Calibri" pitchFamily="34" charset="0"/>
              </a:rPr>
            </a:br>
            <a:r>
              <a:rPr lang="en-US" sz="1050" dirty="0">
                <a:latin typeface="Calibri" pitchFamily="34" charset="0"/>
                <a:cs typeface="Calibri" pitchFamily="34" charset="0"/>
              </a:rPr>
              <a:t>Data Schemas</a:t>
            </a:r>
          </a:p>
        </p:txBody>
      </p:sp>
      <p:sp>
        <p:nvSpPr>
          <p:cNvPr id="217" name="Abgerundetes Rechteck 122"/>
          <p:cNvSpPr/>
          <p:nvPr/>
        </p:nvSpPr>
        <p:spPr bwMode="auto">
          <a:xfrm>
            <a:off x="6797199" y="3176924"/>
            <a:ext cx="1038088" cy="2628340"/>
          </a:xfrm>
          <a:prstGeom prst="roundRect">
            <a:avLst/>
          </a:prstGeom>
          <a:solidFill>
            <a:sysClr val="window" lastClr="FFFFFF">
              <a:lumMod val="85000"/>
            </a:sys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endParaRPr lang="en-US" sz="3200" kern="0">
              <a:solidFill>
                <a:srgbClr val="000000"/>
              </a:solidFill>
              <a:latin typeface="Calibri" pitchFamily="34" charset="0"/>
              <a:ea typeface="ヒラギノ角ゴ ProN W3" charset="-128"/>
              <a:cs typeface="Calibri" pitchFamily="34" charset="0"/>
              <a:sym typeface="Gill Sans" charset="0"/>
            </a:endParaRPr>
          </a:p>
        </p:txBody>
      </p:sp>
      <p:pic>
        <p:nvPicPr>
          <p:cNvPr id="218" name="Picture 7" descr="objects-doc-white"/>
          <p:cNvPicPr>
            <a:picLocks noChangeAspect="1" noChangeArrowheads="1"/>
          </p:cNvPicPr>
          <p:nvPr/>
        </p:nvPicPr>
        <p:blipFill>
          <a:blip r:embed="rId5" cstate="print"/>
          <a:srcRect/>
          <a:stretch>
            <a:fillRect/>
          </a:stretch>
        </p:blipFill>
        <p:spPr bwMode="auto">
          <a:xfrm>
            <a:off x="7108140" y="3237988"/>
            <a:ext cx="476563" cy="488512"/>
          </a:xfrm>
          <a:prstGeom prst="rect">
            <a:avLst/>
          </a:prstGeom>
          <a:noFill/>
        </p:spPr>
      </p:pic>
      <p:sp>
        <p:nvSpPr>
          <p:cNvPr id="219" name="Textfeld 124"/>
          <p:cNvSpPr txBox="1"/>
          <p:nvPr/>
        </p:nvSpPr>
        <p:spPr>
          <a:xfrm>
            <a:off x="7184065" y="3700404"/>
            <a:ext cx="284053" cy="230832"/>
          </a:xfrm>
          <a:prstGeom prst="rect">
            <a:avLst/>
          </a:prstGeom>
          <a:noFill/>
        </p:spPr>
        <p:txBody>
          <a:bodyPr wrap="none" rtlCol="0">
            <a:spAutoFit/>
          </a:bodyPr>
          <a:lstStyle/>
          <a:p>
            <a:r>
              <a:rPr lang="en-US" sz="900" dirty="0">
                <a:latin typeface="Calibri" pitchFamily="34" charset="0"/>
                <a:cs typeface="Calibri" pitchFamily="34" charset="0"/>
              </a:rPr>
              <a:t>xx</a:t>
            </a:r>
          </a:p>
        </p:txBody>
      </p:sp>
      <p:pic>
        <p:nvPicPr>
          <p:cNvPr id="220" name="Picture 7" descr="objects-doc-white"/>
          <p:cNvPicPr>
            <a:picLocks noChangeAspect="1" noChangeArrowheads="1"/>
          </p:cNvPicPr>
          <p:nvPr/>
        </p:nvPicPr>
        <p:blipFill>
          <a:blip r:embed="rId5" cstate="print"/>
          <a:srcRect/>
          <a:stretch>
            <a:fillRect/>
          </a:stretch>
        </p:blipFill>
        <p:spPr bwMode="auto">
          <a:xfrm>
            <a:off x="7108140" y="4581396"/>
            <a:ext cx="476563" cy="488512"/>
          </a:xfrm>
          <a:prstGeom prst="rect">
            <a:avLst/>
          </a:prstGeom>
          <a:noFill/>
        </p:spPr>
      </p:pic>
      <p:sp>
        <p:nvSpPr>
          <p:cNvPr id="221" name="Textfeld 126"/>
          <p:cNvSpPr txBox="1"/>
          <p:nvPr/>
        </p:nvSpPr>
        <p:spPr>
          <a:xfrm>
            <a:off x="7184062" y="5043812"/>
            <a:ext cx="284053" cy="230832"/>
          </a:xfrm>
          <a:prstGeom prst="rect">
            <a:avLst/>
          </a:prstGeom>
          <a:noFill/>
        </p:spPr>
        <p:txBody>
          <a:bodyPr wrap="none" rtlCol="0">
            <a:spAutoFit/>
          </a:bodyPr>
          <a:lstStyle/>
          <a:p>
            <a:r>
              <a:rPr lang="en-US" sz="900" dirty="0">
                <a:latin typeface="Calibri" pitchFamily="34" charset="0"/>
                <a:cs typeface="Calibri" pitchFamily="34" charset="0"/>
              </a:rPr>
              <a:t>xx</a:t>
            </a:r>
          </a:p>
        </p:txBody>
      </p:sp>
      <p:sp>
        <p:nvSpPr>
          <p:cNvPr id="222" name="Textfeld 129"/>
          <p:cNvSpPr txBox="1"/>
          <p:nvPr/>
        </p:nvSpPr>
        <p:spPr>
          <a:xfrm>
            <a:off x="6713010" y="5410382"/>
            <a:ext cx="1168910" cy="430887"/>
          </a:xfrm>
          <a:prstGeom prst="rect">
            <a:avLst/>
          </a:prstGeom>
          <a:noFill/>
        </p:spPr>
        <p:txBody>
          <a:bodyPr wrap="none" rtlCol="0">
            <a:spAutoFit/>
          </a:bodyPr>
          <a:lstStyle/>
          <a:p>
            <a:pPr algn="ctr"/>
            <a:r>
              <a:rPr lang="en-US" sz="1050" dirty="0">
                <a:latin typeface="Calibri" pitchFamily="34" charset="0"/>
                <a:cs typeface="Calibri" pitchFamily="34" charset="0"/>
              </a:rPr>
              <a:t>Interface-specific</a:t>
            </a:r>
            <a:br>
              <a:rPr lang="en-US" sz="1050" dirty="0">
                <a:latin typeface="Calibri" pitchFamily="34" charset="0"/>
                <a:cs typeface="Calibri" pitchFamily="34" charset="0"/>
              </a:rPr>
            </a:br>
            <a:r>
              <a:rPr lang="en-US" sz="1050" dirty="0">
                <a:latin typeface="Calibri" pitchFamily="34" charset="0"/>
                <a:cs typeface="Calibri" pitchFamily="34" charset="0"/>
              </a:rPr>
              <a:t>Encodings</a:t>
            </a:r>
          </a:p>
        </p:txBody>
      </p:sp>
      <p:sp>
        <p:nvSpPr>
          <p:cNvPr id="223" name="Pfeil nach unten 130"/>
          <p:cNvSpPr/>
          <p:nvPr/>
        </p:nvSpPr>
        <p:spPr>
          <a:xfrm rot="16200000">
            <a:off x="6581821" y="3176927"/>
            <a:ext cx="305320" cy="671703"/>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24" name="Pfeil nach unten 132"/>
          <p:cNvSpPr/>
          <p:nvPr/>
        </p:nvSpPr>
        <p:spPr>
          <a:xfrm rot="16200000">
            <a:off x="6581820" y="4520335"/>
            <a:ext cx="305320" cy="671703"/>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25" name="Pfeil nach rechts 149"/>
          <p:cNvSpPr/>
          <p:nvPr/>
        </p:nvSpPr>
        <p:spPr bwMode="auto">
          <a:xfrm>
            <a:off x="5013901" y="3360116"/>
            <a:ext cx="854896" cy="366384"/>
          </a:xfrm>
          <a:prstGeom prst="rightArrow">
            <a:avLst/>
          </a:prstGeom>
          <a:solidFill>
            <a:srgbClr val="E7E6E6">
              <a:lumMod val="90000"/>
            </a:srgbClr>
          </a:solidFill>
          <a:ln w="254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a:defRPr/>
            </a:pPr>
            <a:r>
              <a:rPr lang="en-US" sz="1050" kern="0" dirty="0">
                <a:solidFill>
                  <a:srgbClr val="000000"/>
                </a:solidFill>
                <a:latin typeface="Calibri" pitchFamily="34" charset="0"/>
                <a:ea typeface="ヒラギノ角ゴ ProN W3" charset="-128"/>
                <a:cs typeface="Calibri" pitchFamily="34" charset="0"/>
                <a:sym typeface="Gill Sans" charset="0"/>
              </a:rPr>
              <a:t>mapping</a:t>
            </a:r>
          </a:p>
        </p:txBody>
      </p:sp>
      <p:sp>
        <p:nvSpPr>
          <p:cNvPr id="226" name="Pfeil nach rechts 150"/>
          <p:cNvSpPr/>
          <p:nvPr/>
        </p:nvSpPr>
        <p:spPr bwMode="auto">
          <a:xfrm>
            <a:off x="5013901" y="4031821"/>
            <a:ext cx="2003899" cy="366384"/>
          </a:xfrm>
          <a:prstGeom prst="rightArrow">
            <a:avLst/>
          </a:prstGeom>
          <a:gradFill flip="none" rotWithShape="1">
            <a:gsLst>
              <a:gs pos="0">
                <a:srgbClr val="FFFFFF">
                  <a:shade val="30000"/>
                  <a:satMod val="115000"/>
                </a:srgbClr>
              </a:gs>
              <a:gs pos="50000">
                <a:srgbClr val="FFFFFF">
                  <a:shade val="67500"/>
                  <a:satMod val="115000"/>
                </a:srgbClr>
              </a:gs>
              <a:gs pos="100000">
                <a:srgbClr val="FFFFFF">
                  <a:lumMod val="85000"/>
                </a:srgbClr>
              </a:gs>
            </a:gsLst>
            <a:lin ang="10800000" scaled="1"/>
            <a:tileRect/>
          </a:gradFill>
          <a:ln w="9525" cap="flat" cmpd="sng" algn="ctr">
            <a:noFill/>
            <a:prstDash val="solid"/>
          </a:ln>
          <a:effectLst/>
        </p:spPr>
        <p:txBody>
          <a:bodyPr anchor="ctr"/>
          <a:lstStyle/>
          <a:p>
            <a:pPr fontAlgn="auto">
              <a:spcBef>
                <a:spcPts val="0"/>
              </a:spcBef>
              <a:spcAft>
                <a:spcPts val="0"/>
              </a:spcAft>
              <a:defRPr/>
            </a:pPr>
            <a:r>
              <a:rPr lang="en-US" sz="1200" kern="0">
                <a:solidFill>
                  <a:sysClr val="windowText" lastClr="000000"/>
                </a:solidFill>
                <a:latin typeface="Calibri" pitchFamily="34" charset="0"/>
                <a:ea typeface="ヒラギノ角ゴ ProN W3"/>
                <a:cs typeface="Calibri" pitchFamily="34" charset="0"/>
              </a:rPr>
              <a:t>mapping</a:t>
            </a:r>
          </a:p>
        </p:txBody>
      </p:sp>
      <p:sp>
        <p:nvSpPr>
          <p:cNvPr id="227" name="Pfeil nach rechts 151"/>
          <p:cNvSpPr/>
          <p:nvPr/>
        </p:nvSpPr>
        <p:spPr bwMode="auto">
          <a:xfrm>
            <a:off x="5013901" y="4703524"/>
            <a:ext cx="854896" cy="366384"/>
          </a:xfrm>
          <a:prstGeom prst="rightArrow">
            <a:avLst/>
          </a:prstGeom>
          <a:solidFill>
            <a:srgbClr val="E7E6E6">
              <a:lumMod val="90000"/>
            </a:srgbClr>
          </a:solidFill>
          <a:ln w="254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a:defRPr/>
            </a:pPr>
            <a:r>
              <a:rPr lang="en-US" sz="1050" kern="0">
                <a:solidFill>
                  <a:srgbClr val="000000"/>
                </a:solidFill>
                <a:latin typeface="Calibri" pitchFamily="34" charset="0"/>
                <a:ea typeface="ヒラギノ角ゴ ProN W3" charset="-128"/>
                <a:cs typeface="Calibri" pitchFamily="34" charset="0"/>
                <a:sym typeface="Gill Sans" charset="0"/>
              </a:rPr>
              <a:t>mapping</a:t>
            </a:r>
          </a:p>
        </p:txBody>
      </p:sp>
      <p:sp>
        <p:nvSpPr>
          <p:cNvPr id="228" name="Pfeil nach unten 152"/>
          <p:cNvSpPr/>
          <p:nvPr/>
        </p:nvSpPr>
        <p:spPr>
          <a:xfrm>
            <a:off x="5158639" y="2843932"/>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29" name="Pfeil nach rechts 77"/>
          <p:cNvSpPr/>
          <p:nvPr/>
        </p:nvSpPr>
        <p:spPr bwMode="auto">
          <a:xfrm>
            <a:off x="3556432" y="3299052"/>
            <a:ext cx="977024" cy="488512"/>
          </a:xfrm>
          <a:prstGeom prst="rightArrow">
            <a:avLst/>
          </a:prstGeom>
          <a:solidFill>
            <a:srgbClr val="E7E6E6">
              <a:lumMod val="90000"/>
            </a:srgbClr>
          </a:solidFill>
          <a:ln w="254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a:lnSpc>
                <a:spcPts val="1000"/>
              </a:lnSpc>
              <a:defRPr/>
            </a:pPr>
            <a:r>
              <a:rPr lang="en-US" sz="1050" kern="0" dirty="0">
                <a:solidFill>
                  <a:srgbClr val="000000"/>
                </a:solidFill>
                <a:latin typeface="Calibri" pitchFamily="34" charset="0"/>
                <a:ea typeface="ヒラギノ角ゴ ProN W3" charset="-128"/>
                <a:cs typeface="Calibri" pitchFamily="34" charset="0"/>
                <a:sym typeface="Gill Sans" charset="0"/>
              </a:rPr>
              <a:t>pruning</a:t>
            </a:r>
            <a:br>
              <a:rPr lang="en-US" sz="1050" kern="0" dirty="0">
                <a:solidFill>
                  <a:srgbClr val="000000"/>
                </a:solidFill>
                <a:latin typeface="Calibri" pitchFamily="34" charset="0"/>
                <a:ea typeface="ヒラギノ角ゴ ProN W3" charset="-128"/>
                <a:cs typeface="Calibri" pitchFamily="34" charset="0"/>
                <a:sym typeface="Gill Sans" charset="0"/>
              </a:rPr>
            </a:br>
            <a:r>
              <a:rPr lang="en-US" sz="1050" kern="0" dirty="0">
                <a:solidFill>
                  <a:srgbClr val="000000"/>
                </a:solidFill>
                <a:latin typeface="Calibri" pitchFamily="34" charset="0"/>
                <a:ea typeface="ヒラギノ角ゴ ProN W3" charset="-128"/>
                <a:cs typeface="Calibri" pitchFamily="34" charset="0"/>
                <a:sym typeface="Gill Sans" charset="0"/>
              </a:rPr>
              <a:t>re-factoring</a:t>
            </a:r>
          </a:p>
        </p:txBody>
      </p:sp>
      <p:sp>
        <p:nvSpPr>
          <p:cNvPr id="230" name="Pfeil nach rechts 80"/>
          <p:cNvSpPr/>
          <p:nvPr/>
        </p:nvSpPr>
        <p:spPr bwMode="auto">
          <a:xfrm>
            <a:off x="3556432" y="3970756"/>
            <a:ext cx="977024" cy="488512"/>
          </a:xfrm>
          <a:prstGeom prst="rightArrow">
            <a:avLst/>
          </a:prstGeom>
          <a:solidFill>
            <a:srgbClr val="E7E6E6">
              <a:lumMod val="90000"/>
            </a:srgbClr>
          </a:solidFill>
          <a:ln w="254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fontAlgn="auto">
              <a:lnSpc>
                <a:spcPts val="1000"/>
              </a:lnSpc>
              <a:spcBef>
                <a:spcPts val="0"/>
              </a:spcBef>
              <a:spcAft>
                <a:spcPts val="0"/>
              </a:spcAft>
              <a:defRPr/>
            </a:pPr>
            <a:r>
              <a:rPr lang="en-US" sz="1050" kern="0" dirty="0">
                <a:solidFill>
                  <a:sysClr val="windowText" lastClr="000000"/>
                </a:solidFill>
                <a:latin typeface="Calibri" pitchFamily="34" charset="0"/>
                <a:ea typeface="ヒラギノ角ゴ ProN W3" charset="-128"/>
                <a:cs typeface="Calibri" pitchFamily="34" charset="0"/>
              </a:rPr>
              <a:t>pruning</a:t>
            </a:r>
            <a:br>
              <a:rPr lang="en-US" sz="1050" kern="0" dirty="0">
                <a:solidFill>
                  <a:sysClr val="windowText" lastClr="000000"/>
                </a:solidFill>
                <a:latin typeface="Calibri" pitchFamily="34" charset="0"/>
                <a:ea typeface="ヒラギノ角ゴ ProN W3" charset="-128"/>
                <a:cs typeface="Calibri" pitchFamily="34" charset="0"/>
              </a:rPr>
            </a:br>
            <a:r>
              <a:rPr lang="en-US" sz="1050" kern="0" dirty="0">
                <a:solidFill>
                  <a:sysClr val="windowText" lastClr="000000"/>
                </a:solidFill>
                <a:latin typeface="Calibri" pitchFamily="34" charset="0"/>
                <a:ea typeface="ヒラギノ角ゴ ProN W3" charset="-128"/>
                <a:cs typeface="Calibri" pitchFamily="34" charset="0"/>
              </a:rPr>
              <a:t>re-factoring</a:t>
            </a:r>
          </a:p>
        </p:txBody>
      </p:sp>
      <p:sp>
        <p:nvSpPr>
          <p:cNvPr id="231" name="Pfeil nach rechts 81"/>
          <p:cNvSpPr/>
          <p:nvPr/>
        </p:nvSpPr>
        <p:spPr bwMode="auto">
          <a:xfrm>
            <a:off x="3556432" y="4642460"/>
            <a:ext cx="977024" cy="488512"/>
          </a:xfrm>
          <a:prstGeom prst="rightArrow">
            <a:avLst/>
          </a:prstGeom>
          <a:solidFill>
            <a:srgbClr val="E7E6E6">
              <a:lumMod val="90000"/>
            </a:srgbClr>
          </a:solidFill>
          <a:ln w="254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algn="ctr" fontAlgn="auto">
              <a:lnSpc>
                <a:spcPts val="1000"/>
              </a:lnSpc>
              <a:spcBef>
                <a:spcPts val="0"/>
              </a:spcBef>
              <a:spcAft>
                <a:spcPts val="0"/>
              </a:spcAft>
              <a:defRPr/>
            </a:pPr>
            <a:r>
              <a:rPr lang="en-US" sz="1050" kern="0" dirty="0">
                <a:solidFill>
                  <a:sysClr val="windowText" lastClr="000000"/>
                </a:solidFill>
                <a:latin typeface="Calibri" pitchFamily="34" charset="0"/>
                <a:ea typeface="ヒラギノ角ゴ ProN W3" charset="-128"/>
                <a:cs typeface="Calibri" pitchFamily="34" charset="0"/>
              </a:rPr>
              <a:t>pruning</a:t>
            </a:r>
            <a:br>
              <a:rPr lang="en-US" sz="1050" kern="0" dirty="0">
                <a:solidFill>
                  <a:sysClr val="windowText" lastClr="000000"/>
                </a:solidFill>
                <a:latin typeface="Calibri" pitchFamily="34" charset="0"/>
                <a:ea typeface="ヒラギノ角ゴ ProN W3" charset="-128"/>
                <a:cs typeface="Calibri" pitchFamily="34" charset="0"/>
              </a:rPr>
            </a:br>
            <a:r>
              <a:rPr lang="en-US" sz="1050" kern="0" dirty="0">
                <a:solidFill>
                  <a:sysClr val="windowText" lastClr="000000"/>
                </a:solidFill>
                <a:latin typeface="Calibri" pitchFamily="34" charset="0"/>
                <a:ea typeface="ヒラギノ角ゴ ProN W3" charset="-128"/>
                <a:cs typeface="Calibri" pitchFamily="34" charset="0"/>
              </a:rPr>
              <a:t>re-factoring</a:t>
            </a:r>
          </a:p>
        </p:txBody>
      </p:sp>
      <p:pic>
        <p:nvPicPr>
          <p:cNvPr id="232" name="Picture 7" descr="objects-doc-white"/>
          <p:cNvPicPr>
            <a:picLocks noChangeAspect="1" noChangeArrowheads="1"/>
          </p:cNvPicPr>
          <p:nvPr/>
        </p:nvPicPr>
        <p:blipFill>
          <a:blip r:embed="rId5" cstate="print"/>
          <a:srcRect/>
          <a:stretch>
            <a:fillRect/>
          </a:stretch>
        </p:blipFill>
        <p:spPr bwMode="auto">
          <a:xfrm>
            <a:off x="4593922" y="3211893"/>
            <a:ext cx="244256" cy="250380"/>
          </a:xfrm>
          <a:prstGeom prst="rect">
            <a:avLst/>
          </a:prstGeom>
          <a:noFill/>
        </p:spPr>
      </p:pic>
      <p:sp>
        <p:nvSpPr>
          <p:cNvPr id="233" name="Textfeld 85"/>
          <p:cNvSpPr txBox="1"/>
          <p:nvPr/>
        </p:nvSpPr>
        <p:spPr>
          <a:xfrm>
            <a:off x="4596466" y="3392996"/>
            <a:ext cx="239168" cy="230832"/>
          </a:xfrm>
          <a:prstGeom prst="rect">
            <a:avLst/>
          </a:prstGeom>
          <a:noFill/>
        </p:spPr>
        <p:txBody>
          <a:bodyPr wrap="none" rtlCol="0">
            <a:spAutoFit/>
          </a:bodyPr>
          <a:lstStyle/>
          <a:p>
            <a:r>
              <a:rPr lang="en-US" sz="900" dirty="0">
                <a:latin typeface="Calibri" pitchFamily="34" charset="0"/>
                <a:cs typeface="Calibri" pitchFamily="34" charset="0"/>
              </a:rPr>
              <a:t>a</a:t>
            </a:r>
          </a:p>
        </p:txBody>
      </p:sp>
      <p:sp>
        <p:nvSpPr>
          <p:cNvPr id="234" name="Textfeld 88"/>
          <p:cNvSpPr txBox="1"/>
          <p:nvPr/>
        </p:nvSpPr>
        <p:spPr>
          <a:xfrm>
            <a:off x="4039088" y="5410382"/>
            <a:ext cx="1120820" cy="430887"/>
          </a:xfrm>
          <a:prstGeom prst="rect">
            <a:avLst/>
          </a:prstGeom>
          <a:noFill/>
        </p:spPr>
        <p:txBody>
          <a:bodyPr wrap="none" rtlCol="0">
            <a:spAutoFit/>
          </a:bodyPr>
          <a:lstStyle/>
          <a:p>
            <a:pPr algn="ctr"/>
            <a:r>
              <a:rPr lang="en-US" sz="1050" dirty="0">
                <a:latin typeface="Calibri" pitchFamily="34" charset="0"/>
                <a:cs typeface="Calibri" pitchFamily="34" charset="0"/>
              </a:rPr>
              <a:t>Purpose-specific</a:t>
            </a:r>
            <a:br>
              <a:rPr lang="en-US" sz="1050" dirty="0">
                <a:latin typeface="Calibri" pitchFamily="34" charset="0"/>
                <a:cs typeface="Calibri" pitchFamily="34" charset="0"/>
              </a:rPr>
            </a:br>
            <a:r>
              <a:rPr lang="en-US" sz="1050" dirty="0">
                <a:latin typeface="Calibri" pitchFamily="34" charset="0"/>
                <a:cs typeface="Calibri" pitchFamily="34" charset="0"/>
              </a:rPr>
              <a:t>IMs</a:t>
            </a:r>
          </a:p>
        </p:txBody>
      </p:sp>
      <p:pic>
        <p:nvPicPr>
          <p:cNvPr id="235" name="Picture 7" descr="objects-doc-white"/>
          <p:cNvPicPr>
            <a:picLocks noChangeAspect="1" noChangeArrowheads="1"/>
          </p:cNvPicPr>
          <p:nvPr/>
        </p:nvPicPr>
        <p:blipFill>
          <a:blip r:embed="rId5" cstate="print"/>
          <a:srcRect/>
          <a:stretch>
            <a:fillRect/>
          </a:stretch>
        </p:blipFill>
        <p:spPr bwMode="auto">
          <a:xfrm>
            <a:off x="4593922" y="3578277"/>
            <a:ext cx="244256" cy="250380"/>
          </a:xfrm>
          <a:prstGeom prst="rect">
            <a:avLst/>
          </a:prstGeom>
          <a:noFill/>
        </p:spPr>
      </p:pic>
      <p:sp>
        <p:nvSpPr>
          <p:cNvPr id="236" name="Textfeld 114"/>
          <p:cNvSpPr txBox="1"/>
          <p:nvPr/>
        </p:nvSpPr>
        <p:spPr>
          <a:xfrm>
            <a:off x="4593260" y="3787564"/>
            <a:ext cx="245580" cy="230832"/>
          </a:xfrm>
          <a:prstGeom prst="rect">
            <a:avLst/>
          </a:prstGeom>
          <a:noFill/>
        </p:spPr>
        <p:txBody>
          <a:bodyPr wrap="none" rtlCol="0">
            <a:spAutoFit/>
          </a:bodyPr>
          <a:lstStyle/>
          <a:p>
            <a:r>
              <a:rPr lang="en-US" sz="900" dirty="0">
                <a:latin typeface="Calibri" pitchFamily="34" charset="0"/>
                <a:cs typeface="Calibri" pitchFamily="34" charset="0"/>
              </a:rPr>
              <a:t>b</a:t>
            </a:r>
          </a:p>
        </p:txBody>
      </p:sp>
      <p:sp>
        <p:nvSpPr>
          <p:cNvPr id="237" name="Pfeil nach unten 94"/>
          <p:cNvSpPr/>
          <p:nvPr/>
        </p:nvSpPr>
        <p:spPr>
          <a:xfrm>
            <a:off x="1622844" y="2204920"/>
            <a:ext cx="386129" cy="972004"/>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39" name="Textfeld 135"/>
          <p:cNvSpPr txBox="1"/>
          <p:nvPr/>
        </p:nvSpPr>
        <p:spPr>
          <a:xfrm rot="18900000">
            <a:off x="3429353" y="710519"/>
            <a:ext cx="1382110" cy="430887"/>
          </a:xfrm>
          <a:prstGeom prst="rect">
            <a:avLst/>
          </a:prstGeom>
          <a:noFill/>
        </p:spPr>
        <p:txBody>
          <a:bodyPr wrap="none" rtlCol="0">
            <a:spAutoFit/>
          </a:bodyPr>
          <a:lstStyle/>
          <a:p>
            <a:r>
              <a:rPr lang="en-US" sz="1050" dirty="0">
                <a:latin typeface="Calibri" pitchFamily="34" charset="0"/>
                <a:cs typeface="Calibri" pitchFamily="34" charset="0"/>
              </a:rPr>
              <a:t>Pruning/Re-factoring</a:t>
            </a:r>
            <a:br>
              <a:rPr lang="en-US" sz="1050" dirty="0">
                <a:latin typeface="Calibri" pitchFamily="34" charset="0"/>
                <a:cs typeface="Calibri" pitchFamily="34" charset="0"/>
              </a:rPr>
            </a:br>
            <a:r>
              <a:rPr lang="en-US" sz="1050" dirty="0">
                <a:latin typeface="Calibri" pitchFamily="34" charset="0"/>
                <a:cs typeface="Calibri" pitchFamily="34" charset="0"/>
              </a:rPr>
              <a:t>Process Guidelines</a:t>
            </a:r>
          </a:p>
        </p:txBody>
      </p:sp>
      <p:sp>
        <p:nvSpPr>
          <p:cNvPr id="240" name="Pfeil nach unten 137"/>
          <p:cNvSpPr/>
          <p:nvPr/>
        </p:nvSpPr>
        <p:spPr>
          <a:xfrm>
            <a:off x="3641694" y="2174860"/>
            <a:ext cx="386129" cy="1185256"/>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pic>
        <p:nvPicPr>
          <p:cNvPr id="241" name="Picture 7" descr="objects-doc-white"/>
          <p:cNvPicPr>
            <a:picLocks noChangeAspect="1" noChangeArrowheads="1"/>
          </p:cNvPicPr>
          <p:nvPr/>
        </p:nvPicPr>
        <p:blipFill>
          <a:blip r:embed="rId5" cstate="print"/>
          <a:srcRect/>
          <a:stretch>
            <a:fillRect/>
          </a:stretch>
        </p:blipFill>
        <p:spPr bwMode="auto">
          <a:xfrm>
            <a:off x="3612322" y="1453070"/>
            <a:ext cx="476563" cy="488512"/>
          </a:xfrm>
          <a:prstGeom prst="rect">
            <a:avLst/>
          </a:prstGeom>
          <a:noFill/>
        </p:spPr>
      </p:pic>
      <p:sp>
        <p:nvSpPr>
          <p:cNvPr id="242" name="Right Brace 59"/>
          <p:cNvSpPr/>
          <p:nvPr/>
        </p:nvSpPr>
        <p:spPr>
          <a:xfrm rot="5400000">
            <a:off x="1685467" y="4721472"/>
            <a:ext cx="234398" cy="997083"/>
          </a:xfrm>
          <a:prstGeom prst="rightBrace">
            <a:avLst/>
          </a:prstGeom>
          <a:noFill/>
          <a:ln w="28575" cap="flat" cmpd="sng" algn="ctr">
            <a:solidFill>
              <a:sysClr val="windowText" lastClr="000000"/>
            </a:solidFill>
            <a:prstDash val="solid"/>
            <a:miter lim="800000"/>
          </a:ln>
          <a:effectLst/>
        </p:spPr>
        <p:txBody>
          <a:bodyPr rtlCol="0" anchor="ctr"/>
          <a:lstStyle/>
          <a:p>
            <a:pPr algn="ctr" fontAlgn="auto">
              <a:spcBef>
                <a:spcPts val="0"/>
              </a:spcBef>
              <a:spcAft>
                <a:spcPts val="0"/>
              </a:spcAft>
              <a:defRPr/>
            </a:pPr>
            <a:endParaRPr lang="en-CA" sz="1200" kern="0">
              <a:solidFill>
                <a:sysClr val="windowText" lastClr="000000"/>
              </a:solidFill>
              <a:latin typeface="Calibri"/>
              <a:ea typeface="+mn-ea"/>
              <a:cs typeface="+mn-cs"/>
            </a:endParaRPr>
          </a:p>
        </p:txBody>
      </p:sp>
      <p:sp>
        <p:nvSpPr>
          <p:cNvPr id="243" name="Right Brace 93"/>
          <p:cNvSpPr/>
          <p:nvPr/>
        </p:nvSpPr>
        <p:spPr>
          <a:xfrm rot="5400000">
            <a:off x="2864578" y="4788270"/>
            <a:ext cx="183916" cy="852077"/>
          </a:xfrm>
          <a:prstGeom prst="rightBrace">
            <a:avLst/>
          </a:prstGeom>
          <a:noFill/>
          <a:ln w="28575" cap="flat" cmpd="sng" algn="ctr">
            <a:solidFill>
              <a:sysClr val="windowText" lastClr="000000"/>
            </a:solidFill>
            <a:prstDash val="solid"/>
            <a:miter lim="800000"/>
          </a:ln>
          <a:effectLst/>
        </p:spPr>
        <p:txBody>
          <a:bodyPr rtlCol="0" anchor="ctr"/>
          <a:lstStyle/>
          <a:p>
            <a:pPr algn="ctr" fontAlgn="auto">
              <a:spcBef>
                <a:spcPts val="0"/>
              </a:spcBef>
              <a:spcAft>
                <a:spcPts val="0"/>
              </a:spcAft>
              <a:defRPr/>
            </a:pPr>
            <a:endParaRPr lang="en-CA" sz="1200" kern="0">
              <a:solidFill>
                <a:sysClr val="windowText" lastClr="000000"/>
              </a:solidFill>
              <a:latin typeface="Calibri"/>
              <a:ea typeface="+mn-ea"/>
              <a:cs typeface="+mn-cs"/>
            </a:endParaRPr>
          </a:p>
        </p:txBody>
      </p:sp>
      <p:sp>
        <p:nvSpPr>
          <p:cNvPr id="244" name="Textfeld 105"/>
          <p:cNvSpPr txBox="1"/>
          <p:nvPr/>
        </p:nvSpPr>
        <p:spPr>
          <a:xfrm rot="16200000">
            <a:off x="384235" y="4311990"/>
            <a:ext cx="981359" cy="276999"/>
          </a:xfrm>
          <a:prstGeom prst="rect">
            <a:avLst/>
          </a:prstGeom>
          <a:noFill/>
        </p:spPr>
        <p:txBody>
          <a:bodyPr wrap="none" rtlCol="0">
            <a:spAutoFit/>
          </a:bodyPr>
          <a:lstStyle/>
          <a:p>
            <a:r>
              <a:rPr lang="en-US" sz="1200" dirty="0">
                <a:latin typeface="Calibri" pitchFamily="34" charset="0"/>
                <a:cs typeface="Calibri" pitchFamily="34" charset="0"/>
              </a:rPr>
              <a:t>UML Models</a:t>
            </a:r>
          </a:p>
        </p:txBody>
      </p:sp>
      <p:sp>
        <p:nvSpPr>
          <p:cNvPr id="245" name="Right Brace 96"/>
          <p:cNvSpPr/>
          <p:nvPr/>
        </p:nvSpPr>
        <p:spPr>
          <a:xfrm rot="5400000">
            <a:off x="4646707" y="5024714"/>
            <a:ext cx="107237" cy="433672"/>
          </a:xfrm>
          <a:prstGeom prst="rightBrace">
            <a:avLst/>
          </a:prstGeom>
          <a:noFill/>
          <a:ln w="28575" cap="flat" cmpd="sng" algn="ctr">
            <a:solidFill>
              <a:sysClr val="windowText" lastClr="000000"/>
            </a:solidFill>
            <a:prstDash val="solid"/>
            <a:miter lim="800000"/>
          </a:ln>
          <a:effectLst/>
        </p:spPr>
        <p:txBody>
          <a:bodyPr rtlCol="0" anchor="ctr"/>
          <a:lstStyle/>
          <a:p>
            <a:pPr algn="ctr" fontAlgn="auto">
              <a:spcBef>
                <a:spcPts val="0"/>
              </a:spcBef>
              <a:spcAft>
                <a:spcPts val="0"/>
              </a:spcAft>
              <a:defRPr/>
            </a:pPr>
            <a:endParaRPr lang="en-CA" sz="1200" kern="0">
              <a:solidFill>
                <a:sysClr val="windowText" lastClr="000000"/>
              </a:solidFill>
              <a:latin typeface="Calibri"/>
              <a:ea typeface="+mn-ea"/>
              <a:cs typeface="+mn-cs"/>
            </a:endParaRPr>
          </a:p>
        </p:txBody>
      </p:sp>
      <p:sp>
        <p:nvSpPr>
          <p:cNvPr id="246" name="Abgerundetes Rechteck 104"/>
          <p:cNvSpPr/>
          <p:nvPr/>
        </p:nvSpPr>
        <p:spPr bwMode="auto">
          <a:xfrm>
            <a:off x="727181" y="6165396"/>
            <a:ext cx="7085585" cy="576064"/>
          </a:xfrm>
          <a:prstGeom prst="roundRect">
            <a:avLst/>
          </a:prstGeom>
          <a:solidFill>
            <a:srgbClr val="5B9BD5">
              <a:lumMod val="40000"/>
              <a:lumOff val="6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defRPr/>
            </a:pPr>
            <a:endParaRPr lang="en-US" sz="3200" kern="0">
              <a:solidFill>
                <a:srgbClr val="000000"/>
              </a:solidFill>
              <a:latin typeface="Calibri" pitchFamily="34" charset="0"/>
              <a:ea typeface="ヒラギノ角ゴ ProN W3" charset="-128"/>
              <a:cs typeface="Calibri" pitchFamily="34" charset="0"/>
              <a:sym typeface="Gill Sans" charset="0"/>
            </a:endParaRPr>
          </a:p>
        </p:txBody>
      </p:sp>
      <p:sp>
        <p:nvSpPr>
          <p:cNvPr id="247" name="Textfeld 27"/>
          <p:cNvSpPr txBox="1"/>
          <p:nvPr/>
        </p:nvSpPr>
        <p:spPr>
          <a:xfrm>
            <a:off x="2869608" y="6389093"/>
            <a:ext cx="2759089" cy="348813"/>
          </a:xfrm>
          <a:prstGeom prst="rect">
            <a:avLst/>
          </a:prstGeom>
          <a:noFill/>
        </p:spPr>
        <p:txBody>
          <a:bodyPr wrap="none" rtlCol="0">
            <a:spAutoFit/>
          </a:bodyPr>
          <a:lstStyle/>
          <a:p>
            <a:pPr fontAlgn="auto">
              <a:lnSpc>
                <a:spcPts val="1000"/>
              </a:lnSpc>
              <a:spcBef>
                <a:spcPts val="0"/>
              </a:spcBef>
              <a:spcAft>
                <a:spcPts val="0"/>
              </a:spcAft>
              <a:defRPr/>
            </a:pPr>
            <a:r>
              <a:rPr lang="en-US" sz="1050" kern="0" dirty="0">
                <a:solidFill>
                  <a:srgbClr val="000000"/>
                </a:solidFill>
                <a:latin typeface="Calibri" pitchFamily="34" charset="0"/>
                <a:cs typeface="Calibri" pitchFamily="34" charset="0"/>
              </a:rPr>
              <a:t>TR-513: Common Information Model Overview</a:t>
            </a:r>
            <a:br>
              <a:rPr lang="en-US" sz="1050" kern="0" dirty="0">
                <a:solidFill>
                  <a:srgbClr val="000000"/>
                </a:solidFill>
                <a:latin typeface="Calibri" pitchFamily="34" charset="0"/>
                <a:cs typeface="Calibri" pitchFamily="34" charset="0"/>
              </a:rPr>
            </a:br>
            <a:r>
              <a:rPr lang="en-US" sz="1050" kern="0" dirty="0">
                <a:solidFill>
                  <a:srgbClr val="000000"/>
                </a:solidFill>
                <a:latin typeface="Calibri" pitchFamily="34" charset="0"/>
                <a:cs typeface="Calibri" pitchFamily="34" charset="0"/>
              </a:rPr>
              <a:t> (structure, development process)</a:t>
            </a:r>
          </a:p>
        </p:txBody>
      </p:sp>
      <p:sp>
        <p:nvSpPr>
          <p:cNvPr id="248" name="Pfeil nach unten 152"/>
          <p:cNvSpPr/>
          <p:nvPr/>
        </p:nvSpPr>
        <p:spPr>
          <a:xfrm rot="10800000">
            <a:off x="1591276"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49" name="Pfeil nach unten 152"/>
          <p:cNvSpPr/>
          <p:nvPr/>
        </p:nvSpPr>
        <p:spPr>
          <a:xfrm rot="10800000">
            <a:off x="2801011"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50" name="Pfeil nach unten 152"/>
          <p:cNvSpPr/>
          <p:nvPr/>
        </p:nvSpPr>
        <p:spPr>
          <a:xfrm rot="10800000">
            <a:off x="5891009"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51" name="Pfeil nach unten 152"/>
          <p:cNvSpPr/>
          <p:nvPr/>
        </p:nvSpPr>
        <p:spPr>
          <a:xfrm rot="10800000">
            <a:off x="4450849"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52" name="Pfeil nach unten 152"/>
          <p:cNvSpPr/>
          <p:nvPr/>
        </p:nvSpPr>
        <p:spPr>
          <a:xfrm rot="10800000">
            <a:off x="3722713"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53" name="Pfeil nach unten 152"/>
          <p:cNvSpPr/>
          <p:nvPr/>
        </p:nvSpPr>
        <p:spPr>
          <a:xfrm rot="10800000">
            <a:off x="5199732"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sp>
        <p:nvSpPr>
          <p:cNvPr id="254" name="Pfeil nach unten 152"/>
          <p:cNvSpPr/>
          <p:nvPr/>
        </p:nvSpPr>
        <p:spPr>
          <a:xfrm rot="10800000">
            <a:off x="6545424" y="5834625"/>
            <a:ext cx="366384" cy="577248"/>
          </a:xfrm>
          <a:prstGeom prst="downArrow">
            <a:avLst/>
          </a:prstGeom>
          <a:solidFill>
            <a:srgbClr val="FFC000"/>
          </a:solidFill>
          <a:ln w="9525" cap="flat" cmpd="sng" algn="ctr">
            <a:noFill/>
            <a:prstDash val="solid"/>
          </a:ln>
          <a:effectLst/>
        </p:spPr>
        <p:txBody>
          <a:bodyPr vert="vert270" anchor="ctr" anchorCtr="1"/>
          <a:lstStyle/>
          <a:p>
            <a:pPr algn="ctr" fontAlgn="auto">
              <a:spcBef>
                <a:spcPts val="0"/>
              </a:spcBef>
              <a:spcAft>
                <a:spcPts val="0"/>
              </a:spcAft>
              <a:defRPr/>
            </a:pPr>
            <a:r>
              <a:rPr lang="en-US" sz="1050" kern="0" dirty="0">
                <a:solidFill>
                  <a:srgbClr val="000000"/>
                </a:solidFill>
                <a:latin typeface="Calibri" pitchFamily="34" charset="0"/>
                <a:ea typeface="+mn-ea"/>
                <a:cs typeface="Calibri" pitchFamily="34" charset="0"/>
              </a:rPr>
              <a:t>guide</a:t>
            </a:r>
          </a:p>
        </p:txBody>
      </p:sp>
      <p:pic>
        <p:nvPicPr>
          <p:cNvPr id="255" name="Picture 7" descr="objects-doc-white"/>
          <p:cNvPicPr>
            <a:picLocks noChangeAspect="1" noChangeArrowheads="1"/>
          </p:cNvPicPr>
          <p:nvPr/>
        </p:nvPicPr>
        <p:blipFill>
          <a:blip r:embed="rId5" cstate="print"/>
          <a:srcRect/>
          <a:stretch>
            <a:fillRect/>
          </a:stretch>
        </p:blipFill>
        <p:spPr bwMode="auto">
          <a:xfrm>
            <a:off x="7107791" y="3909692"/>
            <a:ext cx="476563" cy="488512"/>
          </a:xfrm>
          <a:prstGeom prst="rect">
            <a:avLst/>
          </a:prstGeom>
          <a:noFill/>
        </p:spPr>
      </p:pic>
      <p:sp>
        <p:nvSpPr>
          <p:cNvPr id="256" name="Textfeld 113"/>
          <p:cNvSpPr txBox="1"/>
          <p:nvPr/>
        </p:nvSpPr>
        <p:spPr>
          <a:xfrm>
            <a:off x="7183711" y="4372107"/>
            <a:ext cx="284053" cy="230832"/>
          </a:xfrm>
          <a:prstGeom prst="rect">
            <a:avLst/>
          </a:prstGeom>
          <a:noFill/>
        </p:spPr>
        <p:txBody>
          <a:bodyPr wrap="none" rtlCol="0">
            <a:spAutoFit/>
          </a:bodyPr>
          <a:lstStyle/>
          <a:p>
            <a:r>
              <a:rPr lang="en-US" sz="900" dirty="0">
                <a:latin typeface="Calibri" pitchFamily="34" charset="0"/>
                <a:cs typeface="Calibri" pitchFamily="34" charset="0"/>
              </a:rPr>
              <a:t>xx</a:t>
            </a:r>
          </a:p>
        </p:txBody>
      </p:sp>
      <p:pic>
        <p:nvPicPr>
          <p:cNvPr id="257" name="Picture 7" descr="objects-doc-white"/>
          <p:cNvPicPr>
            <a:picLocks noChangeAspect="1" noChangeArrowheads="1"/>
          </p:cNvPicPr>
          <p:nvPr/>
        </p:nvPicPr>
        <p:blipFill>
          <a:blip r:embed="rId5" cstate="print"/>
          <a:srcRect/>
          <a:stretch>
            <a:fillRect/>
          </a:stretch>
        </p:blipFill>
        <p:spPr bwMode="auto">
          <a:xfrm>
            <a:off x="5101038" y="2292488"/>
            <a:ext cx="476563" cy="488512"/>
          </a:xfrm>
          <a:prstGeom prst="rect">
            <a:avLst/>
          </a:prstGeom>
          <a:noFill/>
        </p:spPr>
      </p:pic>
      <p:sp>
        <p:nvSpPr>
          <p:cNvPr id="258" name="Textfeld 133"/>
          <p:cNvSpPr txBox="1"/>
          <p:nvPr/>
        </p:nvSpPr>
        <p:spPr>
          <a:xfrm>
            <a:off x="5085780" y="2276931"/>
            <a:ext cx="498855" cy="507831"/>
          </a:xfrm>
          <a:prstGeom prst="rect">
            <a:avLst/>
          </a:prstGeom>
          <a:noFill/>
        </p:spPr>
        <p:txBody>
          <a:bodyPr wrap="none" rtlCol="0">
            <a:spAutoFit/>
          </a:bodyPr>
          <a:lstStyle/>
          <a:p>
            <a:pPr algn="ctr"/>
            <a:r>
              <a:rPr lang="en-US" sz="900" dirty="0">
                <a:latin typeface="Calibri" pitchFamily="34" charset="0"/>
                <a:cs typeface="Calibri" pitchFamily="34" charset="0"/>
              </a:rPr>
              <a:t>UML</a:t>
            </a:r>
            <a:br>
              <a:rPr lang="en-US" sz="900" dirty="0">
                <a:latin typeface="Calibri" pitchFamily="34" charset="0"/>
                <a:cs typeface="Calibri" pitchFamily="34" charset="0"/>
              </a:rPr>
            </a:br>
            <a:r>
              <a:rPr lang="en-US" sz="900" dirty="0">
                <a:latin typeface="Calibri" pitchFamily="34" charset="0"/>
                <a:cs typeface="Calibri" pitchFamily="34" charset="0"/>
              </a:rPr>
              <a:t>|</a:t>
            </a:r>
            <a:br>
              <a:rPr lang="en-US" sz="900" dirty="0">
                <a:latin typeface="Calibri" pitchFamily="34" charset="0"/>
                <a:cs typeface="Calibri" pitchFamily="34" charset="0"/>
              </a:rPr>
            </a:br>
            <a:r>
              <a:rPr lang="en-US" sz="900" dirty="0">
                <a:latin typeface="Calibri" pitchFamily="34" charset="0"/>
                <a:cs typeface="Calibri" pitchFamily="34" charset="0"/>
              </a:rPr>
              <a:t>TOSCA</a:t>
            </a:r>
          </a:p>
        </p:txBody>
      </p:sp>
      <p:sp>
        <p:nvSpPr>
          <p:cNvPr id="259" name="Pfeil nach unten 58"/>
          <p:cNvSpPr/>
          <p:nvPr/>
        </p:nvSpPr>
        <p:spPr>
          <a:xfrm rot="16200000">
            <a:off x="5537195" y="1940005"/>
            <a:ext cx="305320" cy="224510"/>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60" name="Pfeil nach unten 18"/>
          <p:cNvSpPr/>
          <p:nvPr/>
        </p:nvSpPr>
        <p:spPr>
          <a:xfrm rot="7168334" flipV="1">
            <a:off x="4464941" y="1885864"/>
            <a:ext cx="316290" cy="937013"/>
          </a:xfrm>
          <a:prstGeom prst="downArrow">
            <a:avLst/>
          </a:prstGeom>
          <a:solidFill>
            <a:srgbClr val="A4A4A4"/>
          </a:solidFill>
          <a:ln w="9525" cap="flat" cmpd="sng" algn="ctr">
            <a:noFill/>
            <a:prstDash val="solid"/>
          </a:ln>
          <a:effectLst/>
        </p:spPr>
        <p:txBody>
          <a:bodyPr anchor="ctr"/>
          <a:lstStyle/>
          <a:p>
            <a:pPr algn="ctr" fontAlgn="auto">
              <a:spcBef>
                <a:spcPts val="0"/>
              </a:spcBef>
              <a:spcAft>
                <a:spcPts val="0"/>
              </a:spcAft>
              <a:defRPr/>
            </a:pPr>
            <a:endParaRPr lang="en-US" sz="1200" kern="0">
              <a:solidFill>
                <a:srgbClr val="000000"/>
              </a:solidFill>
              <a:latin typeface="Calibri" pitchFamily="34" charset="0"/>
              <a:ea typeface="+mn-ea"/>
              <a:cs typeface="Calibri" pitchFamily="34" charset="0"/>
            </a:endParaRPr>
          </a:p>
        </p:txBody>
      </p:sp>
      <p:sp>
        <p:nvSpPr>
          <p:cNvPr id="261" name="TextBox 57"/>
          <p:cNvSpPr txBox="1"/>
          <p:nvPr/>
        </p:nvSpPr>
        <p:spPr>
          <a:xfrm>
            <a:off x="1329100" y="3320988"/>
            <a:ext cx="2016225" cy="253916"/>
          </a:xfrm>
          <a:prstGeom prst="rect">
            <a:avLst/>
          </a:prstGeom>
          <a:noFill/>
        </p:spPr>
        <p:txBody>
          <a:bodyPr wrap="square" rtlCol="0">
            <a:spAutoFit/>
          </a:bodyPr>
          <a:lstStyle/>
          <a:p>
            <a:pPr algn="ctr" fontAlgn="auto">
              <a:spcBef>
                <a:spcPts val="0"/>
              </a:spcBef>
              <a:spcAft>
                <a:spcPts val="0"/>
              </a:spcAft>
              <a:defRPr/>
            </a:pPr>
            <a:r>
              <a:rPr lang="en-CA" sz="1050" b="1" kern="0" dirty="0">
                <a:solidFill>
                  <a:sysClr val="window" lastClr="FFFFFF"/>
                </a:solidFill>
              </a:rPr>
              <a:t>Common Information Model</a:t>
            </a:r>
          </a:p>
        </p:txBody>
      </p:sp>
      <p:sp>
        <p:nvSpPr>
          <p:cNvPr id="262" name="Textfeld 98"/>
          <p:cNvSpPr txBox="1"/>
          <p:nvPr/>
        </p:nvSpPr>
        <p:spPr>
          <a:xfrm>
            <a:off x="4599672" y="4266387"/>
            <a:ext cx="232756" cy="230832"/>
          </a:xfrm>
          <a:prstGeom prst="rect">
            <a:avLst/>
          </a:prstGeom>
          <a:noFill/>
        </p:spPr>
        <p:txBody>
          <a:bodyPr wrap="none" rtlCol="0">
            <a:spAutoFit/>
          </a:bodyPr>
          <a:lstStyle/>
          <a:p>
            <a:r>
              <a:rPr lang="en-US" sz="900" dirty="0">
                <a:latin typeface="Calibri" pitchFamily="34" charset="0"/>
                <a:cs typeface="Calibri" pitchFamily="34" charset="0"/>
              </a:rPr>
              <a:t>c</a:t>
            </a:r>
          </a:p>
        </p:txBody>
      </p:sp>
      <p:pic>
        <p:nvPicPr>
          <p:cNvPr id="263" name="Picture 7" descr="objects-doc-white"/>
          <p:cNvPicPr>
            <a:picLocks noChangeAspect="1" noChangeArrowheads="1"/>
          </p:cNvPicPr>
          <p:nvPr/>
        </p:nvPicPr>
        <p:blipFill>
          <a:blip r:embed="rId5" cstate="print"/>
          <a:srcRect/>
          <a:stretch>
            <a:fillRect/>
          </a:stretch>
        </p:blipFill>
        <p:spPr bwMode="auto">
          <a:xfrm>
            <a:off x="4593922" y="4077072"/>
            <a:ext cx="244256" cy="250380"/>
          </a:xfrm>
          <a:prstGeom prst="rect">
            <a:avLst/>
          </a:prstGeom>
          <a:noFill/>
        </p:spPr>
      </p:pic>
      <p:pic>
        <p:nvPicPr>
          <p:cNvPr id="264" name="Picture 7" descr="objects-doc-white"/>
          <p:cNvPicPr>
            <a:picLocks noChangeAspect="1" noChangeArrowheads="1"/>
          </p:cNvPicPr>
          <p:nvPr/>
        </p:nvPicPr>
        <p:blipFill>
          <a:blip r:embed="rId5" cstate="print"/>
          <a:srcRect/>
          <a:stretch>
            <a:fillRect/>
          </a:stretch>
        </p:blipFill>
        <p:spPr bwMode="auto">
          <a:xfrm>
            <a:off x="4593922" y="4738081"/>
            <a:ext cx="244256" cy="250380"/>
          </a:xfrm>
          <a:prstGeom prst="rect">
            <a:avLst/>
          </a:prstGeom>
          <a:noFill/>
        </p:spPr>
      </p:pic>
      <p:sp>
        <p:nvSpPr>
          <p:cNvPr id="265" name="Textfeld 98"/>
          <p:cNvSpPr txBox="1"/>
          <p:nvPr/>
        </p:nvSpPr>
        <p:spPr>
          <a:xfrm>
            <a:off x="4601275" y="4962364"/>
            <a:ext cx="229550" cy="230832"/>
          </a:xfrm>
          <a:prstGeom prst="rect">
            <a:avLst/>
          </a:prstGeom>
          <a:noFill/>
        </p:spPr>
        <p:txBody>
          <a:bodyPr wrap="none" rtlCol="0">
            <a:spAutoFit/>
          </a:bodyPr>
          <a:lstStyle/>
          <a:p>
            <a:r>
              <a:rPr lang="en-US" sz="900" dirty="0">
                <a:latin typeface="Calibri" pitchFamily="34" charset="0"/>
                <a:cs typeface="Calibri" pitchFamily="34" charset="0"/>
              </a:rPr>
              <a:t>z</a:t>
            </a:r>
          </a:p>
        </p:txBody>
      </p:sp>
      <p:sp>
        <p:nvSpPr>
          <p:cNvPr id="266" name="Textfeld 89"/>
          <p:cNvSpPr txBox="1"/>
          <p:nvPr/>
        </p:nvSpPr>
        <p:spPr>
          <a:xfrm rot="18900000">
            <a:off x="1504736" y="704916"/>
            <a:ext cx="1225015" cy="415498"/>
          </a:xfrm>
          <a:prstGeom prst="rect">
            <a:avLst/>
          </a:prstGeom>
          <a:noFill/>
        </p:spPr>
        <p:txBody>
          <a:bodyPr wrap="none" rtlCol="0">
            <a:spAutoFit/>
          </a:bodyPr>
          <a:lstStyle/>
          <a:p>
            <a:r>
              <a:rPr lang="en-US" sz="1050" dirty="0" err="1">
                <a:solidFill>
                  <a:srgbClr val="FF0000"/>
                </a:solidFill>
                <a:latin typeface="Calibri" pitchFamily="34" charset="0"/>
                <a:cs typeface="Calibri" pitchFamily="34" charset="0"/>
              </a:rPr>
              <a:t>IISOMI</a:t>
            </a:r>
            <a:r>
              <a:rPr lang="en-US" sz="1050" dirty="0">
                <a:solidFill>
                  <a:srgbClr val="FF0000"/>
                </a:solidFill>
                <a:latin typeface="Calibri" pitchFamily="34" charset="0"/>
                <a:cs typeface="Calibri" pitchFamily="34" charset="0"/>
              </a:rPr>
              <a:t> 515:</a:t>
            </a:r>
            <a:br>
              <a:rPr lang="en-US" sz="1050" dirty="0">
                <a:solidFill>
                  <a:srgbClr val="FF0000"/>
                </a:solidFill>
                <a:latin typeface="Calibri" pitchFamily="34" charset="0"/>
                <a:cs typeface="Calibri" pitchFamily="34" charset="0"/>
              </a:rPr>
            </a:br>
            <a:r>
              <a:rPr lang="en-US" sz="1050" dirty="0">
                <a:solidFill>
                  <a:srgbClr val="FF0000"/>
                </a:solidFill>
                <a:latin typeface="Calibri" pitchFamily="34" charset="0"/>
                <a:cs typeface="Calibri" pitchFamily="34" charset="0"/>
              </a:rPr>
              <a:t>Papyrus Guidelines</a:t>
            </a:r>
          </a:p>
        </p:txBody>
      </p:sp>
      <p:pic>
        <p:nvPicPr>
          <p:cNvPr id="268" name="Picture 8" descr="objects-doc-yellow"/>
          <p:cNvPicPr>
            <a:picLocks noChangeAspect="1" noChangeArrowheads="1"/>
          </p:cNvPicPr>
          <p:nvPr/>
        </p:nvPicPr>
        <p:blipFill>
          <a:blip r:embed="rId6" cstate="print"/>
          <a:srcRect/>
          <a:stretch>
            <a:fillRect/>
          </a:stretch>
        </p:blipFill>
        <p:spPr bwMode="auto">
          <a:xfrm>
            <a:off x="969060" y="6203776"/>
            <a:ext cx="537592" cy="537592"/>
          </a:xfrm>
          <a:prstGeom prst="rect">
            <a:avLst/>
          </a:prstGeom>
          <a:noFill/>
        </p:spPr>
      </p:pic>
      <p:grpSp>
        <p:nvGrpSpPr>
          <p:cNvPr id="307" name="Gruppieren 306"/>
          <p:cNvGrpSpPr/>
          <p:nvPr/>
        </p:nvGrpSpPr>
        <p:grpSpPr>
          <a:xfrm>
            <a:off x="1509120" y="656692"/>
            <a:ext cx="4104456" cy="1404156"/>
            <a:chOff x="1511660" y="656692"/>
            <a:chExt cx="4104456" cy="1404156"/>
          </a:xfrm>
        </p:grpSpPr>
        <p:pic>
          <p:nvPicPr>
            <p:cNvPr id="183" name="Picture 8" descr="objects-doc-yellow"/>
            <p:cNvPicPr>
              <a:picLocks noChangeAspect="1" noChangeArrowheads="1"/>
            </p:cNvPicPr>
            <p:nvPr/>
          </p:nvPicPr>
          <p:blipFill>
            <a:blip r:embed="rId6" cstate="print"/>
            <a:srcRect/>
            <a:stretch>
              <a:fillRect/>
            </a:stretch>
          </p:blipFill>
          <p:spPr bwMode="auto">
            <a:xfrm>
              <a:off x="1511660" y="1451248"/>
              <a:ext cx="609600" cy="609600"/>
            </a:xfrm>
            <a:prstGeom prst="rect">
              <a:avLst/>
            </a:prstGeom>
            <a:noFill/>
          </p:spPr>
        </p:pic>
        <p:pic>
          <p:nvPicPr>
            <p:cNvPr id="267" name="Picture 8" descr="objects-doc-yellow"/>
            <p:cNvPicPr>
              <a:picLocks noChangeAspect="1" noChangeArrowheads="1"/>
            </p:cNvPicPr>
            <p:nvPr/>
          </p:nvPicPr>
          <p:blipFill>
            <a:blip r:embed="rId6" cstate="print"/>
            <a:srcRect/>
            <a:stretch>
              <a:fillRect/>
            </a:stretch>
          </p:blipFill>
          <p:spPr bwMode="auto">
            <a:xfrm>
              <a:off x="2551734" y="1448780"/>
              <a:ext cx="609600" cy="609600"/>
            </a:xfrm>
            <a:prstGeom prst="rect">
              <a:avLst/>
            </a:prstGeom>
            <a:noFill/>
          </p:spPr>
        </p:pic>
        <p:pic>
          <p:nvPicPr>
            <p:cNvPr id="269" name="Picture 8" descr="objects-doc-yellow"/>
            <p:cNvPicPr>
              <a:picLocks noChangeAspect="1" noChangeArrowheads="1"/>
            </p:cNvPicPr>
            <p:nvPr/>
          </p:nvPicPr>
          <p:blipFill>
            <a:blip r:embed="rId6" cstate="print"/>
            <a:srcRect/>
            <a:stretch>
              <a:fillRect/>
            </a:stretch>
          </p:blipFill>
          <p:spPr bwMode="auto">
            <a:xfrm>
              <a:off x="5112060" y="656692"/>
              <a:ext cx="504056" cy="504056"/>
            </a:xfrm>
            <a:prstGeom prst="rect">
              <a:avLst/>
            </a:prstGeom>
            <a:noFill/>
          </p:spPr>
        </p:pic>
        <p:sp>
          <p:nvSpPr>
            <p:cNvPr id="270" name="Textfeld 133"/>
            <p:cNvSpPr txBox="1"/>
            <p:nvPr/>
          </p:nvSpPr>
          <p:spPr>
            <a:xfrm>
              <a:off x="5126142" y="672578"/>
              <a:ext cx="453970" cy="507831"/>
            </a:xfrm>
            <a:prstGeom prst="rect">
              <a:avLst/>
            </a:prstGeom>
            <a:noFill/>
          </p:spPr>
          <p:txBody>
            <a:bodyPr wrap="none" rtlCol="0">
              <a:spAutoFit/>
            </a:bodyPr>
            <a:lstStyle/>
            <a:p>
              <a:pPr algn="ctr"/>
              <a:r>
                <a:rPr lang="en-US" sz="900" dirty="0">
                  <a:solidFill>
                    <a:srgbClr val="FF0000"/>
                  </a:solidFill>
                  <a:latin typeface="Calibri" pitchFamily="34" charset="0"/>
                  <a:cs typeface="Calibri" pitchFamily="34" charset="0"/>
                </a:rPr>
                <a:t>UML</a:t>
              </a:r>
              <a:br>
                <a:rPr lang="en-US" sz="900" dirty="0">
                  <a:solidFill>
                    <a:srgbClr val="FF0000"/>
                  </a:solidFill>
                  <a:latin typeface="Calibri" pitchFamily="34" charset="0"/>
                  <a:cs typeface="Calibri" pitchFamily="34" charset="0"/>
                </a:rPr>
              </a:br>
              <a:r>
                <a:rPr lang="en-US" sz="900" dirty="0">
                  <a:solidFill>
                    <a:srgbClr val="FF0000"/>
                  </a:solidFill>
                  <a:latin typeface="Calibri" pitchFamily="34" charset="0"/>
                  <a:cs typeface="Calibri" pitchFamily="34" charset="0"/>
                </a:rPr>
                <a:t>|</a:t>
              </a:r>
              <a:br>
                <a:rPr lang="en-US" sz="900" dirty="0">
                  <a:solidFill>
                    <a:srgbClr val="FF0000"/>
                  </a:solidFill>
                  <a:latin typeface="Calibri" pitchFamily="34" charset="0"/>
                  <a:cs typeface="Calibri" pitchFamily="34" charset="0"/>
                </a:rPr>
              </a:br>
              <a:r>
                <a:rPr lang="en-US" sz="900" dirty="0">
                  <a:solidFill>
                    <a:srgbClr val="FF0000"/>
                  </a:solidFill>
                  <a:latin typeface="Calibri" pitchFamily="34" charset="0"/>
                  <a:cs typeface="Calibri" pitchFamily="34" charset="0"/>
                </a:rPr>
                <a:t>YANG</a:t>
              </a:r>
            </a:p>
          </p:txBody>
        </p:sp>
      </p:grpSp>
      <p:pic>
        <p:nvPicPr>
          <p:cNvPr id="271" name="Picture 7" descr="objects-doc-white"/>
          <p:cNvPicPr>
            <a:picLocks noChangeAspect="1" noChangeArrowheads="1"/>
          </p:cNvPicPr>
          <p:nvPr/>
        </p:nvPicPr>
        <p:blipFill>
          <a:blip r:embed="rId5" cstate="print"/>
          <a:srcRect/>
          <a:stretch>
            <a:fillRect/>
          </a:stretch>
        </p:blipFill>
        <p:spPr bwMode="auto">
          <a:xfrm>
            <a:off x="1680630" y="3804584"/>
            <a:ext cx="476563" cy="488512"/>
          </a:xfrm>
          <a:prstGeom prst="rect">
            <a:avLst/>
          </a:prstGeom>
          <a:noFill/>
        </p:spPr>
      </p:pic>
      <p:pic>
        <p:nvPicPr>
          <p:cNvPr id="272" name="Picture 7" descr="objects-doc-white"/>
          <p:cNvPicPr>
            <a:picLocks noChangeAspect="1" noChangeArrowheads="1"/>
          </p:cNvPicPr>
          <p:nvPr/>
        </p:nvPicPr>
        <p:blipFill>
          <a:blip r:embed="rId5" cstate="print"/>
          <a:srcRect/>
          <a:stretch>
            <a:fillRect/>
          </a:stretch>
        </p:blipFill>
        <p:spPr bwMode="auto">
          <a:xfrm>
            <a:off x="1608622" y="3912596"/>
            <a:ext cx="476563" cy="488512"/>
          </a:xfrm>
          <a:prstGeom prst="rect">
            <a:avLst/>
          </a:prstGeom>
          <a:noFill/>
        </p:spPr>
      </p:pic>
      <p:pic>
        <p:nvPicPr>
          <p:cNvPr id="273" name="Picture 7" descr="objects-doc-white"/>
          <p:cNvPicPr>
            <a:picLocks noChangeAspect="1" noChangeArrowheads="1"/>
          </p:cNvPicPr>
          <p:nvPr/>
        </p:nvPicPr>
        <p:blipFill>
          <a:blip r:embed="rId5" cstate="print"/>
          <a:srcRect/>
          <a:stretch>
            <a:fillRect/>
          </a:stretch>
        </p:blipFill>
        <p:spPr bwMode="auto">
          <a:xfrm>
            <a:off x="1536614" y="4020608"/>
            <a:ext cx="476563" cy="488512"/>
          </a:xfrm>
          <a:prstGeom prst="rect">
            <a:avLst/>
          </a:prstGeom>
          <a:noFill/>
        </p:spPr>
      </p:pic>
      <p:sp>
        <p:nvSpPr>
          <p:cNvPr id="274" name="Textfeld 44"/>
          <p:cNvSpPr txBox="1"/>
          <p:nvPr/>
        </p:nvSpPr>
        <p:spPr>
          <a:xfrm>
            <a:off x="1149080" y="4546866"/>
            <a:ext cx="1296145" cy="646331"/>
          </a:xfrm>
          <a:prstGeom prst="rect">
            <a:avLst/>
          </a:prstGeom>
          <a:noFill/>
        </p:spPr>
        <p:txBody>
          <a:bodyPr wrap="square" rtlCol="0">
            <a:spAutoFit/>
          </a:bodyPr>
          <a:lstStyle/>
          <a:p>
            <a:pPr algn="ctr" fontAlgn="auto">
              <a:spcBef>
                <a:spcPts val="0"/>
              </a:spcBef>
              <a:spcAft>
                <a:spcPts val="0"/>
              </a:spcAft>
              <a:defRPr/>
            </a:pPr>
            <a:r>
              <a:rPr lang="en-US" sz="900" kern="0" dirty="0" err="1">
                <a:solidFill>
                  <a:sysClr val="window" lastClr="FFFFFF"/>
                </a:solidFill>
                <a:latin typeface="Calibri" pitchFamily="34" charset="0"/>
                <a:cs typeface="Calibri" pitchFamily="34" charset="0"/>
              </a:rPr>
              <a:t>TR</a:t>
            </a:r>
            <a:r>
              <a:rPr lang="en-US" sz="900" kern="0" dirty="0">
                <a:solidFill>
                  <a:sysClr val="window" lastClr="FFFFFF"/>
                </a:solidFill>
                <a:latin typeface="Calibri" pitchFamily="34" charset="0"/>
                <a:cs typeface="Calibri" pitchFamily="34" charset="0"/>
              </a:rPr>
              <a:t>-512: Core Network (Forwarding, Topology, </a:t>
            </a:r>
            <a:r>
              <a:rPr lang="en-US" sz="900" kern="0">
                <a:solidFill>
                  <a:sysClr val="window" lastClr="FFFFFF"/>
                </a:solidFill>
                <a:latin typeface="Calibri" pitchFamily="34" charset="0"/>
                <a:cs typeface="Calibri" pitchFamily="34" charset="0"/>
              </a:rPr>
              <a:t>Termination, </a:t>
            </a:r>
            <a:r>
              <a:rPr lang="en-US" sz="900" kern="0" dirty="0">
                <a:solidFill>
                  <a:sysClr val="window" lastClr="FFFFFF"/>
                </a:solidFill>
                <a:latin typeface="Calibri" pitchFamily="34" charset="0"/>
                <a:cs typeface="Calibri" pitchFamily="34" charset="0"/>
              </a:rPr>
              <a:t>Foundation</a:t>
            </a:r>
            <a:r>
              <a:rPr lang="en-US" sz="900" kern="0">
                <a:solidFill>
                  <a:sysClr val="window" lastClr="FFFFFF"/>
                </a:solidFill>
                <a:latin typeface="Calibri" pitchFamily="34" charset="0"/>
                <a:cs typeface="Calibri" pitchFamily="34" charset="0"/>
              </a:rPr>
              <a:t>, …)</a:t>
            </a:r>
            <a:endParaRPr lang="en-US" sz="900" kern="0" dirty="0">
              <a:solidFill>
                <a:sysClr val="window" lastClr="FFFFFF"/>
              </a:solidFill>
              <a:latin typeface="Calibri" pitchFamily="34" charset="0"/>
              <a:cs typeface="Calibri" pitchFamily="34" charset="0"/>
            </a:endParaRPr>
          </a:p>
        </p:txBody>
      </p:sp>
      <p:sp>
        <p:nvSpPr>
          <p:cNvPr id="301" name="Legende mit Linie 2 (Markierungsleiste) 300"/>
          <p:cNvSpPr/>
          <p:nvPr/>
        </p:nvSpPr>
        <p:spPr>
          <a:xfrm>
            <a:off x="6657692" y="332656"/>
            <a:ext cx="1152128" cy="576064"/>
          </a:xfrm>
          <a:prstGeom prst="accentCallout2">
            <a:avLst>
              <a:gd name="adj1" fmla="val 18750"/>
              <a:gd name="adj2" fmla="val -8333"/>
              <a:gd name="adj3" fmla="val 26431"/>
              <a:gd name="adj4" fmla="val -44829"/>
              <a:gd name="adj5" fmla="val 68977"/>
              <a:gd name="adj6" fmla="val -95311"/>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50" dirty="0" err="1">
                <a:solidFill>
                  <a:srgbClr val="FF0000"/>
                </a:solidFill>
              </a:rPr>
              <a:t>IISOMI</a:t>
            </a:r>
            <a:r>
              <a:rPr lang="en-US" sz="1050" dirty="0">
                <a:solidFill>
                  <a:srgbClr val="FF0000"/>
                </a:solidFill>
              </a:rPr>
              <a:t> 531: </a:t>
            </a:r>
            <a:r>
              <a:rPr lang="en-US" sz="1050" dirty="0" err="1">
                <a:solidFill>
                  <a:srgbClr val="FF0000"/>
                </a:solidFill>
              </a:rPr>
              <a:t>UML</a:t>
            </a:r>
            <a:r>
              <a:rPr lang="en-US" sz="1050" dirty="0">
                <a:solidFill>
                  <a:srgbClr val="FF0000"/>
                </a:solidFill>
              </a:rPr>
              <a:t/>
            </a:r>
            <a:br>
              <a:rPr lang="en-US" sz="1050" dirty="0">
                <a:solidFill>
                  <a:srgbClr val="FF0000"/>
                </a:solidFill>
              </a:rPr>
            </a:br>
            <a:r>
              <a:rPr lang="en-US" sz="1050" dirty="0">
                <a:solidFill>
                  <a:srgbClr val="FF0000"/>
                </a:solidFill>
              </a:rPr>
              <a:t>to YANG Mapping Guidelines</a:t>
            </a:r>
          </a:p>
        </p:txBody>
      </p:sp>
      <p:grpSp>
        <p:nvGrpSpPr>
          <p:cNvPr id="309" name="Gruppieren 308"/>
          <p:cNvGrpSpPr/>
          <p:nvPr/>
        </p:nvGrpSpPr>
        <p:grpSpPr>
          <a:xfrm>
            <a:off x="3777373" y="3717033"/>
            <a:ext cx="1751391" cy="1761795"/>
            <a:chOff x="3779912" y="3717032"/>
            <a:chExt cx="1751391" cy="1761795"/>
          </a:xfrm>
        </p:grpSpPr>
        <p:grpSp>
          <p:nvGrpSpPr>
            <p:cNvPr id="278" name="Gruppieren 277"/>
            <p:cNvGrpSpPr/>
            <p:nvPr/>
          </p:nvGrpSpPr>
          <p:grpSpPr>
            <a:xfrm>
              <a:off x="5148063" y="3717032"/>
              <a:ext cx="383240" cy="393643"/>
              <a:chOff x="2411760" y="3212976"/>
              <a:chExt cx="422496" cy="434010"/>
            </a:xfrm>
          </p:grpSpPr>
          <p:sp>
            <p:nvSpPr>
              <p:cNvPr id="279"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80" name="Freeform 93"/>
              <p:cNvSpPr>
                <a:spLocks noEditPoints="1"/>
              </p:cNvSpPr>
              <p:nvPr/>
            </p:nvSpPr>
            <p:spPr bwMode="auto">
              <a:xfrm rot="1716136">
                <a:off x="2621198"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81"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grpSp>
          <p:nvGrpSpPr>
            <p:cNvPr id="284" name="Gruppieren 283"/>
            <p:cNvGrpSpPr/>
            <p:nvPr/>
          </p:nvGrpSpPr>
          <p:grpSpPr>
            <a:xfrm>
              <a:off x="3779912" y="5085184"/>
              <a:ext cx="383241" cy="393643"/>
              <a:chOff x="2411760" y="3212976"/>
              <a:chExt cx="422497" cy="434010"/>
            </a:xfrm>
          </p:grpSpPr>
          <p:sp>
            <p:nvSpPr>
              <p:cNvPr id="285"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86" name="Freeform 93"/>
              <p:cNvSpPr>
                <a:spLocks noEditPoints="1"/>
              </p:cNvSpPr>
              <p:nvPr/>
            </p:nvSpPr>
            <p:spPr bwMode="auto">
              <a:xfrm rot="1716136">
                <a:off x="2621199"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87"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grpSp>
          <p:nvGrpSpPr>
            <p:cNvPr id="288" name="Gruppieren 287"/>
            <p:cNvGrpSpPr/>
            <p:nvPr/>
          </p:nvGrpSpPr>
          <p:grpSpPr>
            <a:xfrm>
              <a:off x="3779912" y="4365104"/>
              <a:ext cx="383241" cy="393643"/>
              <a:chOff x="2411760" y="3212976"/>
              <a:chExt cx="422497" cy="434010"/>
            </a:xfrm>
          </p:grpSpPr>
          <p:sp>
            <p:nvSpPr>
              <p:cNvPr id="289"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0" name="Freeform 93"/>
              <p:cNvSpPr>
                <a:spLocks noEditPoints="1"/>
              </p:cNvSpPr>
              <p:nvPr/>
            </p:nvSpPr>
            <p:spPr bwMode="auto">
              <a:xfrm rot="1716136">
                <a:off x="2621199"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1"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grpSp>
          <p:nvGrpSpPr>
            <p:cNvPr id="292" name="Gruppieren 291"/>
            <p:cNvGrpSpPr/>
            <p:nvPr/>
          </p:nvGrpSpPr>
          <p:grpSpPr>
            <a:xfrm>
              <a:off x="3779912" y="3717032"/>
              <a:ext cx="383241" cy="393643"/>
              <a:chOff x="2411760" y="3212976"/>
              <a:chExt cx="422497" cy="434010"/>
            </a:xfrm>
          </p:grpSpPr>
          <p:sp>
            <p:nvSpPr>
              <p:cNvPr id="293"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4" name="Freeform 93"/>
              <p:cNvSpPr>
                <a:spLocks noEditPoints="1"/>
              </p:cNvSpPr>
              <p:nvPr/>
            </p:nvSpPr>
            <p:spPr bwMode="auto">
              <a:xfrm rot="1716136">
                <a:off x="2621199"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5"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grpSp>
      <p:grpSp>
        <p:nvGrpSpPr>
          <p:cNvPr id="308" name="Gruppieren 307"/>
          <p:cNvGrpSpPr/>
          <p:nvPr/>
        </p:nvGrpSpPr>
        <p:grpSpPr>
          <a:xfrm>
            <a:off x="2121188" y="3573017"/>
            <a:ext cx="7056784" cy="2553883"/>
            <a:chOff x="2123728" y="3573016"/>
            <a:chExt cx="7056784" cy="2553883"/>
          </a:xfrm>
        </p:grpSpPr>
        <p:grpSp>
          <p:nvGrpSpPr>
            <p:cNvPr id="296" name="Gruppieren 295"/>
            <p:cNvGrpSpPr>
              <a:grpSpLocks noChangeAspect="1"/>
            </p:cNvGrpSpPr>
            <p:nvPr/>
          </p:nvGrpSpPr>
          <p:grpSpPr>
            <a:xfrm>
              <a:off x="8219305" y="5805264"/>
              <a:ext cx="313135" cy="321635"/>
              <a:chOff x="2411760" y="3212976"/>
              <a:chExt cx="422496" cy="434010"/>
            </a:xfrm>
          </p:grpSpPr>
          <p:sp>
            <p:nvSpPr>
              <p:cNvPr id="297"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8" name="Freeform 93"/>
              <p:cNvSpPr>
                <a:spLocks noEditPoints="1"/>
              </p:cNvSpPr>
              <p:nvPr/>
            </p:nvSpPr>
            <p:spPr bwMode="auto">
              <a:xfrm rot="1716136">
                <a:off x="2621198"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299"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sp>
          <p:nvSpPr>
            <p:cNvPr id="300" name="Textfeld 299"/>
            <p:cNvSpPr txBox="1"/>
            <p:nvPr/>
          </p:nvSpPr>
          <p:spPr>
            <a:xfrm>
              <a:off x="8471600" y="5805264"/>
              <a:ext cx="708912" cy="307777"/>
            </a:xfrm>
            <a:prstGeom prst="rect">
              <a:avLst/>
            </a:prstGeom>
            <a:noFill/>
          </p:spPr>
          <p:txBody>
            <a:bodyPr wrap="none" rtlCol="0">
              <a:spAutoFit/>
            </a:bodyPr>
            <a:lstStyle/>
            <a:p>
              <a:r>
                <a:rPr lang="de-DE" sz="1400" dirty="0" err="1"/>
                <a:t>Tooling</a:t>
              </a:r>
              <a:endParaRPr lang="de-DE" sz="1400" dirty="0"/>
            </a:p>
          </p:txBody>
        </p:sp>
        <p:grpSp>
          <p:nvGrpSpPr>
            <p:cNvPr id="302" name="Gruppieren 301"/>
            <p:cNvGrpSpPr/>
            <p:nvPr/>
          </p:nvGrpSpPr>
          <p:grpSpPr>
            <a:xfrm>
              <a:off x="2123728" y="3573016"/>
              <a:ext cx="383241" cy="393643"/>
              <a:chOff x="2411760" y="3212976"/>
              <a:chExt cx="422497" cy="434010"/>
            </a:xfrm>
          </p:grpSpPr>
          <p:sp>
            <p:nvSpPr>
              <p:cNvPr id="303" name="Freeform 93"/>
              <p:cNvSpPr>
                <a:spLocks noEditPoints="1"/>
              </p:cNvSpPr>
              <p:nvPr/>
            </p:nvSpPr>
            <p:spPr bwMode="auto">
              <a:xfrm>
                <a:off x="2411760"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rgbClr val="1F497D"/>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304" name="Freeform 93"/>
              <p:cNvSpPr>
                <a:spLocks noEditPoints="1"/>
              </p:cNvSpPr>
              <p:nvPr/>
            </p:nvSpPr>
            <p:spPr bwMode="auto">
              <a:xfrm rot="1716136">
                <a:off x="2621199" y="321297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 lastClr="FFFFFF">
                  <a:lumMod val="50000"/>
                </a:sysClr>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sp>
            <p:nvSpPr>
              <p:cNvPr id="305" name="Freeform 93"/>
              <p:cNvSpPr>
                <a:spLocks noEditPoints="1"/>
              </p:cNvSpPr>
              <p:nvPr/>
            </p:nvSpPr>
            <p:spPr bwMode="auto">
              <a:xfrm rot="19883864" flipH="1">
                <a:off x="2411760" y="3421336"/>
                <a:ext cx="213058" cy="225650"/>
              </a:xfrm>
              <a:custGeom>
                <a:avLst/>
                <a:gdLst>
                  <a:gd name="T0" fmla="*/ 353 w 705"/>
                  <a:gd name="T1" fmla="*/ 533 h 746"/>
                  <a:gd name="T2" fmla="*/ 193 w 705"/>
                  <a:gd name="T3" fmla="*/ 373 h 746"/>
                  <a:gd name="T4" fmla="*/ 353 w 705"/>
                  <a:gd name="T5" fmla="*/ 213 h 746"/>
                  <a:gd name="T6" fmla="*/ 513 w 705"/>
                  <a:gd name="T7" fmla="*/ 373 h 746"/>
                  <a:gd name="T8" fmla="*/ 353 w 705"/>
                  <a:gd name="T9" fmla="*/ 533 h 746"/>
                  <a:gd name="T10" fmla="*/ 353 w 705"/>
                  <a:gd name="T11" fmla="*/ 0 h 746"/>
                  <a:gd name="T12" fmla="*/ 283 w 705"/>
                  <a:gd name="T13" fmla="*/ 6 h 746"/>
                  <a:gd name="T14" fmla="*/ 263 w 705"/>
                  <a:gd name="T15" fmla="*/ 122 h 746"/>
                  <a:gd name="T16" fmla="*/ 181 w 705"/>
                  <a:gd name="T17" fmla="*/ 170 h 746"/>
                  <a:gd name="T18" fmla="*/ 70 w 705"/>
                  <a:gd name="T19" fmla="*/ 129 h 746"/>
                  <a:gd name="T20" fmla="*/ 0 w 705"/>
                  <a:gd name="T21" fmla="*/ 250 h 746"/>
                  <a:gd name="T22" fmla="*/ 90 w 705"/>
                  <a:gd name="T23" fmla="*/ 326 h 746"/>
                  <a:gd name="T24" fmla="*/ 86 w 705"/>
                  <a:gd name="T25" fmla="*/ 373 h 746"/>
                  <a:gd name="T26" fmla="*/ 90 w 705"/>
                  <a:gd name="T27" fmla="*/ 420 h 746"/>
                  <a:gd name="T28" fmla="*/ 0 w 705"/>
                  <a:gd name="T29" fmla="*/ 496 h 746"/>
                  <a:gd name="T30" fmla="*/ 70 w 705"/>
                  <a:gd name="T31" fmla="*/ 617 h 746"/>
                  <a:gd name="T32" fmla="*/ 181 w 705"/>
                  <a:gd name="T33" fmla="*/ 576 h 746"/>
                  <a:gd name="T34" fmla="*/ 263 w 705"/>
                  <a:gd name="T35" fmla="*/ 624 h 746"/>
                  <a:gd name="T36" fmla="*/ 283 w 705"/>
                  <a:gd name="T37" fmla="*/ 740 h 746"/>
                  <a:gd name="T38" fmla="*/ 353 w 705"/>
                  <a:gd name="T39" fmla="*/ 746 h 746"/>
                  <a:gd name="T40" fmla="*/ 423 w 705"/>
                  <a:gd name="T41" fmla="*/ 740 h 746"/>
                  <a:gd name="T42" fmla="*/ 443 w 705"/>
                  <a:gd name="T43" fmla="*/ 624 h 746"/>
                  <a:gd name="T44" fmla="*/ 525 w 705"/>
                  <a:gd name="T45" fmla="*/ 576 h 746"/>
                  <a:gd name="T46" fmla="*/ 635 w 705"/>
                  <a:gd name="T47" fmla="*/ 617 h 746"/>
                  <a:gd name="T48" fmla="*/ 705 w 705"/>
                  <a:gd name="T49" fmla="*/ 496 h 746"/>
                  <a:gd name="T50" fmla="*/ 615 w 705"/>
                  <a:gd name="T51" fmla="*/ 420 h 746"/>
                  <a:gd name="T52" fmla="*/ 619 w 705"/>
                  <a:gd name="T53" fmla="*/ 373 h 746"/>
                  <a:gd name="T54" fmla="*/ 615 w 705"/>
                  <a:gd name="T55" fmla="*/ 326 h 746"/>
                  <a:gd name="T56" fmla="*/ 705 w 705"/>
                  <a:gd name="T57" fmla="*/ 250 h 746"/>
                  <a:gd name="T58" fmla="*/ 635 w 705"/>
                  <a:gd name="T59" fmla="*/ 129 h 746"/>
                  <a:gd name="T60" fmla="*/ 525 w 705"/>
                  <a:gd name="T61" fmla="*/ 170 h 746"/>
                  <a:gd name="T62" fmla="*/ 443 w 705"/>
                  <a:gd name="T63" fmla="*/ 122 h 746"/>
                  <a:gd name="T64" fmla="*/ 423 w 705"/>
                  <a:gd name="T65" fmla="*/ 6 h 746"/>
                  <a:gd name="T66" fmla="*/ 353 w 705"/>
                  <a:gd name="T67"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5" h="746">
                    <a:moveTo>
                      <a:pt x="353" y="533"/>
                    </a:moveTo>
                    <a:cubicBezTo>
                      <a:pt x="264" y="533"/>
                      <a:pt x="193" y="461"/>
                      <a:pt x="193" y="373"/>
                    </a:cubicBezTo>
                    <a:cubicBezTo>
                      <a:pt x="193" y="285"/>
                      <a:pt x="264" y="213"/>
                      <a:pt x="353" y="213"/>
                    </a:cubicBezTo>
                    <a:cubicBezTo>
                      <a:pt x="441" y="213"/>
                      <a:pt x="513" y="285"/>
                      <a:pt x="513" y="373"/>
                    </a:cubicBezTo>
                    <a:cubicBezTo>
                      <a:pt x="513" y="461"/>
                      <a:pt x="441" y="533"/>
                      <a:pt x="353" y="533"/>
                    </a:cubicBezTo>
                    <a:moveTo>
                      <a:pt x="353" y="0"/>
                    </a:moveTo>
                    <a:cubicBezTo>
                      <a:pt x="329" y="0"/>
                      <a:pt x="305" y="2"/>
                      <a:pt x="283" y="6"/>
                    </a:cubicBezTo>
                    <a:cubicBezTo>
                      <a:pt x="263" y="122"/>
                      <a:pt x="263" y="122"/>
                      <a:pt x="263" y="122"/>
                    </a:cubicBezTo>
                    <a:cubicBezTo>
                      <a:pt x="232" y="133"/>
                      <a:pt x="205" y="149"/>
                      <a:pt x="181" y="170"/>
                    </a:cubicBezTo>
                    <a:cubicBezTo>
                      <a:pt x="70" y="129"/>
                      <a:pt x="70" y="129"/>
                      <a:pt x="70" y="129"/>
                    </a:cubicBezTo>
                    <a:cubicBezTo>
                      <a:pt x="40" y="164"/>
                      <a:pt x="16" y="205"/>
                      <a:pt x="0" y="250"/>
                    </a:cubicBezTo>
                    <a:cubicBezTo>
                      <a:pt x="90" y="326"/>
                      <a:pt x="90" y="326"/>
                      <a:pt x="90" y="326"/>
                    </a:cubicBezTo>
                    <a:cubicBezTo>
                      <a:pt x="88" y="341"/>
                      <a:pt x="86" y="357"/>
                      <a:pt x="86" y="373"/>
                    </a:cubicBezTo>
                    <a:cubicBezTo>
                      <a:pt x="86" y="389"/>
                      <a:pt x="88" y="405"/>
                      <a:pt x="90" y="420"/>
                    </a:cubicBezTo>
                    <a:cubicBezTo>
                      <a:pt x="0" y="496"/>
                      <a:pt x="0" y="496"/>
                      <a:pt x="0" y="496"/>
                    </a:cubicBezTo>
                    <a:cubicBezTo>
                      <a:pt x="16" y="541"/>
                      <a:pt x="40" y="582"/>
                      <a:pt x="70" y="617"/>
                    </a:cubicBezTo>
                    <a:cubicBezTo>
                      <a:pt x="181" y="576"/>
                      <a:pt x="181" y="576"/>
                      <a:pt x="181" y="576"/>
                    </a:cubicBezTo>
                    <a:cubicBezTo>
                      <a:pt x="205" y="597"/>
                      <a:pt x="232" y="613"/>
                      <a:pt x="263" y="624"/>
                    </a:cubicBezTo>
                    <a:cubicBezTo>
                      <a:pt x="283" y="740"/>
                      <a:pt x="283" y="740"/>
                      <a:pt x="283" y="740"/>
                    </a:cubicBezTo>
                    <a:cubicBezTo>
                      <a:pt x="305" y="744"/>
                      <a:pt x="329" y="746"/>
                      <a:pt x="353" y="746"/>
                    </a:cubicBezTo>
                    <a:cubicBezTo>
                      <a:pt x="377" y="746"/>
                      <a:pt x="400" y="744"/>
                      <a:pt x="423" y="740"/>
                    </a:cubicBezTo>
                    <a:cubicBezTo>
                      <a:pt x="443" y="624"/>
                      <a:pt x="443" y="624"/>
                      <a:pt x="443" y="624"/>
                    </a:cubicBezTo>
                    <a:cubicBezTo>
                      <a:pt x="473" y="613"/>
                      <a:pt x="501" y="597"/>
                      <a:pt x="525" y="576"/>
                    </a:cubicBezTo>
                    <a:cubicBezTo>
                      <a:pt x="635" y="617"/>
                      <a:pt x="635" y="617"/>
                      <a:pt x="635" y="617"/>
                    </a:cubicBezTo>
                    <a:cubicBezTo>
                      <a:pt x="666" y="582"/>
                      <a:pt x="690" y="541"/>
                      <a:pt x="705" y="496"/>
                    </a:cubicBezTo>
                    <a:cubicBezTo>
                      <a:pt x="615" y="420"/>
                      <a:pt x="615" y="420"/>
                      <a:pt x="615" y="420"/>
                    </a:cubicBezTo>
                    <a:cubicBezTo>
                      <a:pt x="618" y="405"/>
                      <a:pt x="619" y="389"/>
                      <a:pt x="619" y="373"/>
                    </a:cubicBezTo>
                    <a:cubicBezTo>
                      <a:pt x="619" y="357"/>
                      <a:pt x="618" y="341"/>
                      <a:pt x="615" y="326"/>
                    </a:cubicBezTo>
                    <a:cubicBezTo>
                      <a:pt x="705" y="250"/>
                      <a:pt x="705" y="250"/>
                      <a:pt x="705" y="250"/>
                    </a:cubicBezTo>
                    <a:cubicBezTo>
                      <a:pt x="690" y="205"/>
                      <a:pt x="666" y="164"/>
                      <a:pt x="635" y="129"/>
                    </a:cubicBezTo>
                    <a:cubicBezTo>
                      <a:pt x="525" y="170"/>
                      <a:pt x="525" y="170"/>
                      <a:pt x="525" y="170"/>
                    </a:cubicBezTo>
                    <a:cubicBezTo>
                      <a:pt x="501" y="149"/>
                      <a:pt x="473" y="133"/>
                      <a:pt x="443" y="122"/>
                    </a:cubicBezTo>
                    <a:cubicBezTo>
                      <a:pt x="423" y="6"/>
                      <a:pt x="423" y="6"/>
                      <a:pt x="423" y="6"/>
                    </a:cubicBezTo>
                    <a:cubicBezTo>
                      <a:pt x="400" y="2"/>
                      <a:pt x="377" y="0"/>
                      <a:pt x="353" y="0"/>
                    </a:cubicBezTo>
                  </a:path>
                </a:pathLst>
              </a:custGeom>
              <a:solidFill>
                <a:sysClr val="windowText" lastClr="000000"/>
              </a:solidFill>
              <a:ln w="19050">
                <a:noFill/>
              </a:ln>
            </p:spPr>
            <p:txBody>
              <a:bodyPr vert="horz" wrap="square" lIns="91440" tIns="45720" rIns="91440" bIns="45720" numCol="1" anchor="t" anchorCtr="0" compatLnSpc="1">
                <a:prstTxWarp prst="textNoShape">
                  <a:avLst/>
                </a:prstTxWarp>
              </a:bodyPr>
              <a:lstStyle/>
              <a:p>
                <a:pPr defTabSz="829361">
                  <a:defRPr/>
                </a:pPr>
                <a:endParaRPr lang="en-US" sz="1600" kern="0" dirty="0">
                  <a:solidFill>
                    <a:sysClr val="windowText" lastClr="000000"/>
                  </a:solidFill>
                </a:endParaRPr>
              </a:p>
            </p:txBody>
          </p:sp>
        </p:grpSp>
      </p:grpSp>
      <p:pic>
        <p:nvPicPr>
          <p:cNvPr id="134" name="Picture 133" descr="oasis.tif"/>
          <p:cNvPicPr>
            <a:picLocks noChangeAspect="1"/>
          </p:cNvPicPr>
          <p:nvPr/>
        </p:nvPicPr>
        <p:blipFill>
          <a:blip r:embed="rId7" cstate="print"/>
          <a:stretch>
            <a:fillRect/>
          </a:stretch>
        </p:blipFill>
        <p:spPr>
          <a:xfrm>
            <a:off x="5936725" y="2431348"/>
            <a:ext cx="923807" cy="248412"/>
          </a:xfrm>
          <a:prstGeom prst="rect">
            <a:avLst/>
          </a:prstGeom>
        </p:spPr>
      </p:pic>
      <p:sp>
        <p:nvSpPr>
          <p:cNvPr id="135" name="Title 1"/>
          <p:cNvSpPr>
            <a:spLocks noGrp="1"/>
          </p:cNvSpPr>
          <p:nvPr>
            <p:ph type="title"/>
          </p:nvPr>
        </p:nvSpPr>
        <p:spPr>
          <a:xfrm>
            <a:off x="8405066" y="1196276"/>
            <a:ext cx="3562144" cy="781050"/>
          </a:xfrm>
        </p:spPr>
        <p:txBody>
          <a:bodyPr/>
          <a:lstStyle/>
          <a:p>
            <a:pPr>
              <a:lnSpc>
                <a:spcPct val="100000"/>
              </a:lnSpc>
              <a:spcAft>
                <a:spcPts val="600"/>
              </a:spcAft>
            </a:pPr>
            <a:r>
              <a:rPr lang="en-US" dirty="0" smtClean="0"/>
              <a:t>IISOMI</a:t>
            </a:r>
            <a:br>
              <a:rPr lang="en-US" dirty="0" smtClean="0"/>
            </a:br>
            <a:r>
              <a:rPr lang="nn-NO" dirty="0"/>
              <a:t>(Informal Inter-SDO Open Model Initiative)</a:t>
            </a:r>
            <a:endParaRPr lang="en-US" dirty="0"/>
          </a:p>
        </p:txBody>
      </p:sp>
    </p:spTree>
    <p:extLst>
      <p:ext uri="{BB962C8B-B14F-4D97-AF65-F5344CB8AC3E}">
        <p14:creationId xmlns:p14="http://schemas.microsoft.com/office/powerpoint/2010/main" val="33288390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repeatCount="indefinite" fill="hold" nodeType="clickEffect">
                                  <p:stCondLst>
                                    <p:cond delay="0"/>
                                  </p:stCondLst>
                                  <p:endCondLst>
                                    <p:cond evt="onNext" delay="0">
                                      <p:tgtEl>
                                        <p:sldTgt/>
                                      </p:tgtEl>
                                    </p:cond>
                                  </p:endCondLst>
                                  <p:childTnLst>
                                    <p:anim calcmode="discrete" valueType="str">
                                      <p:cBhvr>
                                        <p:cTn id="6" dur="1000" fill="hold"/>
                                        <p:tgtEl>
                                          <p:spTgt spid="307"/>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5"/>
                                            </p:cond>
                                          </p:stCondLst>
                                        </p:cTn>
                                        <p:tgtEl>
                                          <p:spTgt spid="307"/>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07"/>
                                        </p:tgtEl>
                                        <p:attrNameLst>
                                          <p:attrName>style.visibility</p:attrName>
                                        </p:attrNameLst>
                                      </p:cBhvr>
                                      <p:to>
                                        <p:strVal val="visible"/>
                                      </p:to>
                                    </p:set>
                                    <p:animEffect transition="in" filter="blinds(horizontal)">
                                      <p:cBhvr>
                                        <p:cTn id="11" dur="500"/>
                                        <p:tgtEl>
                                          <p:spTgt spid="307"/>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308"/>
                                        </p:tgtEl>
                                        <p:attrNameLst>
                                          <p:attrName>style.visibility</p:attrName>
                                        </p:attrNameLst>
                                      </p:cBhvr>
                                      <p:to>
                                        <p:strVal val="visible"/>
                                      </p:to>
                                    </p:set>
                                    <p:animEffect transition="in" filter="blinds(horizontal)">
                                      <p:cBhvr>
                                        <p:cTn id="16" dur="500"/>
                                        <p:tgtEl>
                                          <p:spTgt spid="308"/>
                                        </p:tgtEl>
                                      </p:cBhvr>
                                    </p:animEffect>
                                  </p:childTnLst>
                                </p:cTn>
                              </p:par>
                              <p:par>
                                <p:cTn id="17" presetID="3" presetClass="entr" presetSubtype="10" fill="hold" nodeType="withEffect">
                                  <p:stCondLst>
                                    <p:cond delay="0"/>
                                  </p:stCondLst>
                                  <p:childTnLst>
                                    <p:set>
                                      <p:cBhvr>
                                        <p:cTn id="18" dur="1" fill="hold">
                                          <p:stCondLst>
                                            <p:cond delay="0"/>
                                          </p:stCondLst>
                                        </p:cTn>
                                        <p:tgtEl>
                                          <p:spTgt spid="309"/>
                                        </p:tgtEl>
                                        <p:attrNameLst>
                                          <p:attrName>style.visibility</p:attrName>
                                        </p:attrNameLst>
                                      </p:cBhvr>
                                      <p:to>
                                        <p:strVal val="visible"/>
                                      </p:to>
                                    </p:set>
                                    <p:animEffect transition="in" filter="blinds(horizontal)">
                                      <p:cBhvr>
                                        <p:cTn id="19" dur="500"/>
                                        <p:tgtEl>
                                          <p:spTgt spid="309"/>
                                        </p:tgtEl>
                                      </p:cBhvr>
                                    </p:animEffect>
                                  </p:childTnLst>
                                </p:cTn>
                              </p:par>
                              <p:par>
                                <p:cTn id="20" presetID="35" presetClass="emph" presetSubtype="0" repeatCount="indefinite" fill="hold" nodeType="withEffect">
                                  <p:stCondLst>
                                    <p:cond delay="0"/>
                                  </p:stCondLst>
                                  <p:endCondLst>
                                    <p:cond evt="onNext" delay="0">
                                      <p:tgtEl>
                                        <p:sldTgt/>
                                      </p:tgtEl>
                                    </p:cond>
                                  </p:endCondLst>
                                  <p:childTnLst>
                                    <p:anim calcmode="discrete" valueType="str">
                                      <p:cBhvr>
                                        <p:cTn id="21" dur="1000" fill="hold"/>
                                        <p:tgtEl>
                                          <p:spTgt spid="309"/>
                                        </p:tgtEl>
                                        <p:attrNameLst>
                                          <p:attrName>style.visibility</p:attrName>
                                        </p:attrNameLst>
                                      </p:cBhvr>
                                      <p:tavLst>
                                        <p:tav tm="0">
                                          <p:val>
                                            <p:strVal val="hidden"/>
                                          </p:val>
                                        </p:tav>
                                        <p:tav tm="50000">
                                          <p:val>
                                            <p:strVal val="visible"/>
                                          </p:val>
                                        </p:tav>
                                      </p:tavLst>
                                    </p:anim>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09"/>
                                        </p:tgtEl>
                                        <p:attrNameLst>
                                          <p:attrName>style.visibility</p:attrName>
                                        </p:attrNameLst>
                                      </p:cBhvr>
                                      <p:to>
                                        <p:strVal val="visible"/>
                                      </p:to>
                                    </p:set>
                                    <p:animEffect transition="in" filter="blinds(horizontal)">
                                      <p:cBhvr>
                                        <p:cTn id="26" dur="5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ONAP Pieces</a:t>
            </a:r>
            <a:endParaRPr lang="en-US" b="1" dirty="0"/>
          </a:p>
        </p:txBody>
      </p:sp>
      <p:sp>
        <p:nvSpPr>
          <p:cNvPr id="4" name="Slide Number Placeholder 3"/>
          <p:cNvSpPr>
            <a:spLocks noGrp="1"/>
          </p:cNvSpPr>
          <p:nvPr>
            <p:ph type="sldNum" sz="quarter" idx="11"/>
          </p:nvPr>
        </p:nvSpPr>
        <p:spPr/>
        <p:txBody>
          <a:bodyPr/>
          <a:lstStyle/>
          <a:p>
            <a:pPr algn="l">
              <a:defRPr/>
            </a:pPr>
            <a:fld id="{8074B6C9-7640-0346-9181-9D7622A30249}" type="slidenum">
              <a:rPr lang="en-US" smtClean="0">
                <a:solidFill>
                  <a:srgbClr val="000000"/>
                </a:solidFill>
              </a:rPr>
              <a:pPr algn="l">
                <a:defRPr/>
              </a:pPr>
              <a:t>9</a:t>
            </a:fld>
            <a:endParaRPr lang="en-US" dirty="0">
              <a:solidFill>
                <a:srgbClr val="000000"/>
              </a:solidFill>
            </a:endParaRPr>
          </a:p>
        </p:txBody>
      </p:sp>
      <p:sp>
        <p:nvSpPr>
          <p:cNvPr id="22" name="Rounded Rectangle 16"/>
          <p:cNvSpPr/>
          <p:nvPr/>
        </p:nvSpPr>
        <p:spPr>
          <a:xfrm>
            <a:off x="1447644" y="1007445"/>
            <a:ext cx="8727571" cy="2411100"/>
          </a:xfrm>
          <a:prstGeom prst="roundRect">
            <a:avLst/>
          </a:prstGeom>
          <a:solidFill>
            <a:srgbClr val="21C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15"/>
          <p:cNvSpPr/>
          <p:nvPr/>
        </p:nvSpPr>
        <p:spPr>
          <a:xfrm>
            <a:off x="1447644" y="4215889"/>
            <a:ext cx="8821842" cy="2131846"/>
          </a:xfrm>
          <a:prstGeom prst="roundRect">
            <a:avLst/>
          </a:prstGeom>
          <a:solidFill>
            <a:srgbClr val="21C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2"/>
          <a:stretch>
            <a:fillRect/>
          </a:stretch>
        </p:blipFill>
        <p:spPr>
          <a:xfrm>
            <a:off x="1766831" y="1574115"/>
            <a:ext cx="2712280" cy="1724212"/>
          </a:xfrm>
          <a:prstGeom prst="rect">
            <a:avLst/>
          </a:prstGeom>
        </p:spPr>
      </p:pic>
      <p:pic>
        <p:nvPicPr>
          <p:cNvPr id="25" name="Picture 24"/>
          <p:cNvPicPr>
            <a:picLocks noChangeAspect="1"/>
          </p:cNvPicPr>
          <p:nvPr/>
        </p:nvPicPr>
        <p:blipFill>
          <a:blip r:embed="rId3"/>
          <a:stretch>
            <a:fillRect/>
          </a:stretch>
        </p:blipFill>
        <p:spPr>
          <a:xfrm>
            <a:off x="4938845" y="1574115"/>
            <a:ext cx="2250972" cy="1732182"/>
          </a:xfrm>
          <a:prstGeom prst="rect">
            <a:avLst/>
          </a:prstGeom>
        </p:spPr>
      </p:pic>
      <p:pic>
        <p:nvPicPr>
          <p:cNvPr id="29" name="Picture 28"/>
          <p:cNvPicPr>
            <a:picLocks noChangeAspect="1"/>
          </p:cNvPicPr>
          <p:nvPr/>
        </p:nvPicPr>
        <p:blipFill>
          <a:blip r:embed="rId4"/>
          <a:stretch>
            <a:fillRect/>
          </a:stretch>
        </p:blipFill>
        <p:spPr>
          <a:xfrm>
            <a:off x="7718455" y="1574115"/>
            <a:ext cx="2106716" cy="1722111"/>
          </a:xfrm>
          <a:prstGeom prst="rect">
            <a:avLst/>
          </a:prstGeom>
        </p:spPr>
      </p:pic>
      <p:pic>
        <p:nvPicPr>
          <p:cNvPr id="35"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071967" y="4602090"/>
            <a:ext cx="3646488" cy="1610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a:off x="1766831" y="1007445"/>
            <a:ext cx="1998881" cy="646331"/>
          </a:xfrm>
          <a:prstGeom prst="rect">
            <a:avLst/>
          </a:prstGeom>
          <a:noFill/>
        </p:spPr>
        <p:txBody>
          <a:bodyPr wrap="none" rtlCol="0">
            <a:spAutoFit/>
          </a:bodyPr>
          <a:lstStyle/>
          <a:p>
            <a:r>
              <a:rPr lang="en-US" b="1" dirty="0" smtClean="0">
                <a:solidFill>
                  <a:schemeClr val="accent6">
                    <a:lumMod val="50000"/>
                  </a:schemeClr>
                </a:solidFill>
              </a:rPr>
              <a:t>ONAP Common</a:t>
            </a:r>
          </a:p>
          <a:p>
            <a:r>
              <a:rPr lang="en-US" b="1" dirty="0" smtClean="0">
                <a:solidFill>
                  <a:schemeClr val="accent6">
                    <a:lumMod val="50000"/>
                  </a:schemeClr>
                </a:solidFill>
              </a:rPr>
              <a:t>Information Model</a:t>
            </a:r>
            <a:endParaRPr lang="en-US" b="1" dirty="0">
              <a:solidFill>
                <a:schemeClr val="accent6">
                  <a:lumMod val="50000"/>
                </a:schemeClr>
              </a:solidFill>
            </a:endParaRPr>
          </a:p>
        </p:txBody>
      </p:sp>
      <p:sp>
        <p:nvSpPr>
          <p:cNvPr id="27" name="TextBox 26"/>
          <p:cNvSpPr txBox="1"/>
          <p:nvPr/>
        </p:nvSpPr>
        <p:spPr>
          <a:xfrm>
            <a:off x="4848795" y="1007445"/>
            <a:ext cx="2777940" cy="646331"/>
          </a:xfrm>
          <a:prstGeom prst="rect">
            <a:avLst/>
          </a:prstGeom>
          <a:noFill/>
        </p:spPr>
        <p:txBody>
          <a:bodyPr wrap="none" rtlCol="0">
            <a:spAutoFit/>
          </a:bodyPr>
          <a:lstStyle/>
          <a:p>
            <a:r>
              <a:rPr lang="en-US" b="1" dirty="0" smtClean="0">
                <a:solidFill>
                  <a:schemeClr val="accent6">
                    <a:lumMod val="50000"/>
                  </a:schemeClr>
                </a:solidFill>
              </a:rPr>
              <a:t>ONAP Purpose-</a:t>
            </a:r>
          </a:p>
          <a:p>
            <a:r>
              <a:rPr lang="en-US" b="1" dirty="0" smtClean="0">
                <a:solidFill>
                  <a:schemeClr val="accent6">
                    <a:lumMod val="50000"/>
                  </a:schemeClr>
                </a:solidFill>
              </a:rPr>
              <a:t>Specific Information Model</a:t>
            </a:r>
            <a:endParaRPr lang="en-US" b="1" dirty="0">
              <a:solidFill>
                <a:schemeClr val="accent6">
                  <a:lumMod val="50000"/>
                </a:schemeClr>
              </a:solidFill>
            </a:endParaRPr>
          </a:p>
        </p:txBody>
      </p:sp>
      <p:sp>
        <p:nvSpPr>
          <p:cNvPr id="28" name="Left-Right Arrow 10"/>
          <p:cNvSpPr/>
          <p:nvPr/>
        </p:nvSpPr>
        <p:spPr>
          <a:xfrm>
            <a:off x="4210182" y="2093839"/>
            <a:ext cx="93158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50000"/>
                </a:schemeClr>
              </a:solidFill>
            </a:endParaRPr>
          </a:p>
        </p:txBody>
      </p:sp>
      <p:sp>
        <p:nvSpPr>
          <p:cNvPr id="30" name="Left-Right Arrow 12"/>
          <p:cNvSpPr/>
          <p:nvPr/>
        </p:nvSpPr>
        <p:spPr>
          <a:xfrm>
            <a:off x="6989036" y="2122769"/>
            <a:ext cx="93158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50000"/>
                </a:schemeClr>
              </a:solidFill>
            </a:endParaRPr>
          </a:p>
        </p:txBody>
      </p:sp>
      <p:sp>
        <p:nvSpPr>
          <p:cNvPr id="31" name="TextBox 30"/>
          <p:cNvSpPr txBox="1"/>
          <p:nvPr/>
        </p:nvSpPr>
        <p:spPr>
          <a:xfrm>
            <a:off x="7577671" y="1204783"/>
            <a:ext cx="2022157" cy="369332"/>
          </a:xfrm>
          <a:prstGeom prst="rect">
            <a:avLst/>
          </a:prstGeom>
          <a:noFill/>
        </p:spPr>
        <p:txBody>
          <a:bodyPr wrap="none" rtlCol="0">
            <a:spAutoFit/>
          </a:bodyPr>
          <a:lstStyle/>
          <a:p>
            <a:r>
              <a:rPr lang="en-US" b="1" dirty="0" smtClean="0">
                <a:solidFill>
                  <a:schemeClr val="accent6">
                    <a:lumMod val="50000"/>
                  </a:schemeClr>
                </a:solidFill>
              </a:rPr>
              <a:t>ONAP Data </a:t>
            </a:r>
            <a:r>
              <a:rPr lang="en-US" b="1" dirty="0" smtClean="0">
                <a:solidFill>
                  <a:schemeClr val="accent6">
                    <a:lumMod val="50000"/>
                  </a:schemeClr>
                </a:solidFill>
              </a:rPr>
              <a:t>Models</a:t>
            </a:r>
            <a:endParaRPr lang="en-US" b="1" dirty="0">
              <a:solidFill>
                <a:schemeClr val="accent6">
                  <a:lumMod val="50000"/>
                </a:schemeClr>
              </a:solidFill>
            </a:endParaRPr>
          </a:p>
        </p:txBody>
      </p:sp>
      <p:sp>
        <p:nvSpPr>
          <p:cNvPr id="32" name="TextBox 31"/>
          <p:cNvSpPr txBox="1"/>
          <p:nvPr/>
        </p:nvSpPr>
        <p:spPr>
          <a:xfrm>
            <a:off x="1676344" y="4232758"/>
            <a:ext cx="4179862" cy="369332"/>
          </a:xfrm>
          <a:prstGeom prst="rect">
            <a:avLst/>
          </a:prstGeom>
          <a:noFill/>
        </p:spPr>
        <p:txBody>
          <a:bodyPr wrap="none" rtlCol="0">
            <a:spAutoFit/>
          </a:bodyPr>
          <a:lstStyle/>
          <a:p>
            <a:r>
              <a:rPr lang="en-US" b="1" dirty="0" smtClean="0">
                <a:solidFill>
                  <a:schemeClr val="accent6">
                    <a:lumMod val="50000"/>
                  </a:schemeClr>
                </a:solidFill>
              </a:rPr>
              <a:t>ONAP Component </a:t>
            </a:r>
            <a:r>
              <a:rPr lang="en-US" b="1" dirty="0">
                <a:solidFill>
                  <a:schemeClr val="accent6">
                    <a:lumMod val="50000"/>
                  </a:schemeClr>
                </a:solidFill>
              </a:rPr>
              <a:t>Design &amp; Development</a:t>
            </a:r>
          </a:p>
        </p:txBody>
      </p:sp>
      <p:sp>
        <p:nvSpPr>
          <p:cNvPr id="33" name="Left-Right Arrow 17"/>
          <p:cNvSpPr/>
          <p:nvPr/>
        </p:nvSpPr>
        <p:spPr>
          <a:xfrm rot="5400000">
            <a:off x="5617671" y="3587684"/>
            <a:ext cx="878897"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50000"/>
                </a:schemeClr>
              </a:solidFill>
            </a:endParaRPr>
          </a:p>
        </p:txBody>
      </p:sp>
      <p:sp>
        <p:nvSpPr>
          <p:cNvPr id="34" name="Left-Right Arrow 18"/>
          <p:cNvSpPr/>
          <p:nvPr/>
        </p:nvSpPr>
        <p:spPr>
          <a:xfrm>
            <a:off x="4166366" y="1574115"/>
            <a:ext cx="3754251" cy="31858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50000"/>
                </a:schemeClr>
              </a:solidFill>
            </a:endParaRPr>
          </a:p>
        </p:txBody>
      </p:sp>
    </p:spTree>
    <p:extLst>
      <p:ext uri="{BB962C8B-B14F-4D97-AF65-F5344CB8AC3E}">
        <p14:creationId xmlns:p14="http://schemas.microsoft.com/office/powerpoint/2010/main" val="891681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inVertical)">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arn(inVertical)">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barn(inVertical)">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animBg="1"/>
      <p:bldP spid="33" grpId="0" animBg="1"/>
      <p:bldP spid="3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ATT_GLS 2015_Widescreen">
  <a:themeElements>
    <a:clrScheme name="2016 AT&amp;T">
      <a:dk1>
        <a:srgbClr val="009FDB"/>
      </a:dk1>
      <a:lt1>
        <a:sysClr val="window" lastClr="FFFFFF"/>
      </a:lt1>
      <a:dk2>
        <a:srgbClr val="000000"/>
      </a:dk2>
      <a:lt2>
        <a:srgbClr val="D2D2D2"/>
      </a:lt2>
      <a:accent1>
        <a:srgbClr val="009FDB"/>
      </a:accent1>
      <a:accent2>
        <a:srgbClr val="EA7400"/>
      </a:accent2>
      <a:accent3>
        <a:srgbClr val="71C5E8"/>
      </a:accent3>
      <a:accent4>
        <a:srgbClr val="0568AE"/>
      </a:accent4>
      <a:accent5>
        <a:srgbClr val="959595"/>
      </a:accent5>
      <a:accent6>
        <a:srgbClr val="5A5A5A"/>
      </a:accent6>
      <a:hlink>
        <a:srgbClr val="0B1763"/>
      </a:hlink>
      <a:folHlink>
        <a:srgbClr val="0568AE"/>
      </a:folHlink>
    </a:clrScheme>
    <a:fontScheme name="Custom 1">
      <a:majorFont>
        <a:latin typeface="OmnesATT II"/>
        <a:ea typeface=""/>
        <a:cs typeface=""/>
      </a:majorFont>
      <a:minorFont>
        <a:latin typeface="OmnesATT I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9525" cmpd="sng">
          <a:gradFill flip="none" rotWithShape="1">
            <a:gsLst>
              <a:gs pos="0">
                <a:schemeClr val="accent5"/>
              </a:gs>
              <a:gs pos="100000">
                <a:schemeClr val="accent6"/>
              </a:gs>
            </a:gsLst>
            <a:lin ang="5400000" scaled="0"/>
            <a:tileRect/>
          </a:gra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1400" dirty="0" smtClean="0">
            <a:latin typeface="+mj-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151044</TotalTime>
  <Words>1084</Words>
  <Application>Microsoft Office PowerPoint</Application>
  <PresentationFormat>Custom</PresentationFormat>
  <Paragraphs>169</Paragraphs>
  <Slides>12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ＭＳ Ｐゴシック</vt:lpstr>
      <vt:lpstr>Arial</vt:lpstr>
      <vt:lpstr>Calibri</vt:lpstr>
      <vt:lpstr>Gill Sans</vt:lpstr>
      <vt:lpstr>OmnesATT II</vt:lpstr>
      <vt:lpstr>OmnesATTIILight</vt:lpstr>
      <vt:lpstr>Tele-GroteskNor</vt:lpstr>
      <vt:lpstr>ヒラギノ角ゴ ProN W3</vt:lpstr>
      <vt:lpstr>ATT_GLS 2015_Widescreen</vt:lpstr>
      <vt:lpstr>ONAP Integration Through Information and Data Modeling</vt:lpstr>
      <vt:lpstr>ONAP Information Integration GOAL</vt:lpstr>
      <vt:lpstr>ONAP Information Integration Challenges</vt:lpstr>
      <vt:lpstr>So…. What’s an Information Model?</vt:lpstr>
      <vt:lpstr>Benefits of Information Modeling</vt:lpstr>
      <vt:lpstr>Information Model Guiding Principles</vt:lpstr>
      <vt:lpstr>What about Data Models?</vt:lpstr>
      <vt:lpstr>IISOMI (Informal Inter-SDO Open Model Initiative)</vt:lpstr>
      <vt:lpstr>The ONAP Pieces</vt:lpstr>
      <vt:lpstr>Information Domains in ONAP</vt:lpstr>
      <vt:lpstr>General Methodology</vt:lpstr>
      <vt:lpstr>Proposed ONAP Information Model Topics Timeline</vt:lpstr>
    </vt:vector>
  </TitlesOfParts>
  <Company>AT&amp;T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NOTICE: Internal presentations must be  updated with appropriate legal copy</dc:title>
  <dc:creator>CDT User</dc:creator>
  <cp:lastModifiedBy>MAYER, ANDREW J</cp:lastModifiedBy>
  <cp:revision>2292</cp:revision>
  <cp:lastPrinted>2017-04-05T14:54:42Z</cp:lastPrinted>
  <dcterms:created xsi:type="dcterms:W3CDTF">2013-07-10T19:01:52Z</dcterms:created>
  <dcterms:modified xsi:type="dcterms:W3CDTF">2017-10-24T15:42:53Z</dcterms:modified>
</cp:coreProperties>
</file>