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6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D38EE-AC40-4A3E-A907-DC8EDE11210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B01AD-2D73-43A6-8694-82A7099E6772}">
      <dgm:prSet phldrT="[Text]"/>
      <dgm:spPr/>
      <dgm:t>
        <a:bodyPr/>
        <a:lstStyle/>
        <a:p>
          <a:r>
            <a:rPr lang="en-US" b="1" dirty="0"/>
            <a:t>Author</a:t>
          </a:r>
        </a:p>
      </dgm:t>
    </dgm:pt>
    <dgm:pt modelId="{4DA2827A-73F8-485C-9A4F-06E3A8FD2E37}" type="parTrans" cxnId="{A5A53B40-307E-4EC6-B49A-EA93390F4513}">
      <dgm:prSet/>
      <dgm:spPr/>
      <dgm:t>
        <a:bodyPr/>
        <a:lstStyle/>
        <a:p>
          <a:endParaRPr lang="en-US"/>
        </a:p>
      </dgm:t>
    </dgm:pt>
    <dgm:pt modelId="{B3378A7C-E5CC-4BDD-B2A6-5A4A29C20126}" type="sibTrans" cxnId="{A5A53B40-307E-4EC6-B49A-EA93390F4513}">
      <dgm:prSet/>
      <dgm:spPr/>
      <dgm:t>
        <a:bodyPr/>
        <a:lstStyle/>
        <a:p>
          <a:endParaRPr lang="en-US"/>
        </a:p>
      </dgm:t>
    </dgm:pt>
    <dgm:pt modelId="{D02A8280-2CDE-4AA4-89A5-E8544CCB8C13}">
      <dgm:prSet phldrT="[Text]"/>
      <dgm:spPr/>
      <dgm:t>
        <a:bodyPr/>
        <a:lstStyle/>
        <a:p>
          <a:r>
            <a:rPr lang="en-US" dirty="0"/>
            <a:t>Developers:   Dev. Guidelines, Release Notes, APIs </a:t>
          </a:r>
        </a:p>
      </dgm:t>
    </dgm:pt>
    <dgm:pt modelId="{8CF4F7D8-B748-44DC-B60D-02DB19152852}" type="parTrans" cxnId="{050C4779-34B8-49FA-BD4A-A92794E966A6}">
      <dgm:prSet/>
      <dgm:spPr/>
      <dgm:t>
        <a:bodyPr/>
        <a:lstStyle/>
        <a:p>
          <a:endParaRPr lang="en-US"/>
        </a:p>
      </dgm:t>
    </dgm:pt>
    <dgm:pt modelId="{E245EA1E-59E7-4201-9CF8-1743E24C7E09}" type="sibTrans" cxnId="{050C4779-34B8-49FA-BD4A-A92794E966A6}">
      <dgm:prSet/>
      <dgm:spPr/>
      <dgm:t>
        <a:bodyPr/>
        <a:lstStyle/>
        <a:p>
          <a:endParaRPr lang="en-US"/>
        </a:p>
      </dgm:t>
    </dgm:pt>
    <dgm:pt modelId="{D4733972-DECC-461D-98E6-00262CD2BAE4}">
      <dgm:prSet phldrT="[Text]"/>
      <dgm:spPr/>
      <dgm:t>
        <a:bodyPr/>
        <a:lstStyle/>
        <a:p>
          <a:r>
            <a:rPr lang="en-US" b="1" dirty="0"/>
            <a:t>Configure</a:t>
          </a:r>
        </a:p>
      </dgm:t>
    </dgm:pt>
    <dgm:pt modelId="{5F6D1450-C747-4C24-9C6B-D5C83FB15D20}" type="parTrans" cxnId="{9497A213-BD6B-4106-8F5E-94156490CF30}">
      <dgm:prSet/>
      <dgm:spPr/>
      <dgm:t>
        <a:bodyPr/>
        <a:lstStyle/>
        <a:p>
          <a:endParaRPr lang="en-US"/>
        </a:p>
      </dgm:t>
    </dgm:pt>
    <dgm:pt modelId="{2B0810FD-A917-44E4-B7B3-4CDA070714C1}" type="sibTrans" cxnId="{9497A213-BD6B-4106-8F5E-94156490CF30}">
      <dgm:prSet/>
      <dgm:spPr/>
      <dgm:t>
        <a:bodyPr/>
        <a:lstStyle/>
        <a:p>
          <a:endParaRPr lang="en-US"/>
        </a:p>
      </dgm:t>
    </dgm:pt>
    <dgm:pt modelId="{B4D65BB0-ED79-491C-8DF7-C469666D1BC8}">
      <dgm:prSet phldrT="[Text]"/>
      <dgm:spPr/>
      <dgm:t>
        <a:bodyPr/>
        <a:lstStyle/>
        <a:p>
          <a:r>
            <a:rPr lang="en-US" dirty="0"/>
            <a:t>Validate</a:t>
          </a:r>
        </a:p>
      </dgm:t>
    </dgm:pt>
    <dgm:pt modelId="{E81F0C47-456A-4685-AF0E-D31269EC8D77}" type="parTrans" cxnId="{0A157C27-4F1C-4DC3-BE55-FDC7557DB0DC}">
      <dgm:prSet/>
      <dgm:spPr/>
      <dgm:t>
        <a:bodyPr/>
        <a:lstStyle/>
        <a:p>
          <a:endParaRPr lang="en-US"/>
        </a:p>
      </dgm:t>
    </dgm:pt>
    <dgm:pt modelId="{080F8558-A168-46A2-93A6-8D610B30424F}" type="sibTrans" cxnId="{0A157C27-4F1C-4DC3-BE55-FDC7557DB0DC}">
      <dgm:prSet/>
      <dgm:spPr/>
      <dgm:t>
        <a:bodyPr/>
        <a:lstStyle/>
        <a:p>
          <a:endParaRPr lang="en-US"/>
        </a:p>
      </dgm:t>
    </dgm:pt>
    <dgm:pt modelId="{D2781F80-DD1D-4DA7-A87B-D78C3B93C1A2}">
      <dgm:prSet phldrT="[Text]"/>
      <dgm:spPr/>
      <dgm:t>
        <a:bodyPr/>
        <a:lstStyle/>
        <a:p>
          <a:r>
            <a:rPr lang="en-US" b="1" dirty="0"/>
            <a:t>Edit / Approve</a:t>
          </a:r>
        </a:p>
      </dgm:t>
    </dgm:pt>
    <dgm:pt modelId="{A8B73363-238C-498F-9BB4-4CF372E2CF4E}" type="parTrans" cxnId="{89A35C6D-FD61-47C7-BCF0-892C7324573B}">
      <dgm:prSet/>
      <dgm:spPr/>
      <dgm:t>
        <a:bodyPr/>
        <a:lstStyle/>
        <a:p>
          <a:endParaRPr lang="en-US"/>
        </a:p>
      </dgm:t>
    </dgm:pt>
    <dgm:pt modelId="{8C1BC336-E39B-43C8-BF61-1AD0939291F4}" type="sibTrans" cxnId="{89A35C6D-FD61-47C7-BCF0-892C7324573B}">
      <dgm:prSet/>
      <dgm:spPr/>
      <dgm:t>
        <a:bodyPr/>
        <a:lstStyle/>
        <a:p>
          <a:endParaRPr lang="en-US"/>
        </a:p>
      </dgm:t>
    </dgm:pt>
    <dgm:pt modelId="{6F57864B-2533-44FE-8C2B-69FD8AE7C149}">
      <dgm:prSet phldrT="[Text]"/>
      <dgm:spPr/>
      <dgm:t>
        <a:bodyPr/>
        <a:lstStyle/>
        <a:p>
          <a:r>
            <a:rPr lang="en-US" dirty="0"/>
            <a:t>Edit per Style Guide</a:t>
          </a:r>
        </a:p>
      </dgm:t>
    </dgm:pt>
    <dgm:pt modelId="{544215C1-BE62-4F6B-ABF8-046DB8448F1F}" type="parTrans" cxnId="{E3D18718-FFB4-48A3-8C0C-706128F0ADF1}">
      <dgm:prSet/>
      <dgm:spPr/>
      <dgm:t>
        <a:bodyPr/>
        <a:lstStyle/>
        <a:p>
          <a:endParaRPr lang="en-US"/>
        </a:p>
      </dgm:t>
    </dgm:pt>
    <dgm:pt modelId="{5473A4C3-EB58-4144-ACE4-3620E2FE1CDD}" type="sibTrans" cxnId="{E3D18718-FFB4-48A3-8C0C-706128F0ADF1}">
      <dgm:prSet/>
      <dgm:spPr/>
      <dgm:t>
        <a:bodyPr/>
        <a:lstStyle/>
        <a:p>
          <a:endParaRPr lang="en-US"/>
        </a:p>
      </dgm:t>
    </dgm:pt>
    <dgm:pt modelId="{6B71890F-3AD6-440E-95B0-E05D85C02B80}">
      <dgm:prSet/>
      <dgm:spPr/>
      <dgm:t>
        <a:bodyPr/>
        <a:lstStyle/>
        <a:p>
          <a:r>
            <a:rPr lang="en-US" b="1" dirty="0"/>
            <a:t>Publish</a:t>
          </a:r>
        </a:p>
      </dgm:t>
    </dgm:pt>
    <dgm:pt modelId="{5BA0A7F0-B3BB-4FFF-AFF4-90BBADACF689}" type="parTrans" cxnId="{870E6F33-2D65-47C3-9DDE-E97ECF474EFA}">
      <dgm:prSet/>
      <dgm:spPr/>
      <dgm:t>
        <a:bodyPr/>
        <a:lstStyle/>
        <a:p>
          <a:endParaRPr lang="en-US"/>
        </a:p>
      </dgm:t>
    </dgm:pt>
    <dgm:pt modelId="{4234FAEB-C388-484A-B675-ED1A98FCDC21}" type="sibTrans" cxnId="{870E6F33-2D65-47C3-9DDE-E97ECF474EFA}">
      <dgm:prSet/>
      <dgm:spPr/>
      <dgm:t>
        <a:bodyPr/>
        <a:lstStyle/>
        <a:p>
          <a:endParaRPr lang="en-US"/>
        </a:p>
      </dgm:t>
    </dgm:pt>
    <dgm:pt modelId="{9DF96ACC-0F65-43CF-AE8B-2FD886A7E0B8}">
      <dgm:prSet/>
      <dgm:spPr/>
      <dgm:t>
        <a:bodyPr/>
        <a:lstStyle/>
        <a:p>
          <a:r>
            <a:rPr lang="en-US" b="1" dirty="0"/>
            <a:t>Store</a:t>
          </a:r>
        </a:p>
      </dgm:t>
    </dgm:pt>
    <dgm:pt modelId="{45555C90-5C91-46B8-A7C6-AF2DF60D9053}" type="parTrans" cxnId="{068D795E-9302-491A-A8F8-E66758538A4C}">
      <dgm:prSet/>
      <dgm:spPr/>
      <dgm:t>
        <a:bodyPr/>
        <a:lstStyle/>
        <a:p>
          <a:endParaRPr lang="en-US"/>
        </a:p>
      </dgm:t>
    </dgm:pt>
    <dgm:pt modelId="{36DF1A1A-1CD8-45FB-95EB-18B19A724EAD}" type="sibTrans" cxnId="{068D795E-9302-491A-A8F8-E66758538A4C}">
      <dgm:prSet/>
      <dgm:spPr/>
      <dgm:t>
        <a:bodyPr/>
        <a:lstStyle/>
        <a:p>
          <a:endParaRPr lang="en-US"/>
        </a:p>
      </dgm:t>
    </dgm:pt>
    <dgm:pt modelId="{E7EE72DA-AC49-4591-9678-9B9FCA2E8429}">
      <dgm:prSet phldrT="[Text]"/>
      <dgm:spPr/>
      <dgm:t>
        <a:bodyPr/>
        <a:lstStyle/>
        <a:p>
          <a:r>
            <a:rPr lang="en-US" dirty="0"/>
            <a:t>Doc Team:  User Guide, All Other</a:t>
          </a:r>
        </a:p>
      </dgm:t>
    </dgm:pt>
    <dgm:pt modelId="{4283CEA7-9411-44BE-97F6-EDD2601F5E50}" type="parTrans" cxnId="{D1C1677B-2A73-47B6-B1CE-A917F23AE385}">
      <dgm:prSet/>
      <dgm:spPr/>
      <dgm:t>
        <a:bodyPr/>
        <a:lstStyle/>
        <a:p>
          <a:endParaRPr lang="en-US"/>
        </a:p>
      </dgm:t>
    </dgm:pt>
    <dgm:pt modelId="{6369308E-48C7-48EB-B893-0293668946C3}" type="sibTrans" cxnId="{D1C1677B-2A73-47B6-B1CE-A917F23AE385}">
      <dgm:prSet/>
      <dgm:spPr/>
      <dgm:t>
        <a:bodyPr/>
        <a:lstStyle/>
        <a:p>
          <a:endParaRPr lang="en-US"/>
        </a:p>
      </dgm:t>
    </dgm:pt>
    <dgm:pt modelId="{D7897F60-9B9D-43D8-B000-F1E48C1F066B}">
      <dgm:prSet/>
      <dgm:spPr/>
      <dgm:t>
        <a:bodyPr/>
        <a:lstStyle/>
        <a:p>
          <a:r>
            <a:rPr lang="en-US" dirty="0"/>
            <a:t>Store into  repo(s) per ONAP structure</a:t>
          </a:r>
        </a:p>
      </dgm:t>
    </dgm:pt>
    <dgm:pt modelId="{7060AF76-3B6F-4888-A0D5-CF830965F761}" type="parTrans" cxnId="{1FAD3493-A530-4B1C-83BD-BF067585E695}">
      <dgm:prSet/>
      <dgm:spPr/>
      <dgm:t>
        <a:bodyPr/>
        <a:lstStyle/>
        <a:p>
          <a:endParaRPr lang="en-US"/>
        </a:p>
      </dgm:t>
    </dgm:pt>
    <dgm:pt modelId="{B6E9FD0D-8A54-4E2E-8905-76F295DA2F8F}" type="sibTrans" cxnId="{1FAD3493-A530-4B1C-83BD-BF067585E695}">
      <dgm:prSet/>
      <dgm:spPr/>
      <dgm:t>
        <a:bodyPr/>
        <a:lstStyle/>
        <a:p>
          <a:endParaRPr lang="en-US"/>
        </a:p>
      </dgm:t>
    </dgm:pt>
    <dgm:pt modelId="{11F5F3C7-E523-4A1C-93C6-5384153AE295}">
      <dgm:prSet/>
      <dgm:spPr/>
      <dgm:t>
        <a:bodyPr/>
        <a:lstStyle/>
        <a:p>
          <a:r>
            <a:rPr lang="en-US" dirty="0"/>
            <a:t>Generate HTML or other formats as required</a:t>
          </a:r>
        </a:p>
      </dgm:t>
    </dgm:pt>
    <dgm:pt modelId="{8117A7D0-71EE-4172-8D54-2471829C3F97}" type="parTrans" cxnId="{6202B27E-8BA0-4592-AD66-B541556760E6}">
      <dgm:prSet/>
      <dgm:spPr/>
      <dgm:t>
        <a:bodyPr/>
        <a:lstStyle/>
        <a:p>
          <a:endParaRPr lang="en-US"/>
        </a:p>
      </dgm:t>
    </dgm:pt>
    <dgm:pt modelId="{195354DC-36C1-48C3-B720-3447BFE38726}" type="sibTrans" cxnId="{6202B27E-8BA0-4592-AD66-B541556760E6}">
      <dgm:prSet/>
      <dgm:spPr/>
      <dgm:t>
        <a:bodyPr/>
        <a:lstStyle/>
        <a:p>
          <a:endParaRPr lang="en-US"/>
        </a:p>
      </dgm:t>
    </dgm:pt>
    <dgm:pt modelId="{EB15FBCB-9544-4EEE-9950-B0770168E9D9}">
      <dgm:prSet phldrT="[Text]"/>
      <dgm:spPr/>
      <dgm:t>
        <a:bodyPr/>
        <a:lstStyle/>
        <a:p>
          <a:r>
            <a:rPr lang="en-US"/>
            <a:t>Chunk</a:t>
          </a:r>
          <a:endParaRPr lang="en-US" dirty="0"/>
        </a:p>
      </dgm:t>
    </dgm:pt>
    <dgm:pt modelId="{711BA892-E7FE-44C0-AD7F-5563B393543B}" type="parTrans" cxnId="{78E5C5D2-CB8C-4A1E-8C2D-29B6759FE325}">
      <dgm:prSet/>
      <dgm:spPr/>
      <dgm:t>
        <a:bodyPr/>
        <a:lstStyle/>
        <a:p>
          <a:endParaRPr lang="en-US"/>
        </a:p>
      </dgm:t>
    </dgm:pt>
    <dgm:pt modelId="{B5C288CA-E7F9-4A37-A7D3-D4E21C6AA941}" type="sibTrans" cxnId="{78E5C5D2-CB8C-4A1E-8C2D-29B6759FE325}">
      <dgm:prSet/>
      <dgm:spPr/>
      <dgm:t>
        <a:bodyPr/>
        <a:lstStyle/>
        <a:p>
          <a:endParaRPr lang="en-US"/>
        </a:p>
      </dgm:t>
    </dgm:pt>
    <dgm:pt modelId="{8C6B7612-81A6-4E2A-B145-7C06DA4272DD}">
      <dgm:prSet phldrT="[Text]"/>
      <dgm:spPr/>
      <dgm:t>
        <a:bodyPr/>
        <a:lstStyle/>
        <a:p>
          <a:r>
            <a:rPr lang="en-US" dirty="0"/>
            <a:t>Map to ONAP structure</a:t>
          </a:r>
        </a:p>
      </dgm:t>
    </dgm:pt>
    <dgm:pt modelId="{77F61F55-DD5F-456E-B579-B38097A94345}" type="parTrans" cxnId="{43C9CB30-F8DB-43A2-98C7-7E6442C9B7A2}">
      <dgm:prSet/>
      <dgm:spPr/>
      <dgm:t>
        <a:bodyPr/>
        <a:lstStyle/>
        <a:p>
          <a:endParaRPr lang="en-US"/>
        </a:p>
      </dgm:t>
    </dgm:pt>
    <dgm:pt modelId="{C3EF336B-9BBF-49E5-9983-C9C2741689C7}" type="sibTrans" cxnId="{43C9CB30-F8DB-43A2-98C7-7E6442C9B7A2}">
      <dgm:prSet/>
      <dgm:spPr/>
      <dgm:t>
        <a:bodyPr/>
        <a:lstStyle/>
        <a:p>
          <a:endParaRPr lang="en-US"/>
        </a:p>
      </dgm:t>
    </dgm:pt>
    <dgm:pt modelId="{97D68F3B-A032-4DB2-B77C-0A4254BD7AA0}">
      <dgm:prSet/>
      <dgm:spPr/>
      <dgm:t>
        <a:bodyPr/>
        <a:lstStyle/>
        <a:p>
          <a:r>
            <a:rPr lang="en-US" dirty="0"/>
            <a:t>Committers Approve per  Checklist</a:t>
          </a:r>
        </a:p>
      </dgm:t>
    </dgm:pt>
    <dgm:pt modelId="{256DFB38-8089-41F4-A4F7-2327045F0F01}" type="parTrans" cxnId="{C03A32C3-FE60-43EF-931A-3B45D69A598B}">
      <dgm:prSet/>
      <dgm:spPr/>
      <dgm:t>
        <a:bodyPr/>
        <a:lstStyle/>
        <a:p>
          <a:endParaRPr lang="en-US"/>
        </a:p>
      </dgm:t>
    </dgm:pt>
    <dgm:pt modelId="{9B4FFB8E-2D62-4A69-844C-3CB1A673DF7C}" type="sibTrans" cxnId="{C03A32C3-FE60-43EF-931A-3B45D69A598B}">
      <dgm:prSet/>
      <dgm:spPr/>
      <dgm:t>
        <a:bodyPr/>
        <a:lstStyle/>
        <a:p>
          <a:endParaRPr lang="en-US"/>
        </a:p>
      </dgm:t>
    </dgm:pt>
    <dgm:pt modelId="{5A407341-E14D-4D74-8999-26B79AFAD063}" type="pres">
      <dgm:prSet presAssocID="{14BD38EE-AC40-4A3E-A907-DC8EDE11210B}" presName="linearFlow" presStyleCnt="0">
        <dgm:presLayoutVars>
          <dgm:dir/>
          <dgm:animLvl val="lvl"/>
          <dgm:resizeHandles val="exact"/>
        </dgm:presLayoutVars>
      </dgm:prSet>
      <dgm:spPr/>
    </dgm:pt>
    <dgm:pt modelId="{3E3EFCE3-F324-4481-ADAD-EB1AD2657965}" type="pres">
      <dgm:prSet presAssocID="{2F6B01AD-2D73-43A6-8694-82A7099E6772}" presName="composite" presStyleCnt="0"/>
      <dgm:spPr/>
    </dgm:pt>
    <dgm:pt modelId="{31D96AC5-06DE-4A3C-B2B7-82E8C0A42ED9}" type="pres">
      <dgm:prSet presAssocID="{2F6B01AD-2D73-43A6-8694-82A7099E6772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02B3E4F1-4B90-4F38-91B2-85FA63C69894}" type="pres">
      <dgm:prSet presAssocID="{2F6B01AD-2D73-43A6-8694-82A7099E6772}" presName="parSh" presStyleLbl="node1" presStyleIdx="0" presStyleCnt="5"/>
      <dgm:spPr/>
    </dgm:pt>
    <dgm:pt modelId="{F3E745B8-43D6-4A03-ABD3-16C042C2EDF0}" type="pres">
      <dgm:prSet presAssocID="{2F6B01AD-2D73-43A6-8694-82A7099E6772}" presName="desTx" presStyleLbl="fgAcc1" presStyleIdx="0" presStyleCnt="5">
        <dgm:presLayoutVars>
          <dgm:bulletEnabled val="1"/>
        </dgm:presLayoutVars>
      </dgm:prSet>
      <dgm:spPr/>
    </dgm:pt>
    <dgm:pt modelId="{15B2A2A7-57C4-47DD-9E36-2C18261C2E47}" type="pres">
      <dgm:prSet presAssocID="{B3378A7C-E5CC-4BDD-B2A6-5A4A29C20126}" presName="sibTrans" presStyleLbl="sibTrans2D1" presStyleIdx="0" presStyleCnt="4"/>
      <dgm:spPr/>
    </dgm:pt>
    <dgm:pt modelId="{93E8F91E-671D-4D7D-BF85-FFF4023C9C9D}" type="pres">
      <dgm:prSet presAssocID="{B3378A7C-E5CC-4BDD-B2A6-5A4A29C20126}" presName="connTx" presStyleLbl="sibTrans2D1" presStyleIdx="0" presStyleCnt="4"/>
      <dgm:spPr/>
    </dgm:pt>
    <dgm:pt modelId="{4DA8BB39-744B-4301-85A2-6653FD1BF146}" type="pres">
      <dgm:prSet presAssocID="{D4733972-DECC-461D-98E6-00262CD2BAE4}" presName="composite" presStyleCnt="0"/>
      <dgm:spPr/>
    </dgm:pt>
    <dgm:pt modelId="{71CBA7A4-8CFB-4246-A064-5E2FFE35FCAC}" type="pres">
      <dgm:prSet presAssocID="{D4733972-DECC-461D-98E6-00262CD2BAE4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2F8D6A87-5A0C-478C-9C99-7954548955D5}" type="pres">
      <dgm:prSet presAssocID="{D4733972-DECC-461D-98E6-00262CD2BAE4}" presName="parSh" presStyleLbl="node1" presStyleIdx="1" presStyleCnt="5"/>
      <dgm:spPr/>
    </dgm:pt>
    <dgm:pt modelId="{5FE21B48-27A8-47A1-A371-D18373A638F2}" type="pres">
      <dgm:prSet presAssocID="{D4733972-DECC-461D-98E6-00262CD2BAE4}" presName="desTx" presStyleLbl="fgAcc1" presStyleIdx="1" presStyleCnt="5">
        <dgm:presLayoutVars>
          <dgm:bulletEnabled val="1"/>
        </dgm:presLayoutVars>
      </dgm:prSet>
      <dgm:spPr/>
    </dgm:pt>
    <dgm:pt modelId="{B1335E9A-36C6-4A04-B909-B3ADECB22708}" type="pres">
      <dgm:prSet presAssocID="{2B0810FD-A917-44E4-B7B3-4CDA070714C1}" presName="sibTrans" presStyleLbl="sibTrans2D1" presStyleIdx="1" presStyleCnt="4"/>
      <dgm:spPr/>
    </dgm:pt>
    <dgm:pt modelId="{53E46D87-C0A9-41CE-94E9-96CF41D9FB65}" type="pres">
      <dgm:prSet presAssocID="{2B0810FD-A917-44E4-B7B3-4CDA070714C1}" presName="connTx" presStyleLbl="sibTrans2D1" presStyleIdx="1" presStyleCnt="4"/>
      <dgm:spPr/>
    </dgm:pt>
    <dgm:pt modelId="{FE3DCDB1-42E4-4891-8961-1FA6ED5E7B8C}" type="pres">
      <dgm:prSet presAssocID="{D2781F80-DD1D-4DA7-A87B-D78C3B93C1A2}" presName="composite" presStyleCnt="0"/>
      <dgm:spPr/>
    </dgm:pt>
    <dgm:pt modelId="{53023C2B-A50B-40D9-96B5-F9FF824EEBAD}" type="pres">
      <dgm:prSet presAssocID="{D2781F80-DD1D-4DA7-A87B-D78C3B93C1A2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CE9C4F8-260B-4093-AF71-1B6C38103451}" type="pres">
      <dgm:prSet presAssocID="{D2781F80-DD1D-4DA7-A87B-D78C3B93C1A2}" presName="parSh" presStyleLbl="node1" presStyleIdx="2" presStyleCnt="5" custLinFactNeighborY="2589"/>
      <dgm:spPr/>
    </dgm:pt>
    <dgm:pt modelId="{70BC71E9-AF7E-4A21-9638-EEFF95A8D162}" type="pres">
      <dgm:prSet presAssocID="{D2781F80-DD1D-4DA7-A87B-D78C3B93C1A2}" presName="desTx" presStyleLbl="fgAcc1" presStyleIdx="2" presStyleCnt="5">
        <dgm:presLayoutVars>
          <dgm:bulletEnabled val="1"/>
        </dgm:presLayoutVars>
      </dgm:prSet>
      <dgm:spPr/>
    </dgm:pt>
    <dgm:pt modelId="{69D77505-5929-4412-9550-6B542C79C0D6}" type="pres">
      <dgm:prSet presAssocID="{8C1BC336-E39B-43C8-BF61-1AD0939291F4}" presName="sibTrans" presStyleLbl="sibTrans2D1" presStyleIdx="2" presStyleCnt="4"/>
      <dgm:spPr/>
    </dgm:pt>
    <dgm:pt modelId="{47848234-CAA2-40A3-A48A-217F19D89B6E}" type="pres">
      <dgm:prSet presAssocID="{8C1BC336-E39B-43C8-BF61-1AD0939291F4}" presName="connTx" presStyleLbl="sibTrans2D1" presStyleIdx="2" presStyleCnt="4"/>
      <dgm:spPr/>
    </dgm:pt>
    <dgm:pt modelId="{371D9E4A-5593-4759-8780-BC156A4E6E41}" type="pres">
      <dgm:prSet presAssocID="{9DF96ACC-0F65-43CF-AE8B-2FD886A7E0B8}" presName="composite" presStyleCnt="0"/>
      <dgm:spPr/>
    </dgm:pt>
    <dgm:pt modelId="{DCFFDF08-B933-4764-9AC9-EF567D4CE656}" type="pres">
      <dgm:prSet presAssocID="{9DF96ACC-0F65-43CF-AE8B-2FD886A7E0B8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E494A69-CECF-4938-8F5E-42FFC1AD18AA}" type="pres">
      <dgm:prSet presAssocID="{9DF96ACC-0F65-43CF-AE8B-2FD886A7E0B8}" presName="parSh" presStyleLbl="node1" presStyleIdx="3" presStyleCnt="5"/>
      <dgm:spPr/>
    </dgm:pt>
    <dgm:pt modelId="{7774B38D-8441-4322-AF1A-E3F21931A8C2}" type="pres">
      <dgm:prSet presAssocID="{9DF96ACC-0F65-43CF-AE8B-2FD886A7E0B8}" presName="desTx" presStyleLbl="fgAcc1" presStyleIdx="3" presStyleCnt="5">
        <dgm:presLayoutVars>
          <dgm:bulletEnabled val="1"/>
        </dgm:presLayoutVars>
      </dgm:prSet>
      <dgm:spPr/>
    </dgm:pt>
    <dgm:pt modelId="{D15D8610-2888-4205-8F4F-567C742C2F19}" type="pres">
      <dgm:prSet presAssocID="{36DF1A1A-1CD8-45FB-95EB-18B19A724EAD}" presName="sibTrans" presStyleLbl="sibTrans2D1" presStyleIdx="3" presStyleCnt="4"/>
      <dgm:spPr/>
    </dgm:pt>
    <dgm:pt modelId="{B9BF6D7A-A28C-4156-BF8C-80FD9EE8FF18}" type="pres">
      <dgm:prSet presAssocID="{36DF1A1A-1CD8-45FB-95EB-18B19A724EAD}" presName="connTx" presStyleLbl="sibTrans2D1" presStyleIdx="3" presStyleCnt="4"/>
      <dgm:spPr/>
    </dgm:pt>
    <dgm:pt modelId="{7C481A65-6A5D-4DAD-BE00-1B611E17846D}" type="pres">
      <dgm:prSet presAssocID="{6B71890F-3AD6-440E-95B0-E05D85C02B80}" presName="composite" presStyleCnt="0"/>
      <dgm:spPr/>
    </dgm:pt>
    <dgm:pt modelId="{519CF1D7-946F-4013-9557-328A4AE1481C}" type="pres">
      <dgm:prSet presAssocID="{6B71890F-3AD6-440E-95B0-E05D85C02B80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6F82947-61FE-48C5-9FCC-1F043BB2F2BE}" type="pres">
      <dgm:prSet presAssocID="{6B71890F-3AD6-440E-95B0-E05D85C02B80}" presName="parSh" presStyleLbl="node1" presStyleIdx="4" presStyleCnt="5"/>
      <dgm:spPr/>
    </dgm:pt>
    <dgm:pt modelId="{188E627B-99F1-4EE1-A00C-42161868B131}" type="pres">
      <dgm:prSet presAssocID="{6B71890F-3AD6-440E-95B0-E05D85C02B80}" presName="desTx" presStyleLbl="fgAcc1" presStyleIdx="4" presStyleCnt="5">
        <dgm:presLayoutVars>
          <dgm:bulletEnabled val="1"/>
        </dgm:presLayoutVars>
      </dgm:prSet>
      <dgm:spPr/>
    </dgm:pt>
  </dgm:ptLst>
  <dgm:cxnLst>
    <dgm:cxn modelId="{89818B03-0A2A-4E5B-A180-77AFDE34262E}" type="presOf" srcId="{D7897F60-9B9D-43D8-B000-F1E48C1F066B}" destId="{7774B38D-8441-4322-AF1A-E3F21931A8C2}" srcOrd="0" destOrd="0" presId="urn:microsoft.com/office/officeart/2005/8/layout/process3"/>
    <dgm:cxn modelId="{C431F308-2F60-46F8-A9E4-4E04C19B8959}" type="presOf" srcId="{B3378A7C-E5CC-4BDD-B2A6-5A4A29C20126}" destId="{15B2A2A7-57C4-47DD-9E36-2C18261C2E47}" srcOrd="0" destOrd="0" presId="urn:microsoft.com/office/officeart/2005/8/layout/process3"/>
    <dgm:cxn modelId="{9497A213-BD6B-4106-8F5E-94156490CF30}" srcId="{14BD38EE-AC40-4A3E-A907-DC8EDE11210B}" destId="{D4733972-DECC-461D-98E6-00262CD2BAE4}" srcOrd="1" destOrd="0" parTransId="{5F6D1450-C747-4C24-9C6B-D5C83FB15D20}" sibTransId="{2B0810FD-A917-44E4-B7B3-4CDA070714C1}"/>
    <dgm:cxn modelId="{F0917414-3F62-41F9-9C06-7973056535DD}" type="presOf" srcId="{2B0810FD-A917-44E4-B7B3-4CDA070714C1}" destId="{B1335E9A-36C6-4A04-B909-B3ADECB22708}" srcOrd="0" destOrd="0" presId="urn:microsoft.com/office/officeart/2005/8/layout/process3"/>
    <dgm:cxn modelId="{E3D18718-FFB4-48A3-8C0C-706128F0ADF1}" srcId="{D2781F80-DD1D-4DA7-A87B-D78C3B93C1A2}" destId="{6F57864B-2533-44FE-8C2B-69FD8AE7C149}" srcOrd="0" destOrd="0" parTransId="{544215C1-BE62-4F6B-ABF8-046DB8448F1F}" sibTransId="{5473A4C3-EB58-4144-ACE4-3620E2FE1CDD}"/>
    <dgm:cxn modelId="{0A157C27-4F1C-4DC3-BE55-FDC7557DB0DC}" srcId="{D4733972-DECC-461D-98E6-00262CD2BAE4}" destId="{B4D65BB0-ED79-491C-8DF7-C469666D1BC8}" srcOrd="0" destOrd="0" parTransId="{E81F0C47-456A-4685-AF0E-D31269EC8D77}" sibTransId="{080F8558-A168-46A2-93A6-8D610B30424F}"/>
    <dgm:cxn modelId="{1535422E-C989-4FA8-8689-7646F58F1F01}" type="presOf" srcId="{9DF96ACC-0F65-43CF-AE8B-2FD886A7E0B8}" destId="{DCFFDF08-B933-4764-9AC9-EF567D4CE656}" srcOrd="0" destOrd="0" presId="urn:microsoft.com/office/officeart/2005/8/layout/process3"/>
    <dgm:cxn modelId="{43C9CB30-F8DB-43A2-98C7-7E6442C9B7A2}" srcId="{D4733972-DECC-461D-98E6-00262CD2BAE4}" destId="{8C6B7612-81A6-4E2A-B145-7C06DA4272DD}" srcOrd="2" destOrd="0" parTransId="{77F61F55-DD5F-456E-B579-B38097A94345}" sibTransId="{C3EF336B-9BBF-49E5-9983-C9C2741689C7}"/>
    <dgm:cxn modelId="{870E6F33-2D65-47C3-9DDE-E97ECF474EFA}" srcId="{14BD38EE-AC40-4A3E-A907-DC8EDE11210B}" destId="{6B71890F-3AD6-440E-95B0-E05D85C02B80}" srcOrd="4" destOrd="0" parTransId="{5BA0A7F0-B3BB-4FFF-AFF4-90BBADACF689}" sibTransId="{4234FAEB-C388-484A-B675-ED1A98FCDC21}"/>
    <dgm:cxn modelId="{7FFFCC35-37D2-4BE0-B830-FE0355D1B289}" type="presOf" srcId="{E7EE72DA-AC49-4591-9678-9B9FCA2E8429}" destId="{F3E745B8-43D6-4A03-ABD3-16C042C2EDF0}" srcOrd="0" destOrd="1" presId="urn:microsoft.com/office/officeart/2005/8/layout/process3"/>
    <dgm:cxn modelId="{CE0B583B-61B0-439F-8782-82A725076C07}" type="presOf" srcId="{D4733972-DECC-461D-98E6-00262CD2BAE4}" destId="{2F8D6A87-5A0C-478C-9C99-7954548955D5}" srcOrd="1" destOrd="0" presId="urn:microsoft.com/office/officeart/2005/8/layout/process3"/>
    <dgm:cxn modelId="{26B33A3C-CAD9-422F-8AAF-6D2A19379EC2}" type="presOf" srcId="{11F5F3C7-E523-4A1C-93C6-5384153AE295}" destId="{188E627B-99F1-4EE1-A00C-42161868B131}" srcOrd="0" destOrd="0" presId="urn:microsoft.com/office/officeart/2005/8/layout/process3"/>
    <dgm:cxn modelId="{18C3A43C-BFF5-4C2D-8D7B-46373D21C5AA}" type="presOf" srcId="{36DF1A1A-1CD8-45FB-95EB-18B19A724EAD}" destId="{D15D8610-2888-4205-8F4F-567C742C2F19}" srcOrd="0" destOrd="0" presId="urn:microsoft.com/office/officeart/2005/8/layout/process3"/>
    <dgm:cxn modelId="{A5A53B40-307E-4EC6-B49A-EA93390F4513}" srcId="{14BD38EE-AC40-4A3E-A907-DC8EDE11210B}" destId="{2F6B01AD-2D73-43A6-8694-82A7099E6772}" srcOrd="0" destOrd="0" parTransId="{4DA2827A-73F8-485C-9A4F-06E3A8FD2E37}" sibTransId="{B3378A7C-E5CC-4BDD-B2A6-5A4A29C20126}"/>
    <dgm:cxn modelId="{068D795E-9302-491A-A8F8-E66758538A4C}" srcId="{14BD38EE-AC40-4A3E-A907-DC8EDE11210B}" destId="{9DF96ACC-0F65-43CF-AE8B-2FD886A7E0B8}" srcOrd="3" destOrd="0" parTransId="{45555C90-5C91-46B8-A7C6-AF2DF60D9053}" sibTransId="{36DF1A1A-1CD8-45FB-95EB-18B19A724EAD}"/>
    <dgm:cxn modelId="{399A8042-23BA-4382-A7E5-03D8021357D1}" type="presOf" srcId="{8C6B7612-81A6-4E2A-B145-7C06DA4272DD}" destId="{5FE21B48-27A8-47A1-A371-D18373A638F2}" srcOrd="0" destOrd="2" presId="urn:microsoft.com/office/officeart/2005/8/layout/process3"/>
    <dgm:cxn modelId="{89A35C6D-FD61-47C7-BCF0-892C7324573B}" srcId="{14BD38EE-AC40-4A3E-A907-DC8EDE11210B}" destId="{D2781F80-DD1D-4DA7-A87B-D78C3B93C1A2}" srcOrd="2" destOrd="0" parTransId="{A8B73363-238C-498F-9BB4-4CF372E2CF4E}" sibTransId="{8C1BC336-E39B-43C8-BF61-1AD0939291F4}"/>
    <dgm:cxn modelId="{D725726F-B88A-4B63-B805-79F1944AFED8}" type="presOf" srcId="{B3378A7C-E5CC-4BDD-B2A6-5A4A29C20126}" destId="{93E8F91E-671D-4D7D-BF85-FFF4023C9C9D}" srcOrd="1" destOrd="0" presId="urn:microsoft.com/office/officeart/2005/8/layout/process3"/>
    <dgm:cxn modelId="{050C4779-34B8-49FA-BD4A-A92794E966A6}" srcId="{2F6B01AD-2D73-43A6-8694-82A7099E6772}" destId="{D02A8280-2CDE-4AA4-89A5-E8544CCB8C13}" srcOrd="0" destOrd="0" parTransId="{8CF4F7D8-B748-44DC-B60D-02DB19152852}" sibTransId="{E245EA1E-59E7-4201-9CF8-1743E24C7E09}"/>
    <dgm:cxn modelId="{0D19A15A-9C25-4C3B-8A78-37C6451029D8}" type="presOf" srcId="{8C1BC336-E39B-43C8-BF61-1AD0939291F4}" destId="{47848234-CAA2-40A3-A48A-217F19D89B6E}" srcOrd="1" destOrd="0" presId="urn:microsoft.com/office/officeart/2005/8/layout/process3"/>
    <dgm:cxn modelId="{D1C1677B-2A73-47B6-B1CE-A917F23AE385}" srcId="{2F6B01AD-2D73-43A6-8694-82A7099E6772}" destId="{E7EE72DA-AC49-4591-9678-9B9FCA2E8429}" srcOrd="1" destOrd="0" parTransId="{4283CEA7-9411-44BE-97F6-EDD2601F5E50}" sibTransId="{6369308E-48C7-48EB-B893-0293668946C3}"/>
    <dgm:cxn modelId="{6202B27E-8BA0-4592-AD66-B541556760E6}" srcId="{6B71890F-3AD6-440E-95B0-E05D85C02B80}" destId="{11F5F3C7-E523-4A1C-93C6-5384153AE295}" srcOrd="0" destOrd="0" parTransId="{8117A7D0-71EE-4172-8D54-2471829C3F97}" sibTransId="{195354DC-36C1-48C3-B720-3447BFE38726}"/>
    <dgm:cxn modelId="{A9248288-68A5-4BFD-8BCB-ABE909CBD87B}" type="presOf" srcId="{D02A8280-2CDE-4AA4-89A5-E8544CCB8C13}" destId="{F3E745B8-43D6-4A03-ABD3-16C042C2EDF0}" srcOrd="0" destOrd="0" presId="urn:microsoft.com/office/officeart/2005/8/layout/process3"/>
    <dgm:cxn modelId="{0BE5B388-F8DA-406A-8746-C281ADF6ACEF}" type="presOf" srcId="{EB15FBCB-9544-4EEE-9950-B0770168E9D9}" destId="{5FE21B48-27A8-47A1-A371-D18373A638F2}" srcOrd="0" destOrd="1" presId="urn:microsoft.com/office/officeart/2005/8/layout/process3"/>
    <dgm:cxn modelId="{2EBC4E89-91B5-471F-8330-DB0C4018D38E}" type="presOf" srcId="{36DF1A1A-1CD8-45FB-95EB-18B19A724EAD}" destId="{B9BF6D7A-A28C-4156-BF8C-80FD9EE8FF18}" srcOrd="1" destOrd="0" presId="urn:microsoft.com/office/officeart/2005/8/layout/process3"/>
    <dgm:cxn modelId="{80A1B88B-D379-4442-903E-4FE3628A2B5B}" type="presOf" srcId="{D2781F80-DD1D-4DA7-A87B-D78C3B93C1A2}" destId="{6CE9C4F8-260B-4093-AF71-1B6C38103451}" srcOrd="1" destOrd="0" presId="urn:microsoft.com/office/officeart/2005/8/layout/process3"/>
    <dgm:cxn modelId="{14C3A68C-B2E0-4FFD-B32E-CB1E86D4538E}" type="presOf" srcId="{2F6B01AD-2D73-43A6-8694-82A7099E6772}" destId="{31D96AC5-06DE-4A3C-B2B7-82E8C0A42ED9}" srcOrd="0" destOrd="0" presId="urn:microsoft.com/office/officeart/2005/8/layout/process3"/>
    <dgm:cxn modelId="{AD259C90-4C61-4720-905B-8031203D1242}" type="presOf" srcId="{B4D65BB0-ED79-491C-8DF7-C469666D1BC8}" destId="{5FE21B48-27A8-47A1-A371-D18373A638F2}" srcOrd="0" destOrd="0" presId="urn:microsoft.com/office/officeart/2005/8/layout/process3"/>
    <dgm:cxn modelId="{1FAD3493-A530-4B1C-83BD-BF067585E695}" srcId="{9DF96ACC-0F65-43CF-AE8B-2FD886A7E0B8}" destId="{D7897F60-9B9D-43D8-B000-F1E48C1F066B}" srcOrd="0" destOrd="0" parTransId="{7060AF76-3B6F-4888-A0D5-CF830965F761}" sibTransId="{B6E9FD0D-8A54-4E2E-8905-76F295DA2F8F}"/>
    <dgm:cxn modelId="{84109B95-C9A9-4096-807D-6BEE52CED053}" type="presOf" srcId="{D2781F80-DD1D-4DA7-A87B-D78C3B93C1A2}" destId="{53023C2B-A50B-40D9-96B5-F9FF824EEBAD}" srcOrd="0" destOrd="0" presId="urn:microsoft.com/office/officeart/2005/8/layout/process3"/>
    <dgm:cxn modelId="{DCABBC96-F6BB-43DB-91A9-BF01B16979CA}" type="presOf" srcId="{97D68F3B-A032-4DB2-B77C-0A4254BD7AA0}" destId="{70BC71E9-AF7E-4A21-9638-EEFF95A8D162}" srcOrd="0" destOrd="1" presId="urn:microsoft.com/office/officeart/2005/8/layout/process3"/>
    <dgm:cxn modelId="{18D8C0AD-A9BF-47CA-8C31-7B4FD849A6B8}" type="presOf" srcId="{6B71890F-3AD6-440E-95B0-E05D85C02B80}" destId="{B6F82947-61FE-48C5-9FCC-1F043BB2F2BE}" srcOrd="1" destOrd="0" presId="urn:microsoft.com/office/officeart/2005/8/layout/process3"/>
    <dgm:cxn modelId="{F44AF1B0-B315-49DF-88AE-CA0AC14CAF92}" type="presOf" srcId="{6B71890F-3AD6-440E-95B0-E05D85C02B80}" destId="{519CF1D7-946F-4013-9557-328A4AE1481C}" srcOrd="0" destOrd="0" presId="urn:microsoft.com/office/officeart/2005/8/layout/process3"/>
    <dgm:cxn modelId="{0F8EABB5-70C6-4BDB-A159-59D05322D99B}" type="presOf" srcId="{8C1BC336-E39B-43C8-BF61-1AD0939291F4}" destId="{69D77505-5929-4412-9550-6B542C79C0D6}" srcOrd="0" destOrd="0" presId="urn:microsoft.com/office/officeart/2005/8/layout/process3"/>
    <dgm:cxn modelId="{C2A8CFB5-3829-4B62-9603-56E593AC2EA4}" type="presOf" srcId="{6F57864B-2533-44FE-8C2B-69FD8AE7C149}" destId="{70BC71E9-AF7E-4A21-9638-EEFF95A8D162}" srcOrd="0" destOrd="0" presId="urn:microsoft.com/office/officeart/2005/8/layout/process3"/>
    <dgm:cxn modelId="{C03A32C3-FE60-43EF-931A-3B45D69A598B}" srcId="{D2781F80-DD1D-4DA7-A87B-D78C3B93C1A2}" destId="{97D68F3B-A032-4DB2-B77C-0A4254BD7AA0}" srcOrd="1" destOrd="0" parTransId="{256DFB38-8089-41F4-A4F7-2327045F0F01}" sibTransId="{9B4FFB8E-2D62-4A69-844C-3CB1A673DF7C}"/>
    <dgm:cxn modelId="{63F99FC4-3409-4ACE-8D8E-6775156A0388}" type="presOf" srcId="{2B0810FD-A917-44E4-B7B3-4CDA070714C1}" destId="{53E46D87-C0A9-41CE-94E9-96CF41D9FB65}" srcOrd="1" destOrd="0" presId="urn:microsoft.com/office/officeart/2005/8/layout/process3"/>
    <dgm:cxn modelId="{BDC657C8-C3B3-48AB-A610-E02619ADFC51}" type="presOf" srcId="{9DF96ACC-0F65-43CF-AE8B-2FD886A7E0B8}" destId="{7E494A69-CECF-4938-8F5E-42FFC1AD18AA}" srcOrd="1" destOrd="0" presId="urn:microsoft.com/office/officeart/2005/8/layout/process3"/>
    <dgm:cxn modelId="{436B5CCD-0C0D-4D9F-8E17-E38BB1FE7B3B}" type="presOf" srcId="{2F6B01AD-2D73-43A6-8694-82A7099E6772}" destId="{02B3E4F1-4B90-4F38-91B2-85FA63C69894}" srcOrd="1" destOrd="0" presId="urn:microsoft.com/office/officeart/2005/8/layout/process3"/>
    <dgm:cxn modelId="{78E5C5D2-CB8C-4A1E-8C2D-29B6759FE325}" srcId="{D4733972-DECC-461D-98E6-00262CD2BAE4}" destId="{EB15FBCB-9544-4EEE-9950-B0770168E9D9}" srcOrd="1" destOrd="0" parTransId="{711BA892-E7FE-44C0-AD7F-5563B393543B}" sibTransId="{B5C288CA-E7F9-4A37-A7D3-D4E21C6AA941}"/>
    <dgm:cxn modelId="{2ADBEDE5-B5BF-4B52-8627-D7B124569131}" type="presOf" srcId="{14BD38EE-AC40-4A3E-A907-DC8EDE11210B}" destId="{5A407341-E14D-4D74-8999-26B79AFAD063}" srcOrd="0" destOrd="0" presId="urn:microsoft.com/office/officeart/2005/8/layout/process3"/>
    <dgm:cxn modelId="{51D7C0F1-BD57-48AD-BA32-262151208507}" type="presOf" srcId="{D4733972-DECC-461D-98E6-00262CD2BAE4}" destId="{71CBA7A4-8CFB-4246-A064-5E2FFE35FCAC}" srcOrd="0" destOrd="0" presId="urn:microsoft.com/office/officeart/2005/8/layout/process3"/>
    <dgm:cxn modelId="{D5D33AFD-E375-499A-BB80-B1C3297D41EF}" type="presParOf" srcId="{5A407341-E14D-4D74-8999-26B79AFAD063}" destId="{3E3EFCE3-F324-4481-ADAD-EB1AD2657965}" srcOrd="0" destOrd="0" presId="urn:microsoft.com/office/officeart/2005/8/layout/process3"/>
    <dgm:cxn modelId="{A001DE20-1119-41C5-9976-29645439B08A}" type="presParOf" srcId="{3E3EFCE3-F324-4481-ADAD-EB1AD2657965}" destId="{31D96AC5-06DE-4A3C-B2B7-82E8C0A42ED9}" srcOrd="0" destOrd="0" presId="urn:microsoft.com/office/officeart/2005/8/layout/process3"/>
    <dgm:cxn modelId="{C3C21D3B-5FC5-4B29-B5D7-107F6E69BA1A}" type="presParOf" srcId="{3E3EFCE3-F324-4481-ADAD-EB1AD2657965}" destId="{02B3E4F1-4B90-4F38-91B2-85FA63C69894}" srcOrd="1" destOrd="0" presId="urn:microsoft.com/office/officeart/2005/8/layout/process3"/>
    <dgm:cxn modelId="{4379EB7D-6F72-412F-9B12-690D614CC8A8}" type="presParOf" srcId="{3E3EFCE3-F324-4481-ADAD-EB1AD2657965}" destId="{F3E745B8-43D6-4A03-ABD3-16C042C2EDF0}" srcOrd="2" destOrd="0" presId="urn:microsoft.com/office/officeart/2005/8/layout/process3"/>
    <dgm:cxn modelId="{7110DF4A-28F7-4769-A64C-8B07782063DD}" type="presParOf" srcId="{5A407341-E14D-4D74-8999-26B79AFAD063}" destId="{15B2A2A7-57C4-47DD-9E36-2C18261C2E47}" srcOrd="1" destOrd="0" presId="urn:microsoft.com/office/officeart/2005/8/layout/process3"/>
    <dgm:cxn modelId="{31F0200F-C994-4E94-89BB-0A51D3798579}" type="presParOf" srcId="{15B2A2A7-57C4-47DD-9E36-2C18261C2E47}" destId="{93E8F91E-671D-4D7D-BF85-FFF4023C9C9D}" srcOrd="0" destOrd="0" presId="urn:microsoft.com/office/officeart/2005/8/layout/process3"/>
    <dgm:cxn modelId="{ED02AAA3-8ED8-47BA-9A50-CD4D19E419C4}" type="presParOf" srcId="{5A407341-E14D-4D74-8999-26B79AFAD063}" destId="{4DA8BB39-744B-4301-85A2-6653FD1BF146}" srcOrd="2" destOrd="0" presId="urn:microsoft.com/office/officeart/2005/8/layout/process3"/>
    <dgm:cxn modelId="{01E73491-BFE7-4C17-9C2B-EA9DB4A2C9FD}" type="presParOf" srcId="{4DA8BB39-744B-4301-85A2-6653FD1BF146}" destId="{71CBA7A4-8CFB-4246-A064-5E2FFE35FCAC}" srcOrd="0" destOrd="0" presId="urn:microsoft.com/office/officeart/2005/8/layout/process3"/>
    <dgm:cxn modelId="{BD86AEBC-B05C-4AF5-B227-7E73F88BC70D}" type="presParOf" srcId="{4DA8BB39-744B-4301-85A2-6653FD1BF146}" destId="{2F8D6A87-5A0C-478C-9C99-7954548955D5}" srcOrd="1" destOrd="0" presId="urn:microsoft.com/office/officeart/2005/8/layout/process3"/>
    <dgm:cxn modelId="{9DE33068-2FF7-4FDE-8410-ACD0C60B02E8}" type="presParOf" srcId="{4DA8BB39-744B-4301-85A2-6653FD1BF146}" destId="{5FE21B48-27A8-47A1-A371-D18373A638F2}" srcOrd="2" destOrd="0" presId="urn:microsoft.com/office/officeart/2005/8/layout/process3"/>
    <dgm:cxn modelId="{DB61536F-F232-4841-A9B0-026BA82D5DED}" type="presParOf" srcId="{5A407341-E14D-4D74-8999-26B79AFAD063}" destId="{B1335E9A-36C6-4A04-B909-B3ADECB22708}" srcOrd="3" destOrd="0" presId="urn:microsoft.com/office/officeart/2005/8/layout/process3"/>
    <dgm:cxn modelId="{9BFAA0EE-A601-46DB-91F0-D0B56A6D106B}" type="presParOf" srcId="{B1335E9A-36C6-4A04-B909-B3ADECB22708}" destId="{53E46D87-C0A9-41CE-94E9-96CF41D9FB65}" srcOrd="0" destOrd="0" presId="urn:microsoft.com/office/officeart/2005/8/layout/process3"/>
    <dgm:cxn modelId="{C19DFBA2-ADFC-4A69-895E-18A17854DBC4}" type="presParOf" srcId="{5A407341-E14D-4D74-8999-26B79AFAD063}" destId="{FE3DCDB1-42E4-4891-8961-1FA6ED5E7B8C}" srcOrd="4" destOrd="0" presId="urn:microsoft.com/office/officeart/2005/8/layout/process3"/>
    <dgm:cxn modelId="{2B5346DC-4BBE-44D5-AFD6-6F9B45007B91}" type="presParOf" srcId="{FE3DCDB1-42E4-4891-8961-1FA6ED5E7B8C}" destId="{53023C2B-A50B-40D9-96B5-F9FF824EEBAD}" srcOrd="0" destOrd="0" presId="urn:microsoft.com/office/officeart/2005/8/layout/process3"/>
    <dgm:cxn modelId="{26D48770-E8A4-46C9-B609-DDBD5CAEF2B2}" type="presParOf" srcId="{FE3DCDB1-42E4-4891-8961-1FA6ED5E7B8C}" destId="{6CE9C4F8-260B-4093-AF71-1B6C38103451}" srcOrd="1" destOrd="0" presId="urn:microsoft.com/office/officeart/2005/8/layout/process3"/>
    <dgm:cxn modelId="{FC6A000F-2774-47B6-B802-C730D4190808}" type="presParOf" srcId="{FE3DCDB1-42E4-4891-8961-1FA6ED5E7B8C}" destId="{70BC71E9-AF7E-4A21-9638-EEFF95A8D162}" srcOrd="2" destOrd="0" presId="urn:microsoft.com/office/officeart/2005/8/layout/process3"/>
    <dgm:cxn modelId="{1C5EB798-92C8-4C54-BC20-FD1D87739E9E}" type="presParOf" srcId="{5A407341-E14D-4D74-8999-26B79AFAD063}" destId="{69D77505-5929-4412-9550-6B542C79C0D6}" srcOrd="5" destOrd="0" presId="urn:microsoft.com/office/officeart/2005/8/layout/process3"/>
    <dgm:cxn modelId="{C2B5D9EE-C937-41CD-A428-53778B8E95D9}" type="presParOf" srcId="{69D77505-5929-4412-9550-6B542C79C0D6}" destId="{47848234-CAA2-40A3-A48A-217F19D89B6E}" srcOrd="0" destOrd="0" presId="urn:microsoft.com/office/officeart/2005/8/layout/process3"/>
    <dgm:cxn modelId="{273D30AC-7968-4C67-8CA3-9474D65A5DE9}" type="presParOf" srcId="{5A407341-E14D-4D74-8999-26B79AFAD063}" destId="{371D9E4A-5593-4759-8780-BC156A4E6E41}" srcOrd="6" destOrd="0" presId="urn:microsoft.com/office/officeart/2005/8/layout/process3"/>
    <dgm:cxn modelId="{7C934C52-A123-4DED-91EA-36A7783D5D07}" type="presParOf" srcId="{371D9E4A-5593-4759-8780-BC156A4E6E41}" destId="{DCFFDF08-B933-4764-9AC9-EF567D4CE656}" srcOrd="0" destOrd="0" presId="urn:microsoft.com/office/officeart/2005/8/layout/process3"/>
    <dgm:cxn modelId="{7BBDA697-0E6A-45BB-B70A-1DC60F3EB541}" type="presParOf" srcId="{371D9E4A-5593-4759-8780-BC156A4E6E41}" destId="{7E494A69-CECF-4938-8F5E-42FFC1AD18AA}" srcOrd="1" destOrd="0" presId="urn:microsoft.com/office/officeart/2005/8/layout/process3"/>
    <dgm:cxn modelId="{4716285D-FA34-4993-9A98-55F193B16E00}" type="presParOf" srcId="{371D9E4A-5593-4759-8780-BC156A4E6E41}" destId="{7774B38D-8441-4322-AF1A-E3F21931A8C2}" srcOrd="2" destOrd="0" presId="urn:microsoft.com/office/officeart/2005/8/layout/process3"/>
    <dgm:cxn modelId="{12D622F2-713E-4558-A86F-B94B2970D562}" type="presParOf" srcId="{5A407341-E14D-4D74-8999-26B79AFAD063}" destId="{D15D8610-2888-4205-8F4F-567C742C2F19}" srcOrd="7" destOrd="0" presId="urn:microsoft.com/office/officeart/2005/8/layout/process3"/>
    <dgm:cxn modelId="{0F7A8EAC-0962-42F1-85FA-03E436493680}" type="presParOf" srcId="{D15D8610-2888-4205-8F4F-567C742C2F19}" destId="{B9BF6D7A-A28C-4156-BF8C-80FD9EE8FF18}" srcOrd="0" destOrd="0" presId="urn:microsoft.com/office/officeart/2005/8/layout/process3"/>
    <dgm:cxn modelId="{0E7FBEA4-BC6A-4A78-9271-505D669E4FDA}" type="presParOf" srcId="{5A407341-E14D-4D74-8999-26B79AFAD063}" destId="{7C481A65-6A5D-4DAD-BE00-1B611E17846D}" srcOrd="8" destOrd="0" presId="urn:microsoft.com/office/officeart/2005/8/layout/process3"/>
    <dgm:cxn modelId="{E5503840-6432-4D1D-B7B2-9D9046EE925E}" type="presParOf" srcId="{7C481A65-6A5D-4DAD-BE00-1B611E17846D}" destId="{519CF1D7-946F-4013-9557-328A4AE1481C}" srcOrd="0" destOrd="0" presId="urn:microsoft.com/office/officeart/2005/8/layout/process3"/>
    <dgm:cxn modelId="{74A2D2E1-B92A-4B8C-AED5-1F8DA6F70F7D}" type="presParOf" srcId="{7C481A65-6A5D-4DAD-BE00-1B611E17846D}" destId="{B6F82947-61FE-48C5-9FCC-1F043BB2F2BE}" srcOrd="1" destOrd="0" presId="urn:microsoft.com/office/officeart/2005/8/layout/process3"/>
    <dgm:cxn modelId="{0E9E5925-82C0-41C9-8644-6C50E6D883A7}" type="presParOf" srcId="{7C481A65-6A5D-4DAD-BE00-1B611E17846D}" destId="{188E627B-99F1-4EE1-A00C-42161868B1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BD38EE-AC40-4A3E-A907-DC8EDE11210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B01AD-2D73-43A6-8694-82A7099E6772}">
      <dgm:prSet phldrT="[Text]"/>
      <dgm:spPr/>
      <dgm:t>
        <a:bodyPr/>
        <a:lstStyle/>
        <a:p>
          <a:r>
            <a:rPr lang="en-US" b="1" dirty="0"/>
            <a:t>Author</a:t>
          </a:r>
        </a:p>
      </dgm:t>
    </dgm:pt>
    <dgm:pt modelId="{4DA2827A-73F8-485C-9A4F-06E3A8FD2E37}" type="parTrans" cxnId="{A5A53B40-307E-4EC6-B49A-EA93390F4513}">
      <dgm:prSet/>
      <dgm:spPr/>
      <dgm:t>
        <a:bodyPr/>
        <a:lstStyle/>
        <a:p>
          <a:endParaRPr lang="en-US"/>
        </a:p>
      </dgm:t>
    </dgm:pt>
    <dgm:pt modelId="{B3378A7C-E5CC-4BDD-B2A6-5A4A29C20126}" type="sibTrans" cxnId="{A5A53B40-307E-4EC6-B49A-EA93390F4513}">
      <dgm:prSet/>
      <dgm:spPr/>
      <dgm:t>
        <a:bodyPr/>
        <a:lstStyle/>
        <a:p>
          <a:endParaRPr lang="en-US"/>
        </a:p>
      </dgm:t>
    </dgm:pt>
    <dgm:pt modelId="{D02A8280-2CDE-4AA4-89A5-E8544CCB8C13}">
      <dgm:prSet phldrT="[Text]"/>
      <dgm:spPr/>
      <dgm:t>
        <a:bodyPr/>
        <a:lstStyle/>
        <a:p>
          <a:r>
            <a:rPr lang="en-US" dirty="0"/>
            <a:t>Any plain text (e.g. Markdown or </a:t>
          </a:r>
          <a:r>
            <a:rPr lang="en-US" dirty="0" err="1"/>
            <a:t>ReSt</a:t>
          </a:r>
          <a:r>
            <a:rPr lang="en-US"/>
            <a:t>) transformable via </a:t>
          </a:r>
          <a:r>
            <a:rPr lang="en-US" dirty="0" err="1"/>
            <a:t>Pandocs</a:t>
          </a:r>
          <a:r>
            <a:rPr lang="en-US" dirty="0"/>
            <a:t> or similar</a:t>
          </a:r>
        </a:p>
      </dgm:t>
    </dgm:pt>
    <dgm:pt modelId="{8CF4F7D8-B748-44DC-B60D-02DB19152852}" type="parTrans" cxnId="{050C4779-34B8-49FA-BD4A-A92794E966A6}">
      <dgm:prSet/>
      <dgm:spPr/>
      <dgm:t>
        <a:bodyPr/>
        <a:lstStyle/>
        <a:p>
          <a:endParaRPr lang="en-US"/>
        </a:p>
      </dgm:t>
    </dgm:pt>
    <dgm:pt modelId="{E245EA1E-59E7-4201-9CF8-1743E24C7E09}" type="sibTrans" cxnId="{050C4779-34B8-49FA-BD4A-A92794E966A6}">
      <dgm:prSet/>
      <dgm:spPr/>
      <dgm:t>
        <a:bodyPr/>
        <a:lstStyle/>
        <a:p>
          <a:endParaRPr lang="en-US"/>
        </a:p>
      </dgm:t>
    </dgm:pt>
    <dgm:pt modelId="{D4733972-DECC-461D-98E6-00262CD2BAE4}">
      <dgm:prSet phldrT="[Text]"/>
      <dgm:spPr/>
      <dgm:t>
        <a:bodyPr/>
        <a:lstStyle/>
        <a:p>
          <a:r>
            <a:rPr lang="en-US" b="1" dirty="0"/>
            <a:t>Configure</a:t>
          </a:r>
        </a:p>
      </dgm:t>
    </dgm:pt>
    <dgm:pt modelId="{5F6D1450-C747-4C24-9C6B-D5C83FB15D20}" type="parTrans" cxnId="{9497A213-BD6B-4106-8F5E-94156490CF30}">
      <dgm:prSet/>
      <dgm:spPr/>
      <dgm:t>
        <a:bodyPr/>
        <a:lstStyle/>
        <a:p>
          <a:endParaRPr lang="en-US"/>
        </a:p>
      </dgm:t>
    </dgm:pt>
    <dgm:pt modelId="{2B0810FD-A917-44E4-B7B3-4CDA070714C1}" type="sibTrans" cxnId="{9497A213-BD6B-4106-8F5E-94156490CF30}">
      <dgm:prSet/>
      <dgm:spPr/>
      <dgm:t>
        <a:bodyPr/>
        <a:lstStyle/>
        <a:p>
          <a:endParaRPr lang="en-US"/>
        </a:p>
      </dgm:t>
    </dgm:pt>
    <dgm:pt modelId="{B4D65BB0-ED79-491C-8DF7-C469666D1BC8}">
      <dgm:prSet phldrT="[Text]"/>
      <dgm:spPr/>
      <dgm:t>
        <a:bodyPr/>
        <a:lstStyle/>
        <a:p>
          <a:r>
            <a:rPr lang="en-US" dirty="0" err="1"/>
            <a:t>Pandoc</a:t>
          </a:r>
          <a:r>
            <a:rPr lang="en-US" dirty="0"/>
            <a:t> / Other?</a:t>
          </a:r>
        </a:p>
      </dgm:t>
    </dgm:pt>
    <dgm:pt modelId="{E81F0C47-456A-4685-AF0E-D31269EC8D77}" type="parTrans" cxnId="{0A157C27-4F1C-4DC3-BE55-FDC7557DB0DC}">
      <dgm:prSet/>
      <dgm:spPr/>
      <dgm:t>
        <a:bodyPr/>
        <a:lstStyle/>
        <a:p>
          <a:endParaRPr lang="en-US"/>
        </a:p>
      </dgm:t>
    </dgm:pt>
    <dgm:pt modelId="{080F8558-A168-46A2-93A6-8D610B30424F}" type="sibTrans" cxnId="{0A157C27-4F1C-4DC3-BE55-FDC7557DB0DC}">
      <dgm:prSet/>
      <dgm:spPr/>
      <dgm:t>
        <a:bodyPr/>
        <a:lstStyle/>
        <a:p>
          <a:endParaRPr lang="en-US"/>
        </a:p>
      </dgm:t>
    </dgm:pt>
    <dgm:pt modelId="{D2781F80-DD1D-4DA7-A87B-D78C3B93C1A2}">
      <dgm:prSet phldrT="[Text]"/>
      <dgm:spPr/>
      <dgm:t>
        <a:bodyPr/>
        <a:lstStyle/>
        <a:p>
          <a:r>
            <a:rPr lang="en-US" b="1" dirty="0"/>
            <a:t>Edit / Approve</a:t>
          </a:r>
        </a:p>
      </dgm:t>
    </dgm:pt>
    <dgm:pt modelId="{A8B73363-238C-498F-9BB4-4CF372E2CF4E}" type="parTrans" cxnId="{89A35C6D-FD61-47C7-BCF0-892C7324573B}">
      <dgm:prSet/>
      <dgm:spPr/>
      <dgm:t>
        <a:bodyPr/>
        <a:lstStyle/>
        <a:p>
          <a:endParaRPr lang="en-US"/>
        </a:p>
      </dgm:t>
    </dgm:pt>
    <dgm:pt modelId="{8C1BC336-E39B-43C8-BF61-1AD0939291F4}" type="sibTrans" cxnId="{89A35C6D-FD61-47C7-BCF0-892C7324573B}">
      <dgm:prSet/>
      <dgm:spPr/>
      <dgm:t>
        <a:bodyPr/>
        <a:lstStyle/>
        <a:p>
          <a:endParaRPr lang="en-US"/>
        </a:p>
      </dgm:t>
    </dgm:pt>
    <dgm:pt modelId="{6F57864B-2533-44FE-8C2B-69FD8AE7C149}">
      <dgm:prSet phldrT="[Text]"/>
      <dgm:spPr/>
      <dgm:t>
        <a:bodyPr/>
        <a:lstStyle/>
        <a:p>
          <a:r>
            <a:rPr lang="en-US" dirty="0"/>
            <a:t>Edit per Style Guide</a:t>
          </a:r>
        </a:p>
      </dgm:t>
    </dgm:pt>
    <dgm:pt modelId="{544215C1-BE62-4F6B-ABF8-046DB8448F1F}" type="parTrans" cxnId="{E3D18718-FFB4-48A3-8C0C-706128F0ADF1}">
      <dgm:prSet/>
      <dgm:spPr/>
      <dgm:t>
        <a:bodyPr/>
        <a:lstStyle/>
        <a:p>
          <a:endParaRPr lang="en-US"/>
        </a:p>
      </dgm:t>
    </dgm:pt>
    <dgm:pt modelId="{5473A4C3-EB58-4144-ACE4-3620E2FE1CDD}" type="sibTrans" cxnId="{E3D18718-FFB4-48A3-8C0C-706128F0ADF1}">
      <dgm:prSet/>
      <dgm:spPr/>
      <dgm:t>
        <a:bodyPr/>
        <a:lstStyle/>
        <a:p>
          <a:endParaRPr lang="en-US"/>
        </a:p>
      </dgm:t>
    </dgm:pt>
    <dgm:pt modelId="{6B71890F-3AD6-440E-95B0-E05D85C02B80}">
      <dgm:prSet/>
      <dgm:spPr/>
      <dgm:t>
        <a:bodyPr/>
        <a:lstStyle/>
        <a:p>
          <a:r>
            <a:rPr lang="en-US" b="1" dirty="0"/>
            <a:t>Publish</a:t>
          </a:r>
        </a:p>
      </dgm:t>
    </dgm:pt>
    <dgm:pt modelId="{5BA0A7F0-B3BB-4FFF-AFF4-90BBADACF689}" type="parTrans" cxnId="{870E6F33-2D65-47C3-9DDE-E97ECF474EFA}">
      <dgm:prSet/>
      <dgm:spPr/>
      <dgm:t>
        <a:bodyPr/>
        <a:lstStyle/>
        <a:p>
          <a:endParaRPr lang="en-US"/>
        </a:p>
      </dgm:t>
    </dgm:pt>
    <dgm:pt modelId="{4234FAEB-C388-484A-B675-ED1A98FCDC21}" type="sibTrans" cxnId="{870E6F33-2D65-47C3-9DDE-E97ECF474EFA}">
      <dgm:prSet/>
      <dgm:spPr/>
      <dgm:t>
        <a:bodyPr/>
        <a:lstStyle/>
        <a:p>
          <a:endParaRPr lang="en-US"/>
        </a:p>
      </dgm:t>
    </dgm:pt>
    <dgm:pt modelId="{9DF96ACC-0F65-43CF-AE8B-2FD886A7E0B8}">
      <dgm:prSet/>
      <dgm:spPr/>
      <dgm:t>
        <a:bodyPr/>
        <a:lstStyle/>
        <a:p>
          <a:r>
            <a:rPr lang="en-US" b="1" dirty="0"/>
            <a:t>Store</a:t>
          </a:r>
        </a:p>
      </dgm:t>
    </dgm:pt>
    <dgm:pt modelId="{45555C90-5C91-46B8-A7C6-AF2DF60D9053}" type="parTrans" cxnId="{068D795E-9302-491A-A8F8-E66758538A4C}">
      <dgm:prSet/>
      <dgm:spPr/>
      <dgm:t>
        <a:bodyPr/>
        <a:lstStyle/>
        <a:p>
          <a:endParaRPr lang="en-US"/>
        </a:p>
      </dgm:t>
    </dgm:pt>
    <dgm:pt modelId="{36DF1A1A-1CD8-45FB-95EB-18B19A724EAD}" type="sibTrans" cxnId="{068D795E-9302-491A-A8F8-E66758538A4C}">
      <dgm:prSet/>
      <dgm:spPr/>
      <dgm:t>
        <a:bodyPr/>
        <a:lstStyle/>
        <a:p>
          <a:endParaRPr lang="en-US"/>
        </a:p>
      </dgm:t>
    </dgm:pt>
    <dgm:pt modelId="{D7897F60-9B9D-43D8-B000-F1E48C1F066B}">
      <dgm:prSet/>
      <dgm:spPr/>
      <dgm:t>
        <a:bodyPr/>
        <a:lstStyle/>
        <a:p>
          <a:r>
            <a:rPr lang="en-US" dirty="0"/>
            <a:t>Sphinx</a:t>
          </a:r>
        </a:p>
      </dgm:t>
    </dgm:pt>
    <dgm:pt modelId="{7060AF76-3B6F-4888-A0D5-CF830965F761}" type="parTrans" cxnId="{1FAD3493-A530-4B1C-83BD-BF067585E695}">
      <dgm:prSet/>
      <dgm:spPr/>
      <dgm:t>
        <a:bodyPr/>
        <a:lstStyle/>
        <a:p>
          <a:endParaRPr lang="en-US"/>
        </a:p>
      </dgm:t>
    </dgm:pt>
    <dgm:pt modelId="{B6E9FD0D-8A54-4E2E-8905-76F295DA2F8F}" type="sibTrans" cxnId="{1FAD3493-A530-4B1C-83BD-BF067585E695}">
      <dgm:prSet/>
      <dgm:spPr/>
      <dgm:t>
        <a:bodyPr/>
        <a:lstStyle/>
        <a:p>
          <a:endParaRPr lang="en-US"/>
        </a:p>
      </dgm:t>
    </dgm:pt>
    <dgm:pt modelId="{11F5F3C7-E523-4A1C-93C6-5384153AE295}">
      <dgm:prSet/>
      <dgm:spPr/>
      <dgm:t>
        <a:bodyPr/>
        <a:lstStyle/>
        <a:p>
          <a:r>
            <a:rPr lang="en-US" dirty="0" err="1"/>
            <a:t>ReadMeDocs</a:t>
          </a:r>
          <a:endParaRPr lang="en-US" dirty="0"/>
        </a:p>
      </dgm:t>
    </dgm:pt>
    <dgm:pt modelId="{8117A7D0-71EE-4172-8D54-2471829C3F97}" type="parTrans" cxnId="{6202B27E-8BA0-4592-AD66-B541556760E6}">
      <dgm:prSet/>
      <dgm:spPr/>
      <dgm:t>
        <a:bodyPr/>
        <a:lstStyle/>
        <a:p>
          <a:endParaRPr lang="en-US"/>
        </a:p>
      </dgm:t>
    </dgm:pt>
    <dgm:pt modelId="{195354DC-36C1-48C3-B720-3447BFE38726}" type="sibTrans" cxnId="{6202B27E-8BA0-4592-AD66-B541556760E6}">
      <dgm:prSet/>
      <dgm:spPr/>
      <dgm:t>
        <a:bodyPr/>
        <a:lstStyle/>
        <a:p>
          <a:endParaRPr lang="en-US"/>
        </a:p>
      </dgm:t>
    </dgm:pt>
    <dgm:pt modelId="{FB22B62D-D01A-42A8-BE5E-C12B5A52E0B9}">
      <dgm:prSet/>
      <dgm:spPr/>
      <dgm:t>
        <a:bodyPr/>
        <a:lstStyle/>
        <a:p>
          <a:r>
            <a:rPr lang="en-US" dirty="0"/>
            <a:t>GitHub</a:t>
          </a:r>
        </a:p>
      </dgm:t>
    </dgm:pt>
    <dgm:pt modelId="{7E0D4F4F-474F-454D-A37A-5F47EA42EB9A}" type="parTrans" cxnId="{7E2120D5-914F-4B66-9188-7BBDC51CAE44}">
      <dgm:prSet/>
      <dgm:spPr/>
      <dgm:t>
        <a:bodyPr/>
        <a:lstStyle/>
        <a:p>
          <a:endParaRPr lang="en-US"/>
        </a:p>
      </dgm:t>
    </dgm:pt>
    <dgm:pt modelId="{664A6BB1-DEC8-42AC-ABA2-0718B707C1BB}" type="sibTrans" cxnId="{7E2120D5-914F-4B66-9188-7BBDC51CAE44}">
      <dgm:prSet/>
      <dgm:spPr/>
      <dgm:t>
        <a:bodyPr/>
        <a:lstStyle/>
        <a:p>
          <a:endParaRPr lang="en-US"/>
        </a:p>
      </dgm:t>
    </dgm:pt>
    <dgm:pt modelId="{0A70E39B-046A-4582-B8C4-630A167D2E34}">
      <dgm:prSet/>
      <dgm:spPr/>
      <dgm:t>
        <a:bodyPr/>
        <a:lstStyle/>
        <a:p>
          <a:r>
            <a:rPr lang="en-US" dirty="0"/>
            <a:t>Jekyll</a:t>
          </a:r>
        </a:p>
      </dgm:t>
    </dgm:pt>
    <dgm:pt modelId="{DF98329B-F499-4AEC-B55D-9F15C2D8AD6C}" type="parTrans" cxnId="{68ACC839-C4CD-4A34-A952-6199E186EBCC}">
      <dgm:prSet/>
      <dgm:spPr/>
      <dgm:t>
        <a:bodyPr/>
        <a:lstStyle/>
        <a:p>
          <a:endParaRPr lang="en-US"/>
        </a:p>
      </dgm:t>
    </dgm:pt>
    <dgm:pt modelId="{5C4C9138-E9F9-4ABD-9F8F-D5BA0DBD8FEA}" type="sibTrans" cxnId="{68ACC839-C4CD-4A34-A952-6199E186EBCC}">
      <dgm:prSet/>
      <dgm:spPr/>
      <dgm:t>
        <a:bodyPr/>
        <a:lstStyle/>
        <a:p>
          <a:endParaRPr lang="en-US"/>
        </a:p>
      </dgm:t>
    </dgm:pt>
    <dgm:pt modelId="{581D51A1-BDA2-47F1-B076-A472BD6EEE8C}">
      <dgm:prSet/>
      <dgm:spPr/>
      <dgm:t>
        <a:bodyPr/>
        <a:lstStyle/>
        <a:p>
          <a:r>
            <a:rPr lang="en-US" dirty="0"/>
            <a:t>Approve per  Checklist</a:t>
          </a:r>
        </a:p>
      </dgm:t>
    </dgm:pt>
    <dgm:pt modelId="{4E6F07C6-C421-4B2C-B81E-500CB0770C8B}" type="parTrans" cxnId="{D0B49B9A-1AAC-4DA0-8BE7-E67A4EA3D79C}">
      <dgm:prSet/>
      <dgm:spPr/>
      <dgm:t>
        <a:bodyPr/>
        <a:lstStyle/>
        <a:p>
          <a:endParaRPr lang="en-US"/>
        </a:p>
      </dgm:t>
    </dgm:pt>
    <dgm:pt modelId="{8A08EEFF-2A08-4CA9-B495-F4147596602F}" type="sibTrans" cxnId="{D0B49B9A-1AAC-4DA0-8BE7-E67A4EA3D79C}">
      <dgm:prSet/>
      <dgm:spPr/>
      <dgm:t>
        <a:bodyPr/>
        <a:lstStyle/>
        <a:p>
          <a:endParaRPr lang="en-US"/>
        </a:p>
      </dgm:t>
    </dgm:pt>
    <dgm:pt modelId="{5A407341-E14D-4D74-8999-26B79AFAD063}" type="pres">
      <dgm:prSet presAssocID="{14BD38EE-AC40-4A3E-A907-DC8EDE11210B}" presName="linearFlow" presStyleCnt="0">
        <dgm:presLayoutVars>
          <dgm:dir/>
          <dgm:animLvl val="lvl"/>
          <dgm:resizeHandles val="exact"/>
        </dgm:presLayoutVars>
      </dgm:prSet>
      <dgm:spPr/>
    </dgm:pt>
    <dgm:pt modelId="{3E3EFCE3-F324-4481-ADAD-EB1AD2657965}" type="pres">
      <dgm:prSet presAssocID="{2F6B01AD-2D73-43A6-8694-82A7099E6772}" presName="composite" presStyleCnt="0"/>
      <dgm:spPr/>
    </dgm:pt>
    <dgm:pt modelId="{31D96AC5-06DE-4A3C-B2B7-82E8C0A42ED9}" type="pres">
      <dgm:prSet presAssocID="{2F6B01AD-2D73-43A6-8694-82A7099E6772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02B3E4F1-4B90-4F38-91B2-85FA63C69894}" type="pres">
      <dgm:prSet presAssocID="{2F6B01AD-2D73-43A6-8694-82A7099E6772}" presName="parSh" presStyleLbl="node1" presStyleIdx="0" presStyleCnt="5"/>
      <dgm:spPr/>
    </dgm:pt>
    <dgm:pt modelId="{F3E745B8-43D6-4A03-ABD3-16C042C2EDF0}" type="pres">
      <dgm:prSet presAssocID="{2F6B01AD-2D73-43A6-8694-82A7099E6772}" presName="desTx" presStyleLbl="fgAcc1" presStyleIdx="0" presStyleCnt="5" custScaleX="119088">
        <dgm:presLayoutVars>
          <dgm:bulletEnabled val="1"/>
        </dgm:presLayoutVars>
      </dgm:prSet>
      <dgm:spPr/>
    </dgm:pt>
    <dgm:pt modelId="{15B2A2A7-57C4-47DD-9E36-2C18261C2E47}" type="pres">
      <dgm:prSet presAssocID="{B3378A7C-E5CC-4BDD-B2A6-5A4A29C20126}" presName="sibTrans" presStyleLbl="sibTrans2D1" presStyleIdx="0" presStyleCnt="4"/>
      <dgm:spPr/>
    </dgm:pt>
    <dgm:pt modelId="{93E8F91E-671D-4D7D-BF85-FFF4023C9C9D}" type="pres">
      <dgm:prSet presAssocID="{B3378A7C-E5CC-4BDD-B2A6-5A4A29C20126}" presName="connTx" presStyleLbl="sibTrans2D1" presStyleIdx="0" presStyleCnt="4"/>
      <dgm:spPr/>
    </dgm:pt>
    <dgm:pt modelId="{4DA8BB39-744B-4301-85A2-6653FD1BF146}" type="pres">
      <dgm:prSet presAssocID="{D4733972-DECC-461D-98E6-00262CD2BAE4}" presName="composite" presStyleCnt="0"/>
      <dgm:spPr/>
    </dgm:pt>
    <dgm:pt modelId="{71CBA7A4-8CFB-4246-A064-5E2FFE35FCAC}" type="pres">
      <dgm:prSet presAssocID="{D4733972-DECC-461D-98E6-00262CD2BAE4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2F8D6A87-5A0C-478C-9C99-7954548955D5}" type="pres">
      <dgm:prSet presAssocID="{D4733972-DECC-461D-98E6-00262CD2BAE4}" presName="parSh" presStyleLbl="node1" presStyleIdx="1" presStyleCnt="5"/>
      <dgm:spPr/>
    </dgm:pt>
    <dgm:pt modelId="{5FE21B48-27A8-47A1-A371-D18373A638F2}" type="pres">
      <dgm:prSet presAssocID="{D4733972-DECC-461D-98E6-00262CD2BAE4}" presName="desTx" presStyleLbl="fgAcc1" presStyleIdx="1" presStyleCnt="5">
        <dgm:presLayoutVars>
          <dgm:bulletEnabled val="1"/>
        </dgm:presLayoutVars>
      </dgm:prSet>
      <dgm:spPr/>
    </dgm:pt>
    <dgm:pt modelId="{B1335E9A-36C6-4A04-B909-B3ADECB22708}" type="pres">
      <dgm:prSet presAssocID="{2B0810FD-A917-44E4-B7B3-4CDA070714C1}" presName="sibTrans" presStyleLbl="sibTrans2D1" presStyleIdx="1" presStyleCnt="4"/>
      <dgm:spPr/>
    </dgm:pt>
    <dgm:pt modelId="{53E46D87-C0A9-41CE-94E9-96CF41D9FB65}" type="pres">
      <dgm:prSet presAssocID="{2B0810FD-A917-44E4-B7B3-4CDA070714C1}" presName="connTx" presStyleLbl="sibTrans2D1" presStyleIdx="1" presStyleCnt="4"/>
      <dgm:spPr/>
    </dgm:pt>
    <dgm:pt modelId="{FE3DCDB1-42E4-4891-8961-1FA6ED5E7B8C}" type="pres">
      <dgm:prSet presAssocID="{D2781F80-DD1D-4DA7-A87B-D78C3B93C1A2}" presName="composite" presStyleCnt="0"/>
      <dgm:spPr/>
    </dgm:pt>
    <dgm:pt modelId="{53023C2B-A50B-40D9-96B5-F9FF824EEBAD}" type="pres">
      <dgm:prSet presAssocID="{D2781F80-DD1D-4DA7-A87B-D78C3B93C1A2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CE9C4F8-260B-4093-AF71-1B6C38103451}" type="pres">
      <dgm:prSet presAssocID="{D2781F80-DD1D-4DA7-A87B-D78C3B93C1A2}" presName="parSh" presStyleLbl="node1" presStyleIdx="2" presStyleCnt="5"/>
      <dgm:spPr/>
    </dgm:pt>
    <dgm:pt modelId="{70BC71E9-AF7E-4A21-9638-EEFF95A8D162}" type="pres">
      <dgm:prSet presAssocID="{D2781F80-DD1D-4DA7-A87B-D78C3B93C1A2}" presName="desTx" presStyleLbl="fgAcc1" presStyleIdx="2" presStyleCnt="5" custLinFactNeighborX="1147" custLinFactNeighborY="1086">
        <dgm:presLayoutVars>
          <dgm:bulletEnabled val="1"/>
        </dgm:presLayoutVars>
      </dgm:prSet>
      <dgm:spPr/>
    </dgm:pt>
    <dgm:pt modelId="{69D77505-5929-4412-9550-6B542C79C0D6}" type="pres">
      <dgm:prSet presAssocID="{8C1BC336-E39B-43C8-BF61-1AD0939291F4}" presName="sibTrans" presStyleLbl="sibTrans2D1" presStyleIdx="2" presStyleCnt="4"/>
      <dgm:spPr/>
    </dgm:pt>
    <dgm:pt modelId="{47848234-CAA2-40A3-A48A-217F19D89B6E}" type="pres">
      <dgm:prSet presAssocID="{8C1BC336-E39B-43C8-BF61-1AD0939291F4}" presName="connTx" presStyleLbl="sibTrans2D1" presStyleIdx="2" presStyleCnt="4"/>
      <dgm:spPr/>
    </dgm:pt>
    <dgm:pt modelId="{371D9E4A-5593-4759-8780-BC156A4E6E41}" type="pres">
      <dgm:prSet presAssocID="{9DF96ACC-0F65-43CF-AE8B-2FD886A7E0B8}" presName="composite" presStyleCnt="0"/>
      <dgm:spPr/>
    </dgm:pt>
    <dgm:pt modelId="{DCFFDF08-B933-4764-9AC9-EF567D4CE656}" type="pres">
      <dgm:prSet presAssocID="{9DF96ACC-0F65-43CF-AE8B-2FD886A7E0B8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E494A69-CECF-4938-8F5E-42FFC1AD18AA}" type="pres">
      <dgm:prSet presAssocID="{9DF96ACC-0F65-43CF-AE8B-2FD886A7E0B8}" presName="parSh" presStyleLbl="node1" presStyleIdx="3" presStyleCnt="5"/>
      <dgm:spPr/>
    </dgm:pt>
    <dgm:pt modelId="{7774B38D-8441-4322-AF1A-E3F21931A8C2}" type="pres">
      <dgm:prSet presAssocID="{9DF96ACC-0F65-43CF-AE8B-2FD886A7E0B8}" presName="desTx" presStyleLbl="fgAcc1" presStyleIdx="3" presStyleCnt="5">
        <dgm:presLayoutVars>
          <dgm:bulletEnabled val="1"/>
        </dgm:presLayoutVars>
      </dgm:prSet>
      <dgm:spPr/>
    </dgm:pt>
    <dgm:pt modelId="{D15D8610-2888-4205-8F4F-567C742C2F19}" type="pres">
      <dgm:prSet presAssocID="{36DF1A1A-1CD8-45FB-95EB-18B19A724EAD}" presName="sibTrans" presStyleLbl="sibTrans2D1" presStyleIdx="3" presStyleCnt="4"/>
      <dgm:spPr/>
    </dgm:pt>
    <dgm:pt modelId="{B9BF6D7A-A28C-4156-BF8C-80FD9EE8FF18}" type="pres">
      <dgm:prSet presAssocID="{36DF1A1A-1CD8-45FB-95EB-18B19A724EAD}" presName="connTx" presStyleLbl="sibTrans2D1" presStyleIdx="3" presStyleCnt="4"/>
      <dgm:spPr/>
    </dgm:pt>
    <dgm:pt modelId="{7C481A65-6A5D-4DAD-BE00-1B611E17846D}" type="pres">
      <dgm:prSet presAssocID="{6B71890F-3AD6-440E-95B0-E05D85C02B80}" presName="composite" presStyleCnt="0"/>
      <dgm:spPr/>
    </dgm:pt>
    <dgm:pt modelId="{519CF1D7-946F-4013-9557-328A4AE1481C}" type="pres">
      <dgm:prSet presAssocID="{6B71890F-3AD6-440E-95B0-E05D85C02B80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6F82947-61FE-48C5-9FCC-1F043BB2F2BE}" type="pres">
      <dgm:prSet presAssocID="{6B71890F-3AD6-440E-95B0-E05D85C02B80}" presName="parSh" presStyleLbl="node1" presStyleIdx="4" presStyleCnt="5"/>
      <dgm:spPr/>
    </dgm:pt>
    <dgm:pt modelId="{188E627B-99F1-4EE1-A00C-42161868B131}" type="pres">
      <dgm:prSet presAssocID="{6B71890F-3AD6-440E-95B0-E05D85C02B80}" presName="desTx" presStyleLbl="fgAcc1" presStyleIdx="4" presStyleCnt="5">
        <dgm:presLayoutVars>
          <dgm:bulletEnabled val="1"/>
        </dgm:presLayoutVars>
      </dgm:prSet>
      <dgm:spPr/>
    </dgm:pt>
  </dgm:ptLst>
  <dgm:cxnLst>
    <dgm:cxn modelId="{89818B03-0A2A-4E5B-A180-77AFDE34262E}" type="presOf" srcId="{D7897F60-9B9D-43D8-B000-F1E48C1F066B}" destId="{7774B38D-8441-4322-AF1A-E3F21931A8C2}" srcOrd="0" destOrd="0" presId="urn:microsoft.com/office/officeart/2005/8/layout/process3"/>
    <dgm:cxn modelId="{C431F308-2F60-46F8-A9E4-4E04C19B8959}" type="presOf" srcId="{B3378A7C-E5CC-4BDD-B2A6-5A4A29C20126}" destId="{15B2A2A7-57C4-47DD-9E36-2C18261C2E47}" srcOrd="0" destOrd="0" presId="urn:microsoft.com/office/officeart/2005/8/layout/process3"/>
    <dgm:cxn modelId="{9497A213-BD6B-4106-8F5E-94156490CF30}" srcId="{14BD38EE-AC40-4A3E-A907-DC8EDE11210B}" destId="{D4733972-DECC-461D-98E6-00262CD2BAE4}" srcOrd="1" destOrd="0" parTransId="{5F6D1450-C747-4C24-9C6B-D5C83FB15D20}" sibTransId="{2B0810FD-A917-44E4-B7B3-4CDA070714C1}"/>
    <dgm:cxn modelId="{F0917414-3F62-41F9-9C06-7973056535DD}" type="presOf" srcId="{2B0810FD-A917-44E4-B7B3-4CDA070714C1}" destId="{B1335E9A-36C6-4A04-B909-B3ADECB22708}" srcOrd="0" destOrd="0" presId="urn:microsoft.com/office/officeart/2005/8/layout/process3"/>
    <dgm:cxn modelId="{E3D18718-FFB4-48A3-8C0C-706128F0ADF1}" srcId="{D2781F80-DD1D-4DA7-A87B-D78C3B93C1A2}" destId="{6F57864B-2533-44FE-8C2B-69FD8AE7C149}" srcOrd="0" destOrd="0" parTransId="{544215C1-BE62-4F6B-ABF8-046DB8448F1F}" sibTransId="{5473A4C3-EB58-4144-ACE4-3620E2FE1CDD}"/>
    <dgm:cxn modelId="{0A157C27-4F1C-4DC3-BE55-FDC7557DB0DC}" srcId="{D4733972-DECC-461D-98E6-00262CD2BAE4}" destId="{B4D65BB0-ED79-491C-8DF7-C469666D1BC8}" srcOrd="0" destOrd="0" parTransId="{E81F0C47-456A-4685-AF0E-D31269EC8D77}" sibTransId="{080F8558-A168-46A2-93A6-8D610B30424F}"/>
    <dgm:cxn modelId="{1535422E-C989-4FA8-8689-7646F58F1F01}" type="presOf" srcId="{9DF96ACC-0F65-43CF-AE8B-2FD886A7E0B8}" destId="{DCFFDF08-B933-4764-9AC9-EF567D4CE656}" srcOrd="0" destOrd="0" presId="urn:microsoft.com/office/officeart/2005/8/layout/process3"/>
    <dgm:cxn modelId="{870E6F33-2D65-47C3-9DDE-E97ECF474EFA}" srcId="{14BD38EE-AC40-4A3E-A907-DC8EDE11210B}" destId="{6B71890F-3AD6-440E-95B0-E05D85C02B80}" srcOrd="4" destOrd="0" parTransId="{5BA0A7F0-B3BB-4FFF-AFF4-90BBADACF689}" sibTransId="{4234FAEB-C388-484A-B675-ED1A98FCDC21}"/>
    <dgm:cxn modelId="{68ACC839-C4CD-4A34-A952-6199E186EBCC}" srcId="{9DF96ACC-0F65-43CF-AE8B-2FD886A7E0B8}" destId="{0A70E39B-046A-4582-B8C4-630A167D2E34}" srcOrd="1" destOrd="0" parTransId="{DF98329B-F499-4AEC-B55D-9F15C2D8AD6C}" sibTransId="{5C4C9138-E9F9-4ABD-9F8F-D5BA0DBD8FEA}"/>
    <dgm:cxn modelId="{CE0B583B-61B0-439F-8782-82A725076C07}" type="presOf" srcId="{D4733972-DECC-461D-98E6-00262CD2BAE4}" destId="{2F8D6A87-5A0C-478C-9C99-7954548955D5}" srcOrd="1" destOrd="0" presId="urn:microsoft.com/office/officeart/2005/8/layout/process3"/>
    <dgm:cxn modelId="{26B33A3C-CAD9-422F-8AAF-6D2A19379EC2}" type="presOf" srcId="{11F5F3C7-E523-4A1C-93C6-5384153AE295}" destId="{188E627B-99F1-4EE1-A00C-42161868B131}" srcOrd="0" destOrd="0" presId="urn:microsoft.com/office/officeart/2005/8/layout/process3"/>
    <dgm:cxn modelId="{18C3A43C-BFF5-4C2D-8D7B-46373D21C5AA}" type="presOf" srcId="{36DF1A1A-1CD8-45FB-95EB-18B19A724EAD}" destId="{D15D8610-2888-4205-8F4F-567C742C2F19}" srcOrd="0" destOrd="0" presId="urn:microsoft.com/office/officeart/2005/8/layout/process3"/>
    <dgm:cxn modelId="{A5A53B40-307E-4EC6-B49A-EA93390F4513}" srcId="{14BD38EE-AC40-4A3E-A907-DC8EDE11210B}" destId="{2F6B01AD-2D73-43A6-8694-82A7099E6772}" srcOrd="0" destOrd="0" parTransId="{4DA2827A-73F8-485C-9A4F-06E3A8FD2E37}" sibTransId="{B3378A7C-E5CC-4BDD-B2A6-5A4A29C20126}"/>
    <dgm:cxn modelId="{068D795E-9302-491A-A8F8-E66758538A4C}" srcId="{14BD38EE-AC40-4A3E-A907-DC8EDE11210B}" destId="{9DF96ACC-0F65-43CF-AE8B-2FD886A7E0B8}" srcOrd="3" destOrd="0" parTransId="{45555C90-5C91-46B8-A7C6-AF2DF60D9053}" sibTransId="{36DF1A1A-1CD8-45FB-95EB-18B19A724EAD}"/>
    <dgm:cxn modelId="{ED002F69-7512-45E0-8284-EB1F9C9D07FE}" type="presOf" srcId="{581D51A1-BDA2-47F1-B076-A472BD6EEE8C}" destId="{70BC71E9-AF7E-4A21-9638-EEFF95A8D162}" srcOrd="0" destOrd="1" presId="urn:microsoft.com/office/officeart/2005/8/layout/process3"/>
    <dgm:cxn modelId="{89A35C6D-FD61-47C7-BCF0-892C7324573B}" srcId="{14BD38EE-AC40-4A3E-A907-DC8EDE11210B}" destId="{D2781F80-DD1D-4DA7-A87B-D78C3B93C1A2}" srcOrd="2" destOrd="0" parTransId="{A8B73363-238C-498F-9BB4-4CF372E2CF4E}" sibTransId="{8C1BC336-E39B-43C8-BF61-1AD0939291F4}"/>
    <dgm:cxn modelId="{D725726F-B88A-4B63-B805-79F1944AFED8}" type="presOf" srcId="{B3378A7C-E5CC-4BDD-B2A6-5A4A29C20126}" destId="{93E8F91E-671D-4D7D-BF85-FFF4023C9C9D}" srcOrd="1" destOrd="0" presId="urn:microsoft.com/office/officeart/2005/8/layout/process3"/>
    <dgm:cxn modelId="{DC994C57-AE02-4959-B350-A5BF8895B5C3}" type="presOf" srcId="{FB22B62D-D01A-42A8-BE5E-C12B5A52E0B9}" destId="{188E627B-99F1-4EE1-A00C-42161868B131}" srcOrd="0" destOrd="1" presId="urn:microsoft.com/office/officeart/2005/8/layout/process3"/>
    <dgm:cxn modelId="{050C4779-34B8-49FA-BD4A-A92794E966A6}" srcId="{2F6B01AD-2D73-43A6-8694-82A7099E6772}" destId="{D02A8280-2CDE-4AA4-89A5-E8544CCB8C13}" srcOrd="0" destOrd="0" parTransId="{8CF4F7D8-B748-44DC-B60D-02DB19152852}" sibTransId="{E245EA1E-59E7-4201-9CF8-1743E24C7E09}"/>
    <dgm:cxn modelId="{0D19A15A-9C25-4C3B-8A78-37C6451029D8}" type="presOf" srcId="{8C1BC336-E39B-43C8-BF61-1AD0939291F4}" destId="{47848234-CAA2-40A3-A48A-217F19D89B6E}" srcOrd="1" destOrd="0" presId="urn:microsoft.com/office/officeart/2005/8/layout/process3"/>
    <dgm:cxn modelId="{6202B27E-8BA0-4592-AD66-B541556760E6}" srcId="{6B71890F-3AD6-440E-95B0-E05D85C02B80}" destId="{11F5F3C7-E523-4A1C-93C6-5384153AE295}" srcOrd="0" destOrd="0" parTransId="{8117A7D0-71EE-4172-8D54-2471829C3F97}" sibTransId="{195354DC-36C1-48C3-B720-3447BFE38726}"/>
    <dgm:cxn modelId="{A9248288-68A5-4BFD-8BCB-ABE909CBD87B}" type="presOf" srcId="{D02A8280-2CDE-4AA4-89A5-E8544CCB8C13}" destId="{F3E745B8-43D6-4A03-ABD3-16C042C2EDF0}" srcOrd="0" destOrd="0" presId="urn:microsoft.com/office/officeart/2005/8/layout/process3"/>
    <dgm:cxn modelId="{2EBC4E89-91B5-471F-8330-DB0C4018D38E}" type="presOf" srcId="{36DF1A1A-1CD8-45FB-95EB-18B19A724EAD}" destId="{B9BF6D7A-A28C-4156-BF8C-80FD9EE8FF18}" srcOrd="1" destOrd="0" presId="urn:microsoft.com/office/officeart/2005/8/layout/process3"/>
    <dgm:cxn modelId="{80A1B88B-D379-4442-903E-4FE3628A2B5B}" type="presOf" srcId="{D2781F80-DD1D-4DA7-A87B-D78C3B93C1A2}" destId="{6CE9C4F8-260B-4093-AF71-1B6C38103451}" srcOrd="1" destOrd="0" presId="urn:microsoft.com/office/officeart/2005/8/layout/process3"/>
    <dgm:cxn modelId="{14C3A68C-B2E0-4FFD-B32E-CB1E86D4538E}" type="presOf" srcId="{2F6B01AD-2D73-43A6-8694-82A7099E6772}" destId="{31D96AC5-06DE-4A3C-B2B7-82E8C0A42ED9}" srcOrd="0" destOrd="0" presId="urn:microsoft.com/office/officeart/2005/8/layout/process3"/>
    <dgm:cxn modelId="{AD259C90-4C61-4720-905B-8031203D1242}" type="presOf" srcId="{B4D65BB0-ED79-491C-8DF7-C469666D1BC8}" destId="{5FE21B48-27A8-47A1-A371-D18373A638F2}" srcOrd="0" destOrd="0" presId="urn:microsoft.com/office/officeart/2005/8/layout/process3"/>
    <dgm:cxn modelId="{6F059F92-4C89-4322-A851-22F309B15EC9}" type="presOf" srcId="{0A70E39B-046A-4582-B8C4-630A167D2E34}" destId="{7774B38D-8441-4322-AF1A-E3F21931A8C2}" srcOrd="0" destOrd="1" presId="urn:microsoft.com/office/officeart/2005/8/layout/process3"/>
    <dgm:cxn modelId="{1FAD3493-A530-4B1C-83BD-BF067585E695}" srcId="{9DF96ACC-0F65-43CF-AE8B-2FD886A7E0B8}" destId="{D7897F60-9B9D-43D8-B000-F1E48C1F066B}" srcOrd="0" destOrd="0" parTransId="{7060AF76-3B6F-4888-A0D5-CF830965F761}" sibTransId="{B6E9FD0D-8A54-4E2E-8905-76F295DA2F8F}"/>
    <dgm:cxn modelId="{84109B95-C9A9-4096-807D-6BEE52CED053}" type="presOf" srcId="{D2781F80-DD1D-4DA7-A87B-D78C3B93C1A2}" destId="{53023C2B-A50B-40D9-96B5-F9FF824EEBAD}" srcOrd="0" destOrd="0" presId="urn:microsoft.com/office/officeart/2005/8/layout/process3"/>
    <dgm:cxn modelId="{D0B49B9A-1AAC-4DA0-8BE7-E67A4EA3D79C}" srcId="{D2781F80-DD1D-4DA7-A87B-D78C3B93C1A2}" destId="{581D51A1-BDA2-47F1-B076-A472BD6EEE8C}" srcOrd="1" destOrd="0" parTransId="{4E6F07C6-C421-4B2C-B81E-500CB0770C8B}" sibTransId="{8A08EEFF-2A08-4CA9-B495-F4147596602F}"/>
    <dgm:cxn modelId="{18D8C0AD-A9BF-47CA-8C31-7B4FD849A6B8}" type="presOf" srcId="{6B71890F-3AD6-440E-95B0-E05D85C02B80}" destId="{B6F82947-61FE-48C5-9FCC-1F043BB2F2BE}" srcOrd="1" destOrd="0" presId="urn:microsoft.com/office/officeart/2005/8/layout/process3"/>
    <dgm:cxn modelId="{F44AF1B0-B315-49DF-88AE-CA0AC14CAF92}" type="presOf" srcId="{6B71890F-3AD6-440E-95B0-E05D85C02B80}" destId="{519CF1D7-946F-4013-9557-328A4AE1481C}" srcOrd="0" destOrd="0" presId="urn:microsoft.com/office/officeart/2005/8/layout/process3"/>
    <dgm:cxn modelId="{0F8EABB5-70C6-4BDB-A159-59D05322D99B}" type="presOf" srcId="{8C1BC336-E39B-43C8-BF61-1AD0939291F4}" destId="{69D77505-5929-4412-9550-6B542C79C0D6}" srcOrd="0" destOrd="0" presId="urn:microsoft.com/office/officeart/2005/8/layout/process3"/>
    <dgm:cxn modelId="{C2A8CFB5-3829-4B62-9603-56E593AC2EA4}" type="presOf" srcId="{6F57864B-2533-44FE-8C2B-69FD8AE7C149}" destId="{70BC71E9-AF7E-4A21-9638-EEFF95A8D162}" srcOrd="0" destOrd="0" presId="urn:microsoft.com/office/officeart/2005/8/layout/process3"/>
    <dgm:cxn modelId="{63F99FC4-3409-4ACE-8D8E-6775156A0388}" type="presOf" srcId="{2B0810FD-A917-44E4-B7B3-4CDA070714C1}" destId="{53E46D87-C0A9-41CE-94E9-96CF41D9FB65}" srcOrd="1" destOrd="0" presId="urn:microsoft.com/office/officeart/2005/8/layout/process3"/>
    <dgm:cxn modelId="{BDC657C8-C3B3-48AB-A610-E02619ADFC51}" type="presOf" srcId="{9DF96ACC-0F65-43CF-AE8B-2FD886A7E0B8}" destId="{7E494A69-CECF-4938-8F5E-42FFC1AD18AA}" srcOrd="1" destOrd="0" presId="urn:microsoft.com/office/officeart/2005/8/layout/process3"/>
    <dgm:cxn modelId="{436B5CCD-0C0D-4D9F-8E17-E38BB1FE7B3B}" type="presOf" srcId="{2F6B01AD-2D73-43A6-8694-82A7099E6772}" destId="{02B3E4F1-4B90-4F38-91B2-85FA63C69894}" srcOrd="1" destOrd="0" presId="urn:microsoft.com/office/officeart/2005/8/layout/process3"/>
    <dgm:cxn modelId="{7E2120D5-914F-4B66-9188-7BBDC51CAE44}" srcId="{6B71890F-3AD6-440E-95B0-E05D85C02B80}" destId="{FB22B62D-D01A-42A8-BE5E-C12B5A52E0B9}" srcOrd="1" destOrd="0" parTransId="{7E0D4F4F-474F-454D-A37A-5F47EA42EB9A}" sibTransId="{664A6BB1-DEC8-42AC-ABA2-0718B707C1BB}"/>
    <dgm:cxn modelId="{2ADBEDE5-B5BF-4B52-8627-D7B124569131}" type="presOf" srcId="{14BD38EE-AC40-4A3E-A907-DC8EDE11210B}" destId="{5A407341-E14D-4D74-8999-26B79AFAD063}" srcOrd="0" destOrd="0" presId="urn:microsoft.com/office/officeart/2005/8/layout/process3"/>
    <dgm:cxn modelId="{51D7C0F1-BD57-48AD-BA32-262151208507}" type="presOf" srcId="{D4733972-DECC-461D-98E6-00262CD2BAE4}" destId="{71CBA7A4-8CFB-4246-A064-5E2FFE35FCAC}" srcOrd="0" destOrd="0" presId="urn:microsoft.com/office/officeart/2005/8/layout/process3"/>
    <dgm:cxn modelId="{D5D33AFD-E375-499A-BB80-B1C3297D41EF}" type="presParOf" srcId="{5A407341-E14D-4D74-8999-26B79AFAD063}" destId="{3E3EFCE3-F324-4481-ADAD-EB1AD2657965}" srcOrd="0" destOrd="0" presId="urn:microsoft.com/office/officeart/2005/8/layout/process3"/>
    <dgm:cxn modelId="{A001DE20-1119-41C5-9976-29645439B08A}" type="presParOf" srcId="{3E3EFCE3-F324-4481-ADAD-EB1AD2657965}" destId="{31D96AC5-06DE-4A3C-B2B7-82E8C0A42ED9}" srcOrd="0" destOrd="0" presId="urn:microsoft.com/office/officeart/2005/8/layout/process3"/>
    <dgm:cxn modelId="{C3C21D3B-5FC5-4B29-B5D7-107F6E69BA1A}" type="presParOf" srcId="{3E3EFCE3-F324-4481-ADAD-EB1AD2657965}" destId="{02B3E4F1-4B90-4F38-91B2-85FA63C69894}" srcOrd="1" destOrd="0" presId="urn:microsoft.com/office/officeart/2005/8/layout/process3"/>
    <dgm:cxn modelId="{4379EB7D-6F72-412F-9B12-690D614CC8A8}" type="presParOf" srcId="{3E3EFCE3-F324-4481-ADAD-EB1AD2657965}" destId="{F3E745B8-43D6-4A03-ABD3-16C042C2EDF0}" srcOrd="2" destOrd="0" presId="urn:microsoft.com/office/officeart/2005/8/layout/process3"/>
    <dgm:cxn modelId="{7110DF4A-28F7-4769-A64C-8B07782063DD}" type="presParOf" srcId="{5A407341-E14D-4D74-8999-26B79AFAD063}" destId="{15B2A2A7-57C4-47DD-9E36-2C18261C2E47}" srcOrd="1" destOrd="0" presId="urn:microsoft.com/office/officeart/2005/8/layout/process3"/>
    <dgm:cxn modelId="{31F0200F-C994-4E94-89BB-0A51D3798579}" type="presParOf" srcId="{15B2A2A7-57C4-47DD-9E36-2C18261C2E47}" destId="{93E8F91E-671D-4D7D-BF85-FFF4023C9C9D}" srcOrd="0" destOrd="0" presId="urn:microsoft.com/office/officeart/2005/8/layout/process3"/>
    <dgm:cxn modelId="{ED02AAA3-8ED8-47BA-9A50-CD4D19E419C4}" type="presParOf" srcId="{5A407341-E14D-4D74-8999-26B79AFAD063}" destId="{4DA8BB39-744B-4301-85A2-6653FD1BF146}" srcOrd="2" destOrd="0" presId="urn:microsoft.com/office/officeart/2005/8/layout/process3"/>
    <dgm:cxn modelId="{01E73491-BFE7-4C17-9C2B-EA9DB4A2C9FD}" type="presParOf" srcId="{4DA8BB39-744B-4301-85A2-6653FD1BF146}" destId="{71CBA7A4-8CFB-4246-A064-5E2FFE35FCAC}" srcOrd="0" destOrd="0" presId="urn:microsoft.com/office/officeart/2005/8/layout/process3"/>
    <dgm:cxn modelId="{BD86AEBC-B05C-4AF5-B227-7E73F88BC70D}" type="presParOf" srcId="{4DA8BB39-744B-4301-85A2-6653FD1BF146}" destId="{2F8D6A87-5A0C-478C-9C99-7954548955D5}" srcOrd="1" destOrd="0" presId="urn:microsoft.com/office/officeart/2005/8/layout/process3"/>
    <dgm:cxn modelId="{9DE33068-2FF7-4FDE-8410-ACD0C60B02E8}" type="presParOf" srcId="{4DA8BB39-744B-4301-85A2-6653FD1BF146}" destId="{5FE21B48-27A8-47A1-A371-D18373A638F2}" srcOrd="2" destOrd="0" presId="urn:microsoft.com/office/officeart/2005/8/layout/process3"/>
    <dgm:cxn modelId="{DB61536F-F232-4841-A9B0-026BA82D5DED}" type="presParOf" srcId="{5A407341-E14D-4D74-8999-26B79AFAD063}" destId="{B1335E9A-36C6-4A04-B909-B3ADECB22708}" srcOrd="3" destOrd="0" presId="urn:microsoft.com/office/officeart/2005/8/layout/process3"/>
    <dgm:cxn modelId="{9BFAA0EE-A601-46DB-91F0-D0B56A6D106B}" type="presParOf" srcId="{B1335E9A-36C6-4A04-B909-B3ADECB22708}" destId="{53E46D87-C0A9-41CE-94E9-96CF41D9FB65}" srcOrd="0" destOrd="0" presId="urn:microsoft.com/office/officeart/2005/8/layout/process3"/>
    <dgm:cxn modelId="{C19DFBA2-ADFC-4A69-895E-18A17854DBC4}" type="presParOf" srcId="{5A407341-E14D-4D74-8999-26B79AFAD063}" destId="{FE3DCDB1-42E4-4891-8961-1FA6ED5E7B8C}" srcOrd="4" destOrd="0" presId="urn:microsoft.com/office/officeart/2005/8/layout/process3"/>
    <dgm:cxn modelId="{2B5346DC-4BBE-44D5-AFD6-6F9B45007B91}" type="presParOf" srcId="{FE3DCDB1-42E4-4891-8961-1FA6ED5E7B8C}" destId="{53023C2B-A50B-40D9-96B5-F9FF824EEBAD}" srcOrd="0" destOrd="0" presId="urn:microsoft.com/office/officeart/2005/8/layout/process3"/>
    <dgm:cxn modelId="{26D48770-E8A4-46C9-B609-DDBD5CAEF2B2}" type="presParOf" srcId="{FE3DCDB1-42E4-4891-8961-1FA6ED5E7B8C}" destId="{6CE9C4F8-260B-4093-AF71-1B6C38103451}" srcOrd="1" destOrd="0" presId="urn:microsoft.com/office/officeart/2005/8/layout/process3"/>
    <dgm:cxn modelId="{FC6A000F-2774-47B6-B802-C730D4190808}" type="presParOf" srcId="{FE3DCDB1-42E4-4891-8961-1FA6ED5E7B8C}" destId="{70BC71E9-AF7E-4A21-9638-EEFF95A8D162}" srcOrd="2" destOrd="0" presId="urn:microsoft.com/office/officeart/2005/8/layout/process3"/>
    <dgm:cxn modelId="{1C5EB798-92C8-4C54-BC20-FD1D87739E9E}" type="presParOf" srcId="{5A407341-E14D-4D74-8999-26B79AFAD063}" destId="{69D77505-5929-4412-9550-6B542C79C0D6}" srcOrd="5" destOrd="0" presId="urn:microsoft.com/office/officeart/2005/8/layout/process3"/>
    <dgm:cxn modelId="{C2B5D9EE-C937-41CD-A428-53778B8E95D9}" type="presParOf" srcId="{69D77505-5929-4412-9550-6B542C79C0D6}" destId="{47848234-CAA2-40A3-A48A-217F19D89B6E}" srcOrd="0" destOrd="0" presId="urn:microsoft.com/office/officeart/2005/8/layout/process3"/>
    <dgm:cxn modelId="{273D30AC-7968-4C67-8CA3-9474D65A5DE9}" type="presParOf" srcId="{5A407341-E14D-4D74-8999-26B79AFAD063}" destId="{371D9E4A-5593-4759-8780-BC156A4E6E41}" srcOrd="6" destOrd="0" presId="urn:microsoft.com/office/officeart/2005/8/layout/process3"/>
    <dgm:cxn modelId="{7C934C52-A123-4DED-91EA-36A7783D5D07}" type="presParOf" srcId="{371D9E4A-5593-4759-8780-BC156A4E6E41}" destId="{DCFFDF08-B933-4764-9AC9-EF567D4CE656}" srcOrd="0" destOrd="0" presId="urn:microsoft.com/office/officeart/2005/8/layout/process3"/>
    <dgm:cxn modelId="{7BBDA697-0E6A-45BB-B70A-1DC60F3EB541}" type="presParOf" srcId="{371D9E4A-5593-4759-8780-BC156A4E6E41}" destId="{7E494A69-CECF-4938-8F5E-42FFC1AD18AA}" srcOrd="1" destOrd="0" presId="urn:microsoft.com/office/officeart/2005/8/layout/process3"/>
    <dgm:cxn modelId="{4716285D-FA34-4993-9A98-55F193B16E00}" type="presParOf" srcId="{371D9E4A-5593-4759-8780-BC156A4E6E41}" destId="{7774B38D-8441-4322-AF1A-E3F21931A8C2}" srcOrd="2" destOrd="0" presId="urn:microsoft.com/office/officeart/2005/8/layout/process3"/>
    <dgm:cxn modelId="{12D622F2-713E-4558-A86F-B94B2970D562}" type="presParOf" srcId="{5A407341-E14D-4D74-8999-26B79AFAD063}" destId="{D15D8610-2888-4205-8F4F-567C742C2F19}" srcOrd="7" destOrd="0" presId="urn:microsoft.com/office/officeart/2005/8/layout/process3"/>
    <dgm:cxn modelId="{0F7A8EAC-0962-42F1-85FA-03E436493680}" type="presParOf" srcId="{D15D8610-2888-4205-8F4F-567C742C2F19}" destId="{B9BF6D7A-A28C-4156-BF8C-80FD9EE8FF18}" srcOrd="0" destOrd="0" presId="urn:microsoft.com/office/officeart/2005/8/layout/process3"/>
    <dgm:cxn modelId="{0E7FBEA4-BC6A-4A78-9271-505D669E4FDA}" type="presParOf" srcId="{5A407341-E14D-4D74-8999-26B79AFAD063}" destId="{7C481A65-6A5D-4DAD-BE00-1B611E17846D}" srcOrd="8" destOrd="0" presId="urn:microsoft.com/office/officeart/2005/8/layout/process3"/>
    <dgm:cxn modelId="{E5503840-6432-4D1D-B7B2-9D9046EE925E}" type="presParOf" srcId="{7C481A65-6A5D-4DAD-BE00-1B611E17846D}" destId="{519CF1D7-946F-4013-9557-328A4AE1481C}" srcOrd="0" destOrd="0" presId="urn:microsoft.com/office/officeart/2005/8/layout/process3"/>
    <dgm:cxn modelId="{74A2D2E1-B92A-4B8C-AED5-1F8DA6F70F7D}" type="presParOf" srcId="{7C481A65-6A5D-4DAD-BE00-1B611E17846D}" destId="{B6F82947-61FE-48C5-9FCC-1F043BB2F2BE}" srcOrd="1" destOrd="0" presId="urn:microsoft.com/office/officeart/2005/8/layout/process3"/>
    <dgm:cxn modelId="{0E9E5925-82C0-41C9-8644-6C50E6D883A7}" type="presParOf" srcId="{7C481A65-6A5D-4DAD-BE00-1B611E17846D}" destId="{188E627B-99F1-4EE1-A00C-42161868B1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E4F1-4B90-4F38-91B2-85FA63C69894}">
      <dsp:nvSpPr>
        <dsp:cNvPr id="0" name=""/>
        <dsp:cNvSpPr/>
      </dsp:nvSpPr>
      <dsp:spPr>
        <a:xfrm>
          <a:off x="6100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Author</a:t>
          </a:r>
        </a:p>
      </dsp:txBody>
      <dsp:txXfrm>
        <a:off x="6100" y="933669"/>
        <a:ext cx="1376526" cy="432000"/>
      </dsp:txXfrm>
    </dsp:sp>
    <dsp:sp modelId="{F3E745B8-43D6-4A03-ABD3-16C042C2EDF0}">
      <dsp:nvSpPr>
        <dsp:cNvPr id="0" name=""/>
        <dsp:cNvSpPr/>
      </dsp:nvSpPr>
      <dsp:spPr>
        <a:xfrm>
          <a:off x="288040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Developers:   Dev. Guidelines, Release Notes, APIs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Doc Team:  User Guide, All Other</a:t>
          </a:r>
        </a:p>
      </dsp:txBody>
      <dsp:txXfrm>
        <a:off x="328357" y="1405986"/>
        <a:ext cx="1295892" cy="1971366"/>
      </dsp:txXfrm>
    </dsp:sp>
    <dsp:sp modelId="{15B2A2A7-57C4-47DD-9E36-2C18261C2E47}">
      <dsp:nvSpPr>
        <dsp:cNvPr id="0" name=""/>
        <dsp:cNvSpPr/>
      </dsp:nvSpPr>
      <dsp:spPr>
        <a:xfrm>
          <a:off x="1591304" y="978311"/>
          <a:ext cx="442394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591304" y="1046854"/>
        <a:ext cx="339580" cy="205629"/>
      </dsp:txXfrm>
    </dsp:sp>
    <dsp:sp modelId="{2F8D6A87-5A0C-478C-9C99-7954548955D5}">
      <dsp:nvSpPr>
        <dsp:cNvPr id="0" name=""/>
        <dsp:cNvSpPr/>
      </dsp:nvSpPr>
      <dsp:spPr>
        <a:xfrm>
          <a:off x="2217333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Configure</a:t>
          </a:r>
        </a:p>
      </dsp:txBody>
      <dsp:txXfrm>
        <a:off x="2217333" y="933669"/>
        <a:ext cx="1376526" cy="432000"/>
      </dsp:txXfrm>
    </dsp:sp>
    <dsp:sp modelId="{5FE21B48-27A8-47A1-A371-D18373A638F2}">
      <dsp:nvSpPr>
        <dsp:cNvPr id="0" name=""/>
        <dsp:cNvSpPr/>
      </dsp:nvSpPr>
      <dsp:spPr>
        <a:xfrm>
          <a:off x="2499273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Validate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Chunk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Map to ONAP structure</a:t>
          </a:r>
        </a:p>
      </dsp:txBody>
      <dsp:txXfrm>
        <a:off x="2539590" y="1405986"/>
        <a:ext cx="1295892" cy="1971366"/>
      </dsp:txXfrm>
    </dsp:sp>
    <dsp:sp modelId="{B1335E9A-36C6-4A04-B909-B3ADECB22708}">
      <dsp:nvSpPr>
        <dsp:cNvPr id="0" name=""/>
        <dsp:cNvSpPr/>
      </dsp:nvSpPr>
      <dsp:spPr>
        <a:xfrm rot="26082">
          <a:off x="3802530" y="986794"/>
          <a:ext cx="442406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802531" y="1054947"/>
        <a:ext cx="339592" cy="205629"/>
      </dsp:txXfrm>
    </dsp:sp>
    <dsp:sp modelId="{6CE9C4F8-260B-4093-AF71-1B6C38103451}">
      <dsp:nvSpPr>
        <dsp:cNvPr id="0" name=""/>
        <dsp:cNvSpPr/>
      </dsp:nvSpPr>
      <dsp:spPr>
        <a:xfrm>
          <a:off x="4428566" y="950445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Edit / Approve</a:t>
          </a:r>
        </a:p>
      </dsp:txBody>
      <dsp:txXfrm>
        <a:off x="4428566" y="950445"/>
        <a:ext cx="1376526" cy="432000"/>
      </dsp:txXfrm>
    </dsp:sp>
    <dsp:sp modelId="{70BC71E9-AF7E-4A21-9638-EEFF95A8D162}">
      <dsp:nvSpPr>
        <dsp:cNvPr id="0" name=""/>
        <dsp:cNvSpPr/>
      </dsp:nvSpPr>
      <dsp:spPr>
        <a:xfrm>
          <a:off x="4710506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Edit per Style Guide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Committers Approve per  Checklist</a:t>
          </a:r>
        </a:p>
      </dsp:txBody>
      <dsp:txXfrm>
        <a:off x="4750823" y="1405986"/>
        <a:ext cx="1295892" cy="1971366"/>
      </dsp:txXfrm>
    </dsp:sp>
    <dsp:sp modelId="{69D77505-5929-4412-9550-6B542C79C0D6}">
      <dsp:nvSpPr>
        <dsp:cNvPr id="0" name=""/>
        <dsp:cNvSpPr/>
      </dsp:nvSpPr>
      <dsp:spPr>
        <a:xfrm rot="21573918">
          <a:off x="6013763" y="986604"/>
          <a:ext cx="442406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6013764" y="1055537"/>
        <a:ext cx="339592" cy="205629"/>
      </dsp:txXfrm>
    </dsp:sp>
    <dsp:sp modelId="{7E494A69-CECF-4938-8F5E-42FFC1AD18AA}">
      <dsp:nvSpPr>
        <dsp:cNvPr id="0" name=""/>
        <dsp:cNvSpPr/>
      </dsp:nvSpPr>
      <dsp:spPr>
        <a:xfrm>
          <a:off x="6639799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Store</a:t>
          </a:r>
        </a:p>
      </dsp:txBody>
      <dsp:txXfrm>
        <a:off x="6639799" y="933669"/>
        <a:ext cx="1376526" cy="432000"/>
      </dsp:txXfrm>
    </dsp:sp>
    <dsp:sp modelId="{7774B38D-8441-4322-AF1A-E3F21931A8C2}">
      <dsp:nvSpPr>
        <dsp:cNvPr id="0" name=""/>
        <dsp:cNvSpPr/>
      </dsp:nvSpPr>
      <dsp:spPr>
        <a:xfrm>
          <a:off x="6921739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Store into  repo(s) per ONAP structure</a:t>
          </a:r>
        </a:p>
      </dsp:txBody>
      <dsp:txXfrm>
        <a:off x="6962056" y="1405986"/>
        <a:ext cx="1295892" cy="1971366"/>
      </dsp:txXfrm>
    </dsp:sp>
    <dsp:sp modelId="{D15D8610-2888-4205-8F4F-567C742C2F19}">
      <dsp:nvSpPr>
        <dsp:cNvPr id="0" name=""/>
        <dsp:cNvSpPr/>
      </dsp:nvSpPr>
      <dsp:spPr>
        <a:xfrm>
          <a:off x="8225003" y="978311"/>
          <a:ext cx="442394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8225003" y="1046854"/>
        <a:ext cx="339580" cy="205629"/>
      </dsp:txXfrm>
    </dsp:sp>
    <dsp:sp modelId="{B6F82947-61FE-48C5-9FCC-1F043BB2F2BE}">
      <dsp:nvSpPr>
        <dsp:cNvPr id="0" name=""/>
        <dsp:cNvSpPr/>
      </dsp:nvSpPr>
      <dsp:spPr>
        <a:xfrm>
          <a:off x="8851032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Publish</a:t>
          </a:r>
        </a:p>
      </dsp:txBody>
      <dsp:txXfrm>
        <a:off x="8851032" y="933669"/>
        <a:ext cx="1376526" cy="432000"/>
      </dsp:txXfrm>
    </dsp:sp>
    <dsp:sp modelId="{188E627B-99F1-4EE1-A00C-42161868B131}">
      <dsp:nvSpPr>
        <dsp:cNvPr id="0" name=""/>
        <dsp:cNvSpPr/>
      </dsp:nvSpPr>
      <dsp:spPr>
        <a:xfrm>
          <a:off x="9132972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Generate HTML or other formats as required</a:t>
          </a:r>
        </a:p>
      </dsp:txBody>
      <dsp:txXfrm>
        <a:off x="9173289" y="1405986"/>
        <a:ext cx="1295892" cy="19713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E4F1-4B90-4F38-91B2-85FA63C69894}">
      <dsp:nvSpPr>
        <dsp:cNvPr id="0" name=""/>
        <dsp:cNvSpPr/>
      </dsp:nvSpPr>
      <dsp:spPr>
        <a:xfrm>
          <a:off x="6263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Author</a:t>
          </a:r>
        </a:p>
      </dsp:txBody>
      <dsp:txXfrm>
        <a:off x="6263" y="1216269"/>
        <a:ext cx="1359480" cy="374400"/>
      </dsp:txXfrm>
    </dsp:sp>
    <dsp:sp modelId="{F3E745B8-43D6-4A03-ABD3-16C042C2EDF0}">
      <dsp:nvSpPr>
        <dsp:cNvPr id="0" name=""/>
        <dsp:cNvSpPr/>
      </dsp:nvSpPr>
      <dsp:spPr>
        <a:xfrm>
          <a:off x="154961" y="1590669"/>
          <a:ext cx="1618977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Any plain text (e.g. Markdown or </a:t>
          </a:r>
          <a:r>
            <a:rPr lang="en-US" sz="1300" kern="1200" dirty="0" err="1"/>
            <a:t>ReSt</a:t>
          </a:r>
          <a:r>
            <a:rPr lang="en-US" sz="1300" kern="1200"/>
            <a:t>) transformable via </a:t>
          </a:r>
          <a:r>
            <a:rPr lang="en-US" sz="1300" kern="1200" dirty="0" err="1"/>
            <a:t>Pandocs</a:t>
          </a:r>
          <a:r>
            <a:rPr lang="en-US" sz="1300" kern="1200" dirty="0"/>
            <a:t> or similar</a:t>
          </a:r>
        </a:p>
      </dsp:txBody>
      <dsp:txXfrm>
        <a:off x="200195" y="1635903"/>
        <a:ext cx="1528509" cy="1453932"/>
      </dsp:txXfrm>
    </dsp:sp>
    <dsp:sp modelId="{15B2A2A7-57C4-47DD-9E36-2C18261C2E47}">
      <dsp:nvSpPr>
        <dsp:cNvPr id="0" name=""/>
        <dsp:cNvSpPr/>
      </dsp:nvSpPr>
      <dsp:spPr>
        <a:xfrm>
          <a:off x="1604272" y="1234233"/>
          <a:ext cx="505682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604272" y="1301927"/>
        <a:ext cx="404141" cy="203083"/>
      </dsp:txXfrm>
    </dsp:sp>
    <dsp:sp modelId="{2F8D6A87-5A0C-478C-9C99-7954548955D5}">
      <dsp:nvSpPr>
        <dsp:cNvPr id="0" name=""/>
        <dsp:cNvSpPr/>
      </dsp:nvSpPr>
      <dsp:spPr>
        <a:xfrm>
          <a:off x="2319861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Configure</a:t>
          </a:r>
        </a:p>
      </dsp:txBody>
      <dsp:txXfrm>
        <a:off x="2319861" y="1216269"/>
        <a:ext cx="1359480" cy="374400"/>
      </dsp:txXfrm>
    </dsp:sp>
    <dsp:sp modelId="{5FE21B48-27A8-47A1-A371-D18373A638F2}">
      <dsp:nvSpPr>
        <dsp:cNvPr id="0" name=""/>
        <dsp:cNvSpPr/>
      </dsp:nvSpPr>
      <dsp:spPr>
        <a:xfrm>
          <a:off x="2598308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Pandoc</a:t>
          </a:r>
          <a:r>
            <a:rPr lang="en-US" sz="1300" kern="1200" dirty="0"/>
            <a:t> / Other?</a:t>
          </a:r>
        </a:p>
      </dsp:txBody>
      <dsp:txXfrm>
        <a:off x="2638126" y="1630487"/>
        <a:ext cx="1279844" cy="1464764"/>
      </dsp:txXfrm>
    </dsp:sp>
    <dsp:sp modelId="{B1335E9A-36C6-4A04-B909-B3ADECB22708}">
      <dsp:nvSpPr>
        <dsp:cNvPr id="0" name=""/>
        <dsp:cNvSpPr/>
      </dsp:nvSpPr>
      <dsp:spPr>
        <a:xfrm>
          <a:off x="3885433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85433" y="1301927"/>
        <a:ext cx="335374" cy="203083"/>
      </dsp:txXfrm>
    </dsp:sp>
    <dsp:sp modelId="{6CE9C4F8-260B-4093-AF71-1B6C38103451}">
      <dsp:nvSpPr>
        <dsp:cNvPr id="0" name=""/>
        <dsp:cNvSpPr/>
      </dsp:nvSpPr>
      <dsp:spPr>
        <a:xfrm>
          <a:off x="4503710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Edit / Approve</a:t>
          </a:r>
        </a:p>
      </dsp:txBody>
      <dsp:txXfrm>
        <a:off x="4503710" y="1216269"/>
        <a:ext cx="1359480" cy="374400"/>
      </dsp:txXfrm>
    </dsp:sp>
    <dsp:sp modelId="{70BC71E9-AF7E-4A21-9638-EEFF95A8D162}">
      <dsp:nvSpPr>
        <dsp:cNvPr id="0" name=""/>
        <dsp:cNvSpPr/>
      </dsp:nvSpPr>
      <dsp:spPr>
        <a:xfrm>
          <a:off x="4797751" y="1607441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Edit per Style Guide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Approve per  Checklist</a:t>
          </a:r>
        </a:p>
      </dsp:txBody>
      <dsp:txXfrm>
        <a:off x="4837569" y="1647259"/>
        <a:ext cx="1279844" cy="1464764"/>
      </dsp:txXfrm>
    </dsp:sp>
    <dsp:sp modelId="{69D77505-5929-4412-9550-6B542C79C0D6}">
      <dsp:nvSpPr>
        <dsp:cNvPr id="0" name=""/>
        <dsp:cNvSpPr/>
      </dsp:nvSpPr>
      <dsp:spPr>
        <a:xfrm>
          <a:off x="6069282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6069282" y="1301927"/>
        <a:ext cx="335374" cy="203083"/>
      </dsp:txXfrm>
    </dsp:sp>
    <dsp:sp modelId="{7E494A69-CECF-4938-8F5E-42FFC1AD18AA}">
      <dsp:nvSpPr>
        <dsp:cNvPr id="0" name=""/>
        <dsp:cNvSpPr/>
      </dsp:nvSpPr>
      <dsp:spPr>
        <a:xfrm>
          <a:off x="6687559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Store</a:t>
          </a:r>
        </a:p>
      </dsp:txBody>
      <dsp:txXfrm>
        <a:off x="6687559" y="1216269"/>
        <a:ext cx="1359480" cy="374400"/>
      </dsp:txXfrm>
    </dsp:sp>
    <dsp:sp modelId="{7774B38D-8441-4322-AF1A-E3F21931A8C2}">
      <dsp:nvSpPr>
        <dsp:cNvPr id="0" name=""/>
        <dsp:cNvSpPr/>
      </dsp:nvSpPr>
      <dsp:spPr>
        <a:xfrm>
          <a:off x="6966007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Sphinx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Jekyll</a:t>
          </a:r>
        </a:p>
      </dsp:txBody>
      <dsp:txXfrm>
        <a:off x="7005825" y="1630487"/>
        <a:ext cx="1279844" cy="1464764"/>
      </dsp:txXfrm>
    </dsp:sp>
    <dsp:sp modelId="{D15D8610-2888-4205-8F4F-567C742C2F19}">
      <dsp:nvSpPr>
        <dsp:cNvPr id="0" name=""/>
        <dsp:cNvSpPr/>
      </dsp:nvSpPr>
      <dsp:spPr>
        <a:xfrm>
          <a:off x="8253132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253132" y="1301927"/>
        <a:ext cx="335374" cy="203083"/>
      </dsp:txXfrm>
    </dsp:sp>
    <dsp:sp modelId="{B6F82947-61FE-48C5-9FCC-1F043BB2F2BE}">
      <dsp:nvSpPr>
        <dsp:cNvPr id="0" name=""/>
        <dsp:cNvSpPr/>
      </dsp:nvSpPr>
      <dsp:spPr>
        <a:xfrm>
          <a:off x="8871409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Publish</a:t>
          </a:r>
        </a:p>
      </dsp:txBody>
      <dsp:txXfrm>
        <a:off x="8871409" y="1216269"/>
        <a:ext cx="1359480" cy="374400"/>
      </dsp:txXfrm>
    </dsp:sp>
    <dsp:sp modelId="{188E627B-99F1-4EE1-A00C-42161868B131}">
      <dsp:nvSpPr>
        <dsp:cNvPr id="0" name=""/>
        <dsp:cNvSpPr/>
      </dsp:nvSpPr>
      <dsp:spPr>
        <a:xfrm>
          <a:off x="9149856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ReadMeDocs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GitHub</a:t>
          </a:r>
        </a:p>
      </dsp:txBody>
      <dsp:txXfrm>
        <a:off x="9189674" y="1630487"/>
        <a:ext cx="1279844" cy="1464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2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4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4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5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9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6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3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7FBC4-10CE-476C-B9A1-95DE1566210E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0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Documentation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Tool Chain Architecture</a:t>
            </a:r>
          </a:p>
        </p:txBody>
      </p:sp>
    </p:spTree>
    <p:extLst>
      <p:ext uri="{BB962C8B-B14F-4D97-AF65-F5344CB8AC3E}">
        <p14:creationId xmlns:p14="http://schemas.microsoft.com/office/powerpoint/2010/main" val="373214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535"/>
          </a:xfrm>
        </p:spPr>
        <p:txBody>
          <a:bodyPr>
            <a:normAutofit/>
          </a:bodyPr>
          <a:lstStyle/>
          <a:p>
            <a:r>
              <a:rPr lang="en-US" sz="3600" b="1" dirty="0"/>
              <a:t>ONAP Documentation - Basic Flow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429686"/>
              </p:ext>
            </p:extLst>
          </p:nvPr>
        </p:nvGraphicFramePr>
        <p:xfrm>
          <a:off x="838200" y="13526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81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668"/>
          </a:xfrm>
        </p:spPr>
        <p:txBody>
          <a:bodyPr>
            <a:normAutofit/>
          </a:bodyPr>
          <a:lstStyle/>
          <a:p>
            <a:r>
              <a:rPr lang="en-US" sz="3600" b="1" dirty="0"/>
              <a:t>ONAP Documentation - Tool Chain Options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26085"/>
              </p:ext>
            </p:extLst>
          </p:nvPr>
        </p:nvGraphicFramePr>
        <p:xfrm>
          <a:off x="771088" y="122479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4775913"/>
            <a:ext cx="22237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Require only plain text transformable by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Pandoc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or similar tooling.  Most developers used to Markdown or similar low level languages -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counterproductive to try to enforce a single syntax?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7932" y="4883634"/>
            <a:ext cx="19979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Transformation tooling will be required to validate, chunk and map content submitted by developers to the ONAP structure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18833" y="4840248"/>
            <a:ext cx="2481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Basic “white label” output that: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Satisfies ONAP structure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Is consumable as desired by the ONAP community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Straight Connector 7"/>
          <p:cNvCxnSpPr>
            <a:stCxn id="3" idx="0"/>
          </p:cNvCxnSpPr>
          <p:nvPr/>
        </p:nvCxnSpPr>
        <p:spPr>
          <a:xfrm flipH="1" flipV="1">
            <a:off x="1812023" y="4303553"/>
            <a:ext cx="138068" cy="472360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</p:cNvCxnSpPr>
          <p:nvPr/>
        </p:nvCxnSpPr>
        <p:spPr>
          <a:xfrm flipH="1" flipV="1">
            <a:off x="4148009" y="4346846"/>
            <a:ext cx="8912" cy="536788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0359705" y="4289352"/>
            <a:ext cx="204831" cy="550896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789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005" y="127058"/>
            <a:ext cx="10515600" cy="80933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ONAP Documentation Owners              </a:t>
            </a:r>
            <a:r>
              <a:rPr lang="en-US" sz="2000" b="1" dirty="0">
                <a:solidFill>
                  <a:prstClr val="black"/>
                </a:solidFill>
              </a:rPr>
              <a:t>*No self-Committers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7170" y="877669"/>
          <a:ext cx="11580788" cy="5656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758">
                  <a:extLst>
                    <a:ext uri="{9D8B030D-6E8A-4147-A177-3AD203B41FA5}">
                      <a16:colId xmlns:a16="http://schemas.microsoft.com/office/drawing/2014/main" val="1917762776"/>
                    </a:ext>
                  </a:extLst>
                </a:gridCol>
                <a:gridCol w="218114">
                  <a:extLst>
                    <a:ext uri="{9D8B030D-6E8A-4147-A177-3AD203B41FA5}">
                      <a16:colId xmlns:a16="http://schemas.microsoft.com/office/drawing/2014/main" val="1511941791"/>
                    </a:ext>
                  </a:extLst>
                </a:gridCol>
                <a:gridCol w="2483142">
                  <a:extLst>
                    <a:ext uri="{9D8B030D-6E8A-4147-A177-3AD203B41FA5}">
                      <a16:colId xmlns:a16="http://schemas.microsoft.com/office/drawing/2014/main" val="801908930"/>
                    </a:ext>
                  </a:extLst>
                </a:gridCol>
                <a:gridCol w="218113">
                  <a:extLst>
                    <a:ext uri="{9D8B030D-6E8A-4147-A177-3AD203B41FA5}">
                      <a16:colId xmlns:a16="http://schemas.microsoft.com/office/drawing/2014/main" val="3817494435"/>
                    </a:ext>
                  </a:extLst>
                </a:gridCol>
                <a:gridCol w="2214694">
                  <a:extLst>
                    <a:ext uri="{9D8B030D-6E8A-4147-A177-3AD203B41FA5}">
                      <a16:colId xmlns:a16="http://schemas.microsoft.com/office/drawing/2014/main" val="2414467603"/>
                    </a:ext>
                  </a:extLst>
                </a:gridCol>
                <a:gridCol w="1459684">
                  <a:extLst>
                    <a:ext uri="{9D8B030D-6E8A-4147-A177-3AD203B41FA5}">
                      <a16:colId xmlns:a16="http://schemas.microsoft.com/office/drawing/2014/main" val="266459687"/>
                    </a:ext>
                  </a:extLst>
                </a:gridCol>
                <a:gridCol w="1234315">
                  <a:extLst>
                    <a:ext uri="{9D8B030D-6E8A-4147-A177-3AD203B41FA5}">
                      <a16:colId xmlns:a16="http://schemas.microsoft.com/office/drawing/2014/main" val="4276247157"/>
                    </a:ext>
                  </a:extLst>
                </a:gridCol>
                <a:gridCol w="824968">
                  <a:extLst>
                    <a:ext uri="{9D8B030D-6E8A-4147-A177-3AD203B41FA5}">
                      <a16:colId xmlns:a16="http://schemas.microsoft.com/office/drawing/2014/main" val="1344239860"/>
                    </a:ext>
                  </a:extLst>
                </a:gridCol>
              </a:tblGrid>
              <a:tr h="5098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CONTRIBUTOR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COMMITTER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209278"/>
                  </a:ext>
                </a:extLst>
              </a:tr>
              <a:tr h="575514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Author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Validate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Transform to ONAP TOC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Edit per Style Guide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Store &amp; Publish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74138"/>
                  </a:ext>
                </a:extLst>
              </a:tr>
              <a:tr h="1068521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Source Code</a:t>
                      </a:r>
                      <a:endParaRPr lang="en-US" sz="1400" b="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Dev. Guides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API’s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Release Notes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Project Developers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Project Committers*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Project Committers</a:t>
                      </a:r>
                      <a:br>
                        <a:rPr lang="en-US" dirty="0"/>
                      </a:br>
                      <a:r>
                        <a:rPr lang="en-US" dirty="0"/>
                        <a:t>Secondary: Doc. Team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Doc. Team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61376"/>
                  </a:ext>
                </a:extLst>
              </a:tr>
              <a:tr h="694372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</a:t>
                      </a:r>
                      <a:r>
                        <a:rPr lang="en-US" sz="1800" b="1" dirty="0"/>
                        <a:t>Supporting</a:t>
                      </a:r>
                      <a:r>
                        <a:rPr lang="en-US" sz="1800" b="1" baseline="0" dirty="0"/>
                        <a:t> Doc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Dependencies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Architecture</a:t>
                      </a:r>
                      <a:endParaRPr lang="en-US" sz="1400" b="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Project SMEs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</a:t>
                      </a:r>
                      <a:r>
                        <a:rPr lang="en-US" sz="1800" dirty="0"/>
                        <a:t>ONAP Community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51456"/>
                  </a:ext>
                </a:extLst>
              </a:tr>
              <a:tr h="89928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DEVELOPER TOOLS</a:t>
                      </a:r>
                      <a:br>
                        <a:rPr lang="en-US" b="1" dirty="0"/>
                      </a:br>
                      <a:r>
                        <a:rPr lang="en-US" b="1" dirty="0"/>
                        <a:t>&amp; USER</a:t>
                      </a:r>
                      <a:r>
                        <a:rPr lang="en-US" b="1" baseline="0" dirty="0"/>
                        <a:t> GUIDES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Doc. Team</a:t>
                      </a:r>
                      <a:br>
                        <a:rPr lang="en-US" dirty="0"/>
                      </a:br>
                      <a:r>
                        <a:rPr lang="en-US" dirty="0"/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Team*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662794"/>
                  </a:ext>
                </a:extLst>
              </a:tr>
              <a:tr h="86406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USE CASES &amp;  PLANNING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TSC</a:t>
                      </a:r>
                    </a:p>
                    <a:p>
                      <a:pPr algn="ctr"/>
                      <a:r>
                        <a:rPr lang="en-US" dirty="0"/>
                        <a:t>Sec: LF staff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337641"/>
                  </a:ext>
                </a:extLst>
              </a:tr>
              <a:tr h="821067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LF Staff</a:t>
                      </a:r>
                      <a:br>
                        <a:rPr lang="en-US" dirty="0"/>
                      </a:br>
                      <a:r>
                        <a:rPr lang="en-US" sz="1800" dirty="0"/>
                        <a:t>Sec:  ONAP 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752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17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005" y="127058"/>
            <a:ext cx="10515600" cy="80933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ONAP Documentation Owners              </a:t>
            </a:r>
            <a:r>
              <a:rPr lang="en-US" sz="2000" b="1" dirty="0">
                <a:solidFill>
                  <a:prstClr val="black"/>
                </a:solidFill>
              </a:rPr>
              <a:t>*No self-Committers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7170" y="877669"/>
          <a:ext cx="11580788" cy="5656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758">
                  <a:extLst>
                    <a:ext uri="{9D8B030D-6E8A-4147-A177-3AD203B41FA5}">
                      <a16:colId xmlns:a16="http://schemas.microsoft.com/office/drawing/2014/main" val="1917762776"/>
                    </a:ext>
                  </a:extLst>
                </a:gridCol>
                <a:gridCol w="218114">
                  <a:extLst>
                    <a:ext uri="{9D8B030D-6E8A-4147-A177-3AD203B41FA5}">
                      <a16:colId xmlns:a16="http://schemas.microsoft.com/office/drawing/2014/main" val="1511941791"/>
                    </a:ext>
                  </a:extLst>
                </a:gridCol>
                <a:gridCol w="2483142">
                  <a:extLst>
                    <a:ext uri="{9D8B030D-6E8A-4147-A177-3AD203B41FA5}">
                      <a16:colId xmlns:a16="http://schemas.microsoft.com/office/drawing/2014/main" val="801908930"/>
                    </a:ext>
                  </a:extLst>
                </a:gridCol>
                <a:gridCol w="218113">
                  <a:extLst>
                    <a:ext uri="{9D8B030D-6E8A-4147-A177-3AD203B41FA5}">
                      <a16:colId xmlns:a16="http://schemas.microsoft.com/office/drawing/2014/main" val="3817494435"/>
                    </a:ext>
                  </a:extLst>
                </a:gridCol>
                <a:gridCol w="2214694">
                  <a:extLst>
                    <a:ext uri="{9D8B030D-6E8A-4147-A177-3AD203B41FA5}">
                      <a16:colId xmlns:a16="http://schemas.microsoft.com/office/drawing/2014/main" val="2414467603"/>
                    </a:ext>
                  </a:extLst>
                </a:gridCol>
                <a:gridCol w="1459684">
                  <a:extLst>
                    <a:ext uri="{9D8B030D-6E8A-4147-A177-3AD203B41FA5}">
                      <a16:colId xmlns:a16="http://schemas.microsoft.com/office/drawing/2014/main" val="266459687"/>
                    </a:ext>
                  </a:extLst>
                </a:gridCol>
                <a:gridCol w="1234315">
                  <a:extLst>
                    <a:ext uri="{9D8B030D-6E8A-4147-A177-3AD203B41FA5}">
                      <a16:colId xmlns:a16="http://schemas.microsoft.com/office/drawing/2014/main" val="4276247157"/>
                    </a:ext>
                  </a:extLst>
                </a:gridCol>
                <a:gridCol w="824968">
                  <a:extLst>
                    <a:ext uri="{9D8B030D-6E8A-4147-A177-3AD203B41FA5}">
                      <a16:colId xmlns:a16="http://schemas.microsoft.com/office/drawing/2014/main" val="1344239860"/>
                    </a:ext>
                  </a:extLst>
                </a:gridCol>
              </a:tblGrid>
              <a:tr h="5098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CONTRIBUTOR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COMMITTER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209278"/>
                  </a:ext>
                </a:extLst>
              </a:tr>
              <a:tr h="575514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Author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Validate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Transform to ONAP TOC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Edit per Style Guide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Store &amp; Publish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74138"/>
                  </a:ext>
                </a:extLst>
              </a:tr>
              <a:tr h="1068521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Source Code</a:t>
                      </a:r>
                      <a:endParaRPr lang="en-US" sz="1400" b="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Dev. Guides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API’s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Release Notes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Project Developers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Project Committers*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Project Committers</a:t>
                      </a:r>
                      <a:br>
                        <a:rPr lang="en-US" dirty="0"/>
                      </a:br>
                      <a:r>
                        <a:rPr lang="en-US" dirty="0"/>
                        <a:t>Secondary: Doc. Team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Doc. Team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61376"/>
                  </a:ext>
                </a:extLst>
              </a:tr>
              <a:tr h="694372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</a:t>
                      </a:r>
                      <a:r>
                        <a:rPr lang="en-US" sz="1800" b="1" dirty="0"/>
                        <a:t>Supporting</a:t>
                      </a:r>
                      <a:r>
                        <a:rPr lang="en-US" sz="1800" b="1" baseline="0" dirty="0"/>
                        <a:t> Doc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Dependencies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Architecture</a:t>
                      </a:r>
                      <a:endParaRPr lang="en-US" sz="1400" b="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Project SMEs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</a:t>
                      </a:r>
                      <a:r>
                        <a:rPr lang="en-US" sz="1800" dirty="0"/>
                        <a:t>ONAP Community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51456"/>
                  </a:ext>
                </a:extLst>
              </a:tr>
              <a:tr h="89928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DEVELOPER TOOLS</a:t>
                      </a:r>
                      <a:br>
                        <a:rPr lang="en-US" b="1" dirty="0"/>
                      </a:br>
                      <a:r>
                        <a:rPr lang="en-US" b="1" dirty="0"/>
                        <a:t>&amp; USER</a:t>
                      </a:r>
                      <a:r>
                        <a:rPr lang="en-US" b="1" baseline="0" dirty="0"/>
                        <a:t> GUIDES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Doc. Team</a:t>
                      </a:r>
                      <a:br>
                        <a:rPr lang="en-US" dirty="0"/>
                      </a:br>
                      <a:r>
                        <a:rPr lang="en-US" dirty="0"/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Team*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662794"/>
                  </a:ext>
                </a:extLst>
              </a:tr>
              <a:tr h="86406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USE CASES &amp;  PLANNING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TSC</a:t>
                      </a:r>
                    </a:p>
                    <a:p>
                      <a:pPr algn="ctr"/>
                      <a:r>
                        <a:rPr lang="en-US" dirty="0"/>
                        <a:t>Sec: LF staff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337641"/>
                  </a:ext>
                </a:extLst>
              </a:tr>
              <a:tr h="821067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LF Staff</a:t>
                      </a:r>
                      <a:br>
                        <a:rPr lang="en-US" dirty="0"/>
                      </a:br>
                      <a:r>
                        <a:rPr lang="en-US" sz="1800" dirty="0"/>
                        <a:t>Sec:  ONAP 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75278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7170" y="3951215"/>
            <a:ext cx="11580788" cy="9144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857064" y="1963024"/>
            <a:ext cx="2050893" cy="1988191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24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391"/>
          </a:xfrm>
        </p:spPr>
        <p:txBody>
          <a:bodyPr/>
          <a:lstStyle/>
          <a:p>
            <a:r>
              <a:rPr lang="en-US" sz="3600" b="1" dirty="0">
                <a:solidFill>
                  <a:prstClr val="black"/>
                </a:solidFill>
              </a:rPr>
              <a:t>ONAP Documentation Team – Committer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516"/>
            <a:ext cx="10515600" cy="515922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800" b="1" dirty="0"/>
              <a:t>Technical Committers</a:t>
            </a:r>
          </a:p>
          <a:p>
            <a:r>
              <a:rPr lang="en-US" dirty="0"/>
              <a:t>Tool Chain Selection &amp; Maintenance</a:t>
            </a:r>
          </a:p>
          <a:p>
            <a:r>
              <a:rPr lang="en-US" dirty="0"/>
              <a:t>Documentation Guidelines</a:t>
            </a:r>
          </a:p>
          <a:p>
            <a:r>
              <a:rPr lang="en-US" dirty="0"/>
              <a:t>Committer Checklist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0070C0"/>
                </a:solidFill>
              </a:rPr>
              <a:t>Project Committers</a:t>
            </a:r>
          </a:p>
          <a:p>
            <a:r>
              <a:rPr lang="en-US" dirty="0">
                <a:solidFill>
                  <a:srgbClr val="0070C0"/>
                </a:solidFill>
              </a:rPr>
              <a:t>Insure the project owners author &amp; update content, per release</a:t>
            </a:r>
          </a:p>
          <a:p>
            <a:r>
              <a:rPr lang="en-US" i="1" dirty="0">
                <a:solidFill>
                  <a:srgbClr val="0070C0"/>
                </a:solidFill>
              </a:rPr>
              <a:t>Assist with Markdown transformation when needed?</a:t>
            </a:r>
          </a:p>
          <a:p>
            <a:r>
              <a:rPr lang="en-US" dirty="0">
                <a:solidFill>
                  <a:srgbClr val="0070C0"/>
                </a:solidFill>
              </a:rPr>
              <a:t>Edit &amp; Approve</a:t>
            </a:r>
          </a:p>
          <a:p>
            <a:r>
              <a:rPr lang="en-US" dirty="0">
                <a:solidFill>
                  <a:srgbClr val="0070C0"/>
                </a:solidFill>
              </a:rPr>
              <a:t>Store &amp; Publish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Developer &amp; User Guide Committers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Author and update content per release (via yourself or another contributor)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Edit &amp; Approve (no self-committers!)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Store &amp; Publish</a:t>
            </a:r>
          </a:p>
        </p:txBody>
      </p:sp>
    </p:spTree>
    <p:extLst>
      <p:ext uri="{BB962C8B-B14F-4D97-AF65-F5344CB8AC3E}">
        <p14:creationId xmlns:p14="http://schemas.microsoft.com/office/powerpoint/2010/main" val="3742253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391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ONAP Documentation Team – Insuring Success of ONAP!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516"/>
            <a:ext cx="10515600" cy="5159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What brought you all here?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How should we work together?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How do we hold each other accountable?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How should we best structure our team and our work?</a:t>
            </a:r>
          </a:p>
        </p:txBody>
      </p:sp>
    </p:spTree>
    <p:extLst>
      <p:ext uri="{BB962C8B-B14F-4D97-AF65-F5344CB8AC3E}">
        <p14:creationId xmlns:p14="http://schemas.microsoft.com/office/powerpoint/2010/main" val="4078955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458</Words>
  <Application>Microsoft Office PowerPoint</Application>
  <PresentationFormat>Widescreen</PresentationFormat>
  <Paragraphs>122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ONAP Documentation</vt:lpstr>
      <vt:lpstr>ONAP Documentation - Basic Flow</vt:lpstr>
      <vt:lpstr>ONAP Documentation - Tool Chain Options</vt:lpstr>
      <vt:lpstr>ONAP Documentation Owners              *No self-Committers</vt:lpstr>
      <vt:lpstr>ONAP Documentation Owners              *No self-Committers</vt:lpstr>
      <vt:lpstr>ONAP Documentation Team – Committer Roles</vt:lpstr>
      <vt:lpstr>ONAP Documentation Team – Insuring Success of ONAP!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Documentation</dc:title>
  <dc:creator>GLOVER, GREG L</dc:creator>
  <cp:lastModifiedBy>GLOVER, GREG L</cp:lastModifiedBy>
  <cp:revision>24</cp:revision>
  <dcterms:created xsi:type="dcterms:W3CDTF">2017-07-05T21:51:32Z</dcterms:created>
  <dcterms:modified xsi:type="dcterms:W3CDTF">2017-07-11T11:03:36Z</dcterms:modified>
</cp:coreProperties>
</file>