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png" ContentType="image/png"/>
  <Default Extension="emf" ContentType="image/x-emf"/>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2.svg" ContentType="image/svg+xml"/>
  <Override PartName="/ppt/media/image14.svg" ContentType="image/svg+xml"/>
  <Override PartName="/ppt/media/image16.svg" ContentType="image/svg+xml"/>
  <Override PartName="/ppt/media/image18.svg" ContentType="image/svg+xml"/>
  <Override PartName="/ppt/media/image20.svg" ContentType="image/svg+xml"/>
  <Override PartName="/ppt/media/image22.svg" ContentType="image/svg+xml"/>
  <Override PartName="/ppt/media/image24.svg" ContentType="image/svg+xml"/>
  <Override PartName="/ppt/media/image26.svg" ContentType="image/svg+xml"/>
  <Override PartName="/ppt/media/image28.svg" ContentType="image/svg+xml"/>
  <Override PartName="/ppt/media/image39.svg" ContentType="image/svg+xml"/>
  <Override PartName="/ppt/media/image41.svg" ContentType="image/svg+xml"/>
  <Override PartName="/ppt/media/image43.svg" ContentType="image/svg+xml"/>
  <Override PartName="/ppt/media/image45.svg" ContentType="image/svg+xml"/>
  <Override PartName="/ppt/media/image47.svg" ContentType="image/svg+xml"/>
  <Override PartName="/ppt/media/image49.svg" ContentType="image/svg+xml"/>
  <Override PartName="/ppt/media/image51.svg" ContentType="image/svg+xml"/>
  <Override PartName="/ppt/media/image53.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1" r:id="rId3"/>
    <p:sldMasterId id="2147483653" r:id="rId4"/>
  </p:sldMasterIdLst>
  <p:notesMasterIdLst>
    <p:notesMasterId r:id="rId6"/>
  </p:notesMasterIdLst>
  <p:handoutMasterIdLst>
    <p:handoutMasterId r:id="rId28"/>
  </p:handoutMasterIdLst>
  <p:sldIdLst>
    <p:sldId id="275" r:id="rId5"/>
    <p:sldId id="332" r:id="rId7"/>
    <p:sldId id="408" r:id="rId8"/>
    <p:sldId id="365" r:id="rId9"/>
    <p:sldId id="366" r:id="rId10"/>
    <p:sldId id="367" r:id="rId11"/>
    <p:sldId id="368" r:id="rId12"/>
    <p:sldId id="370" r:id="rId13"/>
    <p:sldId id="371" r:id="rId14"/>
    <p:sldId id="369" r:id="rId15"/>
    <p:sldId id="373" r:id="rId16"/>
    <p:sldId id="374" r:id="rId17"/>
    <p:sldId id="372" r:id="rId18"/>
    <p:sldId id="376" r:id="rId19"/>
    <p:sldId id="378" r:id="rId20"/>
    <p:sldId id="379" r:id="rId21"/>
    <p:sldId id="380" r:id="rId22"/>
    <p:sldId id="382" r:id="rId23"/>
    <p:sldId id="383" r:id="rId24"/>
    <p:sldId id="375" r:id="rId25"/>
    <p:sldId id="280" r:id="rId26"/>
    <p:sldId id="256" r:id="rId27"/>
  </p:sldIdLst>
  <p:sldSz cx="12192000" cy="6858000"/>
  <p:notesSz cx="6858000" cy="9144000"/>
  <p:custDataLst>
    <p:tags r:id="rId3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6"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匿名用户" initials="a" lastIdx="1" clrIdx="0"/>
  <p:cmAuthor id="2" name="cmcc" initials="c" lastIdx="25" clrIdx="1"/>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2FDB2607-1784-4EEB-B798-7EB5836EED8A}">
        <p14:showMediaCtrls xmlns:p14="http://schemas.microsoft.com/office/powerpoint/2010/main" val="1"/>
      </p:ext>
    </p:extLst>
  </p:showPr>
  <p:clrMru>
    <a:srgbClr val="4B9AC0"/>
    <a:srgbClr val="448AAD"/>
    <a:srgbClr val="11181D"/>
    <a:srgbClr val="A6CB85"/>
    <a:srgbClr val="1C1E2C"/>
    <a:srgbClr val="373839"/>
    <a:srgbClr val="EBEADC"/>
    <a:srgbClr val="C52128"/>
    <a:srgbClr val="1B449C"/>
    <a:srgbClr val="75C2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261"/>
    <p:restoredTop sz="61699" autoAdjust="0"/>
  </p:normalViewPr>
  <p:slideViewPr>
    <p:cSldViewPr snapToGrid="0" snapToObjects="1">
      <p:cViewPr varScale="1">
        <p:scale>
          <a:sx n="41" d="100"/>
          <a:sy n="41" d="100"/>
        </p:scale>
        <p:origin x="-1236" y="-60"/>
      </p:cViewPr>
      <p:guideLst>
        <p:guide orient="horz" pos="2196"/>
        <p:guide pos="3840"/>
      </p:guideLst>
    </p:cSldViewPr>
  </p:slideViewPr>
  <p:notesTextViewPr>
    <p:cViewPr>
      <p:scale>
        <a:sx n="1" d="1"/>
        <a:sy n="1" d="1"/>
      </p:scale>
      <p:origin x="0" y="0"/>
    </p:cViewPr>
  </p:notesTextViewPr>
  <p:notesViewPr>
    <p:cSldViewPr snapToGrid="0" snapToObjects="1">
      <p:cViewPr varScale="1">
        <p:scale>
          <a:sx n="95" d="100"/>
          <a:sy n="95" d="100"/>
        </p:scale>
        <p:origin x="2512" y="19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 Type="http://schemas.openxmlformats.org/officeDocument/2006/relationships/slideMaster" Target="slideMasters/slideMaster3.xml"/><Relationship Id="rId33" Type="http://schemas.openxmlformats.org/officeDocument/2006/relationships/tags" Target="tags/tag196.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7094C8-6BAA-0D43-B5FB-46B347CDD169}" type="datetimeFigureOut">
              <a:rPr lang="en-US" smtClean="0"/>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5815E97-0E24-C94E-BE3A-D7DAEF4B4A16}" type="slidenum">
              <a:rPr lang="en-US" smtClean="0"/>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dirty="0" smtClean="0"/>
              <a:t>Good</a:t>
            </a:r>
            <a:r>
              <a:rPr lang="en-US" altLang="zh-CN" baseline="0" dirty="0" smtClean="0"/>
              <a:t> afternoon, everyone. This is </a:t>
            </a:r>
            <a:r>
              <a:rPr lang="en-US" altLang="zh-CN" baseline="0" dirty="0" err="1" smtClean="0"/>
              <a:t>Lingli</a:t>
            </a:r>
            <a:r>
              <a:rPr lang="en-US" altLang="zh-CN" baseline="0" dirty="0" smtClean="0"/>
              <a:t> from China Mobile, and I am here to present to you the Intent-based network implementation in ONAP that we have been partnering with </a:t>
            </a:r>
            <a:r>
              <a:rPr lang="en-US" altLang="zh-CN" baseline="0" dirty="0" err="1" smtClean="0"/>
              <a:t>Huawei</a:t>
            </a:r>
            <a:r>
              <a:rPr lang="en-US" altLang="zh-CN" baseline="0" dirty="0" smtClean="0"/>
              <a:t> and integrated into K release.</a:t>
            </a:r>
            <a:endParaRPr lang="en-US" altLang="zh-CN" baseline="0"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dirty="0" smtClean="0"/>
              <a:t>From another perspective, </a:t>
            </a:r>
            <a:r>
              <a:rPr lang="en-US" altLang="zh-CN" dirty="0"/>
              <a:t>the processing of intent includes the following stages:</a:t>
            </a:r>
            <a:endParaRPr lang="en-US" altLang="zh-CN" dirty="0"/>
          </a:p>
          <a:p>
            <a:r>
              <a:rPr lang="en-US" altLang="zh-CN" dirty="0"/>
              <a:t>Detection, the intent owner determines whether to </a:t>
            </a:r>
            <a:r>
              <a:rPr lang="en-US" altLang="zh-CN" dirty="0" smtClean="0"/>
              <a:t>issue </a:t>
            </a:r>
            <a:r>
              <a:rPr lang="en-US" altLang="zh-CN" dirty="0"/>
              <a:t>new intent or change existing intent by detecting the satisfaction of requirements, and incubates  new temporary intent objects.</a:t>
            </a:r>
            <a:endParaRPr lang="en-US" altLang="zh-CN" dirty="0"/>
          </a:p>
          <a:p>
            <a:r>
              <a:rPr lang="en-US" altLang="zh-CN" dirty="0"/>
              <a:t>Investigation, the intent owner and intent handler complete the revision of the temporary intent object through investigation and negotiation to determine whether the incubated temporary intent object is feasible.</a:t>
            </a:r>
            <a:endParaRPr lang="en-US" altLang="zh-CN" dirty="0"/>
          </a:p>
          <a:p>
            <a:r>
              <a:rPr lang="en-US" altLang="zh-CN" dirty="0"/>
              <a:t>Creation, the corresponding formal intent object is created.</a:t>
            </a:r>
            <a:endParaRPr lang="en-US" altLang="zh-CN" dirty="0"/>
          </a:p>
          <a:p>
            <a:r>
              <a:rPr lang="en-US" altLang="zh-CN" dirty="0"/>
              <a:t>Distribution, the intent owner sends the intent object to the intent handler. If the intent handler accepts the intent, </a:t>
            </a:r>
            <a:r>
              <a:rPr lang="en-US" altLang="zh-CN" dirty="0" smtClean="0"/>
              <a:t>then an </a:t>
            </a:r>
            <a:r>
              <a:rPr lang="en-US" altLang="zh-CN" dirty="0"/>
              <a:t>intent </a:t>
            </a:r>
            <a:r>
              <a:rPr lang="en-US" altLang="zh-CN" dirty="0" smtClean="0"/>
              <a:t>instance is created and recorded </a:t>
            </a:r>
            <a:r>
              <a:rPr lang="en-US" altLang="zh-CN" dirty="0"/>
              <a:t>through the intent instance management </a:t>
            </a:r>
            <a:r>
              <a:rPr lang="en-US" altLang="zh-CN" dirty="0" smtClean="0"/>
              <a:t>function; </a:t>
            </a:r>
            <a:r>
              <a:rPr lang="en-US" altLang="zh-CN" dirty="0"/>
              <a:t>Otherwise, the intent life cycle ends.</a:t>
            </a:r>
            <a:endParaRPr lang="en-US" altLang="zh-CN" dirty="0"/>
          </a:p>
          <a:p>
            <a:r>
              <a:rPr lang="en-US" altLang="zh-CN" dirty="0"/>
              <a:t>In the operation stage, the intent handler operates its </a:t>
            </a:r>
            <a:r>
              <a:rPr lang="en-US" altLang="zh-CN" dirty="0" smtClean="0"/>
              <a:t>management </a:t>
            </a:r>
            <a:r>
              <a:rPr lang="en-US" altLang="zh-CN" dirty="0"/>
              <a:t>domain according to the accepted intent to achieve the desired goal.</a:t>
            </a:r>
            <a:endParaRPr lang="en-US" altLang="zh-CN" dirty="0"/>
          </a:p>
          <a:p>
            <a:r>
              <a:rPr lang="en-US" altLang="zh-CN" dirty="0"/>
              <a:t>In the assurance stage, the intent handler continuously ensures that the expectations corresponding to the </a:t>
            </a:r>
            <a:r>
              <a:rPr lang="en-US" altLang="zh-CN" dirty="0" smtClean="0"/>
              <a:t>intent or report</a:t>
            </a:r>
            <a:r>
              <a:rPr lang="en-US" altLang="zh-CN" baseline="0" dirty="0" smtClean="0"/>
              <a:t> its fulfillment status until</a:t>
            </a:r>
            <a:r>
              <a:rPr lang="en-US" altLang="zh-CN" dirty="0" smtClean="0"/>
              <a:t> </a:t>
            </a:r>
            <a:r>
              <a:rPr lang="en-US" altLang="zh-CN" dirty="0"/>
              <a:t>the intent is </a:t>
            </a:r>
            <a:r>
              <a:rPr lang="en-US" altLang="zh-CN" dirty="0" smtClean="0"/>
              <a:t>deleted by the intent owner.</a:t>
            </a:r>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dirty="0" smtClean="0"/>
              <a:t>Mandatory </a:t>
            </a:r>
            <a:r>
              <a:rPr lang="en-US" altLang="zh-CN" dirty="0"/>
              <a:t>interfaces </a:t>
            </a:r>
            <a:r>
              <a:rPr lang="en-US" altLang="zh-CN" dirty="0" smtClean="0"/>
              <a:t>implemented in this initial version include</a:t>
            </a:r>
            <a:r>
              <a:rPr lang="en-US" altLang="zh-CN" dirty="0"/>
              <a:t>:</a:t>
            </a:r>
            <a:endParaRPr lang="en-US" altLang="zh-CN" dirty="0"/>
          </a:p>
          <a:p>
            <a:r>
              <a:rPr lang="en-US" altLang="zh-CN" dirty="0"/>
              <a:t>Create</a:t>
            </a:r>
            <a:r>
              <a:rPr lang="zh-CN" altLang="en-US" dirty="0"/>
              <a:t>：</a:t>
            </a:r>
            <a:r>
              <a:rPr lang="en-US" altLang="zh-CN" dirty="0"/>
              <a:t>Intent owner requests intent handler to create a new intent instance.</a:t>
            </a:r>
            <a:endParaRPr lang="en-US" altLang="zh-CN" dirty="0"/>
          </a:p>
          <a:p>
            <a:r>
              <a:rPr lang="en-US" altLang="zh-CN" dirty="0"/>
              <a:t>Update</a:t>
            </a:r>
            <a:r>
              <a:rPr lang="zh-CN" altLang="en-US" dirty="0"/>
              <a:t>：</a:t>
            </a:r>
            <a:r>
              <a:rPr lang="en-US" altLang="zh-CN" dirty="0"/>
              <a:t>Intent owner requests intent handler to update the intent instance.</a:t>
            </a:r>
            <a:endParaRPr lang="en-US" altLang="zh-CN" dirty="0"/>
          </a:p>
          <a:p>
            <a:r>
              <a:rPr lang="en-US" altLang="zh-CN" dirty="0"/>
              <a:t>Delete</a:t>
            </a:r>
            <a:r>
              <a:rPr lang="zh-CN" altLang="en-US" dirty="0"/>
              <a:t>：</a:t>
            </a:r>
            <a:r>
              <a:rPr lang="en-US" altLang="zh-CN" dirty="0"/>
              <a:t>Intent owner requests intent handler to delete the intent instance.</a:t>
            </a:r>
            <a:endParaRPr lang="en-US" altLang="zh-CN" dirty="0"/>
          </a:p>
          <a:p>
            <a:r>
              <a:rPr lang="en-US" altLang="zh-CN" dirty="0"/>
              <a:t>Query</a:t>
            </a:r>
            <a:r>
              <a:rPr lang="zh-CN" altLang="en-US" dirty="0"/>
              <a:t>：</a:t>
            </a:r>
            <a:r>
              <a:rPr lang="en-US" altLang="zh-CN" dirty="0"/>
              <a:t>Intent owner and intent handler query the existing intent instances information from the intent instance management function.</a:t>
            </a:r>
            <a:endParaRPr lang="en-US" altLang="zh-CN" dirty="0"/>
          </a:p>
          <a:p>
            <a:r>
              <a:rPr lang="en-US" altLang="zh-CN" dirty="0"/>
              <a:t>Report: Used for intent handler to report intent execution status and reasons for dissatisfaction  to intent owner.</a:t>
            </a:r>
            <a:endParaRPr lang="en-US" altLang="zh-CN" dirty="0"/>
          </a:p>
          <a:p>
            <a:endParaRPr lang="en-US" altLang="zh-CN" dirty="0"/>
          </a:p>
          <a:p>
            <a:r>
              <a:rPr lang="en-US" altLang="zh-CN" dirty="0"/>
              <a:t>Optional </a:t>
            </a:r>
            <a:r>
              <a:rPr lang="en-US" altLang="zh-CN" dirty="0" smtClean="0"/>
              <a:t>interfaces to be</a:t>
            </a:r>
            <a:r>
              <a:rPr lang="en-US" altLang="zh-CN" baseline="0" dirty="0" smtClean="0"/>
              <a:t> included in future versions</a:t>
            </a:r>
            <a:r>
              <a:rPr lang="en-US" altLang="zh-CN" dirty="0" smtClean="0"/>
              <a:t> </a:t>
            </a:r>
            <a:r>
              <a:rPr lang="en-US" altLang="zh-CN" dirty="0"/>
              <a:t>include:</a:t>
            </a:r>
            <a:endParaRPr lang="en-US" altLang="zh-CN" dirty="0"/>
          </a:p>
          <a:p>
            <a:r>
              <a:rPr lang="en-US" altLang="zh-CN" dirty="0"/>
              <a:t>Probe</a:t>
            </a:r>
            <a:r>
              <a:rPr lang="zh-CN" altLang="en-US" dirty="0"/>
              <a:t>：</a:t>
            </a:r>
            <a:r>
              <a:rPr lang="en-US" altLang="zh-CN" dirty="0"/>
              <a:t>Explore whether the intent handler can implement the specific intent, and verify the effect and possible impact of the intent in advance.</a:t>
            </a:r>
            <a:endParaRPr lang="en-US" altLang="zh-CN" dirty="0"/>
          </a:p>
          <a:p>
            <a:r>
              <a:rPr lang="en-US" altLang="zh-CN" dirty="0"/>
              <a:t>Negotiate: Intent owner and intent handler negotiate necessary modifications to the content of the intent object to ensure the realization of the intent.</a:t>
            </a:r>
            <a:endParaRPr lang="en-US" altLang="zh-CN" dirty="0"/>
          </a:p>
          <a:p>
            <a:endParaRPr lang="en-US" altLang="zh-CN" dirty="0"/>
          </a:p>
          <a:p>
            <a:r>
              <a:rPr lang="en-US" altLang="zh-CN" dirty="0"/>
              <a:t>And For Report, Probe and Negotiate interfaces, we </a:t>
            </a:r>
            <a:r>
              <a:rPr lang="en-US" altLang="zh-CN" dirty="0" err="1"/>
              <a:t>hwill</a:t>
            </a:r>
            <a:r>
              <a:rPr lang="en-US" altLang="zh-CN" dirty="0"/>
              <a:t> try to implement them in future releases.
</a:t>
            </a:r>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dirty="0" smtClean="0"/>
              <a:t>The</a:t>
            </a:r>
            <a:r>
              <a:rPr lang="en-US" altLang="zh-CN" baseline="0" dirty="0" smtClean="0"/>
              <a:t> </a:t>
            </a:r>
            <a:r>
              <a:rPr lang="en-US" altLang="zh-CN" dirty="0" smtClean="0"/>
              <a:t>general </a:t>
            </a:r>
            <a:r>
              <a:rPr lang="en-US" altLang="zh-CN" dirty="0"/>
              <a:t>intent </a:t>
            </a:r>
            <a:r>
              <a:rPr lang="en-US" altLang="zh-CN" dirty="0" smtClean="0"/>
              <a:t>model we used is</a:t>
            </a:r>
            <a:r>
              <a:rPr lang="en-US" altLang="zh-CN" baseline="0" dirty="0" smtClean="0"/>
              <a:t> a combination of different SDO proposals with adaptations in ONAP context</a:t>
            </a:r>
            <a:r>
              <a:rPr lang="en-US" altLang="zh-CN" dirty="0" smtClean="0"/>
              <a:t>.</a:t>
            </a:r>
            <a:endParaRPr lang="en-US" altLang="zh-CN" dirty="0" smtClean="0"/>
          </a:p>
          <a:p>
            <a:r>
              <a:rPr lang="en-US" altLang="zh-CN" dirty="0" smtClean="0"/>
              <a:t>For</a:t>
            </a:r>
            <a:r>
              <a:rPr lang="en-US" altLang="zh-CN" baseline="0" dirty="0" smtClean="0"/>
              <a:t> example, we took the elements of </a:t>
            </a:r>
            <a:r>
              <a:rPr lang="en-US" altLang="zh-CN" dirty="0" smtClean="0"/>
              <a:t>Expectation</a:t>
            </a:r>
            <a:r>
              <a:rPr lang="en-US" altLang="zh-CN" baseline="0" dirty="0" smtClean="0"/>
              <a:t>, </a:t>
            </a:r>
            <a:r>
              <a:rPr lang="en-US" altLang="zh-CN" dirty="0" smtClean="0"/>
              <a:t>Expectation Target</a:t>
            </a:r>
            <a:r>
              <a:rPr lang="en-US" altLang="zh-CN" baseline="0" dirty="0" smtClean="0"/>
              <a:t> from TM Forum, design of </a:t>
            </a:r>
            <a:r>
              <a:rPr lang="en-US" altLang="zh-CN" dirty="0" smtClean="0"/>
              <a:t>context</a:t>
            </a:r>
            <a:r>
              <a:rPr lang="en-US" altLang="zh-CN" baseline="0" dirty="0" smtClean="0"/>
              <a:t>, ExpectationObject, Fulfilmentinfo from 3GPP, and invented </a:t>
            </a:r>
            <a:r>
              <a:rPr lang="en-US" altLang="zh-CN" dirty="0" smtClean="0"/>
              <a:t>contextCondition</a:t>
            </a:r>
            <a:r>
              <a:rPr lang="en-US" altLang="zh-CN" baseline="0" dirty="0" smtClean="0"/>
              <a:t>, targetCondition to address c</a:t>
            </a:r>
            <a:r>
              <a:rPr lang="en-US" altLang="zh-CN" dirty="0" smtClean="0"/>
              <a:t>omposite condition </a:t>
            </a:r>
            <a:r>
              <a:rPr lang="en-US" altLang="zh-CN" baseline="0" dirty="0" smtClean="0"/>
              <a:t>issue in implementation.</a:t>
            </a:r>
            <a:endParaRPr lang="en-US" altLang="zh-CN" baseline="0" dirty="0" smtClean="0"/>
          </a:p>
          <a:p>
            <a:endParaRPr lang="en-US" altLang="zh-CN"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dirty="0"/>
              <a:t>In order to implement the above functions, we make some changes in the UUI component of ONAP.</a:t>
            </a:r>
            <a:endParaRPr lang="en-US" altLang="zh-CN" dirty="0"/>
          </a:p>
          <a:p>
            <a:r>
              <a:rPr lang="en-US" altLang="zh-CN" dirty="0"/>
              <a:t>The current architecture of UUI includes three main </a:t>
            </a:r>
            <a:r>
              <a:rPr lang="en-US" altLang="zh-CN" dirty="0" err="1"/>
              <a:t>services:GUI</a:t>
            </a:r>
            <a:r>
              <a:rPr lang="zh-CN" altLang="en-US" dirty="0"/>
              <a:t>、</a:t>
            </a:r>
            <a:r>
              <a:rPr lang="en-US" altLang="zh-CN" dirty="0"/>
              <a:t>Server</a:t>
            </a:r>
            <a:r>
              <a:rPr lang="zh-CN" altLang="en-US" dirty="0"/>
              <a:t>、</a:t>
            </a:r>
            <a:r>
              <a:rPr lang="en-US" altLang="zh-CN" dirty="0"/>
              <a:t>NLP Server.</a:t>
            </a:r>
            <a:endParaRPr lang="en-US" altLang="zh-CN" dirty="0"/>
          </a:p>
          <a:p>
            <a:endParaRPr lang="en-US" altLang="zh-CN" dirty="0" smtClean="0"/>
          </a:p>
          <a:p>
            <a:r>
              <a:rPr lang="en-US" altLang="zh-CN" dirty="0" smtClean="0"/>
              <a:t>A new </a:t>
            </a:r>
            <a:r>
              <a:rPr lang="en-US" altLang="zh-CN" dirty="0" err="1"/>
              <a:t>microservice</a:t>
            </a:r>
            <a:r>
              <a:rPr lang="en-US" altLang="zh-CN" dirty="0"/>
              <a:t>, INTENT </a:t>
            </a:r>
            <a:r>
              <a:rPr lang="en-US" altLang="zh-CN" dirty="0" err="1"/>
              <a:t>ANAlYSIS</a:t>
            </a:r>
            <a:r>
              <a:rPr lang="en-US" altLang="zh-CN" dirty="0"/>
              <a:t> </a:t>
            </a:r>
            <a:r>
              <a:rPr lang="en-US" altLang="zh-CN" dirty="0" smtClean="0"/>
              <a:t>SERVER is introduced to provide </a:t>
            </a:r>
            <a:r>
              <a:rPr lang="en-US" altLang="zh-CN" dirty="0"/>
              <a:t>five main functions:</a:t>
            </a:r>
            <a:endParaRPr lang="en-US" altLang="zh-CN" dirty="0"/>
          </a:p>
          <a:p>
            <a:r>
              <a:rPr lang="en-US" altLang="zh-CN" dirty="0"/>
              <a:t>1. Intent decomposition : Decompose complex intents into combinations of sub intents</a:t>
            </a:r>
            <a:endParaRPr lang="en-US" altLang="zh-CN" dirty="0"/>
          </a:p>
          <a:p>
            <a:r>
              <a:rPr lang="en-US" altLang="zh-CN" dirty="0"/>
              <a:t>2. Intent orchestration: Arrange the execution sequence of sub intents</a:t>
            </a:r>
            <a:endParaRPr lang="en-US" altLang="zh-CN" dirty="0"/>
          </a:p>
          <a:p>
            <a:r>
              <a:rPr lang="en-US" altLang="zh-CN" dirty="0"/>
              <a:t>3. Expression and analysis of general intent model: Use the general intent model to describe and parse the formatting intent</a:t>
            </a:r>
            <a:endParaRPr lang="en-US" altLang="zh-CN" dirty="0"/>
          </a:p>
          <a:p>
            <a:r>
              <a:rPr lang="en-US" altLang="zh-CN" dirty="0"/>
              <a:t>4. Support general intent interface: Provides an intent form of interaction with other components or third</a:t>
            </a:r>
            <a:r>
              <a:rPr lang="zh-CN" altLang="en-US" dirty="0"/>
              <a:t>-</a:t>
            </a:r>
            <a:r>
              <a:rPr lang="en-US" altLang="zh-CN" dirty="0"/>
              <a:t>party components</a:t>
            </a:r>
            <a:endParaRPr lang="en-US" altLang="zh-CN" dirty="0"/>
          </a:p>
          <a:p>
            <a:r>
              <a:rPr lang="en-US" altLang="zh-CN" dirty="0"/>
              <a:t>5. Intent mapping function: The intent described by the general intent model is mapped into specific execution actions</a:t>
            </a:r>
            <a:endParaRPr lang="en-US" altLang="zh-CN" dirty="0"/>
          </a:p>
          <a:p>
            <a:r>
              <a:rPr lang="en-US" altLang="zh-CN" dirty="0" smtClean="0"/>
              <a:t>An GUI page</a:t>
            </a:r>
            <a:r>
              <a:rPr lang="en-US" altLang="zh-CN" baseline="0" dirty="0" smtClean="0"/>
              <a:t> is also added</a:t>
            </a:r>
            <a:r>
              <a:rPr lang="en-US" altLang="zh-CN" dirty="0" smtClean="0"/>
              <a:t> </a:t>
            </a:r>
            <a:r>
              <a:rPr lang="en-US" altLang="zh-CN" dirty="0"/>
              <a:t>to support intent format input</a:t>
            </a:r>
            <a:r>
              <a:rPr lang="en-US" altLang="zh-CN" dirty="0" smtClean="0"/>
              <a:t>.</a:t>
            </a:r>
            <a:br>
              <a:rPr lang="en-US" altLang="zh-CN" dirty="0" smtClean="0"/>
            </a:br>
            <a:r>
              <a:rPr lang="en-US" altLang="zh-CN" dirty="0" smtClean="0"/>
              <a:t>The </a:t>
            </a:r>
            <a:r>
              <a:rPr lang="en-US" altLang="zh-CN" dirty="0"/>
              <a:t>user can enter the formatted intent information here, then send it to INTENT </a:t>
            </a:r>
            <a:r>
              <a:rPr lang="en-US" altLang="zh-CN" dirty="0" err="1"/>
              <a:t>ANAlYSIS</a:t>
            </a:r>
            <a:r>
              <a:rPr lang="en-US" altLang="zh-CN" dirty="0"/>
              <a:t> SERVER for processing.</a:t>
            </a:r>
            <a:endParaRPr lang="zh-CN"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Before</a:t>
            </a:r>
            <a:r>
              <a:rPr lang="en-US" altLang="zh-CN" baseline="0" dirty="0" smtClean="0"/>
              <a:t> we go to the demo, spare me 2 minutes to do a quick introduction of the illustrative case it demonstrates.</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dirty="0" smtClean="0"/>
              <a:t>In this case, the Operator provides </a:t>
            </a:r>
            <a:r>
              <a:rPr lang="en-US" altLang="zh-CN" dirty="0"/>
              <a:t>intent based cloud leased line services, </a:t>
            </a:r>
            <a:r>
              <a:rPr lang="en-US" altLang="zh-CN" dirty="0" smtClean="0"/>
              <a:t>with corresponding </a:t>
            </a:r>
            <a:r>
              <a:rPr lang="en-US" altLang="zh-CN" dirty="0"/>
              <a:t>assurance measures based on user requirements. An enterprise user orders a cloud leased line with a bandwidth </a:t>
            </a:r>
            <a:r>
              <a:rPr lang="en-US" altLang="zh-CN" dirty="0" smtClean="0"/>
              <a:t>of</a:t>
            </a:r>
            <a:r>
              <a:rPr lang="en-US" altLang="zh-CN" baseline="0" dirty="0" smtClean="0"/>
              <a:t> 1G</a:t>
            </a:r>
            <a:r>
              <a:rPr lang="en-US" altLang="zh-CN" dirty="0" smtClean="0"/>
              <a:t>. </a:t>
            </a:r>
            <a:r>
              <a:rPr lang="en-US" altLang="zh-CN" dirty="0"/>
              <a:t>In order to meet this intent, the intent handler will configure the cloud leased line with a bandwidth of 1G . At the same time, provides some high level service quality assurance technology. For example, When the bandwidth utilization rate exceeds 80%, the bandwidth will be expanded by 60% to ensure the user experience. At the same time, when the traffic returns to normal (the utilization rate is 30%), the service bandwidth will be restored to </a:t>
            </a:r>
            <a:r>
              <a:rPr lang="en-US" altLang="zh-CN" dirty="0" smtClean="0"/>
              <a:t>1G.</a:t>
            </a:r>
            <a:r>
              <a:rPr lang="en-US" altLang="zh-CN" dirty="0"/>
              <a:t>
</a:t>
            </a:r>
            <a:r>
              <a:rPr lang="en-US" altLang="zh-CN" dirty="0" smtClean="0"/>
              <a:t>The internal processes are shown</a:t>
            </a:r>
            <a:r>
              <a:rPr lang="en-US" altLang="zh-CN" baseline="0" dirty="0" smtClean="0"/>
              <a:t> in the right side</a:t>
            </a:r>
            <a:endParaRPr lang="en-US" altLang="zh-CN" dirty="0"/>
          </a:p>
          <a:p>
            <a:r>
              <a:rPr lang="en-US" altLang="zh-CN" dirty="0"/>
              <a:t>First, we input the user's intent information through Format intent input. Then send the corresponding information to INTENT </a:t>
            </a:r>
            <a:r>
              <a:rPr lang="en-US" altLang="zh-CN" dirty="0" err="1"/>
              <a:t>ANAlYSIS</a:t>
            </a:r>
            <a:r>
              <a:rPr lang="en-US" altLang="zh-CN" dirty="0"/>
              <a:t> SERVER. And INTENT </a:t>
            </a:r>
            <a:r>
              <a:rPr lang="en-US" altLang="zh-CN" dirty="0" err="1"/>
              <a:t>ANAlYSIS</a:t>
            </a:r>
            <a:r>
              <a:rPr lang="en-US" altLang="zh-CN" dirty="0"/>
              <a:t> SERVER decomposes the user's complex intent into two sub intents</a:t>
            </a:r>
            <a:r>
              <a:rPr lang="zh-CN" altLang="en-US" dirty="0"/>
              <a:t>：</a:t>
            </a:r>
            <a:r>
              <a:rPr lang="en-US" altLang="zh-CN" dirty="0"/>
              <a:t>intent for </a:t>
            </a:r>
            <a:r>
              <a:rPr lang="en-US" altLang="zh-CN" dirty="0" smtClean="0"/>
              <a:t>service</a:t>
            </a:r>
            <a:r>
              <a:rPr lang="en-US" altLang="zh-CN" baseline="0" dirty="0" smtClean="0"/>
              <a:t> </a:t>
            </a:r>
            <a:r>
              <a:rPr lang="en-US" altLang="zh-CN" dirty="0" smtClean="0"/>
              <a:t>delivery</a:t>
            </a:r>
            <a:r>
              <a:rPr lang="en-US" altLang="zh-CN" dirty="0"/>
              <a:t>,  and intent for </a:t>
            </a:r>
            <a:r>
              <a:rPr lang="en-US" altLang="zh-CN" dirty="0" smtClean="0"/>
              <a:t>service </a:t>
            </a:r>
            <a:r>
              <a:rPr lang="en-US" altLang="zh-CN" dirty="0"/>
              <a:t>assurance.</a:t>
            </a:r>
            <a:endParaRPr lang="en-US" altLang="zh-CN" dirty="0"/>
          </a:p>
          <a:p>
            <a:r>
              <a:rPr lang="en-US" altLang="zh-CN" dirty="0"/>
              <a:t>For delivery intent, the INTENT </a:t>
            </a:r>
            <a:r>
              <a:rPr lang="en-US" altLang="zh-CN" dirty="0" err="1"/>
              <a:t>ANAlYSIS</a:t>
            </a:r>
            <a:r>
              <a:rPr lang="en-US" altLang="zh-CN" dirty="0"/>
              <a:t> SERVER </a:t>
            </a:r>
            <a:r>
              <a:rPr lang="en-US" altLang="zh-CN" dirty="0" smtClean="0"/>
              <a:t>calls service</a:t>
            </a:r>
            <a:r>
              <a:rPr lang="en-US" altLang="zh-CN" baseline="0" dirty="0" smtClean="0"/>
              <a:t> orchestrator</a:t>
            </a:r>
            <a:r>
              <a:rPr lang="en-US" altLang="zh-CN" dirty="0" smtClean="0"/>
              <a:t> </a:t>
            </a:r>
            <a:r>
              <a:rPr lang="en-US" altLang="zh-CN" dirty="0"/>
              <a:t>to create cloud leased line service.</a:t>
            </a:r>
            <a:endParaRPr lang="en-US" altLang="zh-CN" dirty="0"/>
          </a:p>
          <a:p>
            <a:r>
              <a:rPr lang="en-US" altLang="zh-CN" dirty="0"/>
              <a:t>And for exclusive assurance intent, the INTENT </a:t>
            </a:r>
            <a:r>
              <a:rPr lang="en-US" altLang="zh-CN" dirty="0" err="1"/>
              <a:t>ANAlYSIS</a:t>
            </a:r>
            <a:r>
              <a:rPr lang="en-US" altLang="zh-CN" dirty="0"/>
              <a:t> SERVER </a:t>
            </a:r>
            <a:r>
              <a:rPr lang="en-US" altLang="zh-CN" dirty="0" smtClean="0"/>
              <a:t>calls </a:t>
            </a:r>
            <a:r>
              <a:rPr lang="en-US" altLang="zh-CN" dirty="0"/>
              <a:t>DCAE to assure cloud leased line service with high level service quality </a:t>
            </a:r>
            <a:r>
              <a:rPr lang="en-US" altLang="zh-CN" dirty="0" smtClean="0"/>
              <a:t>assurance.</a:t>
            </a:r>
            <a:endParaRPr lang="en-US" altLang="zh-CN" dirty="0"/>
          </a:p>
          <a:p>
            <a:r>
              <a:rPr lang="en-US" altLang="zh-CN" dirty="0"/>
              <a:t>Through the above process, the intent use case described earlier is finally completed.
</a:t>
            </a:r>
            <a:endParaRPr lang="en-US" altLang="zh-CN" dirty="0" smtClean="0"/>
          </a:p>
          <a:p>
            <a:r>
              <a:rPr lang="zh-CN" altLang="en-US" dirty="0" smtClean="0"/>
              <a:t>保障闭环是</a:t>
            </a:r>
            <a:r>
              <a:rPr lang="en-US" altLang="zh-CN" dirty="0" smtClean="0"/>
              <a:t>SO</a:t>
            </a:r>
            <a:r>
              <a:rPr lang="zh-CN" altLang="en-US" dirty="0" smtClean="0"/>
              <a:t>调用</a:t>
            </a:r>
            <a:r>
              <a:rPr lang="en-US" altLang="zh-CN" dirty="0" smtClean="0"/>
              <a:t>DCAE</a:t>
            </a:r>
            <a:r>
              <a:rPr lang="zh-CN" altLang="en-US" dirty="0" smtClean="0"/>
              <a:t>吗？</a:t>
            </a:r>
            <a:endParaRPr lang="zh-CN"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dirty="0" smtClean="0"/>
              <a:t>Now</a:t>
            </a:r>
            <a:r>
              <a:rPr lang="en-US" altLang="zh-CN" baseline="0" dirty="0" smtClean="0"/>
              <a:t> it finally time for the demo, enjoy the video with me.</a:t>
            </a:r>
            <a:endParaRPr lang="zh-CN"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dirty="0" smtClean="0"/>
              <a:t>As you can see, this is an staring point</a:t>
            </a:r>
            <a:r>
              <a:rPr lang="en-US" altLang="zh-CN" baseline="0" dirty="0" smtClean="0"/>
              <a:t> with minimal functions for IBN.</a:t>
            </a:r>
            <a:endParaRPr lang="en-US" altLang="zh-CN" baseline="0" dirty="0" smtClean="0"/>
          </a:p>
          <a:p>
            <a:r>
              <a:rPr lang="en-US" altLang="zh-CN" baseline="0" dirty="0" smtClean="0"/>
              <a:t>Our future plan is two-folded.</a:t>
            </a:r>
            <a:endParaRPr lang="en-US" altLang="zh-CN" baseline="0" dirty="0" smtClean="0"/>
          </a:p>
          <a:p>
            <a:endParaRPr lang="en-US" altLang="zh-CN" baseline="0" dirty="0" smtClean="0"/>
          </a:p>
          <a:p>
            <a:r>
              <a:rPr lang="en-US" altLang="zh-CN" baseline="0" dirty="0" smtClean="0"/>
              <a:t>On the one side, we will continue to improve the R&amp;D of IBN in the following ways</a:t>
            </a:r>
            <a:endParaRPr lang="en-US" altLang="zh-CN" baseline="0" dirty="0" smtClean="0"/>
          </a:p>
          <a:p>
            <a:r>
              <a:rPr lang="en-US" altLang="zh-CN" dirty="0" smtClean="0"/>
              <a:t>First</a:t>
            </a:r>
            <a:r>
              <a:rPr lang="en-US" altLang="zh-CN" dirty="0"/>
              <a:t>: We will Introduce more AI related technologies in intent analysis, translation, decomposition and other processes.</a:t>
            </a:r>
            <a:endParaRPr lang="en-US" altLang="zh-CN" dirty="0"/>
          </a:p>
          <a:p>
            <a:r>
              <a:rPr lang="en-US" altLang="zh-CN" dirty="0">
                <a:sym typeface="+mn-ea"/>
              </a:rPr>
              <a:t>Second</a:t>
            </a:r>
            <a:r>
              <a:rPr lang="en-US" altLang="zh-CN" dirty="0"/>
              <a:t>: </a:t>
            </a:r>
            <a:r>
              <a:rPr lang="en-US" altLang="zh-CN" dirty="0" smtClean="0"/>
              <a:t>We </a:t>
            </a:r>
            <a:r>
              <a:rPr lang="en-US" altLang="zh-CN" dirty="0"/>
              <a:t>will implement more intent interface. Particular, the interface of intent negotiation shall be formulated and relevant  processing flow shall be realized.</a:t>
            </a:r>
            <a:endParaRPr lang="en-US" altLang="zh-CN" dirty="0"/>
          </a:p>
          <a:p>
            <a:r>
              <a:rPr lang="en-US" altLang="zh-CN" dirty="0" smtClean="0">
                <a:sym typeface="+mn-ea"/>
              </a:rPr>
              <a:t>Third</a:t>
            </a:r>
            <a:r>
              <a:rPr lang="en-US" altLang="zh-CN" dirty="0" smtClean="0"/>
              <a:t>: </a:t>
            </a:r>
            <a:r>
              <a:rPr lang="en-US" altLang="zh-CN" dirty="0"/>
              <a:t>We will provide intent verification function to verify the effect and possible impact of the intent in advance.</a:t>
            </a:r>
            <a:endParaRPr lang="en-US" altLang="zh-CN" dirty="0"/>
          </a:p>
          <a:p>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defRPr/>
            </a:pPr>
            <a:r>
              <a:rPr lang="en-US" altLang="zh-CN" dirty="0" smtClean="0"/>
              <a:t>On the other side, </a:t>
            </a:r>
            <a:r>
              <a:rPr lang="en-US" altLang="zh-CN" dirty="0" smtClean="0">
                <a:sym typeface="+mn-ea"/>
              </a:rPr>
              <a:t>we will continue to </a:t>
            </a:r>
            <a:r>
              <a:rPr lang="en-US" altLang="zh-CN" dirty="0" smtClean="0"/>
              <a:t>cooperate with open source projects .</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defRPr/>
            </a:pPr>
            <a:r>
              <a:rPr lang="en-US" altLang="zh-CN" dirty="0">
                <a:sym typeface="+mn-ea"/>
              </a:rPr>
              <a:t>First: We will continuous analyze new technologies related to intent in major standards organizations (TMF/3GPP/ETSI) and consider introducing  into the next release.</a:t>
            </a:r>
            <a:endParaRPr lang="en-US" altLang="zh-CN" dirty="0">
              <a:sym typeface="+mn-ea"/>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dirty="0">
                <a:sym typeface="+mn-ea"/>
              </a:rPr>
              <a:t>Second: We will t</a:t>
            </a:r>
            <a:r>
              <a:rPr lang="en-US" altLang="zh-CN" dirty="0" smtClean="0">
                <a:sym typeface="+mn-ea"/>
              </a:rPr>
              <a:t>ry to cooperate with open source projects such as </a:t>
            </a:r>
            <a:r>
              <a:rPr lang="en-US" altLang="zh-CN" dirty="0" err="1" smtClean="0">
                <a:sym typeface="+mn-ea"/>
              </a:rPr>
              <a:t>nephio</a:t>
            </a:r>
            <a:r>
              <a:rPr lang="en-US" altLang="zh-CN" dirty="0" smtClean="0">
                <a:sym typeface="+mn-ea"/>
              </a:rPr>
              <a:t> to realize end</a:t>
            </a:r>
            <a:r>
              <a:rPr lang="zh-CN" altLang="en-US" dirty="0" smtClean="0">
                <a:sym typeface="+mn-ea"/>
              </a:rPr>
              <a:t>-</a:t>
            </a:r>
            <a:r>
              <a:rPr lang="en-US" altLang="zh-CN" dirty="0" smtClean="0">
                <a:sym typeface="+mn-ea"/>
              </a:rPr>
              <a:t>to</a:t>
            </a:r>
            <a:r>
              <a:rPr lang="zh-CN" altLang="en-US" dirty="0" smtClean="0">
                <a:sym typeface="+mn-ea"/>
              </a:rPr>
              <a:t>-</a:t>
            </a:r>
            <a:r>
              <a:rPr lang="en-US" altLang="zh-CN" dirty="0" smtClean="0">
                <a:sym typeface="+mn-ea"/>
              </a:rPr>
              <a:t>end intent .</a:t>
            </a:r>
            <a:endParaRPr lang="en-US" altLang="zh-CN" dirty="0" smtClean="0">
              <a:sym typeface="+mn-ea"/>
            </a:endParaRPr>
          </a:p>
          <a:p>
            <a:pPr marL="0" marR="0" indent="0" algn="l" defTabSz="914400" rtl="0" eaLnBrk="1" fontAlgn="auto" latinLnBrk="0" hangingPunct="1">
              <a:lnSpc>
                <a:spcPct val="100000"/>
              </a:lnSpc>
              <a:spcBef>
                <a:spcPts val="0"/>
              </a:spcBef>
              <a:spcAft>
                <a:spcPts val="0"/>
              </a:spcAft>
              <a:buClrTx/>
              <a:buSzTx/>
              <a:buFontTx/>
              <a:buNone/>
              <a:defRPr/>
            </a:pPr>
            <a:r>
              <a:rPr lang="en-US" altLang="zh-CN" dirty="0" smtClean="0"/>
              <a:t>Third:  We will p</a:t>
            </a:r>
            <a:r>
              <a:rPr lang="en-US" altLang="zh-CN" dirty="0">
                <a:sym typeface="+mn-ea"/>
              </a:rPr>
              <a:t>rovide more usage scenarios and use case implementations to support our solutions</a:t>
            </a:r>
            <a:r>
              <a:rPr lang="en-US" altLang="zh-CN" dirty="0" smtClean="0">
                <a:sym typeface="+mn-ea"/>
              </a:rPr>
              <a:t>.</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defRPr/>
            </a:pP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defRPr/>
            </a:pPr>
            <a:endParaRPr lang="en-US" altLang="zh-CN" dirty="0"/>
          </a:p>
          <a:p>
            <a:pPr marL="0" marR="0" indent="0" algn="l" defTabSz="914400" rtl="0" eaLnBrk="1" fontAlgn="auto" latinLnBrk="0" hangingPunct="1">
              <a:lnSpc>
                <a:spcPct val="100000"/>
              </a:lnSpc>
              <a:spcBef>
                <a:spcPts val="0"/>
              </a:spcBef>
              <a:spcAft>
                <a:spcPts val="0"/>
              </a:spcAft>
              <a:buClrTx/>
              <a:buSzTx/>
              <a:buFontTx/>
              <a:buNone/>
              <a:defRPr/>
            </a:pPr>
            <a:endParaRPr lang="en-US" altLang="zh-CN"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Any questions that I can take?</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Thank you for your</a:t>
            </a:r>
            <a:r>
              <a:rPr lang="en-US" altLang="zh-CN" baseline="0" dirty="0" smtClean="0"/>
              <a:t> time and attention.</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To</a:t>
            </a:r>
            <a:r>
              <a:rPr lang="en-US" altLang="zh-CN" baseline="0" dirty="0" smtClean="0"/>
              <a:t> start with, why we are doing IBN in ONAP.</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dirty="0" smtClean="0"/>
              <a:t>We believe intent is a must for autonomous networks, as the northbound interface of the autonomous domain by defining what an autonomous domain is expected to achieve with minimal human efforts. In other words, its presence represents key technologies of close</a:t>
            </a:r>
            <a:r>
              <a:rPr lang="zh-CN" altLang="en-US" dirty="0" smtClean="0"/>
              <a:t>-</a:t>
            </a:r>
            <a:r>
              <a:rPr lang="en-US" altLang="zh-CN" dirty="0" smtClean="0"/>
              <a:t>loop management automation.</a:t>
            </a:r>
            <a:endParaRPr lang="en-US" altLang="zh-CN" dirty="0" smtClean="0"/>
          </a:p>
          <a:p>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dirty="0" smtClean="0"/>
              <a:t>Due</a:t>
            </a:r>
            <a:r>
              <a:rPr lang="en-US" altLang="zh-CN" baseline="0" dirty="0" smtClean="0"/>
              <a:t> to its importance to advancing automation toward autonomy in realizing autonomous networks, various SDOs started study and specifications around the concept and invented many variations in their specific context.</a:t>
            </a:r>
            <a:endParaRPr lang="en-US" altLang="zh-CN" baseline="0" dirty="0" smtClean="0"/>
          </a:p>
          <a:p>
            <a:r>
              <a:rPr lang="en-US" altLang="zh-CN" baseline="0" dirty="0" smtClean="0"/>
              <a:t>According to ENI study, the industry reaches consensus on the concept being “</a:t>
            </a:r>
            <a:r>
              <a:rPr lang="en-US" altLang="zh-CN" dirty="0" smtClean="0"/>
              <a:t>intent is used to describe </a:t>
            </a:r>
            <a:r>
              <a:rPr lang="zh-CN" altLang="en-US" dirty="0" smtClean="0"/>
              <a:t>“</a:t>
            </a:r>
            <a:r>
              <a:rPr lang="en-US" altLang="zh-CN" dirty="0" smtClean="0"/>
              <a:t>what</a:t>
            </a:r>
            <a:r>
              <a:rPr lang="zh-CN" altLang="en-US" dirty="0" smtClean="0"/>
              <a:t>”</a:t>
            </a:r>
            <a:r>
              <a:rPr lang="en-US" altLang="zh-CN" dirty="0" smtClean="0"/>
              <a:t>, not </a:t>
            </a:r>
            <a:r>
              <a:rPr lang="zh-CN" altLang="en-US" dirty="0" smtClean="0"/>
              <a:t>“</a:t>
            </a:r>
            <a:r>
              <a:rPr lang="en-US" altLang="zh-CN" dirty="0" smtClean="0"/>
              <a:t>how</a:t>
            </a:r>
            <a:r>
              <a:rPr lang="zh-CN" altLang="en-US" dirty="0" smtClean="0"/>
              <a:t>”</a:t>
            </a:r>
            <a:r>
              <a:rPr lang="en-US" altLang="zh-CN" baseline="0" dirty="0" smtClean="0"/>
              <a:t>”. But that is pretty much all we have in common. Instead we see </a:t>
            </a:r>
            <a:r>
              <a:rPr lang="en-US" altLang="zh-CN" dirty="0" smtClean="0"/>
              <a:t>deviations </a:t>
            </a:r>
            <a:r>
              <a:rPr lang="en-US" altLang="zh-CN" baseline="0" dirty="0" smtClean="0"/>
              <a:t>for its representation, operation and workflows, which could manifest as a headache to end</a:t>
            </a:r>
            <a:r>
              <a:rPr lang="zh-CN" altLang="en-US" baseline="0" dirty="0" smtClean="0"/>
              <a:t>-</a:t>
            </a:r>
            <a:r>
              <a:rPr lang="en-US" altLang="zh-CN" baseline="0" dirty="0" smtClean="0"/>
              <a:t>to</a:t>
            </a:r>
            <a:r>
              <a:rPr lang="zh-CN" altLang="en-US" baseline="0" dirty="0" smtClean="0"/>
              <a:t>-</a:t>
            </a:r>
            <a:r>
              <a:rPr lang="en-US" altLang="zh-CN" baseline="0" dirty="0" smtClean="0"/>
              <a:t>end orchestration systems like ONAP where unified service intent representation is required for machine</a:t>
            </a:r>
            <a:r>
              <a:rPr lang="zh-CN" altLang="en-US" baseline="0" dirty="0" smtClean="0"/>
              <a:t>-</a:t>
            </a:r>
            <a:r>
              <a:rPr lang="en-US" altLang="zh-CN" baseline="0" dirty="0" smtClean="0"/>
              <a:t>to</a:t>
            </a:r>
            <a:r>
              <a:rPr lang="zh-CN" altLang="en-US" baseline="0" dirty="0" smtClean="0"/>
              <a:t>-</a:t>
            </a:r>
            <a:r>
              <a:rPr lang="en-US" altLang="zh-CN" baseline="0" dirty="0" smtClean="0"/>
              <a:t>machine automation.</a:t>
            </a:r>
            <a:endParaRPr lang="en-US" altLang="zh-CN" baseline="0" dirty="0" smtClean="0"/>
          </a:p>
          <a:p>
            <a:r>
              <a:rPr lang="en-US" altLang="zh-CN" baseline="0" dirty="0" smtClean="0"/>
              <a:t>To address the issue, we sent out to provide a reference implementation in ONAP for IBN, to verify SDO proposals and upstream to streamline its development and adoption.</a:t>
            </a:r>
            <a:r>
              <a:rPr lang="en-US" altLang="zh-CN" dirty="0"/>
              <a:t>
</a:t>
            </a:r>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dirty="0" smtClean="0"/>
              <a:t>And</a:t>
            </a:r>
            <a:r>
              <a:rPr lang="en-US" altLang="zh-CN" baseline="0" dirty="0" smtClean="0"/>
              <a:t> that is why the thread has been </a:t>
            </a:r>
            <a:r>
              <a:rPr lang="en-US" altLang="zh-CN" dirty="0" smtClean="0"/>
              <a:t>carried </a:t>
            </a:r>
            <a:r>
              <a:rPr lang="en-US" altLang="zh-CN" dirty="0"/>
              <a:t>out </a:t>
            </a:r>
            <a:r>
              <a:rPr lang="en-US" altLang="zh-CN" dirty="0" smtClean="0"/>
              <a:t>in parallel with two </a:t>
            </a:r>
            <a:r>
              <a:rPr lang="en-US" altLang="zh-CN" dirty="0"/>
              <a:t>dimensions respectively.
</a:t>
            </a:r>
            <a:r>
              <a:rPr lang="en-US" altLang="zh-CN" dirty="0" smtClean="0"/>
              <a:t>On</a:t>
            </a:r>
            <a:r>
              <a:rPr lang="en-US" altLang="zh-CN" baseline="0" dirty="0" smtClean="0"/>
              <a:t> the one hand, study is conducted on use cases, representation models, management function design and their implementation. </a:t>
            </a:r>
            <a:endParaRPr lang="en-US" altLang="zh-CN" baseline="0" dirty="0" smtClean="0"/>
          </a:p>
          <a:p>
            <a:r>
              <a:rPr lang="en-US" altLang="zh-CN" baseline="0" dirty="0" smtClean="0"/>
              <a:t>On the other hand, collaboration has been conducted along the way with various SDOs.</a:t>
            </a:r>
            <a:r>
              <a:rPr lang="en-US" altLang="zh-CN" dirty="0" smtClean="0"/>
              <a:t> </a:t>
            </a:r>
            <a:endParaRPr lang="en-US" altLang="zh-CN" dirty="0" smtClean="0"/>
          </a:p>
          <a:p>
            <a:r>
              <a:rPr lang="en-US" altLang="zh-CN" dirty="0"/>
              <a:t>
</a:t>
            </a:r>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baseline="0" dirty="0" smtClean="0"/>
              <a:t>As of how it is implemented in ONAP.</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dirty="0" smtClean="0"/>
              <a:t>Before we delve into any details, understanding basic </a:t>
            </a:r>
            <a:r>
              <a:rPr lang="en-US" altLang="zh-CN" dirty="0"/>
              <a:t>concepts </a:t>
            </a:r>
            <a:r>
              <a:rPr lang="en-US" altLang="zh-CN" dirty="0" smtClean="0"/>
              <a:t>is essential to evaluating</a:t>
            </a:r>
            <a:r>
              <a:rPr lang="en-US" altLang="zh-CN" baseline="0" dirty="0" smtClean="0"/>
              <a:t> </a:t>
            </a:r>
            <a:r>
              <a:rPr lang="en-US" altLang="zh-CN" dirty="0" smtClean="0"/>
              <a:t>our </a:t>
            </a:r>
            <a:r>
              <a:rPr lang="en-US" altLang="zh-CN" dirty="0"/>
              <a:t>implementation .</a:t>
            </a:r>
            <a:endParaRPr lang="en-US" altLang="zh-CN" dirty="0"/>
          </a:p>
          <a:p>
            <a:r>
              <a:rPr lang="en-US" altLang="zh-CN" dirty="0" smtClean="0"/>
              <a:t>According to TMF IG1253,</a:t>
            </a:r>
            <a:r>
              <a:rPr lang="en-US" altLang="zh-CN" baseline="0" dirty="0" smtClean="0"/>
              <a:t> </a:t>
            </a:r>
            <a:r>
              <a:rPr lang="en-US" altLang="zh-CN" dirty="0" smtClean="0"/>
              <a:t>Intent </a:t>
            </a:r>
            <a:r>
              <a:rPr lang="en-US" altLang="zh-CN" dirty="0"/>
              <a:t>is the formal specification of all expectations including requirements, goals, and constraints given to a technical system</a:t>
            </a:r>
            <a:r>
              <a:rPr lang="en-US" altLang="zh-CN" dirty="0" smtClean="0"/>
              <a:t>. Which</a:t>
            </a:r>
            <a:r>
              <a:rPr lang="en-US" altLang="zh-CN" baseline="0" dirty="0" smtClean="0"/>
              <a:t> could be represented by an intent object conveyed from the intent owner to the intent handler as a kind of agreement after the two </a:t>
            </a:r>
            <a:r>
              <a:rPr lang="en-US" altLang="zh-CN" baseline="0" dirty="0" err="1" smtClean="0"/>
              <a:t>parties’s</a:t>
            </a:r>
            <a:r>
              <a:rPr lang="en-US" altLang="zh-CN" baseline="0" dirty="0" smtClean="0"/>
              <a:t> negotiation. And an intent instance is the carrier of formatted intent and fulfillment status.</a:t>
            </a:r>
            <a:endParaRPr lang="en-US" altLang="zh-CN"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dirty="0"/>
              <a:t>In the target architecture of the autonomous network, from bottom to top, it includes four levels: network element management, network management , service operation , and business operation.
The intent management function can be introduced into each layer, and the interface between layers can be simplified and abstracted. 
It can be seen from the figure that there are three types of reference points.</a:t>
            </a:r>
            <a:endParaRPr lang="en-US" altLang="zh-CN" dirty="0"/>
          </a:p>
          <a:p>
            <a:r>
              <a:rPr lang="en-US" altLang="zh-CN" dirty="0"/>
              <a:t>①The intent management function of the intent owner interacts with the intent management function of the intent handler.</a:t>
            </a:r>
            <a:endParaRPr lang="en-US" altLang="zh-CN" dirty="0"/>
          </a:p>
          <a:p>
            <a:r>
              <a:rPr lang="en-US" altLang="zh-CN" dirty="0"/>
              <a:t>②Format intent input interface provided by intent management function.</a:t>
            </a:r>
            <a:endParaRPr lang="en-US" altLang="zh-CN" dirty="0"/>
          </a:p>
          <a:p>
            <a:r>
              <a:rPr lang="en-US" altLang="zh-CN" dirty="0"/>
              <a:t>③Intent management functions interact with centralized intelligence functions..</a:t>
            </a:r>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dirty="0"/>
              <a:t>In order to support the above architecture in ONAP, some new functions are introduced, including:
Intent Interpreter Function: Receive the intent from external users (natural language) or other systems, and format it into a general intent model definition form that can be recognized by the intent management function .</a:t>
            </a:r>
            <a:endParaRPr lang="en-US" altLang="zh-CN" dirty="0"/>
          </a:p>
          <a:p>
            <a:r>
              <a:rPr lang="en-US" altLang="zh-CN" dirty="0"/>
              <a:t>Data collection and analysis Function: Collect and analyze the corresponding information of the system, and monitor the operation status of the management domain.</a:t>
            </a:r>
            <a:endParaRPr lang="en-US" altLang="zh-CN" dirty="0"/>
          </a:p>
          <a:p>
            <a:endParaRPr lang="en-US" altLang="zh-CN" dirty="0"/>
          </a:p>
          <a:p>
            <a:r>
              <a:rPr lang="en-US" altLang="zh-CN" dirty="0"/>
              <a:t>IMF Management Function: The intent management function registration mechanism is provided,  and support the query of intent management.</a:t>
            </a:r>
            <a:endParaRPr lang="en-US" altLang="zh-CN" dirty="0"/>
          </a:p>
          <a:p>
            <a:r>
              <a:rPr lang="en-US" altLang="zh-CN" dirty="0"/>
              <a:t>Intent Instance Management Function: Perform lifecycle management on intent instances, including add/modify/delete/query intent instances.</a:t>
            </a:r>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txBox="1"/>
          <p:nvPr userDrawn="1"/>
        </p:nvSpPr>
        <p:spPr>
          <a:xfrm>
            <a:off x="2614153" y="6494930"/>
            <a:ext cx="6963695" cy="29934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800" kern="1200">
                <a:solidFill>
                  <a:schemeClr val="bg1"/>
                </a:solidFill>
                <a:latin typeface="Arial" panose="020B0604020202020204"/>
                <a:ea typeface="+mj-ea"/>
                <a:cs typeface="Arial" panose="020B0604020202020204"/>
              </a:defRPr>
            </a:lvl1pPr>
          </a:lstStyle>
          <a:p>
            <a:pPr algn="ctr"/>
            <a:r>
              <a:rPr lang="en-US" sz="1200" b="1" dirty="0">
                <a:solidFill>
                  <a:srgbClr val="448AAD"/>
                </a:solidFill>
              </a:rPr>
              <a:t>#</a:t>
            </a:r>
            <a:r>
              <a:rPr lang="en-US" sz="1200" b="1" dirty="0" err="1">
                <a:solidFill>
                  <a:srgbClr val="448AAD"/>
                </a:solidFill>
              </a:rPr>
              <a:t>onesummit</a:t>
            </a:r>
            <a:endParaRPr lang="en-US" sz="1200" b="1" dirty="0">
              <a:solidFill>
                <a:srgbClr val="448AAD"/>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11" name="Title 10"/>
          <p:cNvSpPr>
            <a:spLocks noGrp="1"/>
          </p:cNvSpPr>
          <p:nvPr>
            <p:ph type="title" hasCustomPrompt="1"/>
          </p:nvPr>
        </p:nvSpPr>
        <p:spPr>
          <a:xfrm>
            <a:off x="4412974" y="2816999"/>
            <a:ext cx="7497417" cy="2146853"/>
          </a:xfrm>
          <a:prstGeom prst="rect">
            <a:avLst/>
          </a:prstGeom>
          <a:solidFill>
            <a:srgbClr val="11181D"/>
          </a:solidFill>
        </p:spPr>
        <p:txBody>
          <a:bodyPr lIns="288000" tIns="288000" rIns="288000" bIns="288000" anchor="t"/>
          <a:lstStyle>
            <a:lvl1pPr algn="r">
              <a:defRPr sz="6000" b="1">
                <a:solidFill>
                  <a:schemeClr val="bg1"/>
                </a:solidFill>
                <a:latin typeface="Arial" panose="020B0604020202020204" pitchFamily="34" charset="0"/>
                <a:ea typeface="Arial" panose="020B0604020202020204" pitchFamily="34" charset="0"/>
                <a:cs typeface="Arial" panose="020B0604020202020204" pitchFamily="34" charset="0"/>
              </a:defRPr>
            </a:lvl1pPr>
          </a:lstStyle>
          <a:p>
            <a:r>
              <a:rPr lang="en-CA" dirty="0"/>
              <a:t>Click to edit </a:t>
            </a:r>
            <a:br>
              <a:rPr lang="en-CA" dirty="0"/>
            </a:br>
            <a:r>
              <a:rPr lang="en-CA" dirty="0"/>
              <a:t>Master title style</a:t>
            </a:r>
            <a:endParaRPr lang="en-US" dirty="0"/>
          </a:p>
        </p:txBody>
      </p:sp>
      <p:sp>
        <p:nvSpPr>
          <p:cNvPr id="13" name="Content Placeholder 12"/>
          <p:cNvSpPr>
            <a:spLocks noGrp="1"/>
          </p:cNvSpPr>
          <p:nvPr>
            <p:ph sz="quarter" idx="10" hasCustomPrompt="1"/>
          </p:nvPr>
        </p:nvSpPr>
        <p:spPr>
          <a:xfrm>
            <a:off x="4345739" y="4963852"/>
            <a:ext cx="7478367" cy="464306"/>
          </a:xfrm>
          <a:prstGeom prst="rect">
            <a:avLst/>
          </a:prstGeom>
          <a:solidFill>
            <a:srgbClr val="11181D"/>
          </a:solidFill>
        </p:spPr>
        <p:txBody>
          <a:bodyPr/>
          <a:lstStyle>
            <a:lvl1pPr marL="0" indent="0" algn="r">
              <a:buClr>
                <a:srgbClr val="7FBBC0"/>
              </a:buClr>
              <a:buNone/>
              <a:defRPr>
                <a:solidFill>
                  <a:srgbClr val="4B9AC0"/>
                </a:solidFill>
                <a:latin typeface="Arial" panose="020B0604020202020204" pitchFamily="34" charset="0"/>
                <a:ea typeface="Arial" panose="020B0604020202020204" pitchFamily="34" charset="0"/>
                <a:cs typeface="Arial" panose="020B0604020202020204" pitchFamily="34" charset="0"/>
              </a:defRPr>
            </a:lvl1pPr>
            <a:lvl2pPr marL="457200" indent="0">
              <a:buClr>
                <a:srgbClr val="7FBBC0"/>
              </a:buClr>
              <a:buNone/>
              <a:defRPr>
                <a:solidFill>
                  <a:schemeClr val="bg1"/>
                </a:solidFill>
                <a:latin typeface="Arial" panose="020B0604020202020204" pitchFamily="34" charset="0"/>
                <a:ea typeface="Arial" panose="020B0604020202020204" pitchFamily="34" charset="0"/>
                <a:cs typeface="Arial" panose="020B0604020202020204" pitchFamily="34" charset="0"/>
              </a:defRPr>
            </a:lvl2pPr>
            <a:lvl3pPr marL="914400" indent="0">
              <a:buClr>
                <a:srgbClr val="7FBBC0"/>
              </a:buClr>
              <a:buNone/>
              <a:defRPr>
                <a:solidFill>
                  <a:schemeClr val="bg1"/>
                </a:solidFill>
                <a:latin typeface="Arial" panose="020B0604020202020204" pitchFamily="34" charset="0"/>
                <a:ea typeface="Arial" panose="020B0604020202020204" pitchFamily="34" charset="0"/>
                <a:cs typeface="Arial" panose="020B0604020202020204" pitchFamily="34" charset="0"/>
              </a:defRPr>
            </a:lvl3pPr>
            <a:lvl4pPr marL="1371600" indent="0">
              <a:buClr>
                <a:srgbClr val="7FBBC0"/>
              </a:buClr>
              <a:buNone/>
              <a:defRPr>
                <a:solidFill>
                  <a:schemeClr val="bg1"/>
                </a:solidFill>
                <a:latin typeface="Arial" panose="020B0604020202020204" pitchFamily="34" charset="0"/>
                <a:ea typeface="Arial" panose="020B0604020202020204" pitchFamily="34" charset="0"/>
                <a:cs typeface="Arial" panose="020B0604020202020204" pitchFamily="34" charset="0"/>
              </a:defRPr>
            </a:lvl4pPr>
            <a:lvl5pPr marL="1828800" indent="0">
              <a:buClr>
                <a:srgbClr val="7FBBC0"/>
              </a:buClr>
              <a:buNone/>
              <a:defRPr>
                <a:solidFill>
                  <a:schemeClr val="bg1"/>
                </a:solidFill>
                <a:latin typeface="Arial" panose="020B0604020202020204" pitchFamily="34" charset="0"/>
                <a:ea typeface="Arial" panose="020B0604020202020204" pitchFamily="34" charset="0"/>
                <a:cs typeface="Arial" panose="020B0604020202020204" pitchFamily="34" charset="0"/>
              </a:defRPr>
            </a:lvl5pPr>
          </a:lstStyle>
          <a:p>
            <a:pPr lvl="0"/>
            <a:r>
              <a:rPr lang="en-CA" dirty="0"/>
              <a:t>Click to edit Master text style</a:t>
            </a:r>
            <a:endParaRPr lang="en-CA" dirty="0"/>
          </a:p>
        </p:txBody>
      </p:sp>
      <p:pic>
        <p:nvPicPr>
          <p:cNvPr id="15" name="Picture 14"/>
          <p:cNvPicPr>
            <a:picLocks noChangeAspect="1"/>
          </p:cNvPicPr>
          <p:nvPr userDrawn="1"/>
        </p:nvPicPr>
        <p:blipFill rotWithShape="1">
          <a:blip r:embed="rId3">
            <a:extLst>
              <a:ext uri="{28A0092B-C50C-407E-A947-70E740481C1C}">
                <a14:useLocalDpi xmlns:a14="http://schemas.microsoft.com/office/drawing/2010/main" val="0"/>
              </a:ext>
            </a:extLst>
          </a:blip>
          <a:srcRect l="8499" t="18944" r="2810" b="15708"/>
          <a:stretch>
            <a:fillRect/>
          </a:stretch>
        </p:blipFill>
        <p:spPr>
          <a:xfrm>
            <a:off x="6694400" y="344774"/>
            <a:ext cx="5314719" cy="2202393"/>
          </a:xfrm>
          <a:prstGeom prst="rect">
            <a:avLst/>
          </a:prstGeom>
        </p:spPr>
      </p:pic>
      <p:pic>
        <p:nvPicPr>
          <p:cNvPr id="18" name="Picture 1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29660" y="6023330"/>
            <a:ext cx="5979459" cy="454705"/>
          </a:xfrm>
          <a:prstGeom prst="rect">
            <a:avLst/>
          </a:prstGeom>
        </p:spPr>
      </p:pic>
      <p:sp>
        <p:nvSpPr>
          <p:cNvPr id="20" name="Title 1"/>
          <p:cNvSpPr txBox="1"/>
          <p:nvPr userDrawn="1"/>
        </p:nvSpPr>
        <p:spPr>
          <a:xfrm>
            <a:off x="104975" y="6494930"/>
            <a:ext cx="2799590" cy="242749"/>
          </a:xfrm>
          <a:prstGeom prst="rect">
            <a:avLst/>
          </a:prstGeom>
        </p:spPr>
        <p:txBody>
          <a:bodyPr vert="horz" lIns="91440" tIns="45720" rIns="91440" bIns="45720" rtlCol="0" anchor="ctr">
            <a:noAutofit/>
          </a:bodyPr>
          <a:lstStyle>
            <a:lvl1pPr algn="l" defTabSz="457200" rtl="0" eaLnBrk="1" latinLnBrk="0" hangingPunct="1">
              <a:spcBef>
                <a:spcPct val="0"/>
              </a:spcBef>
              <a:buNone/>
              <a:defRPr sz="3800" kern="1200">
                <a:solidFill>
                  <a:schemeClr val="bg1"/>
                </a:solidFill>
                <a:latin typeface="Arial" panose="020B0604020202020204"/>
                <a:ea typeface="+mj-ea"/>
                <a:cs typeface="Arial" panose="020B0604020202020204"/>
              </a:defRPr>
            </a:lvl1pPr>
          </a:lstStyle>
          <a:p>
            <a:r>
              <a:rPr lang="en-US" sz="1200" b="1" dirty="0">
                <a:solidFill>
                  <a:srgbClr val="448AAD"/>
                </a:solidFill>
              </a:rPr>
              <a:t>#</a:t>
            </a:r>
            <a:r>
              <a:rPr lang="en-US" sz="1200" b="1" dirty="0" err="1">
                <a:solidFill>
                  <a:srgbClr val="448AAD"/>
                </a:solidFill>
              </a:rPr>
              <a:t>onesummit</a:t>
            </a:r>
            <a:endParaRPr lang="en-US" sz="1200" b="1" dirty="0">
              <a:solidFill>
                <a:srgbClr val="448AAD"/>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7" name="Rectangle 6"/>
          <p:cNvSpPr/>
          <p:nvPr userDrawn="1"/>
        </p:nvSpPr>
        <p:spPr>
          <a:xfrm>
            <a:off x="0" y="985449"/>
            <a:ext cx="12192000" cy="54352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0"/>
          <p:cNvSpPr>
            <a:spLocks noGrp="1"/>
          </p:cNvSpPr>
          <p:nvPr>
            <p:ph type="title"/>
          </p:nvPr>
        </p:nvSpPr>
        <p:spPr>
          <a:xfrm>
            <a:off x="333845" y="281562"/>
            <a:ext cx="10834898" cy="403164"/>
          </a:xfrm>
          <a:prstGeom prst="rect">
            <a:avLst/>
          </a:prstGeom>
        </p:spPr>
        <p:txBody>
          <a:bodyPr/>
          <a:lstStyle>
            <a:lvl1pPr>
              <a:defRPr sz="3000" b="1">
                <a:solidFill>
                  <a:schemeClr val="bg1"/>
                </a:solidFill>
                <a:latin typeface="Arial" panose="020B0604020202020204" pitchFamily="34" charset="0"/>
                <a:ea typeface="Arial" panose="020B0604020202020204" pitchFamily="34" charset="0"/>
                <a:cs typeface="Arial" panose="020B0604020202020204" pitchFamily="34" charset="0"/>
              </a:defRPr>
            </a:lvl1pPr>
          </a:lstStyle>
          <a:p>
            <a:r>
              <a:rPr lang="en-CA" dirty="0"/>
              <a:t>Click to edit Master title style</a:t>
            </a:r>
            <a:endParaRPr lang="en-US" dirty="0"/>
          </a:p>
        </p:txBody>
      </p:sp>
      <p:sp>
        <p:nvSpPr>
          <p:cNvPr id="6" name="Content Placeholder 12"/>
          <p:cNvSpPr>
            <a:spLocks noGrp="1"/>
          </p:cNvSpPr>
          <p:nvPr>
            <p:ph sz="quarter" idx="10"/>
          </p:nvPr>
        </p:nvSpPr>
        <p:spPr>
          <a:xfrm>
            <a:off x="333845" y="1457889"/>
            <a:ext cx="11000906" cy="4676597"/>
          </a:xfrm>
          <a:prstGeom prst="rect">
            <a:avLst/>
          </a:prstGeom>
        </p:spPr>
        <p:txBody>
          <a:bodyPr/>
          <a:lstStyle>
            <a:lvl1pPr>
              <a:buClr>
                <a:srgbClr val="4B9AC0"/>
              </a:buClr>
              <a:defRPr>
                <a:solidFill>
                  <a:srgbClr val="373839"/>
                </a:solidFill>
                <a:latin typeface="Arial" panose="020B0604020202020204" pitchFamily="34" charset="0"/>
                <a:ea typeface="Arial" panose="020B0604020202020204" pitchFamily="34" charset="0"/>
                <a:cs typeface="Arial" panose="020B0604020202020204" pitchFamily="34" charset="0"/>
              </a:defRPr>
            </a:lvl1pPr>
            <a:lvl2pPr>
              <a:buClr>
                <a:srgbClr val="4B9AC0"/>
              </a:buClr>
              <a:defRPr>
                <a:solidFill>
                  <a:srgbClr val="373839"/>
                </a:solidFill>
                <a:latin typeface="Arial" panose="020B0604020202020204" pitchFamily="34" charset="0"/>
                <a:ea typeface="Arial" panose="020B0604020202020204" pitchFamily="34" charset="0"/>
                <a:cs typeface="Arial" panose="020B0604020202020204" pitchFamily="34" charset="0"/>
              </a:defRPr>
            </a:lvl2pPr>
            <a:lvl3pPr>
              <a:buClr>
                <a:srgbClr val="4B9AC0"/>
              </a:buClr>
              <a:defRPr>
                <a:solidFill>
                  <a:srgbClr val="373839"/>
                </a:solidFill>
                <a:latin typeface="Arial" panose="020B0604020202020204" pitchFamily="34" charset="0"/>
                <a:ea typeface="Arial" panose="020B0604020202020204" pitchFamily="34" charset="0"/>
                <a:cs typeface="Arial" panose="020B0604020202020204" pitchFamily="34" charset="0"/>
              </a:defRPr>
            </a:lvl3pPr>
            <a:lvl4pPr>
              <a:buClr>
                <a:srgbClr val="4B9AC0"/>
              </a:buClr>
              <a:defRPr>
                <a:solidFill>
                  <a:srgbClr val="373839"/>
                </a:solidFill>
                <a:latin typeface="Arial" panose="020B0604020202020204" pitchFamily="34" charset="0"/>
                <a:ea typeface="Arial" panose="020B0604020202020204" pitchFamily="34" charset="0"/>
                <a:cs typeface="Arial" panose="020B0604020202020204" pitchFamily="34" charset="0"/>
              </a:defRPr>
            </a:lvl4pPr>
            <a:lvl5pPr>
              <a:buClr>
                <a:srgbClr val="4B9AC0"/>
              </a:buClr>
              <a:defRPr>
                <a:solidFill>
                  <a:srgbClr val="373839"/>
                </a:solidFill>
                <a:latin typeface="Arial" panose="020B0604020202020204" pitchFamily="34" charset="0"/>
                <a:ea typeface="Arial" panose="020B0604020202020204" pitchFamily="34" charset="0"/>
                <a:cs typeface="Arial" panose="020B0604020202020204" pitchFamily="34" charset="0"/>
              </a:defRPr>
            </a:lvl5pPr>
          </a:lstStyle>
          <a:p>
            <a:pPr lvl="0"/>
            <a:r>
              <a:rPr lang="en-CA" dirty="0"/>
              <a:t>Click to edit Master text styles</a:t>
            </a:r>
            <a:endParaRPr lang="en-CA" dirty="0"/>
          </a:p>
          <a:p>
            <a:pPr lvl="1"/>
            <a:r>
              <a:rPr lang="en-CA" dirty="0"/>
              <a:t>Second level</a:t>
            </a:r>
            <a:endParaRPr lang="en-CA" dirty="0"/>
          </a:p>
          <a:p>
            <a:pPr lvl="2"/>
            <a:r>
              <a:rPr lang="en-CA" dirty="0"/>
              <a:t>Third level</a:t>
            </a:r>
            <a:endParaRPr lang="en-CA" dirty="0"/>
          </a:p>
          <a:p>
            <a:pPr lvl="3"/>
            <a:r>
              <a:rPr lang="en-CA" dirty="0"/>
              <a:t>Fourth level</a:t>
            </a:r>
            <a:endParaRPr lang="en-CA" dirty="0"/>
          </a:p>
          <a:p>
            <a:pPr lvl="4"/>
            <a:r>
              <a:rPr lang="en-CA" dirty="0"/>
              <a:t>Fifth level</a:t>
            </a:r>
            <a:endParaRPr lang="en-US" dirty="0"/>
          </a:p>
        </p:txBody>
      </p:sp>
      <p:sp>
        <p:nvSpPr>
          <p:cNvPr id="11" name="Rectangle 10"/>
          <p:cNvSpPr/>
          <p:nvPr userDrawn="1"/>
        </p:nvSpPr>
        <p:spPr>
          <a:xfrm>
            <a:off x="0" y="6369507"/>
            <a:ext cx="12192000" cy="58545"/>
          </a:xfrm>
          <a:prstGeom prst="rect">
            <a:avLst/>
          </a:prstGeom>
          <a:solidFill>
            <a:srgbClr val="448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rotWithShape="1">
          <a:blip r:embed="rId3">
            <a:extLst>
              <a:ext uri="{28A0092B-C50C-407E-A947-70E740481C1C}">
                <a14:useLocalDpi xmlns:a14="http://schemas.microsoft.com/office/drawing/2010/main" val="0"/>
              </a:ext>
            </a:extLst>
          </a:blip>
          <a:srcRect l="7861" t="35595" r="73967" b="36987"/>
          <a:stretch>
            <a:fillRect/>
          </a:stretch>
        </p:blipFill>
        <p:spPr>
          <a:xfrm>
            <a:off x="11037212" y="39615"/>
            <a:ext cx="1030505" cy="887058"/>
          </a:xfrm>
          <a:prstGeom prst="rect">
            <a:avLst/>
          </a:prstGeom>
        </p:spPr>
      </p:pic>
      <p:sp>
        <p:nvSpPr>
          <p:cNvPr id="17" name="Title 1"/>
          <p:cNvSpPr txBox="1"/>
          <p:nvPr userDrawn="1"/>
        </p:nvSpPr>
        <p:spPr>
          <a:xfrm>
            <a:off x="104975" y="6494930"/>
            <a:ext cx="2799590" cy="242749"/>
          </a:xfrm>
          <a:prstGeom prst="rect">
            <a:avLst/>
          </a:prstGeom>
        </p:spPr>
        <p:txBody>
          <a:bodyPr vert="horz" lIns="91440" tIns="45720" rIns="91440" bIns="45720" rtlCol="0" anchor="ctr">
            <a:noAutofit/>
          </a:bodyPr>
          <a:lstStyle>
            <a:lvl1pPr algn="l" defTabSz="457200" rtl="0" eaLnBrk="1" latinLnBrk="0" hangingPunct="1">
              <a:spcBef>
                <a:spcPct val="0"/>
              </a:spcBef>
              <a:buNone/>
              <a:defRPr sz="3800" kern="1200">
                <a:solidFill>
                  <a:schemeClr val="bg1"/>
                </a:solidFill>
                <a:latin typeface="Arial" panose="020B0604020202020204"/>
                <a:ea typeface="+mj-ea"/>
                <a:cs typeface="Arial" panose="020B0604020202020204"/>
              </a:defRPr>
            </a:lvl1pPr>
          </a:lstStyle>
          <a:p>
            <a:r>
              <a:rPr lang="en-US" sz="1200" b="1" dirty="0">
                <a:solidFill>
                  <a:srgbClr val="448AAD"/>
                </a:solidFill>
              </a:rPr>
              <a:t>#</a:t>
            </a:r>
            <a:r>
              <a:rPr lang="en-US" sz="1200" b="1" dirty="0" err="1">
                <a:solidFill>
                  <a:srgbClr val="448AAD"/>
                </a:solidFill>
              </a:rPr>
              <a:t>onesummit</a:t>
            </a:r>
            <a:endParaRPr lang="en-US" sz="1200" b="1" dirty="0">
              <a:solidFill>
                <a:srgbClr val="448AAD"/>
              </a:solidFill>
            </a:endParaRPr>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212541" y="6369413"/>
            <a:ext cx="5979459" cy="45470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US"/>
          </a:p>
        </p:txBody>
      </p:sp>
      <p:sp>
        <p:nvSpPr>
          <p:cNvPr id="5" name="Rectangle 4"/>
          <p:cNvSpPr/>
          <p:nvPr userDrawn="1"/>
        </p:nvSpPr>
        <p:spPr>
          <a:xfrm>
            <a:off x="0" y="5705171"/>
            <a:ext cx="12192000" cy="58545"/>
          </a:xfrm>
          <a:prstGeom prst="rect">
            <a:avLst/>
          </a:prstGeom>
          <a:solidFill>
            <a:srgbClr val="448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txBox="1"/>
          <p:nvPr userDrawn="1"/>
        </p:nvSpPr>
        <p:spPr>
          <a:xfrm>
            <a:off x="2614153" y="6494930"/>
            <a:ext cx="6963695" cy="29934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800" kern="1200">
                <a:solidFill>
                  <a:schemeClr val="bg1"/>
                </a:solidFill>
                <a:latin typeface="Arial" panose="020B0604020202020204"/>
                <a:ea typeface="+mj-ea"/>
                <a:cs typeface="Arial" panose="020B0604020202020204"/>
              </a:defRPr>
            </a:lvl1pPr>
          </a:lstStyle>
          <a:p>
            <a:pPr algn="ctr"/>
            <a:r>
              <a:rPr lang="en-US" sz="1200" b="1" dirty="0">
                <a:solidFill>
                  <a:srgbClr val="448AAD"/>
                </a:solidFill>
              </a:rPr>
              <a:t>#</a:t>
            </a:r>
            <a:r>
              <a:rPr lang="en-US" sz="1200" b="1" dirty="0" err="1">
                <a:solidFill>
                  <a:srgbClr val="448AAD"/>
                </a:solidFill>
              </a:rPr>
              <a:t>onesummit</a:t>
            </a:r>
            <a:endParaRPr lang="en-US" sz="1200" b="1" dirty="0">
              <a:solidFill>
                <a:srgbClr val="448AAD"/>
              </a:solidFill>
            </a:endParaRPr>
          </a:p>
        </p:txBody>
      </p:sp>
      <p:pic>
        <p:nvPicPr>
          <p:cNvPr id="7" name="Picture 6"/>
          <p:cNvPicPr>
            <a:picLocks noChangeAspect="1"/>
          </p:cNvPicPr>
          <p:nvPr userDrawn="1"/>
        </p:nvPicPr>
        <p:blipFill rotWithShape="1">
          <a:blip r:embed="rId3">
            <a:extLst>
              <a:ext uri="{28A0092B-C50C-407E-A947-70E740481C1C}">
                <a14:useLocalDpi xmlns:a14="http://schemas.microsoft.com/office/drawing/2010/main" val="0"/>
              </a:ext>
            </a:extLst>
          </a:blip>
          <a:srcRect l="1798" r="2879"/>
          <a:stretch>
            <a:fillRect/>
          </a:stretch>
        </p:blipFill>
        <p:spPr>
          <a:xfrm>
            <a:off x="3246120" y="6015947"/>
            <a:ext cx="5699760" cy="45470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76340" y="365125"/>
            <a:ext cx="5777459" cy="5451059"/>
          </a:xfrm>
          <a:prstGeom prst="rect">
            <a:avLst/>
          </a:prstGeom>
        </p:spPr>
        <p:txBody>
          <a:bodyPr/>
          <a:lstStyle>
            <a:lvl1pPr>
              <a:defRPr>
                <a:latin typeface="Arial" panose="020B0604020202020204" pitchFamily="34" charset="0"/>
                <a:ea typeface="Arial" panose="020B0604020202020204" pitchFamily="34" charset="0"/>
                <a:cs typeface="Arial" panose="020B0604020202020204" pitchFamily="34" charset="0"/>
              </a:defRPr>
            </a:lvl1pPr>
          </a:lstStyle>
          <a:p>
            <a:r>
              <a:rPr lang="en-US" dirty="0"/>
              <a:t>Click to edit Master title style</a:t>
            </a:r>
            <a:endParaRPr lang="en-US" dirty="0"/>
          </a:p>
        </p:txBody>
      </p:sp>
      <p:pic>
        <p:nvPicPr>
          <p:cNvPr id="5" name="Picture 4"/>
          <p:cNvPicPr>
            <a:picLocks noChangeAspect="1"/>
          </p:cNvPicPr>
          <p:nvPr userDrawn="1"/>
        </p:nvPicPr>
        <p:blipFill rotWithShape="1">
          <a:blip r:embed="rId3">
            <a:extLst>
              <a:ext uri="{28A0092B-C50C-407E-A947-70E740481C1C}">
                <a14:useLocalDpi xmlns:a14="http://schemas.microsoft.com/office/drawing/2010/main" val="0"/>
              </a:ext>
            </a:extLst>
          </a:blip>
          <a:srcRect l="8499" t="18944" r="2810" b="15708"/>
          <a:stretch>
            <a:fillRect/>
          </a:stretch>
        </p:blipFill>
        <p:spPr>
          <a:xfrm>
            <a:off x="0" y="201640"/>
            <a:ext cx="3000021" cy="1243194"/>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0" y="985449"/>
            <a:ext cx="12192000" cy="54352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2"/>
          <p:cNvSpPr>
            <a:spLocks noGrp="1"/>
          </p:cNvSpPr>
          <p:nvPr>
            <p:ph sz="quarter" idx="11"/>
          </p:nvPr>
        </p:nvSpPr>
        <p:spPr>
          <a:xfrm>
            <a:off x="6221896" y="1455995"/>
            <a:ext cx="5131903" cy="4218753"/>
          </a:xfrm>
          <a:prstGeom prst="rect">
            <a:avLst/>
          </a:prstGeom>
        </p:spPr>
        <p:txBody>
          <a:bodyPr/>
          <a:lstStyle>
            <a:lvl1pPr>
              <a:buClr>
                <a:srgbClr val="4B9AC0"/>
              </a:buClr>
              <a:defRPr>
                <a:solidFill>
                  <a:srgbClr val="373839"/>
                </a:solidFill>
                <a:latin typeface="Arial" panose="020B0604020202020204" pitchFamily="34" charset="0"/>
                <a:ea typeface="Arial" panose="020B0604020202020204" pitchFamily="34" charset="0"/>
                <a:cs typeface="Arial" panose="020B0604020202020204" pitchFamily="34" charset="0"/>
              </a:defRPr>
            </a:lvl1pPr>
            <a:lvl2pPr>
              <a:buClr>
                <a:srgbClr val="4B9AC0"/>
              </a:buClr>
              <a:defRPr>
                <a:solidFill>
                  <a:srgbClr val="373839"/>
                </a:solidFill>
                <a:latin typeface="Arial" panose="020B0604020202020204" pitchFamily="34" charset="0"/>
                <a:ea typeface="Arial" panose="020B0604020202020204" pitchFamily="34" charset="0"/>
                <a:cs typeface="Arial" panose="020B0604020202020204" pitchFamily="34" charset="0"/>
              </a:defRPr>
            </a:lvl2pPr>
            <a:lvl3pPr>
              <a:buClr>
                <a:srgbClr val="4B9AC0"/>
              </a:buClr>
              <a:defRPr>
                <a:solidFill>
                  <a:srgbClr val="373839"/>
                </a:solidFill>
                <a:latin typeface="Arial" panose="020B0604020202020204" pitchFamily="34" charset="0"/>
                <a:ea typeface="Arial" panose="020B0604020202020204" pitchFamily="34" charset="0"/>
                <a:cs typeface="Arial" panose="020B0604020202020204" pitchFamily="34" charset="0"/>
              </a:defRPr>
            </a:lvl3pPr>
            <a:lvl4pPr>
              <a:buClr>
                <a:srgbClr val="4B9AC0"/>
              </a:buClr>
              <a:defRPr>
                <a:solidFill>
                  <a:srgbClr val="373839"/>
                </a:solidFill>
                <a:latin typeface="Arial" panose="020B0604020202020204" pitchFamily="34" charset="0"/>
                <a:ea typeface="Arial" panose="020B0604020202020204" pitchFamily="34" charset="0"/>
                <a:cs typeface="Arial" panose="020B0604020202020204" pitchFamily="34" charset="0"/>
              </a:defRPr>
            </a:lvl4pPr>
            <a:lvl5pPr>
              <a:buClr>
                <a:srgbClr val="4B9AC0"/>
              </a:buClr>
              <a:defRPr>
                <a:solidFill>
                  <a:srgbClr val="373839"/>
                </a:solidFill>
                <a:latin typeface="Arial" panose="020B0604020202020204" pitchFamily="34" charset="0"/>
                <a:ea typeface="Arial" panose="020B0604020202020204" pitchFamily="34" charset="0"/>
                <a:cs typeface="Arial" panose="020B0604020202020204" pitchFamily="34" charset="0"/>
              </a:defRPr>
            </a:lvl5pPr>
          </a:lstStyle>
          <a:p>
            <a:pPr lvl="0"/>
            <a:r>
              <a:rPr lang="en-CA" dirty="0"/>
              <a:t>Click to edit Master text styles</a:t>
            </a:r>
            <a:endParaRPr lang="en-CA" dirty="0"/>
          </a:p>
          <a:p>
            <a:pPr lvl="1"/>
            <a:r>
              <a:rPr lang="en-CA" dirty="0"/>
              <a:t>Second level</a:t>
            </a:r>
            <a:endParaRPr lang="en-CA" dirty="0"/>
          </a:p>
          <a:p>
            <a:pPr lvl="2"/>
            <a:r>
              <a:rPr lang="en-CA" dirty="0"/>
              <a:t>Third level</a:t>
            </a:r>
            <a:endParaRPr lang="en-CA" dirty="0"/>
          </a:p>
          <a:p>
            <a:pPr lvl="3"/>
            <a:r>
              <a:rPr lang="en-CA" dirty="0"/>
              <a:t>Fourth level</a:t>
            </a:r>
            <a:endParaRPr lang="en-CA" dirty="0"/>
          </a:p>
          <a:p>
            <a:pPr lvl="4"/>
            <a:r>
              <a:rPr lang="en-CA" dirty="0"/>
              <a:t>Fifth level</a:t>
            </a:r>
            <a:endParaRPr lang="en-US" dirty="0"/>
          </a:p>
        </p:txBody>
      </p:sp>
      <p:sp>
        <p:nvSpPr>
          <p:cNvPr id="7" name="Content Placeholder 12"/>
          <p:cNvSpPr>
            <a:spLocks noGrp="1"/>
          </p:cNvSpPr>
          <p:nvPr>
            <p:ph sz="quarter" idx="10"/>
          </p:nvPr>
        </p:nvSpPr>
        <p:spPr>
          <a:xfrm>
            <a:off x="338613" y="1455995"/>
            <a:ext cx="5131903" cy="4218753"/>
          </a:xfrm>
          <a:prstGeom prst="rect">
            <a:avLst/>
          </a:prstGeom>
        </p:spPr>
        <p:txBody>
          <a:bodyPr/>
          <a:lstStyle>
            <a:lvl1pPr>
              <a:buClr>
                <a:srgbClr val="4B9AC0"/>
              </a:buClr>
              <a:defRPr>
                <a:solidFill>
                  <a:srgbClr val="373839"/>
                </a:solidFill>
                <a:latin typeface="Arial" panose="020B0604020202020204" pitchFamily="34" charset="0"/>
                <a:ea typeface="Arial" panose="020B0604020202020204" pitchFamily="34" charset="0"/>
                <a:cs typeface="Arial" panose="020B0604020202020204" pitchFamily="34" charset="0"/>
              </a:defRPr>
            </a:lvl1pPr>
            <a:lvl2pPr>
              <a:buClr>
                <a:srgbClr val="4B9AC0"/>
              </a:buClr>
              <a:defRPr>
                <a:solidFill>
                  <a:srgbClr val="373839"/>
                </a:solidFill>
                <a:latin typeface="Arial" panose="020B0604020202020204" pitchFamily="34" charset="0"/>
                <a:ea typeface="Arial" panose="020B0604020202020204" pitchFamily="34" charset="0"/>
                <a:cs typeface="Arial" panose="020B0604020202020204" pitchFamily="34" charset="0"/>
              </a:defRPr>
            </a:lvl2pPr>
            <a:lvl3pPr>
              <a:buClr>
                <a:srgbClr val="4B9AC0"/>
              </a:buClr>
              <a:defRPr>
                <a:solidFill>
                  <a:srgbClr val="373839"/>
                </a:solidFill>
                <a:latin typeface="Arial" panose="020B0604020202020204" pitchFamily="34" charset="0"/>
                <a:ea typeface="Arial" panose="020B0604020202020204" pitchFamily="34" charset="0"/>
                <a:cs typeface="Arial" panose="020B0604020202020204" pitchFamily="34" charset="0"/>
              </a:defRPr>
            </a:lvl3pPr>
            <a:lvl4pPr>
              <a:buClr>
                <a:srgbClr val="4B9AC0"/>
              </a:buClr>
              <a:defRPr>
                <a:solidFill>
                  <a:srgbClr val="373839"/>
                </a:solidFill>
                <a:latin typeface="Arial" panose="020B0604020202020204" pitchFamily="34" charset="0"/>
                <a:ea typeface="Arial" panose="020B0604020202020204" pitchFamily="34" charset="0"/>
                <a:cs typeface="Arial" panose="020B0604020202020204" pitchFamily="34" charset="0"/>
              </a:defRPr>
            </a:lvl4pPr>
            <a:lvl5pPr>
              <a:buClr>
                <a:srgbClr val="4B9AC0"/>
              </a:buClr>
              <a:defRPr>
                <a:solidFill>
                  <a:srgbClr val="373839"/>
                </a:solidFill>
                <a:latin typeface="Arial" panose="020B0604020202020204" pitchFamily="34" charset="0"/>
                <a:ea typeface="Arial" panose="020B0604020202020204" pitchFamily="34" charset="0"/>
                <a:cs typeface="Arial" panose="020B0604020202020204" pitchFamily="34" charset="0"/>
              </a:defRPr>
            </a:lvl5pPr>
          </a:lstStyle>
          <a:p>
            <a:pPr lvl="0"/>
            <a:r>
              <a:rPr lang="en-CA" dirty="0"/>
              <a:t>Click to edit Master text styles</a:t>
            </a:r>
            <a:endParaRPr lang="en-CA" dirty="0"/>
          </a:p>
          <a:p>
            <a:pPr lvl="1"/>
            <a:r>
              <a:rPr lang="en-CA" dirty="0"/>
              <a:t>Second level</a:t>
            </a:r>
            <a:endParaRPr lang="en-CA" dirty="0"/>
          </a:p>
          <a:p>
            <a:pPr lvl="2"/>
            <a:r>
              <a:rPr lang="en-CA" dirty="0"/>
              <a:t>Third level</a:t>
            </a:r>
            <a:endParaRPr lang="en-CA" dirty="0"/>
          </a:p>
          <a:p>
            <a:pPr lvl="3"/>
            <a:r>
              <a:rPr lang="en-CA" dirty="0"/>
              <a:t>Fourth level</a:t>
            </a:r>
            <a:endParaRPr lang="en-CA" dirty="0"/>
          </a:p>
          <a:p>
            <a:pPr lvl="4"/>
            <a:r>
              <a:rPr lang="en-CA" dirty="0"/>
              <a:t>Fifth level</a:t>
            </a:r>
            <a:endParaRPr lang="en-US" dirty="0"/>
          </a:p>
        </p:txBody>
      </p:sp>
      <p:sp>
        <p:nvSpPr>
          <p:cNvPr id="14" name="Rectangle 13"/>
          <p:cNvSpPr/>
          <p:nvPr userDrawn="1"/>
        </p:nvSpPr>
        <p:spPr>
          <a:xfrm>
            <a:off x="0" y="6369507"/>
            <a:ext cx="12192000" cy="58545"/>
          </a:xfrm>
          <a:prstGeom prst="rect">
            <a:avLst/>
          </a:prstGeom>
          <a:solidFill>
            <a:srgbClr val="448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itle 1"/>
          <p:cNvSpPr txBox="1"/>
          <p:nvPr userDrawn="1"/>
        </p:nvSpPr>
        <p:spPr>
          <a:xfrm>
            <a:off x="104975" y="6494930"/>
            <a:ext cx="2799590" cy="242749"/>
          </a:xfrm>
          <a:prstGeom prst="rect">
            <a:avLst/>
          </a:prstGeom>
        </p:spPr>
        <p:txBody>
          <a:bodyPr vert="horz" lIns="91440" tIns="45720" rIns="91440" bIns="45720" rtlCol="0" anchor="ctr">
            <a:noAutofit/>
          </a:bodyPr>
          <a:lstStyle>
            <a:lvl1pPr algn="l" defTabSz="457200" rtl="0" eaLnBrk="1" latinLnBrk="0" hangingPunct="1">
              <a:spcBef>
                <a:spcPct val="0"/>
              </a:spcBef>
              <a:buNone/>
              <a:defRPr sz="3800" kern="1200">
                <a:solidFill>
                  <a:schemeClr val="bg1"/>
                </a:solidFill>
                <a:latin typeface="Arial" panose="020B0604020202020204"/>
                <a:ea typeface="+mj-ea"/>
                <a:cs typeface="Arial" panose="020B0604020202020204"/>
              </a:defRPr>
            </a:lvl1pPr>
          </a:lstStyle>
          <a:p>
            <a:r>
              <a:rPr lang="en-US" sz="1200" b="1" dirty="0">
                <a:solidFill>
                  <a:srgbClr val="448AAD"/>
                </a:solidFill>
              </a:rPr>
              <a:t>#</a:t>
            </a:r>
            <a:r>
              <a:rPr lang="en-US" sz="1200" b="1" dirty="0" err="1">
                <a:solidFill>
                  <a:srgbClr val="448AAD"/>
                </a:solidFill>
              </a:rPr>
              <a:t>onesummit</a:t>
            </a:r>
            <a:endParaRPr lang="en-US" sz="1200" b="1" dirty="0">
              <a:solidFill>
                <a:srgbClr val="448AAD"/>
              </a:solidFill>
            </a:endParaRPr>
          </a:p>
        </p:txBody>
      </p:sp>
      <p:sp>
        <p:nvSpPr>
          <p:cNvPr id="13" name="Title 10"/>
          <p:cNvSpPr>
            <a:spLocks noGrp="1"/>
          </p:cNvSpPr>
          <p:nvPr>
            <p:ph type="title"/>
          </p:nvPr>
        </p:nvSpPr>
        <p:spPr>
          <a:xfrm>
            <a:off x="333845" y="281562"/>
            <a:ext cx="10834898" cy="403164"/>
          </a:xfrm>
          <a:prstGeom prst="rect">
            <a:avLst/>
          </a:prstGeom>
        </p:spPr>
        <p:txBody>
          <a:bodyPr/>
          <a:lstStyle>
            <a:lvl1pPr>
              <a:defRPr sz="3000" b="1">
                <a:solidFill>
                  <a:schemeClr val="bg1"/>
                </a:solidFill>
                <a:latin typeface="Arial" panose="020B0604020202020204" pitchFamily="34" charset="0"/>
                <a:ea typeface="Arial" panose="020B0604020202020204" pitchFamily="34" charset="0"/>
                <a:cs typeface="Arial" panose="020B0604020202020204" pitchFamily="34" charset="0"/>
              </a:defRPr>
            </a:lvl1pPr>
          </a:lstStyle>
          <a:p>
            <a:r>
              <a:rPr lang="en-CA" dirty="0"/>
              <a:t>Click to edit Master title style</a:t>
            </a:r>
            <a:endParaRPr lang="en-US" dirty="0"/>
          </a:p>
        </p:txBody>
      </p:sp>
      <p:pic>
        <p:nvPicPr>
          <p:cNvPr id="17" name="Picture 16"/>
          <p:cNvPicPr>
            <a:picLocks noChangeAspect="1"/>
          </p:cNvPicPr>
          <p:nvPr userDrawn="1"/>
        </p:nvPicPr>
        <p:blipFill rotWithShape="1">
          <a:blip r:embed="rId3">
            <a:extLst>
              <a:ext uri="{28A0092B-C50C-407E-A947-70E740481C1C}">
                <a14:useLocalDpi xmlns:a14="http://schemas.microsoft.com/office/drawing/2010/main" val="0"/>
              </a:ext>
            </a:extLst>
          </a:blip>
          <a:srcRect l="7861" t="35595" r="73967" b="36987"/>
          <a:stretch>
            <a:fillRect/>
          </a:stretch>
        </p:blipFill>
        <p:spPr>
          <a:xfrm>
            <a:off x="11037212" y="39615"/>
            <a:ext cx="1030505" cy="887058"/>
          </a:xfrm>
          <a:prstGeom prst="rect">
            <a:avLst/>
          </a:prstGeom>
        </p:spPr>
      </p:pic>
      <p:pic>
        <p:nvPicPr>
          <p:cNvPr id="16" name="Pictur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212541" y="6369413"/>
            <a:ext cx="5979459" cy="45470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7" Type="http://schemas.openxmlformats.org/officeDocument/2006/relationships/theme" Target="../theme/theme3.xml"/><Relationship Id="rId6" Type="http://schemas.openxmlformats.org/officeDocument/2006/relationships/image" Target="../media/image10.png"/><Relationship Id="rId5" Type="http://schemas.openxmlformats.org/officeDocument/2006/relationships/slideLayout" Target="../slideLayouts/slideLayout8.xml"/><Relationship Id="rId4" Type="http://schemas.openxmlformats.org/officeDocument/2006/relationships/slideLayout" Target="../slideLayouts/slideLayout7.xml"/><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4">
            <a:extLst>
              <a:ext uri="{28A0092B-C50C-407E-A947-70E740481C1C}">
                <a14:useLocalDpi xmlns:a14="http://schemas.microsoft.com/office/drawing/2010/main" val="0"/>
              </a:ext>
            </a:extLst>
          </a:blip>
          <a:srcRect l="8499" t="18944" r="2810" b="15708"/>
          <a:stretch>
            <a:fillRect/>
          </a:stretch>
        </p:blipFill>
        <p:spPr>
          <a:xfrm>
            <a:off x="6694400" y="344774"/>
            <a:ext cx="5314719" cy="2202393"/>
          </a:xfrm>
          <a:prstGeom prst="rect">
            <a:avLst/>
          </a:prstGeom>
        </p:spPr>
      </p:pic>
      <p:pic>
        <p:nvPicPr>
          <p:cNvPr id="7" name="Picture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29660" y="6023330"/>
            <a:ext cx="5979459" cy="45470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11" name="Rectangle 10"/>
          <p:cNvSpPr/>
          <p:nvPr userDrawn="1"/>
        </p:nvSpPr>
        <p:spPr>
          <a:xfrm>
            <a:off x="0" y="5705171"/>
            <a:ext cx="12192000" cy="58545"/>
          </a:xfrm>
          <a:prstGeom prst="rect">
            <a:avLst/>
          </a:prstGeom>
          <a:solidFill>
            <a:srgbClr val="448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rotWithShape="1">
          <a:blip r:embed="rId3">
            <a:extLst>
              <a:ext uri="{28A0092B-C50C-407E-A947-70E740481C1C}">
                <a14:useLocalDpi xmlns:a14="http://schemas.microsoft.com/office/drawing/2010/main" val="0"/>
              </a:ext>
            </a:extLst>
          </a:blip>
          <a:srcRect l="8499" t="18944" r="2810" b="15708"/>
          <a:stretch>
            <a:fillRect/>
          </a:stretch>
        </p:blipFill>
        <p:spPr>
          <a:xfrm>
            <a:off x="745775" y="694012"/>
            <a:ext cx="10356884" cy="4291841"/>
          </a:xfrm>
          <a:prstGeom prst="rect">
            <a:avLst/>
          </a:prstGeom>
        </p:spPr>
      </p:pic>
      <p:pic>
        <p:nvPicPr>
          <p:cNvPr id="13" name="Picture 12"/>
          <p:cNvPicPr>
            <a:picLocks noChangeAspect="1"/>
          </p:cNvPicPr>
          <p:nvPr userDrawn="1"/>
        </p:nvPicPr>
        <p:blipFill rotWithShape="1">
          <a:blip r:embed="rId4">
            <a:extLst>
              <a:ext uri="{28A0092B-C50C-407E-A947-70E740481C1C}">
                <a14:useLocalDpi xmlns:a14="http://schemas.microsoft.com/office/drawing/2010/main" val="0"/>
              </a:ext>
            </a:extLst>
          </a:blip>
          <a:srcRect l="1798" r="2879"/>
          <a:stretch>
            <a:fillRect/>
          </a:stretch>
        </p:blipFill>
        <p:spPr>
          <a:xfrm>
            <a:off x="3246120" y="6015947"/>
            <a:ext cx="5699760" cy="45470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t="-1000" b="-1000"/>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4.xml"/><Relationship Id="rId2" Type="http://schemas.openxmlformats.org/officeDocument/2006/relationships/hyperlink" Target="mailto:chenyuanyu@huawei.com" TargetMode="External"/><Relationship Id="rId1" Type="http://schemas.openxmlformats.org/officeDocument/2006/relationships/hyperlink" Target="mailto:hekeguang@chinamobile.com" TargetMode="Externa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image" Target="../media/image35.png"/></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7" Type="http://schemas.openxmlformats.org/officeDocument/2006/relationships/slideLayout" Target="../slideLayouts/slideLayout8.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8.xml"/><Relationship Id="rId2" Type="http://schemas.openxmlformats.org/officeDocument/2006/relationships/image" Target="../media/image36.png"/><Relationship Id="rId1" Type="http://schemas.openxmlformats.org/officeDocument/2006/relationships/tags" Target="../tags/tag8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2" Type="http://schemas.openxmlformats.org/officeDocument/2006/relationships/notesSlide" Target="../notesSlides/notesSlide14.xml"/><Relationship Id="rId21" Type="http://schemas.openxmlformats.org/officeDocument/2006/relationships/slideLayout" Target="../slideLayouts/slideLayout8.xml"/><Relationship Id="rId20" Type="http://schemas.openxmlformats.org/officeDocument/2006/relationships/tags" Target="../tags/tag107.xml"/><Relationship Id="rId2" Type="http://schemas.openxmlformats.org/officeDocument/2006/relationships/tags" Target="../tags/tag89.xml"/><Relationship Id="rId19" Type="http://schemas.openxmlformats.org/officeDocument/2006/relationships/tags" Target="../tags/tag106.xml"/><Relationship Id="rId18" Type="http://schemas.openxmlformats.org/officeDocument/2006/relationships/tags" Target="../tags/tag105.xml"/><Relationship Id="rId17" Type="http://schemas.openxmlformats.org/officeDocument/2006/relationships/tags" Target="../tags/tag104.xml"/><Relationship Id="rId16" Type="http://schemas.openxmlformats.org/officeDocument/2006/relationships/tags" Target="../tags/tag103.xml"/><Relationship Id="rId15" Type="http://schemas.openxmlformats.org/officeDocument/2006/relationships/tags" Target="../tags/tag102.xml"/><Relationship Id="rId14" Type="http://schemas.openxmlformats.org/officeDocument/2006/relationships/tags" Target="../tags/tag101.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tags" Target="../tags/tag88.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vmlDrawing" Target="../drawings/vmlDrawing1.vml"/><Relationship Id="rId3" Type="http://schemas.openxmlformats.org/officeDocument/2006/relationships/slideLayout" Target="../slideLayouts/slideLayout8.xml"/><Relationship Id="rId2" Type="http://schemas.openxmlformats.org/officeDocument/2006/relationships/image" Target="../media/image37.emf"/><Relationship Id="rId1"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tags" Target="../tags/tag111.xml"/><Relationship Id="rId3" Type="http://schemas.openxmlformats.org/officeDocument/2006/relationships/tags" Target="../tags/tag110.xml"/><Relationship Id="rId21" Type="http://schemas.openxmlformats.org/officeDocument/2006/relationships/slideLayout" Target="../slideLayouts/slideLayout8.xml"/><Relationship Id="rId20" Type="http://schemas.openxmlformats.org/officeDocument/2006/relationships/tags" Target="../tags/tag127.xml"/><Relationship Id="rId2" Type="http://schemas.openxmlformats.org/officeDocument/2006/relationships/tags" Target="../tags/tag109.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tags" Target="../tags/tag108.xml"/></Relationships>
</file>

<file path=ppt/slides/_rels/slide18.xml.rels><?xml version="1.0" encoding="UTF-8" standalone="yes"?>
<Relationships xmlns="http://schemas.openxmlformats.org/package/2006/relationships"><Relationship Id="rId9" Type="http://schemas.openxmlformats.org/officeDocument/2006/relationships/image" Target="../media/image38.png"/><Relationship Id="rId8" Type="http://schemas.openxmlformats.org/officeDocument/2006/relationships/tags" Target="../tags/tag132.xml"/><Relationship Id="rId71" Type="http://schemas.openxmlformats.org/officeDocument/2006/relationships/notesSlide" Target="../notesSlides/notesSlide17.xml"/><Relationship Id="rId70" Type="http://schemas.openxmlformats.org/officeDocument/2006/relationships/slideLayout" Target="../slideLayouts/slideLayout8.xml"/><Relationship Id="rId7" Type="http://schemas.openxmlformats.org/officeDocument/2006/relationships/tags" Target="../tags/tag131.xml"/><Relationship Id="rId69" Type="http://schemas.openxmlformats.org/officeDocument/2006/relationships/image" Target="../media/image53.svg"/><Relationship Id="rId68" Type="http://schemas.openxmlformats.org/officeDocument/2006/relationships/image" Target="../media/image52.png"/><Relationship Id="rId67" Type="http://schemas.openxmlformats.org/officeDocument/2006/relationships/tags" Target="../tags/tag175.xml"/><Relationship Id="rId66" Type="http://schemas.openxmlformats.org/officeDocument/2006/relationships/image" Target="../media/image51.svg"/><Relationship Id="rId65" Type="http://schemas.openxmlformats.org/officeDocument/2006/relationships/image" Target="../media/image50.png"/><Relationship Id="rId64" Type="http://schemas.openxmlformats.org/officeDocument/2006/relationships/tags" Target="../tags/tag174.xml"/><Relationship Id="rId63" Type="http://schemas.openxmlformats.org/officeDocument/2006/relationships/image" Target="../media/image49.svg"/><Relationship Id="rId62" Type="http://schemas.openxmlformats.org/officeDocument/2006/relationships/image" Target="../media/image48.png"/><Relationship Id="rId61" Type="http://schemas.openxmlformats.org/officeDocument/2006/relationships/tags" Target="../tags/tag173.xml"/><Relationship Id="rId60" Type="http://schemas.openxmlformats.org/officeDocument/2006/relationships/image" Target="../media/image47.svg"/><Relationship Id="rId6" Type="http://schemas.openxmlformats.org/officeDocument/2006/relationships/image" Target="../media/image23.png"/><Relationship Id="rId59" Type="http://schemas.openxmlformats.org/officeDocument/2006/relationships/image" Target="../media/image46.png"/><Relationship Id="rId58" Type="http://schemas.openxmlformats.org/officeDocument/2006/relationships/tags" Target="../tags/tag172.xml"/><Relationship Id="rId57" Type="http://schemas.openxmlformats.org/officeDocument/2006/relationships/image" Target="../media/image27.png"/><Relationship Id="rId56" Type="http://schemas.openxmlformats.org/officeDocument/2006/relationships/tags" Target="../tags/tag171.xml"/><Relationship Id="rId55" Type="http://schemas.openxmlformats.org/officeDocument/2006/relationships/image" Target="../media/image25.png"/><Relationship Id="rId54" Type="http://schemas.openxmlformats.org/officeDocument/2006/relationships/tags" Target="../tags/tag170.xml"/><Relationship Id="rId53" Type="http://schemas.openxmlformats.org/officeDocument/2006/relationships/tags" Target="../tags/tag169.xml"/><Relationship Id="rId52" Type="http://schemas.openxmlformats.org/officeDocument/2006/relationships/tags" Target="../tags/tag168.xml"/><Relationship Id="rId51" Type="http://schemas.openxmlformats.org/officeDocument/2006/relationships/tags" Target="../tags/tag167.xml"/><Relationship Id="rId50" Type="http://schemas.openxmlformats.org/officeDocument/2006/relationships/tags" Target="../tags/tag166.xml"/><Relationship Id="rId5" Type="http://schemas.openxmlformats.org/officeDocument/2006/relationships/tags" Target="../tags/tag130.xml"/><Relationship Id="rId49" Type="http://schemas.openxmlformats.org/officeDocument/2006/relationships/tags" Target="../tags/tag165.xml"/><Relationship Id="rId48" Type="http://schemas.openxmlformats.org/officeDocument/2006/relationships/tags" Target="../tags/tag164.xml"/><Relationship Id="rId47" Type="http://schemas.openxmlformats.org/officeDocument/2006/relationships/tags" Target="../tags/tag163.xml"/><Relationship Id="rId46" Type="http://schemas.openxmlformats.org/officeDocument/2006/relationships/tags" Target="../tags/tag162.xml"/><Relationship Id="rId45" Type="http://schemas.openxmlformats.org/officeDocument/2006/relationships/tags" Target="../tags/tag161.xml"/><Relationship Id="rId44" Type="http://schemas.openxmlformats.org/officeDocument/2006/relationships/tags" Target="../tags/tag160.xml"/><Relationship Id="rId43" Type="http://schemas.openxmlformats.org/officeDocument/2006/relationships/tags" Target="../tags/tag159.xml"/><Relationship Id="rId42" Type="http://schemas.openxmlformats.org/officeDocument/2006/relationships/tags" Target="../tags/tag158.xml"/><Relationship Id="rId41" Type="http://schemas.openxmlformats.org/officeDocument/2006/relationships/tags" Target="../tags/tag157.xml"/><Relationship Id="rId40" Type="http://schemas.openxmlformats.org/officeDocument/2006/relationships/tags" Target="../tags/tag156.xml"/><Relationship Id="rId4" Type="http://schemas.openxmlformats.org/officeDocument/2006/relationships/image" Target="../media/image21.png"/><Relationship Id="rId39" Type="http://schemas.openxmlformats.org/officeDocument/2006/relationships/tags" Target="../tags/tag155.xml"/><Relationship Id="rId38" Type="http://schemas.openxmlformats.org/officeDocument/2006/relationships/tags" Target="../tags/tag154.xml"/><Relationship Id="rId37" Type="http://schemas.openxmlformats.org/officeDocument/2006/relationships/tags" Target="../tags/tag153.xml"/><Relationship Id="rId36" Type="http://schemas.openxmlformats.org/officeDocument/2006/relationships/tags" Target="../tags/tag152.xml"/><Relationship Id="rId35" Type="http://schemas.openxmlformats.org/officeDocument/2006/relationships/tags" Target="../tags/tag151.xml"/><Relationship Id="rId34" Type="http://schemas.openxmlformats.org/officeDocument/2006/relationships/tags" Target="../tags/tag150.xml"/><Relationship Id="rId33" Type="http://schemas.openxmlformats.org/officeDocument/2006/relationships/tags" Target="../tags/tag149.xml"/><Relationship Id="rId32" Type="http://schemas.openxmlformats.org/officeDocument/2006/relationships/tags" Target="../tags/tag148.xml"/><Relationship Id="rId31" Type="http://schemas.openxmlformats.org/officeDocument/2006/relationships/tags" Target="../tags/tag147.xml"/><Relationship Id="rId30" Type="http://schemas.openxmlformats.org/officeDocument/2006/relationships/tags" Target="../tags/tag146.xml"/><Relationship Id="rId3" Type="http://schemas.openxmlformats.org/officeDocument/2006/relationships/tags" Target="../tags/tag129.xml"/><Relationship Id="rId29" Type="http://schemas.openxmlformats.org/officeDocument/2006/relationships/tags" Target="../tags/tag145.xml"/><Relationship Id="rId28" Type="http://schemas.openxmlformats.org/officeDocument/2006/relationships/tags" Target="../tags/tag144.xml"/><Relationship Id="rId27" Type="http://schemas.openxmlformats.org/officeDocument/2006/relationships/tags" Target="../tags/tag143.xml"/><Relationship Id="rId26" Type="http://schemas.openxmlformats.org/officeDocument/2006/relationships/tags" Target="../tags/tag142.xml"/><Relationship Id="rId25" Type="http://schemas.openxmlformats.org/officeDocument/2006/relationships/tags" Target="../tags/tag141.xml"/><Relationship Id="rId24" Type="http://schemas.openxmlformats.org/officeDocument/2006/relationships/tags" Target="../tags/tag140.xml"/><Relationship Id="rId23" Type="http://schemas.openxmlformats.org/officeDocument/2006/relationships/tags" Target="../tags/tag139.xml"/><Relationship Id="rId22" Type="http://schemas.openxmlformats.org/officeDocument/2006/relationships/image" Target="../media/image45.svg"/><Relationship Id="rId21" Type="http://schemas.openxmlformats.org/officeDocument/2006/relationships/image" Target="../media/image44.png"/><Relationship Id="rId20" Type="http://schemas.openxmlformats.org/officeDocument/2006/relationships/tags" Target="../tags/tag138.xml"/><Relationship Id="rId2" Type="http://schemas.openxmlformats.org/officeDocument/2006/relationships/image" Target="../media/image19.png"/><Relationship Id="rId19" Type="http://schemas.openxmlformats.org/officeDocument/2006/relationships/tags" Target="../tags/tag137.xml"/><Relationship Id="rId18" Type="http://schemas.openxmlformats.org/officeDocument/2006/relationships/image" Target="../media/image43.svg"/><Relationship Id="rId17" Type="http://schemas.openxmlformats.org/officeDocument/2006/relationships/image" Target="../media/image42.png"/><Relationship Id="rId16" Type="http://schemas.openxmlformats.org/officeDocument/2006/relationships/tags" Target="../tags/tag136.xml"/><Relationship Id="rId15" Type="http://schemas.openxmlformats.org/officeDocument/2006/relationships/tags" Target="../tags/tag135.xml"/><Relationship Id="rId14" Type="http://schemas.openxmlformats.org/officeDocument/2006/relationships/image" Target="../media/image41.svg"/><Relationship Id="rId13" Type="http://schemas.openxmlformats.org/officeDocument/2006/relationships/image" Target="../media/image40.png"/><Relationship Id="rId12" Type="http://schemas.openxmlformats.org/officeDocument/2006/relationships/tags" Target="../tags/tag134.xml"/><Relationship Id="rId11" Type="http://schemas.openxmlformats.org/officeDocument/2006/relationships/tags" Target="../tags/tag133.xml"/><Relationship Id="rId10" Type="http://schemas.openxmlformats.org/officeDocument/2006/relationships/image" Target="../media/image39.svg"/><Relationship Id="rId1" Type="http://schemas.openxmlformats.org/officeDocument/2006/relationships/tags" Target="../tags/tag128.xml"/></Relationships>
</file>

<file path=ppt/slides/_rels/slide19.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2" Type="http://schemas.openxmlformats.org/officeDocument/2006/relationships/notesSlide" Target="../notesSlides/notesSlide18.xml"/><Relationship Id="rId21" Type="http://schemas.openxmlformats.org/officeDocument/2006/relationships/slideLayout" Target="../slideLayouts/slideLayout8.xml"/><Relationship Id="rId20" Type="http://schemas.openxmlformats.org/officeDocument/2006/relationships/tags" Target="../tags/tag195.xml"/><Relationship Id="rId2" Type="http://schemas.openxmlformats.org/officeDocument/2006/relationships/tags" Target="../tags/tag177.xml"/><Relationship Id="rId19" Type="http://schemas.openxmlformats.org/officeDocument/2006/relationships/tags" Target="../tags/tag194.xml"/><Relationship Id="rId18" Type="http://schemas.openxmlformats.org/officeDocument/2006/relationships/tags" Target="../tags/tag193.xml"/><Relationship Id="rId17" Type="http://schemas.openxmlformats.org/officeDocument/2006/relationships/tags" Target="../tags/tag192.xml"/><Relationship Id="rId16" Type="http://schemas.openxmlformats.org/officeDocument/2006/relationships/tags" Target="../tags/tag191.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tags" Target="../tags/tag176.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2" Type="http://schemas.openxmlformats.org/officeDocument/2006/relationships/notesSlide" Target="../notesSlides/notesSlide2.xml"/><Relationship Id="rId21" Type="http://schemas.openxmlformats.org/officeDocument/2006/relationships/slideLayout" Target="../slideLayouts/slideLayout5.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54.jpe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6.xml"/><Relationship Id="rId2" Type="http://schemas.openxmlformats.org/officeDocument/2006/relationships/hyperlink" Target="mailto:chenchuanyu@huawei.com" TargetMode="External"/><Relationship Id="rId1" Type="http://schemas.openxmlformats.org/officeDocument/2006/relationships/hyperlink" Target="mailto:hekeguang@chinamobile.com"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4" Type="http://schemas.openxmlformats.org/officeDocument/2006/relationships/notesSlide" Target="../notesSlides/notesSlide3.xml"/><Relationship Id="rId33" Type="http://schemas.openxmlformats.org/officeDocument/2006/relationships/slideLayout" Target="../slideLayouts/slideLayout5.xml"/><Relationship Id="rId32" Type="http://schemas.openxmlformats.org/officeDocument/2006/relationships/tags" Target="../tags/tag44.xml"/><Relationship Id="rId31" Type="http://schemas.openxmlformats.org/officeDocument/2006/relationships/tags" Target="../tags/tag43.xml"/><Relationship Id="rId30" Type="http://schemas.openxmlformats.org/officeDocument/2006/relationships/tags" Target="../tags/tag42.xml"/><Relationship Id="rId3" Type="http://schemas.openxmlformats.org/officeDocument/2006/relationships/tags" Target="../tags/tag23.xml"/><Relationship Id="rId29" Type="http://schemas.openxmlformats.org/officeDocument/2006/relationships/tags" Target="../tags/tag41.xml"/><Relationship Id="rId28" Type="http://schemas.openxmlformats.org/officeDocument/2006/relationships/tags" Target="../tags/tag40.xml"/><Relationship Id="rId27" Type="http://schemas.openxmlformats.org/officeDocument/2006/relationships/tags" Target="../tags/tag39.xml"/><Relationship Id="rId26" Type="http://schemas.openxmlformats.org/officeDocument/2006/relationships/tags" Target="../tags/tag38.xml"/><Relationship Id="rId25" Type="http://schemas.openxmlformats.org/officeDocument/2006/relationships/tags" Target="../tags/tag37.xml"/><Relationship Id="rId24" Type="http://schemas.openxmlformats.org/officeDocument/2006/relationships/image" Target="../media/image18.svg"/><Relationship Id="rId23" Type="http://schemas.openxmlformats.org/officeDocument/2006/relationships/image" Target="../media/image17.png"/><Relationship Id="rId22" Type="http://schemas.openxmlformats.org/officeDocument/2006/relationships/tags" Target="../tags/tag36.xml"/><Relationship Id="rId21" Type="http://schemas.openxmlformats.org/officeDocument/2006/relationships/image" Target="../media/image16.svg"/><Relationship Id="rId20" Type="http://schemas.openxmlformats.org/officeDocument/2006/relationships/image" Target="../media/image15.png"/><Relationship Id="rId2" Type="http://schemas.openxmlformats.org/officeDocument/2006/relationships/tags" Target="../tags/tag22.xml"/><Relationship Id="rId19" Type="http://schemas.openxmlformats.org/officeDocument/2006/relationships/tags" Target="../tags/tag35.xml"/><Relationship Id="rId18" Type="http://schemas.openxmlformats.org/officeDocument/2006/relationships/image" Target="../media/image14.svg"/><Relationship Id="rId17" Type="http://schemas.openxmlformats.org/officeDocument/2006/relationships/image" Target="../media/image13.png"/><Relationship Id="rId16" Type="http://schemas.openxmlformats.org/officeDocument/2006/relationships/tags" Target="../tags/tag34.xml"/><Relationship Id="rId15" Type="http://schemas.openxmlformats.org/officeDocument/2006/relationships/image" Target="../media/image12.svg"/><Relationship Id="rId14" Type="http://schemas.openxmlformats.org/officeDocument/2006/relationships/image" Target="../media/image11.png"/><Relationship Id="rId13" Type="http://schemas.openxmlformats.org/officeDocument/2006/relationships/tags" Target="../tags/tag33.xml"/><Relationship Id="rId12" Type="http://schemas.openxmlformats.org/officeDocument/2006/relationships/tags" Target="../tags/tag32.xml"/><Relationship Id="rId11" Type="http://schemas.openxmlformats.org/officeDocument/2006/relationships/tags" Target="../tags/tag31.xml"/><Relationship Id="rId10" Type="http://schemas.openxmlformats.org/officeDocument/2006/relationships/tags" Target="../tags/tag30.xml"/><Relationship Id="rId1" Type="http://schemas.openxmlformats.org/officeDocument/2006/relationships/tags" Target="../tags/tag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9" Type="http://schemas.openxmlformats.org/officeDocument/2006/relationships/image" Target="../media/image24.svg"/><Relationship Id="rId8" Type="http://schemas.openxmlformats.org/officeDocument/2006/relationships/image" Target="../media/image23.png"/><Relationship Id="rId7" Type="http://schemas.openxmlformats.org/officeDocument/2006/relationships/tags" Target="../tags/tag47.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tags" Target="../tags/tag46.xml"/><Relationship Id="rId32" Type="http://schemas.openxmlformats.org/officeDocument/2006/relationships/notesSlide" Target="../notesSlides/notesSlide5.xml"/><Relationship Id="rId31" Type="http://schemas.openxmlformats.org/officeDocument/2006/relationships/slideLayout" Target="../slideLayouts/slideLayout8.xml"/><Relationship Id="rId30" Type="http://schemas.openxmlformats.org/officeDocument/2006/relationships/image" Target="../media/image32.emf"/><Relationship Id="rId3" Type="http://schemas.openxmlformats.org/officeDocument/2006/relationships/image" Target="../media/image20.svg"/><Relationship Id="rId29" Type="http://schemas.openxmlformats.org/officeDocument/2006/relationships/image" Target="../media/image31.emf"/><Relationship Id="rId28" Type="http://schemas.openxmlformats.org/officeDocument/2006/relationships/image" Target="../media/image30.emf"/><Relationship Id="rId27" Type="http://schemas.openxmlformats.org/officeDocument/2006/relationships/image" Target="../media/image29.emf"/><Relationship Id="rId26" Type="http://schemas.openxmlformats.org/officeDocument/2006/relationships/image" Target="../media/image28.svg"/><Relationship Id="rId25" Type="http://schemas.openxmlformats.org/officeDocument/2006/relationships/image" Target="../media/image27.png"/><Relationship Id="rId24" Type="http://schemas.openxmlformats.org/officeDocument/2006/relationships/tags" Target="../tags/tag60.xml"/><Relationship Id="rId23" Type="http://schemas.openxmlformats.org/officeDocument/2006/relationships/image" Target="../media/image26.svg"/><Relationship Id="rId22" Type="http://schemas.openxmlformats.org/officeDocument/2006/relationships/image" Target="../media/image25.png"/><Relationship Id="rId21" Type="http://schemas.openxmlformats.org/officeDocument/2006/relationships/tags" Target="../tags/tag59.xml"/><Relationship Id="rId20" Type="http://schemas.openxmlformats.org/officeDocument/2006/relationships/tags" Target="../tags/tag58.xml"/><Relationship Id="rId2" Type="http://schemas.openxmlformats.org/officeDocument/2006/relationships/image" Target="../media/image19.png"/><Relationship Id="rId19" Type="http://schemas.openxmlformats.org/officeDocument/2006/relationships/tags" Target="../tags/tag57.xml"/><Relationship Id="rId18" Type="http://schemas.openxmlformats.org/officeDocument/2006/relationships/tags" Target="../tags/tag56.xml"/><Relationship Id="rId17" Type="http://schemas.openxmlformats.org/officeDocument/2006/relationships/tags" Target="../tags/tag55.xml"/><Relationship Id="rId16" Type="http://schemas.openxmlformats.org/officeDocument/2006/relationships/tags" Target="../tags/tag54.xml"/><Relationship Id="rId15" Type="http://schemas.openxmlformats.org/officeDocument/2006/relationships/tags" Target="../tags/tag53.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tags" Target="../tags/tag45.xml"/></Relationships>
</file>

<file path=ppt/slides/_rels/slide6.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tags" Target="../tags/tag63.xml"/><Relationship Id="rId22" Type="http://schemas.openxmlformats.org/officeDocument/2006/relationships/notesSlide" Target="../notesSlides/notesSlide6.xml"/><Relationship Id="rId21" Type="http://schemas.openxmlformats.org/officeDocument/2006/relationships/slideLayout" Target="../slideLayouts/slideLayout8.xml"/><Relationship Id="rId20" Type="http://schemas.openxmlformats.org/officeDocument/2006/relationships/tags" Target="../tags/tag80.xml"/><Relationship Id="rId2" Type="http://schemas.openxmlformats.org/officeDocument/2006/relationships/tags" Target="../tags/tag62.xml"/><Relationship Id="rId19" Type="http://schemas.openxmlformats.org/officeDocument/2006/relationships/tags" Target="../tags/tag79.xml"/><Relationship Id="rId18" Type="http://schemas.openxmlformats.org/officeDocument/2006/relationships/tags" Target="../tags/tag78.xml"/><Relationship Id="rId17" Type="http://schemas.openxmlformats.org/officeDocument/2006/relationships/tags" Target="../tags/tag77.xml"/><Relationship Id="rId16" Type="http://schemas.openxmlformats.org/officeDocument/2006/relationships/tags" Target="../tags/tag76.xml"/><Relationship Id="rId15" Type="http://schemas.openxmlformats.org/officeDocument/2006/relationships/tags" Target="../tags/tag75.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tags" Target="../tags/tag6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5696" y="3569970"/>
            <a:ext cx="9751529" cy="2146935"/>
          </a:xfrm>
        </p:spPr>
        <p:txBody>
          <a:bodyPr/>
          <a:lstStyle/>
          <a:p>
            <a:r>
              <a:rPr lang="en-US" sz="4400" dirty="0">
                <a:sym typeface="+mn-ea"/>
              </a:rPr>
              <a:t>A General Implementation with Intent-based network in </a:t>
            </a:r>
            <a:r>
              <a:rPr lang="en-US" sz="4400" dirty="0" smtClean="0">
                <a:sym typeface="+mn-ea"/>
              </a:rPr>
              <a:t>ONAP</a:t>
            </a:r>
            <a:br>
              <a:rPr lang="en-US" sz="4400" dirty="0" smtClean="0">
                <a:sym typeface="+mn-ea"/>
              </a:rPr>
            </a:br>
            <a:r>
              <a:rPr lang="en-US" altLang="zh-CN" sz="2000" dirty="0" smtClean="0">
                <a:sym typeface="+mn-ea"/>
              </a:rPr>
              <a:t>presented by </a:t>
            </a:r>
            <a:r>
              <a:rPr lang="en-US" altLang="zh-CN" sz="2000" dirty="0" err="1" smtClean="0">
                <a:sym typeface="+mn-ea"/>
              </a:rPr>
              <a:t>Lingli</a:t>
            </a:r>
            <a:r>
              <a:rPr lang="en-US" altLang="zh-CN" sz="2000" dirty="0" smtClean="0">
                <a:sym typeface="+mn-ea"/>
              </a:rPr>
              <a:t> Deng on behalf of </a:t>
            </a:r>
            <a:r>
              <a:rPr lang="en-US" altLang="zh-CN" sz="2000" dirty="0" err="1" smtClean="0">
                <a:sym typeface="+mn-ea"/>
              </a:rPr>
              <a:t>Keguang</a:t>
            </a:r>
            <a:r>
              <a:rPr lang="en-US" altLang="zh-CN" sz="2000" dirty="0" smtClean="0">
                <a:sym typeface="+mn-ea"/>
              </a:rPr>
              <a:t> He and </a:t>
            </a:r>
            <a:r>
              <a:rPr lang="en-US" altLang="zh-CN" sz="2000" dirty="0" err="1" smtClean="0">
                <a:sym typeface="+mn-ea"/>
              </a:rPr>
              <a:t>Chuanyu</a:t>
            </a:r>
            <a:r>
              <a:rPr lang="en-US" altLang="zh-CN" sz="2000" dirty="0" smtClean="0">
                <a:sym typeface="+mn-ea"/>
              </a:rPr>
              <a:t> Chen</a:t>
            </a:r>
            <a:br>
              <a:rPr lang="en-US" altLang="zh-CN" sz="2000" dirty="0" smtClean="0">
                <a:sym typeface="+mn-ea"/>
              </a:rPr>
            </a:br>
            <a:r>
              <a:rPr lang="en-US" altLang="zh-CN" sz="2000" dirty="0" smtClean="0">
                <a:sym typeface="+mn-ea"/>
                <a:hlinkClick r:id="rId1"/>
              </a:rPr>
              <a:t>hekeguang@chinamobile.com</a:t>
            </a:r>
            <a:br>
              <a:rPr lang="en-US" altLang="zh-CN" sz="2000" dirty="0" smtClean="0">
                <a:sym typeface="+mn-ea"/>
              </a:rPr>
            </a:br>
            <a:r>
              <a:rPr lang="en-US" altLang="zh-CN" sz="2000" dirty="0" smtClean="0">
                <a:sym typeface="+mn-ea"/>
                <a:hlinkClick r:id="rId2"/>
              </a:rPr>
              <a:t>chenchuanyu@huawei.com</a:t>
            </a:r>
            <a:br>
              <a:rPr lang="en-US" altLang="zh-CN" sz="2000" dirty="0" smtClean="0">
                <a:sym typeface="+mn-ea"/>
              </a:rPr>
            </a:br>
            <a:r>
              <a:rPr lang="en-US" sz="5400" dirty="0" smtClean="0"/>
              <a:t> </a:t>
            </a:r>
            <a:endParaRPr lang="en-US" sz="5400" dirty="0"/>
          </a:p>
        </p:txBody>
      </p:sp>
      <p:sp>
        <p:nvSpPr>
          <p:cNvPr id="5" name="Title 1"/>
          <p:cNvSpPr txBox="1"/>
          <p:nvPr/>
        </p:nvSpPr>
        <p:spPr>
          <a:xfrm>
            <a:off x="1120609" y="6477936"/>
            <a:ext cx="1594309"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panose="020B0604020202020204"/>
                <a:ea typeface="+mj-ea"/>
                <a:cs typeface="Arial" panose="020B0604020202020204"/>
              </a:defRPr>
            </a:lvl1pPr>
          </a:lstStyle>
          <a:p>
            <a:pPr algn="l"/>
            <a:r>
              <a:rPr lang="en-US" sz="1200" b="1" i="0" kern="1200" dirty="0">
                <a:solidFill>
                  <a:schemeClr val="bg1">
                    <a:lumMod val="65000"/>
                  </a:schemeClr>
                </a:solidFill>
                <a:effectLst/>
                <a:latin typeface="Arial" panose="020B0604020202020204"/>
                <a:ea typeface="+mj-ea"/>
                <a:cs typeface="Arial" panose="020B0604020202020204"/>
              </a:rPr>
              <a:t>@twitter</a:t>
            </a:r>
            <a:endParaRPr lang="en-US" sz="1200" b="1" dirty="0">
              <a:solidFill>
                <a:schemeClr val="bg1">
                  <a:lumMod val="65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a:sym typeface="+mn-ea"/>
              </a:rPr>
              <a:t>General intent processing flow</a:t>
            </a:r>
            <a:br>
              <a:rPr lang="zh-CN" altLang="en-US"/>
            </a:br>
            <a:endParaRPr lang="en-US" dirty="0"/>
          </a:p>
        </p:txBody>
      </p:sp>
      <p:sp>
        <p:nvSpPr>
          <p:cNvPr id="40" name="Shape 2569"/>
          <p:cNvSpPr/>
          <p:nvPr/>
        </p:nvSpPr>
        <p:spPr>
          <a:xfrm>
            <a:off x="586740" y="1407795"/>
            <a:ext cx="5377815" cy="4042410"/>
          </a:xfrm>
          <a:prstGeom prst="rect">
            <a:avLst/>
          </a:prstGeom>
          <a:ln w="38100">
            <a:solidFill>
              <a:schemeClr val="accent5"/>
            </a:solidFill>
            <a:miter lim="400000"/>
          </a:ln>
        </p:spPr>
        <p:txBody>
          <a:bodyPr lIns="0" tIns="0" rIns="0" bIns="0" anchor="ctr"/>
          <a:lstStyle/>
          <a:p>
            <a:pPr>
              <a:defRPr sz="3200"/>
            </a:pPr>
            <a:endParaRPr sz="3200">
              <a:solidFill>
                <a:prstClr val="black"/>
              </a:solidFill>
              <a:latin typeface="Agency FB" panose="020B0503020202020204" pitchFamily="34" charset="0"/>
              <a:ea typeface="等线" panose="02010600030101010101" charset="-122"/>
            </a:endParaRPr>
          </a:p>
        </p:txBody>
      </p:sp>
      <p:sp>
        <p:nvSpPr>
          <p:cNvPr id="6" name="文本框 5"/>
          <p:cNvSpPr txBox="1"/>
          <p:nvPr/>
        </p:nvSpPr>
        <p:spPr>
          <a:xfrm>
            <a:off x="644525" y="1435100"/>
            <a:ext cx="5189855" cy="3646170"/>
          </a:xfrm>
          <a:prstGeom prst="rect">
            <a:avLst/>
          </a:prstGeom>
          <a:noFill/>
        </p:spPr>
        <p:txBody>
          <a:bodyPr wrap="square" rtlCol="0">
            <a:spAutoFit/>
          </a:bodyPr>
          <a:lstStyle/>
          <a:p>
            <a:pPr marL="285750" indent="-285750" fontAlgn="auto">
              <a:lnSpc>
                <a:spcPct val="150000"/>
              </a:lnSpc>
              <a:buFont typeface="Wingdings" panose="05000000000000000000" charset="0"/>
              <a:buChar char="l"/>
            </a:pPr>
            <a:r>
              <a:rPr lang="en-US" sz="1400" b="1">
                <a:sym typeface="+mn-ea"/>
              </a:rPr>
              <a:t>D</a:t>
            </a:r>
            <a:r>
              <a:rPr sz="1400" b="1">
                <a:sym typeface="+mn-ea"/>
              </a:rPr>
              <a:t>etection stage</a:t>
            </a:r>
            <a:r>
              <a:rPr lang="en-US" sz="1400" b="1">
                <a:sym typeface="+mn-ea"/>
              </a:rPr>
              <a:t>: </a:t>
            </a:r>
            <a:r>
              <a:rPr lang="en-US" sz="1400">
                <a:sym typeface="+mn-ea"/>
              </a:rPr>
              <a:t> Intent owner determines whether to define new intent or change existing intent.</a:t>
            </a:r>
            <a:endParaRPr lang="en-US" sz="1400">
              <a:sym typeface="+mn-ea"/>
            </a:endParaRPr>
          </a:p>
          <a:p>
            <a:pPr marL="285750" indent="-285750" fontAlgn="auto">
              <a:lnSpc>
                <a:spcPct val="150000"/>
              </a:lnSpc>
              <a:buFont typeface="Wingdings" panose="05000000000000000000" charset="0"/>
              <a:buChar char="l"/>
            </a:pPr>
            <a:r>
              <a:rPr lang="en-US" sz="1400" b="1">
                <a:sym typeface="+mn-ea"/>
              </a:rPr>
              <a:t>Investigation stage: </a:t>
            </a:r>
            <a:r>
              <a:rPr lang="en-US" sz="1400">
                <a:sym typeface="+mn-ea"/>
              </a:rPr>
              <a:t>Intent owner and intent handler complete investigation and negotiation to check feasibility.</a:t>
            </a:r>
            <a:endParaRPr lang="en-US" sz="1400">
              <a:sym typeface="+mn-ea"/>
            </a:endParaRPr>
          </a:p>
          <a:p>
            <a:pPr marL="285750" indent="-285750" fontAlgn="auto">
              <a:lnSpc>
                <a:spcPct val="150000"/>
              </a:lnSpc>
              <a:buFont typeface="Wingdings" panose="05000000000000000000" charset="0"/>
              <a:buChar char="l"/>
            </a:pPr>
            <a:r>
              <a:rPr lang="en-US" sz="1400" b="1">
                <a:sym typeface="+mn-ea"/>
              </a:rPr>
              <a:t>Creation stage:</a:t>
            </a:r>
            <a:r>
              <a:rPr lang="en-US" sz="1400">
                <a:sym typeface="+mn-ea"/>
              </a:rPr>
              <a:t> Formal intent object is created.</a:t>
            </a:r>
            <a:endParaRPr lang="en-US" sz="1400">
              <a:sym typeface="+mn-ea"/>
            </a:endParaRPr>
          </a:p>
          <a:p>
            <a:pPr marL="285750" indent="-285750" fontAlgn="auto">
              <a:lnSpc>
                <a:spcPct val="150000"/>
              </a:lnSpc>
              <a:buFont typeface="Wingdings" panose="05000000000000000000" charset="0"/>
              <a:buChar char="l"/>
            </a:pPr>
            <a:r>
              <a:rPr lang="en-US" sz="1400" b="1">
                <a:sym typeface="+mn-ea"/>
              </a:rPr>
              <a:t>Distribution stage:</a:t>
            </a:r>
            <a:r>
              <a:rPr lang="en-US" sz="1400">
                <a:sym typeface="+mn-ea"/>
              </a:rPr>
              <a:t> Intent owner sends the intent object to the intent handler.</a:t>
            </a:r>
            <a:endParaRPr lang="en-US" sz="1400">
              <a:sym typeface="+mn-ea"/>
            </a:endParaRPr>
          </a:p>
          <a:p>
            <a:pPr marL="285750" indent="-285750" fontAlgn="auto">
              <a:lnSpc>
                <a:spcPct val="150000"/>
              </a:lnSpc>
              <a:buFont typeface="Wingdings" panose="05000000000000000000" charset="0"/>
              <a:buChar char="l"/>
            </a:pPr>
            <a:r>
              <a:rPr lang="en-US" sz="1400" b="1">
                <a:sym typeface="+mn-ea"/>
              </a:rPr>
              <a:t>Operation stage:</a:t>
            </a:r>
            <a:r>
              <a:rPr lang="en-US" sz="1400">
                <a:sym typeface="+mn-ea"/>
              </a:rPr>
              <a:t> Intent handler operates its responsibility domain according to the accepted intent object.</a:t>
            </a:r>
            <a:endParaRPr lang="en-US" sz="1400">
              <a:sym typeface="+mn-ea"/>
            </a:endParaRPr>
          </a:p>
          <a:p>
            <a:pPr marL="285750" indent="-285750" fontAlgn="auto">
              <a:lnSpc>
                <a:spcPct val="150000"/>
              </a:lnSpc>
              <a:buFont typeface="Wingdings" panose="05000000000000000000" charset="0"/>
              <a:buChar char="l"/>
            </a:pPr>
            <a:r>
              <a:rPr lang="en-US" sz="1400" b="1">
                <a:sym typeface="+mn-ea"/>
              </a:rPr>
              <a:t>Assurance stage: </a:t>
            </a:r>
            <a:r>
              <a:rPr lang="en-US" sz="1400">
                <a:sym typeface="+mn-ea"/>
              </a:rPr>
              <a:t>Intent handler continuously ensures that the expectations corresponding to the intent are met.</a:t>
            </a:r>
            <a:endParaRPr lang="en-US" sz="1400">
              <a:sym typeface="+mn-ea"/>
            </a:endParaRPr>
          </a:p>
        </p:txBody>
      </p:sp>
      <p:pic>
        <p:nvPicPr>
          <p:cNvPr id="3" name="图片 2" descr="upload_post_object_v2_648430533"/>
          <p:cNvPicPr>
            <a:picLocks noChangeAspect="1"/>
          </p:cNvPicPr>
          <p:nvPr/>
        </p:nvPicPr>
        <p:blipFill>
          <a:blip r:embed="rId1"/>
          <a:stretch>
            <a:fillRect/>
          </a:stretch>
        </p:blipFill>
        <p:spPr>
          <a:xfrm>
            <a:off x="6217235" y="1058885"/>
            <a:ext cx="5676686" cy="5200389"/>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a:sym typeface="+mn-ea"/>
              </a:rPr>
              <a:t>General intent inerface</a:t>
            </a:r>
            <a:br>
              <a:rPr lang="en-US" dirty="0"/>
            </a:br>
            <a:br>
              <a:rPr lang="zh-CN" altLang="en-US"/>
            </a:br>
            <a:endParaRPr lang="en-US" dirty="0"/>
          </a:p>
        </p:txBody>
      </p:sp>
      <p:sp>
        <p:nvSpPr>
          <p:cNvPr id="26" name="椭圆 25"/>
          <p:cNvSpPr/>
          <p:nvPr>
            <p:custDataLst>
              <p:tags r:id="rId1"/>
            </p:custDataLst>
          </p:nvPr>
        </p:nvSpPr>
        <p:spPr>
          <a:xfrm>
            <a:off x="362028" y="1384635"/>
            <a:ext cx="624001" cy="624001"/>
          </a:xfrm>
          <a:prstGeom prst="ellipse">
            <a:avLst/>
          </a:pr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92500" lnSpcReduction="20000"/>
          </a:bodyPr>
          <a:lstStyle/>
          <a:p>
            <a:pPr algn="ctr">
              <a:lnSpc>
                <a:spcPct val="120000"/>
              </a:lnSpc>
            </a:pPr>
            <a:r>
              <a:rPr lang="en-US" altLang="zh-CN" sz="2400" b="1" dirty="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a:t>
            </a:r>
            <a:endParaRPr lang="en-US" altLang="zh-CN" sz="2400" b="1" dirty="0">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6" name="椭圆 5"/>
          <p:cNvSpPr/>
          <p:nvPr>
            <p:custDataLst>
              <p:tags r:id="rId2"/>
            </p:custDataLst>
          </p:nvPr>
        </p:nvSpPr>
        <p:spPr>
          <a:xfrm>
            <a:off x="361376" y="4285076"/>
            <a:ext cx="624001" cy="624001"/>
          </a:xfrm>
          <a:prstGeom prst="ellipse">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92500" lnSpcReduction="20000"/>
          </a:bodyPr>
          <a:lstStyle/>
          <a:p>
            <a:pPr algn="ctr">
              <a:lnSpc>
                <a:spcPct val="120000"/>
              </a:lnSpc>
            </a:pPr>
            <a:r>
              <a:rPr lang="en-US" altLang="zh-CN" sz="2400" b="1" dirty="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B</a:t>
            </a:r>
            <a:endParaRPr lang="en-US" altLang="zh-CN" sz="2400" b="1" dirty="0">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32" name="矩形 31"/>
          <p:cNvSpPr/>
          <p:nvPr>
            <p:custDataLst>
              <p:tags r:id="rId3"/>
            </p:custDataLst>
          </p:nvPr>
        </p:nvSpPr>
        <p:spPr>
          <a:xfrm>
            <a:off x="986184" y="1575967"/>
            <a:ext cx="11005690" cy="1282356"/>
          </a:xfrm>
          <a:prstGeom prst="rect">
            <a:avLst/>
          </a:prstGeom>
        </p:spPr>
        <p:txBody>
          <a:bodyPr wrap="square" lIns="91440" tIns="0" rIns="91440" bIns="45720">
            <a:noAutofit/>
          </a:bodyPr>
          <a:lstStyle/>
          <a:p>
            <a:pPr marL="285750" indent="-285750" algn="l" fontAlgn="auto">
              <a:lnSpc>
                <a:spcPct val="150000"/>
              </a:lnSpc>
              <a:buFont typeface="Wingdings" panose="05000000000000000000" charset="0"/>
              <a:buChar char="l"/>
            </a:pPr>
            <a:r>
              <a:rPr lang="en-US" altLang="zh-CN" sz="1400" b="1" spc="150">
                <a:solidFill>
                  <a:schemeClr val="tx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Create</a:t>
            </a:r>
            <a:r>
              <a:rPr lang="zh-CN" altLang="en-US" sz="1400" b="1" spc="150">
                <a:solidFill>
                  <a:schemeClr val="tx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t>
            </a:r>
            <a:r>
              <a:rPr lang="en-US" sz="14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I</a:t>
            </a:r>
            <a:r>
              <a:rPr sz="14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ntent owner requests intent handler to create a new intent instance.</a:t>
            </a:r>
            <a:endParaRPr sz="14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a:p>
            <a:pPr marL="285750" indent="-285750" algn="l" fontAlgn="auto">
              <a:lnSpc>
                <a:spcPct val="150000"/>
              </a:lnSpc>
              <a:buFont typeface="Wingdings" panose="05000000000000000000" charset="0"/>
              <a:buChar char="l"/>
            </a:pPr>
            <a:r>
              <a:rPr lang="en-US" altLang="zh-CN" sz="1400" b="1"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Update</a:t>
            </a:r>
            <a:r>
              <a:rPr lang="zh-CN" altLang="en-US" sz="1400" b="1"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t>
            </a:r>
            <a:r>
              <a:rPr sz="14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Intent owner requests intent handler to update the intent instance</a:t>
            </a:r>
            <a:r>
              <a:rPr lang="en-US" sz="14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t>
            </a:r>
            <a:endParaRPr lang="zh-CN" altLang="en-US" sz="1400" spc="150">
              <a:solidFill>
                <a:schemeClr val="tx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a:p>
            <a:pPr marL="285750" indent="-285750" algn="l" fontAlgn="auto">
              <a:lnSpc>
                <a:spcPct val="150000"/>
              </a:lnSpc>
              <a:buFont typeface="Wingdings" panose="05000000000000000000" charset="0"/>
              <a:buChar char="l"/>
            </a:pPr>
            <a:r>
              <a:rPr lang="en-US" altLang="zh-CN" sz="1400" b="1"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Delete</a:t>
            </a:r>
            <a:r>
              <a:rPr lang="zh-CN" altLang="en-US" sz="1400" b="1"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t>
            </a:r>
            <a:r>
              <a:rPr sz="14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Intent owner requests intent handler to delete the intent instance</a:t>
            </a:r>
            <a:r>
              <a:rPr lang="en-US" sz="14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t>
            </a:r>
            <a:endParaRPr sz="14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a:p>
            <a:pPr marL="285750" indent="-285750" algn="l" fontAlgn="auto">
              <a:lnSpc>
                <a:spcPct val="150000"/>
              </a:lnSpc>
              <a:buFont typeface="Wingdings" panose="05000000000000000000" charset="0"/>
              <a:buChar char="l"/>
            </a:pPr>
            <a:r>
              <a:rPr lang="en-US" altLang="zh-CN" sz="1400" b="1"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Query</a:t>
            </a:r>
            <a:r>
              <a:rPr lang="zh-CN" altLang="en-US" sz="1400" b="1"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t>
            </a:r>
            <a:r>
              <a:rPr sz="14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Intent owner and intent </a:t>
            </a:r>
            <a:r>
              <a:rPr lang="en-US" sz="14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handler </a:t>
            </a:r>
            <a:r>
              <a:rPr sz="14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query the existing intent instance</a:t>
            </a:r>
            <a:r>
              <a:rPr lang="en-US" sz="14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s</a:t>
            </a:r>
            <a:r>
              <a:rPr sz="14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 information from the intent instance management function.</a:t>
            </a:r>
            <a:endParaRPr sz="14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a:p>
            <a:pPr marL="285750" indent="-285750" algn="l" fontAlgn="auto">
              <a:lnSpc>
                <a:spcPct val="150000"/>
              </a:lnSpc>
              <a:buFont typeface="Wingdings" panose="05000000000000000000" charset="0"/>
              <a:buChar char="l"/>
            </a:pPr>
            <a:r>
              <a:rPr lang="en-US" altLang="zh-CN" sz="1400" b="1" spc="150">
                <a:solidFill>
                  <a:schemeClr val="tx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Report(TBD): </a:t>
            </a:r>
            <a:r>
              <a:rPr lang="zh-CN" altLang="en-US" sz="1400" spc="150">
                <a:solidFill>
                  <a:schemeClr val="tx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Used for intent handler to report intent execution status and reasons for dissatisfaction to intent owner.</a:t>
            </a:r>
            <a:endParaRPr lang="en-US" altLang="zh-CN" sz="1400" spc="150">
              <a:solidFill>
                <a:schemeClr val="tx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33" name="矩形 32"/>
          <p:cNvSpPr/>
          <p:nvPr>
            <p:custDataLst>
              <p:tags r:id="rId4"/>
            </p:custDataLst>
          </p:nvPr>
        </p:nvSpPr>
        <p:spPr>
          <a:xfrm>
            <a:off x="1130988" y="1148080"/>
            <a:ext cx="3813801" cy="407014"/>
          </a:xfrm>
          <a:prstGeom prst="rect">
            <a:avLst/>
          </a:prstGeom>
        </p:spPr>
        <p:txBody>
          <a:bodyPr wrap="square" lIns="91440" tIns="45720" rIns="91440" bIns="0" anchor="b">
            <a:normAutofit/>
          </a:bodyPr>
          <a:lstStyle/>
          <a:p>
            <a:pPr algn="l">
              <a:lnSpc>
                <a:spcPct val="120000"/>
              </a:lnSpc>
            </a:pPr>
            <a:r>
              <a:rPr lang="en-US" altLang="zh-CN" b="1" spc="300">
                <a:solidFill>
                  <a:srgbClr val="6096E6"/>
                </a:solidFill>
                <a:uFillTx/>
                <a:latin typeface="Arial" panose="020B0604020202020204" pitchFamily="34" charset="0"/>
                <a:ea typeface="思源黑体 CN Bold" panose="020B0800000000000000" charset="-122"/>
                <a:cs typeface="Arial" panose="020B0604020202020204" pitchFamily="34" charset="0"/>
                <a:sym typeface="+mn-ea"/>
              </a:rPr>
              <a:t>Mandatory Interface</a:t>
            </a:r>
            <a:endParaRPr lang="en-US" altLang="zh-CN" b="1" spc="300">
              <a:solidFill>
                <a:srgbClr val="6096E6"/>
              </a:solidFill>
              <a:uFillTx/>
              <a:latin typeface="Arial" panose="020B0604020202020204" pitchFamily="34" charset="0"/>
              <a:ea typeface="思源黑体 CN Bold" panose="020B0800000000000000" charset="-122"/>
              <a:cs typeface="Arial" panose="020B0604020202020204" pitchFamily="34" charset="0"/>
              <a:sym typeface="+mn-ea"/>
            </a:endParaRPr>
          </a:p>
        </p:txBody>
      </p:sp>
      <p:sp>
        <p:nvSpPr>
          <p:cNvPr id="36" name="矩形 35"/>
          <p:cNvSpPr/>
          <p:nvPr>
            <p:custDataLst>
              <p:tags r:id="rId5"/>
            </p:custDataLst>
          </p:nvPr>
        </p:nvSpPr>
        <p:spPr>
          <a:xfrm>
            <a:off x="986048" y="4544440"/>
            <a:ext cx="11006342" cy="1065803"/>
          </a:xfrm>
          <a:prstGeom prst="rect">
            <a:avLst/>
          </a:prstGeom>
        </p:spPr>
        <p:txBody>
          <a:bodyPr wrap="square" lIns="91440" tIns="0" rIns="91440" bIns="45720">
            <a:noAutofit/>
          </a:bodyPr>
          <a:lstStyle/>
          <a:p>
            <a:pPr marL="285750" indent="-285750" algn="l" fontAlgn="auto">
              <a:lnSpc>
                <a:spcPct val="150000"/>
              </a:lnSpc>
              <a:buFont typeface="Wingdings" panose="05000000000000000000" charset="0"/>
              <a:buChar char="l"/>
            </a:pPr>
            <a:r>
              <a:rPr lang="en-US" altLang="zh-CN" sz="1400" b="1" dirty="0">
                <a:latin typeface="Arial" panose="020B0604020202020204" pitchFamily="34" charset="0"/>
                <a:ea typeface="微软雅黑" panose="020B0503020204020204" charset="-122"/>
                <a:cs typeface="Arial" panose="020B0604020202020204" pitchFamily="34" charset="0"/>
                <a:sym typeface="+mn-ea"/>
              </a:rPr>
              <a:t>Probe</a:t>
            </a:r>
            <a:r>
              <a:rPr lang="en-US" altLang="zh-CN" sz="1400" b="1"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(TBD)</a:t>
            </a:r>
            <a:r>
              <a:rPr lang="zh-CN" altLang="en-US" sz="1400" b="1" dirty="0">
                <a:latin typeface="Arial" panose="020B0604020202020204" pitchFamily="34" charset="0"/>
                <a:ea typeface="微软雅黑" panose="020B0503020204020204" charset="-122"/>
                <a:cs typeface="Arial" panose="020B0604020202020204" pitchFamily="34" charset="0"/>
                <a:sym typeface="+mn-ea"/>
              </a:rPr>
              <a:t>：</a:t>
            </a:r>
            <a:r>
              <a:rPr lang="en-US" altLang="zh-CN" sz="1400" spc="150">
                <a:solidFill>
                  <a:srgbClr val="000000"/>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E</a:t>
            </a:r>
            <a:r>
              <a:rPr lang="zh-CN" altLang="en-US" sz="1400" spc="150">
                <a:solidFill>
                  <a:srgbClr val="000000"/>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xplore whether intent </a:t>
            </a:r>
            <a:r>
              <a:rPr lang="en-US" altLang="zh-CN" sz="1400" spc="150">
                <a:solidFill>
                  <a:srgbClr val="000000"/>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handler</a:t>
            </a:r>
            <a:r>
              <a:rPr lang="zh-CN" altLang="en-US" sz="1400" spc="150">
                <a:solidFill>
                  <a:srgbClr val="000000"/>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 can </a:t>
            </a:r>
            <a:r>
              <a:rPr lang="en-US" altLang="zh-CN" sz="1400" spc="150">
                <a:solidFill>
                  <a:srgbClr val="000000"/>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implement </a:t>
            </a:r>
            <a:r>
              <a:rPr lang="zh-CN" altLang="en-US" sz="1400" spc="150">
                <a:solidFill>
                  <a:srgbClr val="000000"/>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the specific intent, and verify the effect and possible impact of the intent in advance. </a:t>
            </a:r>
            <a:endParaRPr lang="zh-CN" altLang="en-US" sz="1400" spc="150">
              <a:solidFill>
                <a:srgbClr val="000000"/>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a:p>
            <a:pPr marL="285750" indent="-285750" algn="l" fontAlgn="auto">
              <a:lnSpc>
                <a:spcPct val="150000"/>
              </a:lnSpc>
              <a:buFont typeface="Wingdings" panose="05000000000000000000" charset="0"/>
              <a:buChar char="l"/>
            </a:pPr>
            <a:r>
              <a:rPr lang="en-US" altLang="zh-CN" sz="1400" b="1" dirty="0">
                <a:solidFill>
                  <a:schemeClr val="tx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Negotiate</a:t>
            </a:r>
            <a:r>
              <a:rPr lang="en-US" altLang="zh-CN" sz="1400" b="1"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(TBD)</a:t>
            </a:r>
            <a:r>
              <a:rPr lang="en-US" altLang="zh-CN" sz="1400" b="1" dirty="0">
                <a:solidFill>
                  <a:schemeClr val="tx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  </a:t>
            </a:r>
            <a:r>
              <a:rPr lang="en-US" altLang="zh-CN" sz="1400" dirty="0">
                <a:solidFill>
                  <a:schemeClr val="tx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Intent owner and intent handler negotiate necessary modifications to the content of the intent object to ensure the realization of the intent.</a:t>
            </a:r>
            <a:endParaRPr lang="en-US" altLang="zh-CN" sz="1400" spc="150" dirty="0">
              <a:solidFill>
                <a:schemeClr val="tx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38" name="矩形 37"/>
          <p:cNvSpPr/>
          <p:nvPr>
            <p:custDataLst>
              <p:tags r:id="rId6"/>
            </p:custDataLst>
          </p:nvPr>
        </p:nvSpPr>
        <p:spPr>
          <a:xfrm>
            <a:off x="1130335" y="4137417"/>
            <a:ext cx="3813801" cy="407014"/>
          </a:xfrm>
          <a:prstGeom prst="rect">
            <a:avLst/>
          </a:prstGeom>
        </p:spPr>
        <p:txBody>
          <a:bodyPr wrap="square" lIns="91440" tIns="45720" rIns="91440" bIns="0" anchor="b">
            <a:normAutofit/>
          </a:bodyPr>
          <a:lstStyle/>
          <a:p>
            <a:pPr algn="l">
              <a:lnSpc>
                <a:spcPct val="120000"/>
              </a:lnSpc>
            </a:pPr>
            <a:r>
              <a:rPr lang="zh-CN" altLang="en-US" b="1" spc="300">
                <a:solidFill>
                  <a:srgbClr val="1AA3AA"/>
                </a:solidFill>
                <a:latin typeface="Arial" panose="020B0604020202020204" pitchFamily="34" charset="0"/>
                <a:ea typeface="微软雅黑" panose="020B0503020204020204" charset="-122"/>
                <a:cs typeface="Arial" panose="020B0604020202020204" pitchFamily="34" charset="0"/>
                <a:sym typeface="+mn-ea"/>
              </a:rPr>
              <a:t>Optional Interface</a:t>
            </a:r>
            <a:endParaRPr lang="zh-CN" altLang="en-US" b="1" spc="300">
              <a:solidFill>
                <a:srgbClr val="1AA3AA"/>
              </a:solidFill>
              <a:latin typeface="Arial" panose="020B0604020202020204" pitchFamily="34" charset="0"/>
              <a:ea typeface="微软雅黑" panose="020B0503020204020204" charset="-122"/>
              <a:cs typeface="Arial" panose="020B0604020202020204" pitchFamily="34" charset="0"/>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a:sym typeface="+mn-ea"/>
              </a:rPr>
              <a:t>General intent model</a:t>
            </a:r>
            <a:br>
              <a:rPr lang="en-US" dirty="0"/>
            </a:br>
            <a:br>
              <a:rPr lang="zh-CN" altLang="en-US"/>
            </a:br>
            <a:endParaRPr lang="en-US" dirty="0"/>
          </a:p>
        </p:txBody>
      </p:sp>
      <p:pic>
        <p:nvPicPr>
          <p:cNvPr id="6" name="图片 5" descr="IMG_256"/>
          <p:cNvPicPr>
            <a:picLocks noChangeAspect="1"/>
          </p:cNvPicPr>
          <p:nvPr>
            <p:custDataLst>
              <p:tags r:id="rId1"/>
            </p:custDataLst>
          </p:nvPr>
        </p:nvPicPr>
        <p:blipFill>
          <a:blip r:embed="rId2"/>
          <a:stretch>
            <a:fillRect/>
          </a:stretch>
        </p:blipFill>
        <p:spPr>
          <a:xfrm>
            <a:off x="660363" y="1631037"/>
            <a:ext cx="10871200" cy="3448685"/>
          </a:xfrm>
          <a:prstGeom prst="rect">
            <a:avLst/>
          </a:prstGeom>
          <a:noFill/>
          <a:ln w="9525">
            <a:noFill/>
          </a:ln>
        </p:spPr>
      </p:pic>
      <p:sp>
        <p:nvSpPr>
          <p:cNvPr id="2" name="矩形 1"/>
          <p:cNvSpPr/>
          <p:nvPr userDrawn="1"/>
        </p:nvSpPr>
        <p:spPr>
          <a:xfrm>
            <a:off x="5415989" y="2333571"/>
            <a:ext cx="1772843" cy="537225"/>
          </a:xfrm>
          <a:prstGeom prst="rect">
            <a:avLst/>
          </a:prstGeom>
          <a:noFill/>
          <a:ln w="63500" cap="flat" cmpd="sng" algn="ctr">
            <a:solidFill>
              <a:srgbClr val="4472C4">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rgbClr val="000000"/>
              </a:solidFill>
            </a:endParaRPr>
          </a:p>
        </p:txBody>
      </p:sp>
      <p:sp>
        <p:nvSpPr>
          <p:cNvPr id="3" name="矩形 2"/>
          <p:cNvSpPr/>
          <p:nvPr userDrawn="1"/>
        </p:nvSpPr>
        <p:spPr>
          <a:xfrm>
            <a:off x="3668793" y="3072932"/>
            <a:ext cx="1772843" cy="537225"/>
          </a:xfrm>
          <a:prstGeom prst="rect">
            <a:avLst/>
          </a:prstGeom>
          <a:noFill/>
          <a:ln w="63500" cap="flat" cmpd="sng" algn="ctr">
            <a:solidFill>
              <a:srgbClr val="4472C4">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rgbClr val="000000"/>
              </a:solidFill>
            </a:endParaRPr>
          </a:p>
        </p:txBody>
      </p:sp>
      <p:sp>
        <p:nvSpPr>
          <p:cNvPr id="5" name="矩形 4"/>
          <p:cNvSpPr/>
          <p:nvPr userDrawn="1"/>
        </p:nvSpPr>
        <p:spPr>
          <a:xfrm>
            <a:off x="5542989" y="3072932"/>
            <a:ext cx="1772843" cy="537225"/>
          </a:xfrm>
          <a:prstGeom prst="rect">
            <a:avLst/>
          </a:prstGeom>
          <a:noFill/>
          <a:ln w="63500" cap="flat" cmpd="sng" algn="ctr">
            <a:solidFill>
              <a:srgbClr val="548235">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rgbClr val="000000"/>
              </a:solidFill>
            </a:endParaRPr>
          </a:p>
        </p:txBody>
      </p:sp>
      <p:sp>
        <p:nvSpPr>
          <p:cNvPr id="7" name="矩形 6"/>
          <p:cNvSpPr/>
          <p:nvPr userDrawn="1"/>
        </p:nvSpPr>
        <p:spPr>
          <a:xfrm>
            <a:off x="7414291" y="3070037"/>
            <a:ext cx="1772843" cy="537225"/>
          </a:xfrm>
          <a:prstGeom prst="rect">
            <a:avLst/>
          </a:prstGeom>
          <a:noFill/>
          <a:ln w="63500" cap="flat" cmpd="sng" algn="ctr">
            <a:solidFill>
              <a:srgbClr val="548235">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rgbClr val="000000"/>
              </a:solidFill>
            </a:endParaRPr>
          </a:p>
        </p:txBody>
      </p:sp>
      <p:sp>
        <p:nvSpPr>
          <p:cNvPr id="8" name="矩形 7"/>
          <p:cNvSpPr/>
          <p:nvPr userDrawn="1"/>
        </p:nvSpPr>
        <p:spPr>
          <a:xfrm>
            <a:off x="9526826" y="3072940"/>
            <a:ext cx="1772843" cy="537225"/>
          </a:xfrm>
          <a:prstGeom prst="rect">
            <a:avLst/>
          </a:prstGeom>
          <a:noFill/>
          <a:ln w="63500" cap="flat" cmpd="sng" algn="ctr">
            <a:solidFill>
              <a:srgbClr val="FF0000">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rgbClr val="000000"/>
              </a:solidFill>
            </a:endParaRPr>
          </a:p>
        </p:txBody>
      </p:sp>
      <p:sp>
        <p:nvSpPr>
          <p:cNvPr id="9" name="矩形 8"/>
          <p:cNvSpPr/>
          <p:nvPr userDrawn="1"/>
        </p:nvSpPr>
        <p:spPr>
          <a:xfrm>
            <a:off x="3668786" y="4721565"/>
            <a:ext cx="1772843" cy="537225"/>
          </a:xfrm>
          <a:prstGeom prst="rect">
            <a:avLst/>
          </a:prstGeom>
          <a:noFill/>
          <a:ln w="63500" cap="flat" cmpd="sng" algn="ctr">
            <a:solidFill>
              <a:srgbClr val="FF0000">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rgbClr val="000000"/>
              </a:solidFill>
            </a:endParaRPr>
          </a:p>
        </p:txBody>
      </p:sp>
      <p:sp>
        <p:nvSpPr>
          <p:cNvPr id="10" name="矩形 9"/>
          <p:cNvSpPr/>
          <p:nvPr userDrawn="1"/>
        </p:nvSpPr>
        <p:spPr>
          <a:xfrm>
            <a:off x="660422" y="4721490"/>
            <a:ext cx="1772843" cy="537225"/>
          </a:xfrm>
          <a:prstGeom prst="rect">
            <a:avLst/>
          </a:prstGeom>
          <a:noFill/>
          <a:ln w="63500" cap="flat" cmpd="sng" algn="ctr">
            <a:solidFill>
              <a:srgbClr val="FF0000">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rgbClr val="000000"/>
              </a:solidFill>
            </a:endParaRPr>
          </a:p>
        </p:txBody>
      </p:sp>
      <p:sp>
        <p:nvSpPr>
          <p:cNvPr id="11" name="矩形 10"/>
          <p:cNvSpPr/>
          <p:nvPr userDrawn="1"/>
        </p:nvSpPr>
        <p:spPr>
          <a:xfrm>
            <a:off x="660422" y="3867962"/>
            <a:ext cx="1772843" cy="537225"/>
          </a:xfrm>
          <a:prstGeom prst="rect">
            <a:avLst/>
          </a:prstGeom>
          <a:noFill/>
          <a:ln w="63500" cap="flat" cmpd="sng" algn="ctr">
            <a:solidFill>
              <a:srgbClr val="548235">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rgbClr val="000000"/>
              </a:solidFill>
            </a:endParaRPr>
          </a:p>
        </p:txBody>
      </p:sp>
      <p:sp>
        <p:nvSpPr>
          <p:cNvPr id="12" name="矩形 11"/>
          <p:cNvSpPr/>
          <p:nvPr userDrawn="1"/>
        </p:nvSpPr>
        <p:spPr>
          <a:xfrm>
            <a:off x="3847334" y="3867980"/>
            <a:ext cx="1568723" cy="537225"/>
          </a:xfrm>
          <a:prstGeom prst="rect">
            <a:avLst/>
          </a:prstGeom>
          <a:noFill/>
          <a:ln w="63500" cap="flat" cmpd="sng" algn="ctr">
            <a:solidFill>
              <a:srgbClr val="548235">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rgbClr val="000000"/>
              </a:solidFill>
            </a:endParaRPr>
          </a:p>
        </p:txBody>
      </p:sp>
      <p:sp>
        <p:nvSpPr>
          <p:cNvPr id="13" name="矩形 12"/>
          <p:cNvSpPr/>
          <p:nvPr userDrawn="1"/>
        </p:nvSpPr>
        <p:spPr>
          <a:xfrm>
            <a:off x="5416056" y="3867896"/>
            <a:ext cx="1772843" cy="537225"/>
          </a:xfrm>
          <a:prstGeom prst="rect">
            <a:avLst/>
          </a:prstGeom>
          <a:noFill/>
          <a:ln w="63500" cap="flat" cmpd="sng" algn="ctr">
            <a:solidFill>
              <a:srgbClr val="548235">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rgbClr val="000000"/>
              </a:solidFill>
            </a:endParaRPr>
          </a:p>
        </p:txBody>
      </p:sp>
      <p:sp>
        <p:nvSpPr>
          <p:cNvPr id="14" name="矩形 13"/>
          <p:cNvSpPr/>
          <p:nvPr userDrawn="1"/>
        </p:nvSpPr>
        <p:spPr>
          <a:xfrm>
            <a:off x="7414210" y="3867896"/>
            <a:ext cx="1772843" cy="537225"/>
          </a:xfrm>
          <a:prstGeom prst="rect">
            <a:avLst/>
          </a:prstGeom>
          <a:noFill/>
          <a:ln w="63500" cap="flat" cmpd="sng" algn="ctr">
            <a:solidFill>
              <a:srgbClr val="FF0000">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rgbClr val="000000"/>
              </a:solidFill>
            </a:endParaRPr>
          </a:p>
        </p:txBody>
      </p:sp>
      <p:sp>
        <p:nvSpPr>
          <p:cNvPr id="15" name="矩形 14"/>
          <p:cNvSpPr/>
          <p:nvPr userDrawn="1"/>
        </p:nvSpPr>
        <p:spPr>
          <a:xfrm>
            <a:off x="2433301" y="3867896"/>
            <a:ext cx="1413998" cy="537225"/>
          </a:xfrm>
          <a:prstGeom prst="rect">
            <a:avLst/>
          </a:prstGeom>
          <a:noFill/>
          <a:ln w="63500" cap="flat" cmpd="sng" algn="ctr">
            <a:solidFill>
              <a:srgbClr val="FF0000">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rgbClr val="000000"/>
              </a:solidFill>
            </a:endParaRPr>
          </a:p>
        </p:txBody>
      </p:sp>
      <p:sp>
        <p:nvSpPr>
          <p:cNvPr id="16" name="矩形 15"/>
          <p:cNvSpPr/>
          <p:nvPr userDrawn="1"/>
        </p:nvSpPr>
        <p:spPr>
          <a:xfrm>
            <a:off x="1420574" y="3086756"/>
            <a:ext cx="1772843" cy="537225"/>
          </a:xfrm>
          <a:prstGeom prst="rect">
            <a:avLst/>
          </a:prstGeom>
          <a:noFill/>
          <a:ln w="63500" cap="flat" cmpd="sng" algn="ctr">
            <a:solidFill>
              <a:srgbClr val="4472C4">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rgbClr val="000000"/>
              </a:solidFill>
            </a:endParaRPr>
          </a:p>
        </p:txBody>
      </p:sp>
      <p:sp>
        <p:nvSpPr>
          <p:cNvPr id="17" name="矩形 16"/>
          <p:cNvSpPr/>
          <p:nvPr userDrawn="1"/>
        </p:nvSpPr>
        <p:spPr>
          <a:xfrm>
            <a:off x="7985818" y="2333737"/>
            <a:ext cx="1772843" cy="537225"/>
          </a:xfrm>
          <a:prstGeom prst="rect">
            <a:avLst/>
          </a:prstGeom>
          <a:noFill/>
          <a:ln w="63500" cap="flat" cmpd="sng" algn="ctr">
            <a:solidFill>
              <a:srgbClr val="548235">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rgbClr val="000000"/>
              </a:solidFill>
            </a:endParaRPr>
          </a:p>
        </p:txBody>
      </p:sp>
      <p:sp>
        <p:nvSpPr>
          <p:cNvPr id="18" name="矩形 17"/>
          <p:cNvSpPr/>
          <p:nvPr userDrawn="1"/>
        </p:nvSpPr>
        <p:spPr>
          <a:xfrm>
            <a:off x="9758661" y="2333653"/>
            <a:ext cx="1772843" cy="537225"/>
          </a:xfrm>
          <a:prstGeom prst="rect">
            <a:avLst/>
          </a:prstGeom>
          <a:noFill/>
          <a:ln w="63500" cap="flat" cmpd="sng" algn="ctr">
            <a:solidFill>
              <a:srgbClr val="548235">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rgbClr val="000000"/>
              </a:solidFill>
            </a:endParaRPr>
          </a:p>
        </p:txBody>
      </p:sp>
      <p:sp>
        <p:nvSpPr>
          <p:cNvPr id="19" name="矩形 18"/>
          <p:cNvSpPr/>
          <p:nvPr userDrawn="1"/>
        </p:nvSpPr>
        <p:spPr>
          <a:xfrm>
            <a:off x="6356576" y="5575151"/>
            <a:ext cx="1772843" cy="537225"/>
          </a:xfrm>
          <a:prstGeom prst="rect">
            <a:avLst/>
          </a:prstGeom>
          <a:noFill/>
          <a:ln w="63500" cap="flat" cmpd="sng" algn="ctr">
            <a:solidFill>
              <a:srgbClr val="4472C4">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r>
              <a:rPr lang="en-US" altLang="zh-CN" b="1">
                <a:solidFill>
                  <a:srgbClr val="2E75B6"/>
                </a:solidFill>
              </a:rPr>
              <a:t>TM Forum</a:t>
            </a:r>
            <a:endParaRPr lang="zh-CN" altLang="en-US" b="1">
              <a:solidFill>
                <a:srgbClr val="2E75B6"/>
              </a:solidFill>
            </a:endParaRPr>
          </a:p>
        </p:txBody>
      </p:sp>
      <p:sp>
        <p:nvSpPr>
          <p:cNvPr id="20" name="矩形 19"/>
          <p:cNvSpPr/>
          <p:nvPr userDrawn="1"/>
        </p:nvSpPr>
        <p:spPr>
          <a:xfrm>
            <a:off x="8230772" y="5575151"/>
            <a:ext cx="1772843" cy="537225"/>
          </a:xfrm>
          <a:prstGeom prst="rect">
            <a:avLst/>
          </a:prstGeom>
          <a:noFill/>
          <a:ln w="63500" cap="flat" cmpd="sng" algn="ctr">
            <a:solidFill>
              <a:srgbClr val="548235">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r>
              <a:rPr lang="en-US" altLang="zh-CN" b="1">
                <a:solidFill>
                  <a:srgbClr val="548235"/>
                </a:solidFill>
              </a:rPr>
              <a:t>3GPP</a:t>
            </a:r>
            <a:endParaRPr lang="zh-CN" altLang="en-US" b="1">
              <a:solidFill>
                <a:srgbClr val="548235"/>
              </a:solidFill>
            </a:endParaRPr>
          </a:p>
        </p:txBody>
      </p:sp>
      <p:sp>
        <p:nvSpPr>
          <p:cNvPr id="21" name="矩形 20"/>
          <p:cNvSpPr/>
          <p:nvPr userDrawn="1"/>
        </p:nvSpPr>
        <p:spPr>
          <a:xfrm>
            <a:off x="10102074" y="5572256"/>
            <a:ext cx="1772843" cy="537225"/>
          </a:xfrm>
          <a:prstGeom prst="rect">
            <a:avLst/>
          </a:prstGeom>
          <a:noFill/>
          <a:ln w="63500" cap="flat" cmpd="sng" algn="ctr">
            <a:solidFill>
              <a:srgbClr val="FF0000">
                <a:alpha val="100000"/>
              </a:srgb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r>
              <a:rPr lang="en-US" altLang="zh-CN" b="1">
                <a:solidFill>
                  <a:srgbClr val="FF0000"/>
                </a:solidFill>
              </a:rPr>
              <a:t>ONAP</a:t>
            </a:r>
            <a:endParaRPr lang="zh-CN" altLang="en-US" b="1">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dirty="0">
                <a:sym typeface="+mn-ea"/>
              </a:rPr>
              <a:t>Interaction with existing ONAP components</a:t>
            </a:r>
            <a:br>
              <a:rPr lang="zh-CN" altLang="en-US"/>
            </a:br>
            <a:endParaRPr lang="en-US" dirty="0"/>
          </a:p>
        </p:txBody>
      </p:sp>
      <p:sp>
        <p:nvSpPr>
          <p:cNvPr id="2" name="矩形 1"/>
          <p:cNvSpPr/>
          <p:nvPr/>
        </p:nvSpPr>
        <p:spPr>
          <a:xfrm>
            <a:off x="1905000" y="1125220"/>
            <a:ext cx="6047105" cy="4965700"/>
          </a:xfrm>
          <a:prstGeom prst="rect">
            <a:avLst/>
          </a:prstGeom>
          <a:solidFill>
            <a:schemeClr val="bg1">
              <a:lumMod val="8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200525" y="1125220"/>
            <a:ext cx="1680845" cy="368300"/>
          </a:xfrm>
          <a:prstGeom prst="rect">
            <a:avLst/>
          </a:prstGeom>
          <a:noFill/>
        </p:spPr>
        <p:txBody>
          <a:bodyPr wrap="square" rtlCol="0">
            <a:spAutoFit/>
          </a:bodyPr>
          <a:lstStyle/>
          <a:p>
            <a:r>
              <a:rPr lang="en-US" altLang="zh-CN"/>
              <a:t>Usecase-UI</a:t>
            </a:r>
            <a:endParaRPr lang="en-US" altLang="zh-CN"/>
          </a:p>
        </p:txBody>
      </p:sp>
      <p:sp>
        <p:nvSpPr>
          <p:cNvPr id="6" name="矩形 5"/>
          <p:cNvSpPr/>
          <p:nvPr/>
        </p:nvSpPr>
        <p:spPr>
          <a:xfrm>
            <a:off x="2084705" y="1664970"/>
            <a:ext cx="2062480" cy="16637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918460" y="1680210"/>
            <a:ext cx="638810" cy="368300"/>
          </a:xfrm>
          <a:prstGeom prst="rect">
            <a:avLst/>
          </a:prstGeom>
          <a:noFill/>
        </p:spPr>
        <p:txBody>
          <a:bodyPr wrap="square" rtlCol="0">
            <a:spAutoFit/>
          </a:bodyPr>
          <a:lstStyle/>
          <a:p>
            <a:r>
              <a:rPr lang="en-US" altLang="zh-CN"/>
              <a:t>GUI</a:t>
            </a:r>
            <a:endParaRPr lang="en-US" altLang="zh-CN"/>
          </a:p>
        </p:txBody>
      </p:sp>
      <p:cxnSp>
        <p:nvCxnSpPr>
          <p:cNvPr id="8" name="直接连接符 7"/>
          <p:cNvCxnSpPr/>
          <p:nvPr/>
        </p:nvCxnSpPr>
        <p:spPr>
          <a:xfrm>
            <a:off x="2823845" y="2048510"/>
            <a:ext cx="63881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139315" y="2106295"/>
            <a:ext cx="2007870" cy="1198880"/>
          </a:xfrm>
          <a:prstGeom prst="rect">
            <a:avLst/>
          </a:prstGeom>
          <a:noFill/>
        </p:spPr>
        <p:txBody>
          <a:bodyPr wrap="square" rtlCol="0">
            <a:spAutoFit/>
          </a:bodyPr>
          <a:lstStyle/>
          <a:p>
            <a:pPr marL="285750" indent="-285750">
              <a:buFont typeface="Wingdings" panose="05000000000000000000" charset="0"/>
              <a:buChar char="l"/>
            </a:pPr>
            <a:r>
              <a:rPr lang="en-US" altLang="zh-CN" sz="1200"/>
              <a:t>Customer Management</a:t>
            </a:r>
            <a:endParaRPr lang="en-US" altLang="zh-CN" sz="1200"/>
          </a:p>
          <a:p>
            <a:pPr marL="285750" indent="-285750">
              <a:buFont typeface="Wingdings" panose="05000000000000000000" charset="0"/>
              <a:buChar char="l"/>
            </a:pPr>
            <a:r>
              <a:rPr lang="en-US" altLang="zh-CN" sz="1200"/>
              <a:t>Package Management</a:t>
            </a:r>
            <a:endParaRPr lang="en-US" altLang="zh-CN" sz="1200"/>
          </a:p>
          <a:p>
            <a:pPr marL="285750" indent="-285750">
              <a:buFont typeface="Wingdings" panose="05000000000000000000" charset="0"/>
              <a:buChar char="l"/>
            </a:pPr>
            <a:r>
              <a:rPr lang="en-US" altLang="zh-CN" sz="1200"/>
              <a:t>Service Management</a:t>
            </a:r>
            <a:endParaRPr lang="en-US" altLang="zh-CN" sz="1200"/>
          </a:p>
          <a:p>
            <a:pPr marL="285750" indent="-285750">
              <a:buFont typeface="Wingdings" panose="05000000000000000000" charset="0"/>
              <a:buChar char="l"/>
            </a:pPr>
            <a:r>
              <a:rPr lang="en-US" altLang="zh-CN" sz="1200"/>
              <a:t>Network Topology</a:t>
            </a:r>
            <a:endParaRPr lang="en-US" altLang="zh-CN" sz="1200"/>
          </a:p>
          <a:p>
            <a:pPr marL="285750" indent="-285750">
              <a:buFont typeface="Wingdings" panose="05000000000000000000" charset="0"/>
              <a:buChar char="l"/>
            </a:pPr>
            <a:r>
              <a:rPr lang="en-US" altLang="zh-CN" sz="1200"/>
              <a:t>Monitor</a:t>
            </a:r>
            <a:endParaRPr lang="en-US" altLang="zh-CN" sz="1200"/>
          </a:p>
          <a:p>
            <a:pPr marL="285750" indent="-285750">
              <a:buFont typeface="Wingdings" panose="05000000000000000000" charset="0"/>
              <a:buChar char="l"/>
            </a:pPr>
            <a:r>
              <a:rPr lang="en-US" altLang="zh-CN" sz="1200">
                <a:solidFill>
                  <a:srgbClr val="C00000"/>
                </a:solidFill>
              </a:rPr>
              <a:t>Intent format input</a:t>
            </a:r>
            <a:endParaRPr lang="en-US" altLang="zh-CN" sz="1200">
              <a:solidFill>
                <a:srgbClr val="C00000"/>
              </a:solidFill>
            </a:endParaRPr>
          </a:p>
        </p:txBody>
      </p:sp>
      <p:sp>
        <p:nvSpPr>
          <p:cNvPr id="12" name="矩形 11"/>
          <p:cNvSpPr/>
          <p:nvPr/>
        </p:nvSpPr>
        <p:spPr>
          <a:xfrm>
            <a:off x="4921885" y="1657350"/>
            <a:ext cx="2852420" cy="144208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881370" y="1664970"/>
            <a:ext cx="1223010" cy="368300"/>
          </a:xfrm>
          <a:prstGeom prst="rect">
            <a:avLst/>
          </a:prstGeom>
          <a:noFill/>
        </p:spPr>
        <p:txBody>
          <a:bodyPr wrap="square" rtlCol="0">
            <a:spAutoFit/>
          </a:bodyPr>
          <a:lstStyle/>
          <a:p>
            <a:r>
              <a:rPr lang="en-US" altLang="zh-CN"/>
              <a:t>SERVER</a:t>
            </a:r>
            <a:endParaRPr lang="en-US" altLang="zh-CN"/>
          </a:p>
        </p:txBody>
      </p:sp>
      <p:cxnSp>
        <p:nvCxnSpPr>
          <p:cNvPr id="14" name="直接连接符 13"/>
          <p:cNvCxnSpPr/>
          <p:nvPr/>
        </p:nvCxnSpPr>
        <p:spPr>
          <a:xfrm>
            <a:off x="5881370" y="2025650"/>
            <a:ext cx="83629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4976495" y="2083435"/>
            <a:ext cx="2007870" cy="1014730"/>
          </a:xfrm>
          <a:prstGeom prst="rect">
            <a:avLst/>
          </a:prstGeom>
          <a:noFill/>
        </p:spPr>
        <p:txBody>
          <a:bodyPr wrap="square" rtlCol="0">
            <a:spAutoFit/>
          </a:bodyPr>
          <a:lstStyle/>
          <a:p>
            <a:pPr marL="285750" indent="-285750">
              <a:buFont typeface="Wingdings" panose="05000000000000000000" charset="0"/>
              <a:buChar char="l"/>
            </a:pPr>
            <a:r>
              <a:rPr lang="en-US" altLang="zh-CN" sz="1200"/>
              <a:t>Monitor Events</a:t>
            </a:r>
            <a:endParaRPr lang="en-US" altLang="zh-CN" sz="1200"/>
          </a:p>
          <a:p>
            <a:pPr marL="285750" indent="-285750">
              <a:buFont typeface="Wingdings" panose="05000000000000000000" charset="0"/>
              <a:buChar char="l"/>
            </a:pPr>
            <a:r>
              <a:rPr lang="en-US" altLang="zh-CN" sz="1200"/>
              <a:t>LCM Events</a:t>
            </a:r>
            <a:endParaRPr lang="en-US" altLang="zh-CN" sz="1200"/>
          </a:p>
          <a:p>
            <a:pPr marL="285750" indent="-285750">
              <a:buFont typeface="Wingdings" panose="05000000000000000000" charset="0"/>
              <a:buChar char="l"/>
            </a:pPr>
            <a:r>
              <a:rPr lang="en-US" altLang="zh-CN" sz="1200"/>
              <a:t>Intent Management Module</a:t>
            </a:r>
            <a:endParaRPr lang="en-US" altLang="zh-CN" sz="1200"/>
          </a:p>
          <a:p>
            <a:pPr marL="285750" indent="-285750">
              <a:buFont typeface="Wingdings" panose="05000000000000000000" charset="0"/>
              <a:buChar char="l"/>
            </a:pPr>
            <a:r>
              <a:rPr lang="en-US" altLang="zh-CN" sz="1200">
                <a:solidFill>
                  <a:schemeClr val="tx1"/>
                </a:solidFill>
              </a:rPr>
              <a:t>......</a:t>
            </a:r>
            <a:endParaRPr lang="en-US" altLang="zh-CN" sz="1200">
              <a:solidFill>
                <a:schemeClr val="tx1"/>
              </a:solidFill>
            </a:endParaRPr>
          </a:p>
        </p:txBody>
      </p:sp>
      <p:sp>
        <p:nvSpPr>
          <p:cNvPr id="16" name="流程图: 磁盘 15"/>
          <p:cNvSpPr/>
          <p:nvPr/>
        </p:nvSpPr>
        <p:spPr>
          <a:xfrm>
            <a:off x="4906010" y="3510280"/>
            <a:ext cx="975360" cy="563880"/>
          </a:xfrm>
          <a:prstGeom prst="flowChartMagneticDisk">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883785" y="3705225"/>
            <a:ext cx="1066165" cy="368300"/>
          </a:xfrm>
          <a:prstGeom prst="rect">
            <a:avLst/>
          </a:prstGeom>
          <a:noFill/>
        </p:spPr>
        <p:txBody>
          <a:bodyPr wrap="square" rtlCol="0">
            <a:spAutoFit/>
          </a:bodyPr>
          <a:lstStyle/>
          <a:p>
            <a:r>
              <a:rPr lang="en-US" altLang="zh-CN"/>
              <a:t>Database</a:t>
            </a:r>
            <a:endParaRPr lang="en-US" altLang="zh-CN"/>
          </a:p>
        </p:txBody>
      </p:sp>
      <p:sp>
        <p:nvSpPr>
          <p:cNvPr id="18" name="矩形 17"/>
          <p:cNvSpPr/>
          <p:nvPr/>
        </p:nvSpPr>
        <p:spPr>
          <a:xfrm>
            <a:off x="6350000" y="3435350"/>
            <a:ext cx="1370965" cy="9010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6328410" y="3435350"/>
            <a:ext cx="1467485" cy="368300"/>
          </a:xfrm>
          <a:prstGeom prst="rect">
            <a:avLst/>
          </a:prstGeom>
          <a:noFill/>
        </p:spPr>
        <p:txBody>
          <a:bodyPr wrap="square" rtlCol="0">
            <a:spAutoFit/>
          </a:bodyPr>
          <a:lstStyle/>
          <a:p>
            <a:pPr algn="ctr"/>
            <a:r>
              <a:rPr lang="en-US" altLang="zh-CN"/>
              <a:t>NLP SERVER</a:t>
            </a:r>
            <a:endParaRPr lang="en-US" altLang="zh-CN"/>
          </a:p>
        </p:txBody>
      </p:sp>
      <p:sp>
        <p:nvSpPr>
          <p:cNvPr id="20" name="文本框 19"/>
          <p:cNvSpPr txBox="1"/>
          <p:nvPr/>
        </p:nvSpPr>
        <p:spPr>
          <a:xfrm>
            <a:off x="6405245" y="3869055"/>
            <a:ext cx="1315720" cy="460375"/>
          </a:xfrm>
          <a:prstGeom prst="rect">
            <a:avLst/>
          </a:prstGeom>
          <a:noFill/>
        </p:spPr>
        <p:txBody>
          <a:bodyPr wrap="square" rtlCol="0">
            <a:spAutoFit/>
          </a:bodyPr>
          <a:lstStyle/>
          <a:p>
            <a:pPr marL="285750" indent="-285750">
              <a:buFont typeface="Wingdings" panose="05000000000000000000" charset="0"/>
              <a:buChar char="l"/>
            </a:pPr>
            <a:r>
              <a:rPr lang="en-US" altLang="zh-CN" sz="1200"/>
              <a:t>NLP Module</a:t>
            </a:r>
            <a:endParaRPr lang="en-US" altLang="zh-CN" sz="1200"/>
          </a:p>
          <a:p>
            <a:pPr marL="285750" indent="-285750">
              <a:buFont typeface="Wingdings" panose="05000000000000000000" charset="0"/>
              <a:buChar char="l"/>
            </a:pPr>
            <a:r>
              <a:rPr lang="en-US" altLang="zh-CN" sz="1200"/>
              <a:t>NLP Model</a:t>
            </a:r>
            <a:endParaRPr lang="en-US" altLang="zh-CN" sz="1200">
              <a:solidFill>
                <a:schemeClr val="tx1"/>
              </a:solidFill>
            </a:endParaRPr>
          </a:p>
        </p:txBody>
      </p:sp>
      <p:cxnSp>
        <p:nvCxnSpPr>
          <p:cNvPr id="21" name="直接连接符 20"/>
          <p:cNvCxnSpPr/>
          <p:nvPr/>
        </p:nvCxnSpPr>
        <p:spPr>
          <a:xfrm>
            <a:off x="6453505" y="3803650"/>
            <a:ext cx="11633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上箭头 22"/>
          <p:cNvSpPr/>
          <p:nvPr/>
        </p:nvSpPr>
        <p:spPr>
          <a:xfrm>
            <a:off x="5151120" y="3113405"/>
            <a:ext cx="75565" cy="412115"/>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下箭头 23"/>
          <p:cNvSpPr/>
          <p:nvPr/>
        </p:nvSpPr>
        <p:spPr>
          <a:xfrm>
            <a:off x="5661025" y="3113405"/>
            <a:ext cx="75565" cy="41211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下箭头 24"/>
          <p:cNvSpPr/>
          <p:nvPr/>
        </p:nvSpPr>
        <p:spPr>
          <a:xfrm>
            <a:off x="7387590" y="3098165"/>
            <a:ext cx="75565" cy="33718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上箭头 26"/>
          <p:cNvSpPr/>
          <p:nvPr/>
        </p:nvSpPr>
        <p:spPr>
          <a:xfrm>
            <a:off x="6566535" y="3113405"/>
            <a:ext cx="75565" cy="321945"/>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868545" y="4406265"/>
            <a:ext cx="2852420" cy="1631315"/>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5034915" y="4377690"/>
            <a:ext cx="2640330" cy="368300"/>
          </a:xfrm>
          <a:prstGeom prst="rect">
            <a:avLst/>
          </a:prstGeom>
          <a:noFill/>
        </p:spPr>
        <p:txBody>
          <a:bodyPr wrap="square" rtlCol="0">
            <a:spAutoFit/>
          </a:bodyPr>
          <a:lstStyle/>
          <a:p>
            <a:r>
              <a:rPr lang="en-US" altLang="zh-CN">
                <a:solidFill>
                  <a:srgbClr val="C00000"/>
                </a:solidFill>
              </a:rPr>
              <a:t>INTENT ANALYSIS SERVER</a:t>
            </a:r>
            <a:endParaRPr lang="en-US" altLang="zh-CN">
              <a:solidFill>
                <a:srgbClr val="C00000"/>
              </a:solidFill>
            </a:endParaRPr>
          </a:p>
        </p:txBody>
      </p:sp>
      <p:cxnSp>
        <p:nvCxnSpPr>
          <p:cNvPr id="30" name="直接连接符 29"/>
          <p:cNvCxnSpPr/>
          <p:nvPr/>
        </p:nvCxnSpPr>
        <p:spPr>
          <a:xfrm>
            <a:off x="4976495" y="4877435"/>
            <a:ext cx="264033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4936490" y="4842510"/>
            <a:ext cx="2837180" cy="1198880"/>
          </a:xfrm>
          <a:prstGeom prst="rect">
            <a:avLst/>
          </a:prstGeom>
          <a:noFill/>
        </p:spPr>
        <p:txBody>
          <a:bodyPr wrap="square" rtlCol="0">
            <a:spAutoFit/>
          </a:bodyPr>
          <a:lstStyle/>
          <a:p>
            <a:pPr marL="285750" indent="-285750">
              <a:buFont typeface="Wingdings" panose="05000000000000000000" charset="0"/>
              <a:buChar char="l"/>
            </a:pPr>
            <a:r>
              <a:rPr lang="en-US" altLang="zh-CN" sz="1200">
                <a:solidFill>
                  <a:srgbClr val="C00000"/>
                </a:solidFill>
              </a:rPr>
              <a:t>Intent decomposition</a:t>
            </a:r>
            <a:endParaRPr lang="en-US" altLang="zh-CN" sz="1200">
              <a:solidFill>
                <a:srgbClr val="C00000"/>
              </a:solidFill>
            </a:endParaRPr>
          </a:p>
          <a:p>
            <a:pPr marL="285750" indent="-285750">
              <a:buFont typeface="Wingdings" panose="05000000000000000000" charset="0"/>
              <a:buChar char="l"/>
            </a:pPr>
            <a:r>
              <a:rPr lang="en-US" altLang="zh-CN" sz="1200">
                <a:solidFill>
                  <a:srgbClr val="C00000"/>
                </a:solidFill>
              </a:rPr>
              <a:t>Intent orchestration</a:t>
            </a:r>
            <a:endParaRPr lang="en-US" altLang="zh-CN" sz="1200">
              <a:solidFill>
                <a:srgbClr val="C00000"/>
              </a:solidFill>
            </a:endParaRPr>
          </a:p>
          <a:p>
            <a:pPr marL="285750" indent="-285750">
              <a:buFont typeface="Wingdings" panose="05000000000000000000" charset="0"/>
              <a:buChar char="l"/>
            </a:pPr>
            <a:r>
              <a:rPr lang="en-US" altLang="zh-CN" sz="1200">
                <a:solidFill>
                  <a:srgbClr val="C00000"/>
                </a:solidFill>
              </a:rPr>
              <a:t>Expression and analysis of general intent model</a:t>
            </a:r>
            <a:endParaRPr lang="en-US" altLang="zh-CN" sz="1200">
              <a:solidFill>
                <a:srgbClr val="C00000"/>
              </a:solidFill>
            </a:endParaRPr>
          </a:p>
          <a:p>
            <a:pPr marL="285750" indent="-285750">
              <a:buFont typeface="Wingdings" panose="05000000000000000000" charset="0"/>
              <a:buChar char="l"/>
            </a:pPr>
            <a:r>
              <a:rPr lang="zh-CN" altLang="en-US" sz="1200">
                <a:solidFill>
                  <a:srgbClr val="C00000"/>
                </a:solidFill>
              </a:rPr>
              <a:t>Support </a:t>
            </a:r>
            <a:r>
              <a:rPr lang="en-US" altLang="zh-CN" sz="1200">
                <a:solidFill>
                  <a:srgbClr val="C00000"/>
                </a:solidFill>
              </a:rPr>
              <a:t>general</a:t>
            </a:r>
            <a:r>
              <a:rPr lang="zh-CN" altLang="en-US" sz="1200">
                <a:solidFill>
                  <a:srgbClr val="C00000"/>
                </a:solidFill>
              </a:rPr>
              <a:t> intent interface</a:t>
            </a:r>
            <a:endParaRPr lang="zh-CN" altLang="en-US" sz="1200">
              <a:solidFill>
                <a:srgbClr val="C00000"/>
              </a:solidFill>
            </a:endParaRPr>
          </a:p>
          <a:p>
            <a:pPr marL="285750" indent="-285750">
              <a:buFont typeface="Wingdings" panose="05000000000000000000" charset="0"/>
              <a:buChar char="l"/>
            </a:pPr>
            <a:r>
              <a:rPr lang="zh-CN" altLang="en-US" sz="1200">
                <a:solidFill>
                  <a:srgbClr val="C00000"/>
                </a:solidFill>
              </a:rPr>
              <a:t>Intent mapping function</a:t>
            </a:r>
            <a:endParaRPr lang="zh-CN" altLang="en-US" sz="1200">
              <a:solidFill>
                <a:srgbClr val="C00000"/>
              </a:solidFill>
            </a:endParaRPr>
          </a:p>
        </p:txBody>
      </p:sp>
      <p:cxnSp>
        <p:nvCxnSpPr>
          <p:cNvPr id="45" name="肘形连接符 44"/>
          <p:cNvCxnSpPr/>
          <p:nvPr/>
        </p:nvCxnSpPr>
        <p:spPr>
          <a:xfrm>
            <a:off x="2458720" y="3343910"/>
            <a:ext cx="2425065" cy="2314575"/>
          </a:xfrm>
          <a:prstGeom prst="bentConnector3">
            <a:avLst>
              <a:gd name="adj1" fmla="val 445"/>
            </a:avLst>
          </a:prstGeom>
          <a:ln w="476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8" name="肘形连接符 47"/>
          <p:cNvCxnSpPr/>
          <p:nvPr/>
        </p:nvCxnSpPr>
        <p:spPr>
          <a:xfrm rot="16200000" flipV="1">
            <a:off x="3502660" y="3546475"/>
            <a:ext cx="1569085" cy="1163955"/>
          </a:xfrm>
          <a:prstGeom prst="bentConnector3">
            <a:avLst>
              <a:gd name="adj1" fmla="val 40"/>
            </a:avLst>
          </a:prstGeom>
          <a:ln w="47625">
            <a:solidFill>
              <a:srgbClr val="080808"/>
            </a:solidFill>
            <a:tailEnd type="arrow"/>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8897620" y="1125220"/>
            <a:ext cx="1445260" cy="4965700"/>
          </a:xfrm>
          <a:prstGeom prst="rect">
            <a:avLst/>
          </a:prstGeom>
          <a:solidFill>
            <a:schemeClr val="bg1">
              <a:lumMod val="8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50" name="矩形 49"/>
          <p:cNvSpPr/>
          <p:nvPr/>
        </p:nvSpPr>
        <p:spPr>
          <a:xfrm>
            <a:off x="9076055" y="1340485"/>
            <a:ext cx="1072515" cy="3397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a:t>VFC</a:t>
            </a:r>
            <a:endParaRPr lang="en-US" altLang="zh-CN"/>
          </a:p>
        </p:txBody>
      </p:sp>
      <p:sp>
        <p:nvSpPr>
          <p:cNvPr id="51" name="矩形 50"/>
          <p:cNvSpPr/>
          <p:nvPr/>
        </p:nvSpPr>
        <p:spPr>
          <a:xfrm>
            <a:off x="9089390" y="1952625"/>
            <a:ext cx="1072515" cy="3397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a:t>SO</a:t>
            </a:r>
            <a:endParaRPr lang="en-US" altLang="zh-CN"/>
          </a:p>
        </p:txBody>
      </p:sp>
      <p:sp>
        <p:nvSpPr>
          <p:cNvPr id="52" name="矩形 51"/>
          <p:cNvSpPr/>
          <p:nvPr/>
        </p:nvSpPr>
        <p:spPr>
          <a:xfrm>
            <a:off x="9089390" y="2564765"/>
            <a:ext cx="1072515" cy="3397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a:t>DCAE</a:t>
            </a:r>
            <a:endParaRPr lang="en-US" altLang="zh-CN"/>
          </a:p>
        </p:txBody>
      </p:sp>
      <p:sp>
        <p:nvSpPr>
          <p:cNvPr id="53" name="矩形 52"/>
          <p:cNvSpPr/>
          <p:nvPr/>
        </p:nvSpPr>
        <p:spPr>
          <a:xfrm>
            <a:off x="9073515" y="3176905"/>
            <a:ext cx="1072515" cy="3397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a:t>POLICY</a:t>
            </a:r>
            <a:endParaRPr lang="en-US" altLang="zh-CN"/>
          </a:p>
        </p:txBody>
      </p:sp>
      <p:sp>
        <p:nvSpPr>
          <p:cNvPr id="54" name="矩形 53"/>
          <p:cNvSpPr/>
          <p:nvPr/>
        </p:nvSpPr>
        <p:spPr>
          <a:xfrm>
            <a:off x="9057005" y="3789045"/>
            <a:ext cx="1072515" cy="3397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a:t>A&amp;AI</a:t>
            </a:r>
            <a:endParaRPr lang="en-US" altLang="zh-CN"/>
          </a:p>
        </p:txBody>
      </p:sp>
      <p:sp>
        <p:nvSpPr>
          <p:cNvPr id="55" name="矩形 54"/>
          <p:cNvSpPr/>
          <p:nvPr/>
        </p:nvSpPr>
        <p:spPr>
          <a:xfrm>
            <a:off x="9057005" y="4401185"/>
            <a:ext cx="1072515" cy="3397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a:t>SDC</a:t>
            </a:r>
            <a:endParaRPr lang="en-US" altLang="zh-CN"/>
          </a:p>
        </p:txBody>
      </p:sp>
      <p:sp>
        <p:nvSpPr>
          <p:cNvPr id="56" name="矩形 55"/>
          <p:cNvSpPr/>
          <p:nvPr/>
        </p:nvSpPr>
        <p:spPr>
          <a:xfrm>
            <a:off x="9057005" y="5013325"/>
            <a:ext cx="1072515" cy="3397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a:t>MSB</a:t>
            </a:r>
            <a:endParaRPr lang="en-US" altLang="zh-CN"/>
          </a:p>
        </p:txBody>
      </p:sp>
      <p:sp>
        <p:nvSpPr>
          <p:cNvPr id="58" name="矩形 57"/>
          <p:cNvSpPr/>
          <p:nvPr/>
        </p:nvSpPr>
        <p:spPr>
          <a:xfrm>
            <a:off x="9057005" y="5625465"/>
            <a:ext cx="1072515" cy="3397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a:t>......</a:t>
            </a:r>
            <a:endParaRPr lang="en-US" altLang="zh-CN"/>
          </a:p>
        </p:txBody>
      </p:sp>
      <p:sp>
        <p:nvSpPr>
          <p:cNvPr id="59" name="右箭头 58"/>
          <p:cNvSpPr/>
          <p:nvPr/>
        </p:nvSpPr>
        <p:spPr>
          <a:xfrm>
            <a:off x="7774305" y="1988185"/>
            <a:ext cx="1101725" cy="11811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左箭头 59"/>
          <p:cNvSpPr/>
          <p:nvPr/>
        </p:nvSpPr>
        <p:spPr>
          <a:xfrm>
            <a:off x="7774305" y="2709545"/>
            <a:ext cx="1101725" cy="123190"/>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右箭头 60"/>
          <p:cNvSpPr/>
          <p:nvPr/>
        </p:nvSpPr>
        <p:spPr>
          <a:xfrm>
            <a:off x="7759065" y="4912995"/>
            <a:ext cx="1101725" cy="11811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左箭头 61"/>
          <p:cNvSpPr/>
          <p:nvPr/>
        </p:nvSpPr>
        <p:spPr>
          <a:xfrm>
            <a:off x="7758430" y="5502275"/>
            <a:ext cx="1101725" cy="123190"/>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altLang="de-DE" dirty="0">
                <a:sym typeface="+mn-ea"/>
              </a:rPr>
              <a:t>Contents</a:t>
            </a:r>
            <a:br>
              <a:rPr lang="en-US" dirty="0"/>
            </a:br>
            <a:br>
              <a:rPr lang="zh-CN" altLang="en-US"/>
            </a:br>
            <a:endParaRPr lang="en-US" dirty="0"/>
          </a:p>
        </p:txBody>
      </p:sp>
      <p:sp>
        <p:nvSpPr>
          <p:cNvPr id="6" name="MH_Number_1">
            <a:hlinkClick r:id="" action="ppaction://noaction"/>
          </p:cNvPr>
          <p:cNvSpPr/>
          <p:nvPr>
            <p:custDataLst>
              <p:tags r:id="rId1"/>
            </p:custDataLst>
          </p:nvPr>
        </p:nvSpPr>
        <p:spPr bwMode="auto">
          <a:xfrm>
            <a:off x="3130090" y="154249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endParaRPr>
          </a:p>
        </p:txBody>
      </p:sp>
      <p:sp>
        <p:nvSpPr>
          <p:cNvPr id="7" name="MH_Entry_1">
            <a:hlinkClick r:id="" action="ppaction://noaction"/>
          </p:cNvPr>
          <p:cNvSpPr/>
          <p:nvPr>
            <p:custDataLst>
              <p:tags r:id="rId2"/>
            </p:custDataLst>
          </p:nvPr>
        </p:nvSpPr>
        <p:spPr>
          <a:xfrm>
            <a:off x="3882096" y="189139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8" name="文本框 7"/>
          <p:cNvSpPr txBox="1"/>
          <p:nvPr>
            <p:custDataLst>
              <p:tags r:id="rId3"/>
            </p:custDataLst>
          </p:nvPr>
        </p:nvSpPr>
        <p:spPr>
          <a:xfrm>
            <a:off x="3130089" y="154249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01</a:t>
            </a:r>
            <a:endParaRPr lang="zh-CN" altLang="en-US" sz="2000" dirty="0">
              <a:solidFill>
                <a:srgbClr val="FFFFFF"/>
              </a:solidFill>
            </a:endParaRPr>
          </a:p>
        </p:txBody>
      </p:sp>
      <p:sp>
        <p:nvSpPr>
          <p:cNvPr id="9" name="文本框 8"/>
          <p:cNvSpPr txBox="1"/>
          <p:nvPr>
            <p:custDataLst>
              <p:tags r:id="rId4"/>
            </p:custDataLst>
          </p:nvPr>
        </p:nvSpPr>
        <p:spPr>
          <a:xfrm>
            <a:off x="3882094" y="1433158"/>
            <a:ext cx="4889863" cy="500400"/>
          </a:xfrm>
          <a:prstGeom prst="rect">
            <a:avLst/>
          </a:prstGeom>
          <a:noFill/>
        </p:spPr>
        <p:txBody>
          <a:bodyPr wrap="square" rtlCol="0" anchor="b" anchorCtr="0">
            <a:normAutofit/>
          </a:bodyPr>
          <a:lstStyle>
            <a:defPPr>
              <a:defRPr lang="zh-CN"/>
            </a:defPPr>
            <a:lvl1pPr>
              <a:defRPr sz="2000"/>
            </a:lvl1pPr>
          </a:lstStyle>
          <a:p>
            <a:r>
              <a:rPr lang="en-US" dirty="0">
                <a:sym typeface="+mn-ea"/>
              </a:rPr>
              <a:t>Requirements introduction</a:t>
            </a:r>
            <a:endParaRPr lang="en-US" altLang="en-US" dirty="0">
              <a:solidFill>
                <a:srgbClr val="0070C0"/>
              </a:solidFill>
              <a:sym typeface="+mn-ea"/>
            </a:endParaRPr>
          </a:p>
        </p:txBody>
      </p:sp>
      <p:sp>
        <p:nvSpPr>
          <p:cNvPr id="10" name="MH_Number_2">
            <a:hlinkClick r:id="" action="ppaction://noaction"/>
          </p:cNvPr>
          <p:cNvSpPr/>
          <p:nvPr>
            <p:custDataLst>
              <p:tags r:id="rId5"/>
            </p:custDataLst>
          </p:nvPr>
        </p:nvSpPr>
        <p:spPr bwMode="auto">
          <a:xfrm>
            <a:off x="3130090" y="248973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endParaRPr>
          </a:p>
        </p:txBody>
      </p:sp>
      <p:sp>
        <p:nvSpPr>
          <p:cNvPr id="12" name="文本框 11"/>
          <p:cNvSpPr txBox="1"/>
          <p:nvPr>
            <p:custDataLst>
              <p:tags r:id="rId6"/>
            </p:custDataLst>
          </p:nvPr>
        </p:nvSpPr>
        <p:spPr>
          <a:xfrm>
            <a:off x="3130089" y="248973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02</a:t>
            </a:r>
            <a:endParaRPr lang="zh-CN" altLang="en-US" sz="2000" dirty="0">
              <a:solidFill>
                <a:srgbClr val="FFFFFF"/>
              </a:solidFill>
            </a:endParaRPr>
          </a:p>
        </p:txBody>
      </p:sp>
      <p:sp>
        <p:nvSpPr>
          <p:cNvPr id="13" name="MH_Entry_1">
            <a:hlinkClick r:id="" action="ppaction://noaction"/>
          </p:cNvPr>
          <p:cNvSpPr/>
          <p:nvPr>
            <p:custDataLst>
              <p:tags r:id="rId7"/>
            </p:custDataLst>
          </p:nvPr>
        </p:nvSpPr>
        <p:spPr>
          <a:xfrm>
            <a:off x="3882096" y="283431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15" name="文本框 14"/>
          <p:cNvSpPr txBox="1"/>
          <p:nvPr>
            <p:custDataLst>
              <p:tags r:id="rId8"/>
            </p:custDataLst>
          </p:nvPr>
        </p:nvSpPr>
        <p:spPr>
          <a:xfrm>
            <a:off x="3882094" y="2383696"/>
            <a:ext cx="4889863" cy="500400"/>
          </a:xfrm>
          <a:prstGeom prst="rect">
            <a:avLst/>
          </a:prstGeom>
          <a:noFill/>
        </p:spPr>
        <p:txBody>
          <a:bodyPr wrap="square" rtlCol="0" anchor="b" anchorCtr="0">
            <a:normAutofit/>
          </a:bodyPr>
          <a:lstStyle>
            <a:defPPr>
              <a:defRPr lang="zh-CN"/>
            </a:defPPr>
            <a:lvl1pPr>
              <a:defRPr sz="2000"/>
            </a:lvl1pPr>
          </a:lstStyle>
          <a:p>
            <a:r>
              <a:rPr lang="en-US" altLang="zh-CN" dirty="0">
                <a:sym typeface="+mn-ea"/>
              </a:rPr>
              <a:t>Implementation Introduction</a:t>
            </a:r>
            <a:endParaRPr lang="en-US" altLang="zh-CN" dirty="0">
              <a:sym typeface="+mn-ea"/>
            </a:endParaRPr>
          </a:p>
        </p:txBody>
      </p:sp>
      <p:sp>
        <p:nvSpPr>
          <p:cNvPr id="17" name="MH_Number_3">
            <a:hlinkClick r:id="" action="ppaction://noaction"/>
          </p:cNvPr>
          <p:cNvSpPr/>
          <p:nvPr>
            <p:custDataLst>
              <p:tags r:id="rId9"/>
            </p:custDataLst>
          </p:nvPr>
        </p:nvSpPr>
        <p:spPr bwMode="auto">
          <a:xfrm>
            <a:off x="3130090" y="3429098"/>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endParaRPr>
          </a:p>
        </p:txBody>
      </p:sp>
      <p:sp>
        <p:nvSpPr>
          <p:cNvPr id="18" name="文本框 17"/>
          <p:cNvSpPr txBox="1"/>
          <p:nvPr>
            <p:custDataLst>
              <p:tags r:id="rId10"/>
            </p:custDataLst>
          </p:nvPr>
        </p:nvSpPr>
        <p:spPr>
          <a:xfrm>
            <a:off x="3130089" y="3429097"/>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03</a:t>
            </a:r>
            <a:endParaRPr lang="zh-CN" altLang="en-US" sz="2000" dirty="0">
              <a:solidFill>
                <a:srgbClr val="FFFFFF"/>
              </a:solidFill>
            </a:endParaRPr>
          </a:p>
        </p:txBody>
      </p:sp>
      <p:sp>
        <p:nvSpPr>
          <p:cNvPr id="19" name="MH_Entry_1">
            <a:hlinkClick r:id="" action="ppaction://noaction"/>
          </p:cNvPr>
          <p:cNvSpPr/>
          <p:nvPr>
            <p:custDataLst>
              <p:tags r:id="rId11"/>
            </p:custDataLst>
          </p:nvPr>
        </p:nvSpPr>
        <p:spPr>
          <a:xfrm>
            <a:off x="3882096" y="378155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33" name="文本框 32"/>
          <p:cNvSpPr txBox="1"/>
          <p:nvPr>
            <p:custDataLst>
              <p:tags r:id="rId12"/>
            </p:custDataLst>
          </p:nvPr>
        </p:nvSpPr>
        <p:spPr>
          <a:xfrm>
            <a:off x="3882390" y="3323590"/>
            <a:ext cx="6007735" cy="500380"/>
          </a:xfrm>
          <a:prstGeom prst="rect">
            <a:avLst/>
          </a:prstGeom>
          <a:noFill/>
        </p:spPr>
        <p:txBody>
          <a:bodyPr wrap="square" rtlCol="0" anchor="b" anchorCtr="0">
            <a:noAutofit/>
          </a:bodyPr>
          <a:lstStyle>
            <a:defPPr>
              <a:defRPr lang="zh-CN"/>
            </a:defPPr>
            <a:lvl1pPr>
              <a:defRPr sz="2000"/>
            </a:lvl1pPr>
          </a:lstStyle>
          <a:p>
            <a:r>
              <a:rPr b="1" dirty="0">
                <a:solidFill>
                  <a:schemeClr val="accent4"/>
                </a:solidFill>
              </a:rPr>
              <a:t>Use Case Introduction</a:t>
            </a:r>
            <a:endParaRPr b="1" dirty="0">
              <a:solidFill>
                <a:schemeClr val="accent4"/>
              </a:solidFill>
            </a:endParaRPr>
          </a:p>
        </p:txBody>
      </p:sp>
      <p:sp>
        <p:nvSpPr>
          <p:cNvPr id="20" name="MH_Number_4">
            <a:hlinkClick r:id="" action="ppaction://noaction"/>
          </p:cNvPr>
          <p:cNvSpPr/>
          <p:nvPr>
            <p:custDataLst>
              <p:tags r:id="rId13"/>
            </p:custDataLst>
          </p:nvPr>
        </p:nvSpPr>
        <p:spPr bwMode="auto">
          <a:xfrm>
            <a:off x="3130090" y="4370811"/>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endParaRPr>
          </a:p>
        </p:txBody>
      </p:sp>
      <p:sp>
        <p:nvSpPr>
          <p:cNvPr id="21" name="文本框 20"/>
          <p:cNvSpPr txBox="1"/>
          <p:nvPr>
            <p:custDataLst>
              <p:tags r:id="rId14"/>
            </p:custDataLst>
          </p:nvPr>
        </p:nvSpPr>
        <p:spPr>
          <a:xfrm>
            <a:off x="3130089" y="4370811"/>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04</a:t>
            </a:r>
            <a:endParaRPr lang="zh-CN" altLang="en-US" sz="2000" dirty="0">
              <a:solidFill>
                <a:srgbClr val="FFFFFF"/>
              </a:solidFill>
            </a:endParaRPr>
          </a:p>
        </p:txBody>
      </p:sp>
      <p:sp>
        <p:nvSpPr>
          <p:cNvPr id="23" name="MH_Entry_1">
            <a:hlinkClick r:id="" action="ppaction://noaction"/>
          </p:cNvPr>
          <p:cNvSpPr/>
          <p:nvPr>
            <p:custDataLst>
              <p:tags r:id="rId15"/>
            </p:custDataLst>
          </p:nvPr>
        </p:nvSpPr>
        <p:spPr>
          <a:xfrm>
            <a:off x="3882096" y="4724468"/>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24" name="文本框 23"/>
          <p:cNvSpPr txBox="1"/>
          <p:nvPr>
            <p:custDataLst>
              <p:tags r:id="rId16"/>
            </p:custDataLst>
          </p:nvPr>
        </p:nvSpPr>
        <p:spPr>
          <a:xfrm>
            <a:off x="3882094" y="4266232"/>
            <a:ext cx="4889863" cy="500400"/>
          </a:xfrm>
          <a:prstGeom prst="rect">
            <a:avLst/>
          </a:prstGeom>
          <a:noFill/>
        </p:spPr>
        <p:txBody>
          <a:bodyPr wrap="square" rtlCol="0" anchor="b" anchorCtr="0">
            <a:normAutofit/>
          </a:bodyPr>
          <a:lstStyle>
            <a:defPPr>
              <a:defRPr lang="zh-CN"/>
            </a:defPPr>
            <a:lvl1pPr>
              <a:defRPr sz="2000"/>
            </a:lvl1pPr>
          </a:lstStyle>
          <a:p>
            <a:r>
              <a:rPr dirty="0">
                <a:sym typeface="+mn-ea"/>
              </a:rPr>
              <a:t>Future </a:t>
            </a:r>
            <a:r>
              <a:rPr lang="en-US" dirty="0">
                <a:sym typeface="+mn-ea"/>
              </a:rPr>
              <a:t>P</a:t>
            </a:r>
            <a:r>
              <a:rPr dirty="0">
                <a:sym typeface="+mn-ea"/>
              </a:rPr>
              <a:t>lans</a:t>
            </a:r>
            <a:endParaRPr dirty="0">
              <a:sym typeface="+mn-ea"/>
            </a:endParaRPr>
          </a:p>
        </p:txBody>
      </p:sp>
      <p:sp>
        <p:nvSpPr>
          <p:cNvPr id="25" name="MH_Number_4">
            <a:hlinkClick r:id="" action="ppaction://noaction"/>
          </p:cNvPr>
          <p:cNvSpPr/>
          <p:nvPr>
            <p:custDataLst>
              <p:tags r:id="rId17"/>
            </p:custDataLst>
          </p:nvPr>
        </p:nvSpPr>
        <p:spPr bwMode="auto">
          <a:xfrm>
            <a:off x="3130090" y="5316079"/>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endParaRPr>
          </a:p>
        </p:txBody>
      </p:sp>
      <p:sp>
        <p:nvSpPr>
          <p:cNvPr id="26" name="文本框 25"/>
          <p:cNvSpPr txBox="1"/>
          <p:nvPr>
            <p:custDataLst>
              <p:tags r:id="rId18"/>
            </p:custDataLst>
          </p:nvPr>
        </p:nvSpPr>
        <p:spPr>
          <a:xfrm>
            <a:off x="3130089" y="5316079"/>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05</a:t>
            </a:r>
            <a:endParaRPr lang="zh-CN" altLang="en-US" sz="2000" dirty="0">
              <a:solidFill>
                <a:srgbClr val="FFFFFF"/>
              </a:solidFill>
            </a:endParaRPr>
          </a:p>
        </p:txBody>
      </p:sp>
      <p:sp>
        <p:nvSpPr>
          <p:cNvPr id="28" name="MH_Entry_1">
            <a:hlinkClick r:id="" action="ppaction://noaction"/>
          </p:cNvPr>
          <p:cNvSpPr/>
          <p:nvPr>
            <p:custDataLst>
              <p:tags r:id="rId19"/>
            </p:custDataLst>
          </p:nvPr>
        </p:nvSpPr>
        <p:spPr>
          <a:xfrm>
            <a:off x="3882096" y="566738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29" name="文本框 28"/>
          <p:cNvSpPr txBox="1"/>
          <p:nvPr>
            <p:custDataLst>
              <p:tags r:id="rId20"/>
            </p:custDataLst>
          </p:nvPr>
        </p:nvSpPr>
        <p:spPr>
          <a:xfrm>
            <a:off x="3882094" y="5209148"/>
            <a:ext cx="4889863" cy="500400"/>
          </a:xfrm>
          <a:prstGeom prst="rect">
            <a:avLst/>
          </a:prstGeom>
          <a:noFill/>
        </p:spPr>
        <p:txBody>
          <a:bodyPr wrap="square" rtlCol="0" anchor="b" anchorCtr="0">
            <a:normAutofit/>
          </a:bodyPr>
          <a:lstStyle>
            <a:defPPr>
              <a:defRPr lang="zh-CN"/>
            </a:defPPr>
            <a:lvl1pPr>
              <a:defRPr sz="2000"/>
            </a:lvl1pPr>
          </a:lstStyle>
          <a:p>
            <a:r>
              <a:rPr lang="en-US" altLang="zh-CN" dirty="0">
                <a:sym typeface="+mn-ea"/>
              </a:rPr>
              <a:t>Discussion and Question</a:t>
            </a:r>
            <a:endParaRPr lang="en-US" altLang="zh-CN"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zh-CN" dirty="0">
                <a:sym typeface="+mn-ea"/>
              </a:rPr>
              <a:t>Use case description</a:t>
            </a:r>
            <a:br>
              <a:rPr lang="en-US" dirty="0"/>
            </a:br>
            <a:br>
              <a:rPr lang="zh-CN" altLang="en-US"/>
            </a:br>
            <a:endParaRPr lang="en-US" dirty="0"/>
          </a:p>
        </p:txBody>
      </p:sp>
      <p:sp>
        <p:nvSpPr>
          <p:cNvPr id="40" name="Shape 2569"/>
          <p:cNvSpPr/>
          <p:nvPr/>
        </p:nvSpPr>
        <p:spPr>
          <a:xfrm>
            <a:off x="333885" y="1640530"/>
            <a:ext cx="4987309" cy="3576897"/>
          </a:xfrm>
          <a:prstGeom prst="rect">
            <a:avLst/>
          </a:prstGeom>
          <a:ln w="38100">
            <a:solidFill>
              <a:schemeClr val="accent5"/>
            </a:solidFill>
            <a:miter lim="400000"/>
          </a:ln>
        </p:spPr>
        <p:txBody>
          <a:bodyPr lIns="0" tIns="0" rIns="0" bIns="0" anchor="ctr"/>
          <a:lstStyle/>
          <a:p>
            <a:pPr>
              <a:defRPr sz="3200"/>
            </a:pPr>
            <a:endParaRPr sz="3200">
              <a:solidFill>
                <a:prstClr val="black"/>
              </a:solidFill>
              <a:latin typeface="Agency FB" panose="020B0503020202020204" pitchFamily="34" charset="0"/>
              <a:ea typeface="等线" panose="02010600030101010101" charset="-122"/>
            </a:endParaRPr>
          </a:p>
        </p:txBody>
      </p:sp>
      <p:sp>
        <p:nvSpPr>
          <p:cNvPr id="6" name="文本框 5"/>
          <p:cNvSpPr txBox="1"/>
          <p:nvPr/>
        </p:nvSpPr>
        <p:spPr>
          <a:xfrm>
            <a:off x="333885" y="1718864"/>
            <a:ext cx="4989195" cy="3646170"/>
          </a:xfrm>
          <a:prstGeom prst="rect">
            <a:avLst/>
          </a:prstGeom>
          <a:noFill/>
        </p:spPr>
        <p:txBody>
          <a:bodyPr wrap="square" rtlCol="0">
            <a:spAutoFit/>
          </a:bodyPr>
          <a:lstStyle/>
          <a:p>
            <a:pPr fontAlgn="auto">
              <a:lnSpc>
                <a:spcPct val="150000"/>
              </a:lnSpc>
            </a:pPr>
            <a:r>
              <a:rPr lang="en-US" altLang="zh-CN" sz="1400" b="1"/>
              <a:t>User Requirement: </a:t>
            </a:r>
            <a:r>
              <a:rPr lang="en-US" altLang="zh-CN" sz="1400"/>
              <a:t> Operators provide intent based cloud leased line services, and provide corresponding assurance measures based on user requirements.</a:t>
            </a:r>
            <a:endParaRPr lang="en-US" altLang="zh-CN" sz="1400"/>
          </a:p>
          <a:p>
            <a:pPr fontAlgn="auto">
              <a:lnSpc>
                <a:spcPct val="150000"/>
              </a:lnSpc>
            </a:pPr>
            <a:r>
              <a:rPr lang="en-US" altLang="zh-CN" sz="1400" b="1">
                <a:solidFill>
                  <a:schemeClr val="tx1"/>
                </a:solidFill>
              </a:rPr>
              <a:t>Delivery Expectation:</a:t>
            </a:r>
            <a:r>
              <a:rPr lang="en-US" altLang="zh-CN" sz="1400">
                <a:solidFill>
                  <a:schemeClr val="tx1"/>
                </a:solidFill>
              </a:rPr>
              <a:t> Configure the cloud leased line with a bandwidth of 1G.</a:t>
            </a:r>
            <a:endParaRPr lang="en-US" altLang="zh-CN" sz="1400">
              <a:solidFill>
                <a:schemeClr val="tx1"/>
              </a:solidFill>
            </a:endParaRPr>
          </a:p>
          <a:p>
            <a:pPr fontAlgn="auto">
              <a:lnSpc>
                <a:spcPct val="150000"/>
              </a:lnSpc>
            </a:pPr>
            <a:r>
              <a:rPr lang="en-US" altLang="zh-CN" sz="1400" b="1">
                <a:solidFill>
                  <a:schemeClr val="tx1"/>
                </a:solidFill>
              </a:rPr>
              <a:t>Exclusive Assurance Expectation: </a:t>
            </a:r>
            <a:r>
              <a:rPr lang="en-US" altLang="zh-CN" sz="1400">
                <a:solidFill>
                  <a:schemeClr val="tx1"/>
                </a:solidFill>
              </a:rPr>
              <a:t>When the bandwidth utilization rate exceeds 80%, the bandwidth will be expanded by 60% to ensure the user experience; when the traffic returns to normal (the utilization rate is 30%), the service bandwidth will be restored to 1G.</a:t>
            </a:r>
            <a:endParaRPr lang="en-US" altLang="zh-CN" sz="1400"/>
          </a:p>
          <a:p>
            <a:pPr fontAlgn="auto">
              <a:lnSpc>
                <a:spcPct val="150000"/>
              </a:lnSpc>
            </a:pPr>
            <a:endParaRPr sz="1400"/>
          </a:p>
        </p:txBody>
      </p:sp>
      <p:graphicFrame>
        <p:nvGraphicFramePr>
          <p:cNvPr id="2" name="对象 1"/>
          <p:cNvGraphicFramePr/>
          <p:nvPr/>
        </p:nvGraphicFramePr>
        <p:xfrm>
          <a:off x="5482590" y="1064895"/>
          <a:ext cx="6519545" cy="5131435"/>
        </p:xfrm>
        <a:graphic>
          <a:graphicData uri="http://schemas.openxmlformats.org/presentationml/2006/ole">
            <mc:AlternateContent xmlns:mc="http://schemas.openxmlformats.org/markup-compatibility/2006">
              <mc:Choice xmlns:v="urn:schemas-microsoft-com:vml" Requires="v">
                <p:oleObj spid="_x0000_s1025" name="" r:id="rId1" imgW="4432300" imgH="3492500" progId="Visio.Drawing.15">
                  <p:embed/>
                </p:oleObj>
              </mc:Choice>
              <mc:Fallback>
                <p:oleObj name="" r:id="rId1" imgW="4432300" imgH="3492500" progId="Visio.Drawing.15">
                  <p:embed/>
                  <p:pic>
                    <p:nvPicPr>
                      <p:cNvPr id="0" name="图片 1024" descr="image31"/>
                      <p:cNvPicPr/>
                      <p:nvPr/>
                    </p:nvPicPr>
                    <p:blipFill>
                      <a:blip r:embed="rId2"/>
                      <a:stretch>
                        <a:fillRect/>
                      </a:stretch>
                    </p:blipFill>
                    <p:spPr>
                      <a:xfrm>
                        <a:off x="5482590" y="1064895"/>
                        <a:ext cx="6519545" cy="5131435"/>
                      </a:xfrm>
                      <a:prstGeom prst="rect">
                        <a:avLst/>
                      </a:prstGeom>
                      <a:noFill/>
                      <a:ln w="9525">
                        <a:noFill/>
                      </a:ln>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altLang="de-DE" dirty="0">
                <a:sym typeface="+mn-ea"/>
              </a:rPr>
              <a:t>Use case demonstration</a:t>
            </a:r>
            <a:br>
              <a:rPr lang="en-US" dirty="0"/>
            </a:br>
            <a:br>
              <a:rPr lang="zh-CN" altLang="en-US"/>
            </a:br>
            <a:endParaRPr lang="en-US" dirty="0"/>
          </a:p>
        </p:txBody>
      </p:sp>
      <p:sp>
        <p:nvSpPr>
          <p:cNvPr id="2" name="文本框 1"/>
          <p:cNvSpPr txBox="1"/>
          <p:nvPr/>
        </p:nvSpPr>
        <p:spPr>
          <a:xfrm>
            <a:off x="2703195" y="1416685"/>
            <a:ext cx="6096000" cy="645160"/>
          </a:xfrm>
          <a:prstGeom prst="rect">
            <a:avLst/>
          </a:prstGeom>
        </p:spPr>
        <p:style>
          <a:lnRef idx="2">
            <a:schemeClr val="accent1"/>
          </a:lnRef>
          <a:fillRef idx="1">
            <a:schemeClr val="lt1"/>
          </a:fillRef>
          <a:effectRef idx="0">
            <a:schemeClr val="accent1"/>
          </a:effectRef>
          <a:fontRef idx="minor">
            <a:schemeClr val="dk1"/>
          </a:fontRef>
        </p:style>
        <p:txBody>
          <a:bodyPr wrap="square" rtlCol="0" anchor="t">
            <a:spAutoFit/>
          </a:bodyPr>
          <a:lstStyle/>
          <a:p>
            <a:r>
              <a:rPr lang="zh-CN" altLang="en-US"/>
              <a:t>Create a new </a:t>
            </a:r>
            <a:r>
              <a:rPr lang="en-US" altLang="zh-CN"/>
              <a:t>intent </a:t>
            </a:r>
            <a:r>
              <a:rPr lang="zh-CN" altLang="en-US"/>
              <a:t>includes two expectations: one is delivery expectation, and the other is </a:t>
            </a:r>
            <a:r>
              <a:rPr lang="en-US" altLang="zh-CN"/>
              <a:t>exclusive </a:t>
            </a:r>
            <a:r>
              <a:rPr lang="zh-CN" altLang="en-US"/>
              <a:t>assurance expectation.</a:t>
            </a:r>
            <a:endParaRPr lang="zh-CN"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altLang="de-DE" dirty="0">
                <a:sym typeface="+mn-ea"/>
              </a:rPr>
              <a:t>Contents</a:t>
            </a:r>
            <a:br>
              <a:rPr lang="en-US" dirty="0"/>
            </a:br>
            <a:br>
              <a:rPr lang="zh-CN" altLang="en-US"/>
            </a:br>
            <a:endParaRPr lang="en-US" dirty="0"/>
          </a:p>
        </p:txBody>
      </p:sp>
      <p:sp>
        <p:nvSpPr>
          <p:cNvPr id="38" name="MH_Number_1">
            <a:hlinkClick r:id="" action="ppaction://noaction"/>
          </p:cNvPr>
          <p:cNvSpPr/>
          <p:nvPr>
            <p:custDataLst>
              <p:tags r:id="rId1"/>
            </p:custDataLst>
          </p:nvPr>
        </p:nvSpPr>
        <p:spPr bwMode="auto">
          <a:xfrm>
            <a:off x="3130090" y="154249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endParaRPr>
          </a:p>
        </p:txBody>
      </p:sp>
      <p:sp>
        <p:nvSpPr>
          <p:cNvPr id="35" name="MH_Entry_1">
            <a:hlinkClick r:id="" action="ppaction://noaction"/>
          </p:cNvPr>
          <p:cNvSpPr/>
          <p:nvPr>
            <p:custDataLst>
              <p:tags r:id="rId2"/>
            </p:custDataLst>
          </p:nvPr>
        </p:nvSpPr>
        <p:spPr>
          <a:xfrm>
            <a:off x="3882096" y="189139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11" name="文本框 10"/>
          <p:cNvSpPr txBox="1"/>
          <p:nvPr>
            <p:custDataLst>
              <p:tags r:id="rId3"/>
            </p:custDataLst>
          </p:nvPr>
        </p:nvSpPr>
        <p:spPr>
          <a:xfrm>
            <a:off x="3130089" y="154249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01</a:t>
            </a:r>
            <a:endParaRPr lang="zh-CN" altLang="en-US" sz="2000" dirty="0">
              <a:solidFill>
                <a:srgbClr val="FFFFFF"/>
              </a:solidFill>
            </a:endParaRPr>
          </a:p>
        </p:txBody>
      </p:sp>
      <p:sp>
        <p:nvSpPr>
          <p:cNvPr id="14" name="文本框 13"/>
          <p:cNvSpPr txBox="1"/>
          <p:nvPr>
            <p:custDataLst>
              <p:tags r:id="rId4"/>
            </p:custDataLst>
          </p:nvPr>
        </p:nvSpPr>
        <p:spPr>
          <a:xfrm>
            <a:off x="3882094" y="1433158"/>
            <a:ext cx="4889863" cy="500400"/>
          </a:xfrm>
          <a:prstGeom prst="rect">
            <a:avLst/>
          </a:prstGeom>
          <a:noFill/>
        </p:spPr>
        <p:txBody>
          <a:bodyPr wrap="square" rtlCol="0" anchor="b" anchorCtr="0">
            <a:normAutofit/>
          </a:bodyPr>
          <a:lstStyle>
            <a:defPPr>
              <a:defRPr lang="zh-CN"/>
            </a:defPPr>
            <a:lvl1pPr>
              <a:defRPr sz="2000"/>
            </a:lvl1pPr>
          </a:lstStyle>
          <a:p>
            <a:r>
              <a:rPr lang="en-US" dirty="0">
                <a:sym typeface="+mn-ea"/>
              </a:rPr>
              <a:t>Requirements introduction</a:t>
            </a:r>
            <a:endParaRPr lang="en-US" altLang="en-US" dirty="0">
              <a:solidFill>
                <a:srgbClr val="0070C0"/>
              </a:solidFill>
              <a:sym typeface="+mn-ea"/>
            </a:endParaRPr>
          </a:p>
        </p:txBody>
      </p:sp>
      <p:sp>
        <p:nvSpPr>
          <p:cNvPr id="40" name="MH_Number_2">
            <a:hlinkClick r:id="" action="ppaction://noaction"/>
          </p:cNvPr>
          <p:cNvSpPr/>
          <p:nvPr>
            <p:custDataLst>
              <p:tags r:id="rId5"/>
            </p:custDataLst>
          </p:nvPr>
        </p:nvSpPr>
        <p:spPr bwMode="auto">
          <a:xfrm>
            <a:off x="3130090" y="248973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endParaRPr>
          </a:p>
        </p:txBody>
      </p:sp>
      <p:sp>
        <p:nvSpPr>
          <p:cNvPr id="16" name="文本框 15"/>
          <p:cNvSpPr txBox="1"/>
          <p:nvPr>
            <p:custDataLst>
              <p:tags r:id="rId6"/>
            </p:custDataLst>
          </p:nvPr>
        </p:nvSpPr>
        <p:spPr>
          <a:xfrm>
            <a:off x="3130089" y="248973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02</a:t>
            </a:r>
            <a:endParaRPr lang="zh-CN" altLang="en-US" sz="2000" dirty="0">
              <a:solidFill>
                <a:srgbClr val="FFFFFF"/>
              </a:solidFill>
            </a:endParaRPr>
          </a:p>
        </p:txBody>
      </p:sp>
      <p:sp>
        <p:nvSpPr>
          <p:cNvPr id="22" name="MH_Entry_1">
            <a:hlinkClick r:id="" action="ppaction://noaction"/>
          </p:cNvPr>
          <p:cNvSpPr/>
          <p:nvPr>
            <p:custDataLst>
              <p:tags r:id="rId7"/>
            </p:custDataLst>
          </p:nvPr>
        </p:nvSpPr>
        <p:spPr>
          <a:xfrm>
            <a:off x="3882096" y="283431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27" name="文本框 26"/>
          <p:cNvSpPr txBox="1"/>
          <p:nvPr>
            <p:custDataLst>
              <p:tags r:id="rId8"/>
            </p:custDataLst>
          </p:nvPr>
        </p:nvSpPr>
        <p:spPr>
          <a:xfrm>
            <a:off x="3882094" y="2383696"/>
            <a:ext cx="4889863" cy="500400"/>
          </a:xfrm>
          <a:prstGeom prst="rect">
            <a:avLst/>
          </a:prstGeom>
          <a:noFill/>
        </p:spPr>
        <p:txBody>
          <a:bodyPr wrap="square" rtlCol="0" anchor="b" anchorCtr="0">
            <a:normAutofit/>
          </a:bodyPr>
          <a:lstStyle>
            <a:defPPr>
              <a:defRPr lang="zh-CN"/>
            </a:defPPr>
            <a:lvl1pPr>
              <a:defRPr sz="2000"/>
            </a:lvl1pPr>
          </a:lstStyle>
          <a:p>
            <a:r>
              <a:rPr lang="en-US" altLang="zh-CN" dirty="0">
                <a:sym typeface="+mn-ea"/>
              </a:rPr>
              <a:t>Implementation Introduction</a:t>
            </a:r>
            <a:endParaRPr lang="en-US" altLang="zh-CN" dirty="0">
              <a:sym typeface="+mn-ea"/>
            </a:endParaRPr>
          </a:p>
        </p:txBody>
      </p:sp>
      <p:sp>
        <p:nvSpPr>
          <p:cNvPr id="46" name="MH_Number_3">
            <a:hlinkClick r:id="" action="ppaction://noaction"/>
          </p:cNvPr>
          <p:cNvSpPr/>
          <p:nvPr>
            <p:custDataLst>
              <p:tags r:id="rId9"/>
            </p:custDataLst>
          </p:nvPr>
        </p:nvSpPr>
        <p:spPr bwMode="auto">
          <a:xfrm>
            <a:off x="3130090" y="3429098"/>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endParaRPr>
          </a:p>
        </p:txBody>
      </p:sp>
      <p:sp>
        <p:nvSpPr>
          <p:cNvPr id="31" name="文本框 30"/>
          <p:cNvSpPr txBox="1"/>
          <p:nvPr>
            <p:custDataLst>
              <p:tags r:id="rId10"/>
            </p:custDataLst>
          </p:nvPr>
        </p:nvSpPr>
        <p:spPr>
          <a:xfrm>
            <a:off x="3130089" y="3429097"/>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03</a:t>
            </a:r>
            <a:endParaRPr lang="zh-CN" altLang="en-US" sz="2000" dirty="0">
              <a:solidFill>
                <a:srgbClr val="FFFFFF"/>
              </a:solidFill>
            </a:endParaRPr>
          </a:p>
        </p:txBody>
      </p:sp>
      <p:sp>
        <p:nvSpPr>
          <p:cNvPr id="32" name="MH_Entry_1">
            <a:hlinkClick r:id="" action="ppaction://noaction"/>
          </p:cNvPr>
          <p:cNvSpPr/>
          <p:nvPr>
            <p:custDataLst>
              <p:tags r:id="rId11"/>
            </p:custDataLst>
          </p:nvPr>
        </p:nvSpPr>
        <p:spPr>
          <a:xfrm>
            <a:off x="3882096" y="378155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33" name="文本框 32"/>
          <p:cNvSpPr txBox="1"/>
          <p:nvPr>
            <p:custDataLst>
              <p:tags r:id="rId12"/>
            </p:custDataLst>
          </p:nvPr>
        </p:nvSpPr>
        <p:spPr>
          <a:xfrm>
            <a:off x="3882390" y="3323590"/>
            <a:ext cx="6007735" cy="500380"/>
          </a:xfrm>
          <a:prstGeom prst="rect">
            <a:avLst/>
          </a:prstGeom>
          <a:noFill/>
        </p:spPr>
        <p:txBody>
          <a:bodyPr wrap="square" rtlCol="0" anchor="b" anchorCtr="0">
            <a:noAutofit/>
          </a:bodyPr>
          <a:lstStyle>
            <a:defPPr>
              <a:defRPr lang="zh-CN"/>
            </a:defPPr>
            <a:lvl1pPr>
              <a:defRPr sz="2000"/>
            </a:lvl1pPr>
          </a:lstStyle>
          <a:p>
            <a:r>
              <a:rPr lang="en-US" altLang="zh-CN" dirty="0"/>
              <a:t>Use Case Introduction</a:t>
            </a:r>
            <a:endParaRPr b="1" dirty="0"/>
          </a:p>
        </p:txBody>
      </p:sp>
      <p:sp>
        <p:nvSpPr>
          <p:cNvPr id="50" name="MH_Number_4">
            <a:hlinkClick r:id="" action="ppaction://noaction"/>
          </p:cNvPr>
          <p:cNvSpPr/>
          <p:nvPr>
            <p:custDataLst>
              <p:tags r:id="rId13"/>
            </p:custDataLst>
          </p:nvPr>
        </p:nvSpPr>
        <p:spPr bwMode="auto">
          <a:xfrm>
            <a:off x="3130090" y="4370811"/>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endParaRPr>
          </a:p>
        </p:txBody>
      </p:sp>
      <p:sp>
        <p:nvSpPr>
          <p:cNvPr id="34" name="文本框 33"/>
          <p:cNvSpPr txBox="1"/>
          <p:nvPr>
            <p:custDataLst>
              <p:tags r:id="rId14"/>
            </p:custDataLst>
          </p:nvPr>
        </p:nvSpPr>
        <p:spPr>
          <a:xfrm>
            <a:off x="3130089" y="4370811"/>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04</a:t>
            </a:r>
            <a:endParaRPr lang="zh-CN" altLang="en-US" sz="2000" dirty="0">
              <a:solidFill>
                <a:srgbClr val="FFFFFF"/>
              </a:solidFill>
            </a:endParaRPr>
          </a:p>
        </p:txBody>
      </p:sp>
      <p:sp>
        <p:nvSpPr>
          <p:cNvPr id="36" name="MH_Entry_1">
            <a:hlinkClick r:id="" action="ppaction://noaction"/>
          </p:cNvPr>
          <p:cNvSpPr/>
          <p:nvPr>
            <p:custDataLst>
              <p:tags r:id="rId15"/>
            </p:custDataLst>
          </p:nvPr>
        </p:nvSpPr>
        <p:spPr>
          <a:xfrm>
            <a:off x="3882096" y="4724468"/>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37" name="文本框 36"/>
          <p:cNvSpPr txBox="1"/>
          <p:nvPr>
            <p:custDataLst>
              <p:tags r:id="rId16"/>
            </p:custDataLst>
          </p:nvPr>
        </p:nvSpPr>
        <p:spPr>
          <a:xfrm>
            <a:off x="3882094" y="4266232"/>
            <a:ext cx="4889863" cy="500400"/>
          </a:xfrm>
          <a:prstGeom prst="rect">
            <a:avLst/>
          </a:prstGeom>
          <a:noFill/>
        </p:spPr>
        <p:txBody>
          <a:bodyPr wrap="square" rtlCol="0" anchor="b" anchorCtr="0">
            <a:normAutofit/>
          </a:bodyPr>
          <a:lstStyle>
            <a:defPPr>
              <a:defRPr lang="zh-CN"/>
            </a:defPPr>
            <a:lvl1pPr>
              <a:defRPr sz="2000"/>
            </a:lvl1pPr>
          </a:lstStyle>
          <a:p>
            <a:r>
              <a:rPr b="1" dirty="0">
                <a:solidFill>
                  <a:schemeClr val="accent4"/>
                </a:solidFill>
                <a:sym typeface="+mn-ea"/>
              </a:rPr>
              <a:t>Future </a:t>
            </a:r>
            <a:r>
              <a:rPr lang="en-US" b="1" dirty="0">
                <a:solidFill>
                  <a:schemeClr val="accent4"/>
                </a:solidFill>
                <a:sym typeface="+mn-ea"/>
              </a:rPr>
              <a:t>P</a:t>
            </a:r>
            <a:r>
              <a:rPr b="1" dirty="0">
                <a:solidFill>
                  <a:schemeClr val="accent4"/>
                </a:solidFill>
                <a:sym typeface="+mn-ea"/>
              </a:rPr>
              <a:t>lans</a:t>
            </a:r>
            <a:endParaRPr b="1" dirty="0">
              <a:solidFill>
                <a:schemeClr val="accent4"/>
              </a:solidFill>
              <a:sym typeface="+mn-ea"/>
            </a:endParaRPr>
          </a:p>
        </p:txBody>
      </p:sp>
      <p:sp>
        <p:nvSpPr>
          <p:cNvPr id="39" name="MH_Number_4">
            <a:hlinkClick r:id="" action="ppaction://noaction"/>
          </p:cNvPr>
          <p:cNvSpPr/>
          <p:nvPr>
            <p:custDataLst>
              <p:tags r:id="rId17"/>
            </p:custDataLst>
          </p:nvPr>
        </p:nvSpPr>
        <p:spPr bwMode="auto">
          <a:xfrm>
            <a:off x="3130090" y="5316079"/>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endParaRPr>
          </a:p>
        </p:txBody>
      </p:sp>
      <p:sp>
        <p:nvSpPr>
          <p:cNvPr id="41" name="文本框 40"/>
          <p:cNvSpPr txBox="1"/>
          <p:nvPr>
            <p:custDataLst>
              <p:tags r:id="rId18"/>
            </p:custDataLst>
          </p:nvPr>
        </p:nvSpPr>
        <p:spPr>
          <a:xfrm>
            <a:off x="3130089" y="5316079"/>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05</a:t>
            </a:r>
            <a:endParaRPr lang="zh-CN" altLang="en-US" sz="2000" dirty="0">
              <a:solidFill>
                <a:srgbClr val="FFFFFF"/>
              </a:solidFill>
            </a:endParaRPr>
          </a:p>
        </p:txBody>
      </p:sp>
      <p:sp>
        <p:nvSpPr>
          <p:cNvPr id="42" name="MH_Entry_1">
            <a:hlinkClick r:id="" action="ppaction://noaction"/>
          </p:cNvPr>
          <p:cNvSpPr/>
          <p:nvPr>
            <p:custDataLst>
              <p:tags r:id="rId19"/>
            </p:custDataLst>
          </p:nvPr>
        </p:nvSpPr>
        <p:spPr>
          <a:xfrm>
            <a:off x="3882096" y="566738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43" name="文本框 42"/>
          <p:cNvSpPr txBox="1"/>
          <p:nvPr>
            <p:custDataLst>
              <p:tags r:id="rId20"/>
            </p:custDataLst>
          </p:nvPr>
        </p:nvSpPr>
        <p:spPr>
          <a:xfrm>
            <a:off x="3882094" y="5209148"/>
            <a:ext cx="4889863" cy="500400"/>
          </a:xfrm>
          <a:prstGeom prst="rect">
            <a:avLst/>
          </a:prstGeom>
          <a:noFill/>
        </p:spPr>
        <p:txBody>
          <a:bodyPr wrap="square" rtlCol="0" anchor="b" anchorCtr="0">
            <a:normAutofit/>
          </a:bodyPr>
          <a:lstStyle>
            <a:defPPr>
              <a:defRPr lang="zh-CN"/>
            </a:defPPr>
            <a:lvl1pPr>
              <a:defRPr sz="2000"/>
            </a:lvl1pPr>
          </a:lstStyle>
          <a:p>
            <a:r>
              <a:rPr lang="en-US" altLang="de-DE" dirty="0">
                <a:sym typeface="+mn-ea"/>
              </a:rPr>
              <a:t>Discussion and Question</a:t>
            </a:r>
            <a:endParaRPr lang="en-US" altLang="de-DE" dirty="0">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altLang="de-DE" dirty="0">
                <a:sym typeface="+mn-ea"/>
              </a:rPr>
              <a:t>Future Plans</a:t>
            </a:r>
            <a:br>
              <a:rPr lang="en-US" dirty="0"/>
            </a:br>
            <a:br>
              <a:rPr lang="en-US" dirty="0"/>
            </a:br>
            <a:br>
              <a:rPr lang="zh-CN" altLang="en-US"/>
            </a:br>
            <a:endParaRPr lang="en-US" dirty="0"/>
          </a:p>
        </p:txBody>
      </p:sp>
      <p:pic>
        <p:nvPicPr>
          <p:cNvPr id="23" name="图片 22" descr="fef1"/>
          <p:cNvPicPr>
            <a:picLocks noChangeAspect="1"/>
          </p:cNvPicPr>
          <p:nvPr>
            <p:custDataLst>
              <p:tags r:id="rId1"/>
            </p:custDataLst>
          </p:nvPr>
        </p:nvPicPr>
        <p:blipFill>
          <a:blip r:embed="rId2"/>
          <a:stretch>
            <a:fillRect/>
          </a:stretch>
        </p:blipFill>
        <p:spPr>
          <a:xfrm>
            <a:off x="4549655" y="1732364"/>
            <a:ext cx="1460038" cy="1258362"/>
          </a:xfrm>
          <a:prstGeom prst="rect">
            <a:avLst/>
          </a:prstGeom>
        </p:spPr>
      </p:pic>
      <p:pic>
        <p:nvPicPr>
          <p:cNvPr id="24" name="图片 23" descr="fef1"/>
          <p:cNvPicPr>
            <a:picLocks noChangeAspect="1"/>
          </p:cNvPicPr>
          <p:nvPr>
            <p:custDataLst>
              <p:tags r:id="rId3"/>
            </p:custDataLst>
          </p:nvPr>
        </p:nvPicPr>
        <p:blipFill>
          <a:blip r:embed="rId4"/>
          <a:stretch>
            <a:fillRect/>
          </a:stretch>
        </p:blipFill>
        <p:spPr>
          <a:xfrm>
            <a:off x="4711479" y="1871846"/>
            <a:ext cx="1136994" cy="980000"/>
          </a:xfrm>
          <a:prstGeom prst="rect">
            <a:avLst/>
          </a:prstGeom>
          <a:effectLst/>
        </p:spPr>
      </p:pic>
      <p:pic>
        <p:nvPicPr>
          <p:cNvPr id="25" name="图片 24" descr="fef1"/>
          <p:cNvPicPr>
            <a:picLocks noChangeAspect="1"/>
          </p:cNvPicPr>
          <p:nvPr>
            <p:custDataLst>
              <p:tags r:id="rId5"/>
            </p:custDataLst>
          </p:nvPr>
        </p:nvPicPr>
        <p:blipFill>
          <a:blip r:embed="rId6"/>
          <a:stretch>
            <a:fillRect/>
          </a:stretch>
        </p:blipFill>
        <p:spPr>
          <a:xfrm>
            <a:off x="5720463" y="2430984"/>
            <a:ext cx="1460038" cy="1258362"/>
          </a:xfrm>
          <a:prstGeom prst="rect">
            <a:avLst/>
          </a:prstGeom>
        </p:spPr>
      </p:pic>
      <p:pic>
        <p:nvPicPr>
          <p:cNvPr id="26" name="图片 25" descr="fef1"/>
          <p:cNvPicPr>
            <a:picLocks noChangeAspect="1"/>
          </p:cNvPicPr>
          <p:nvPr>
            <p:custDataLst>
              <p:tags r:id="rId7"/>
            </p:custDataLst>
          </p:nvPr>
        </p:nvPicPr>
        <p:blipFill>
          <a:blip r:embed="rId4"/>
          <a:stretch>
            <a:fillRect/>
          </a:stretch>
        </p:blipFill>
        <p:spPr>
          <a:xfrm>
            <a:off x="5882286" y="2570466"/>
            <a:ext cx="1136994" cy="980000"/>
          </a:xfrm>
          <a:prstGeom prst="rect">
            <a:avLst/>
          </a:prstGeom>
          <a:effectLst/>
        </p:spPr>
      </p:pic>
      <p:pic>
        <p:nvPicPr>
          <p:cNvPr id="27" name="图片 26" descr="fef1"/>
          <p:cNvPicPr>
            <a:picLocks noChangeAspect="1"/>
          </p:cNvPicPr>
          <p:nvPr>
            <p:custDataLst>
              <p:tags r:id="rId8"/>
            </p:custDataLst>
          </p:nvPr>
        </p:nvPicPr>
        <p:blipFill>
          <a:blip r:embed="rId9">
            <a:extLst>
              <a:ext uri="{96DAC541-7B7A-43D3-8B79-37D633B846F1}">
                <asvg:svgBlip xmlns:asvg="http://schemas.microsoft.com/office/drawing/2016/SVG/main" r:embed="rId10"/>
              </a:ext>
            </a:extLst>
          </a:blip>
          <a:stretch>
            <a:fillRect/>
          </a:stretch>
        </p:blipFill>
        <p:spPr>
          <a:xfrm>
            <a:off x="4549051" y="3093979"/>
            <a:ext cx="1460038" cy="1258362"/>
          </a:xfrm>
          <a:prstGeom prst="rect">
            <a:avLst/>
          </a:prstGeom>
        </p:spPr>
      </p:pic>
      <p:pic>
        <p:nvPicPr>
          <p:cNvPr id="31" name="图片 30" descr="fef1"/>
          <p:cNvPicPr>
            <a:picLocks noChangeAspect="1"/>
          </p:cNvPicPr>
          <p:nvPr>
            <p:custDataLst>
              <p:tags r:id="rId11"/>
            </p:custDataLst>
          </p:nvPr>
        </p:nvPicPr>
        <p:blipFill>
          <a:blip r:embed="rId4"/>
          <a:stretch>
            <a:fillRect/>
          </a:stretch>
        </p:blipFill>
        <p:spPr>
          <a:xfrm>
            <a:off x="4710875" y="3233461"/>
            <a:ext cx="1136994" cy="980000"/>
          </a:xfrm>
          <a:prstGeom prst="rect">
            <a:avLst/>
          </a:prstGeom>
          <a:effectLst/>
        </p:spPr>
      </p:pic>
      <p:pic>
        <p:nvPicPr>
          <p:cNvPr id="38" name="图片 37" descr="fef1"/>
          <p:cNvPicPr>
            <a:picLocks noChangeAspect="1"/>
          </p:cNvPicPr>
          <p:nvPr>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a:off x="5719859" y="3775088"/>
            <a:ext cx="1460038" cy="1258362"/>
          </a:xfrm>
          <a:prstGeom prst="rect">
            <a:avLst/>
          </a:prstGeom>
        </p:spPr>
      </p:pic>
      <p:pic>
        <p:nvPicPr>
          <p:cNvPr id="42" name="图片 41" descr="fef1"/>
          <p:cNvPicPr>
            <a:picLocks noChangeAspect="1"/>
          </p:cNvPicPr>
          <p:nvPr>
            <p:custDataLst>
              <p:tags r:id="rId15"/>
            </p:custDataLst>
          </p:nvPr>
        </p:nvPicPr>
        <p:blipFill>
          <a:blip r:embed="rId4"/>
          <a:stretch>
            <a:fillRect/>
          </a:stretch>
        </p:blipFill>
        <p:spPr>
          <a:xfrm>
            <a:off x="5881683" y="3914570"/>
            <a:ext cx="1136994" cy="980000"/>
          </a:xfrm>
          <a:prstGeom prst="rect">
            <a:avLst/>
          </a:prstGeom>
          <a:effectLst/>
        </p:spPr>
      </p:pic>
      <p:pic>
        <p:nvPicPr>
          <p:cNvPr id="46" name="图片 45" descr="fef1"/>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4548447" y="4455594"/>
            <a:ext cx="1460038" cy="1258362"/>
          </a:xfrm>
          <a:prstGeom prst="rect">
            <a:avLst/>
          </a:prstGeom>
        </p:spPr>
      </p:pic>
      <p:pic>
        <p:nvPicPr>
          <p:cNvPr id="47" name="图片 46" descr="fef1"/>
          <p:cNvPicPr>
            <a:picLocks noChangeAspect="1"/>
          </p:cNvPicPr>
          <p:nvPr>
            <p:custDataLst>
              <p:tags r:id="rId19"/>
            </p:custDataLst>
          </p:nvPr>
        </p:nvPicPr>
        <p:blipFill>
          <a:blip r:embed="rId4"/>
          <a:stretch>
            <a:fillRect/>
          </a:stretch>
        </p:blipFill>
        <p:spPr>
          <a:xfrm>
            <a:off x="4710271" y="4595076"/>
            <a:ext cx="1136994" cy="980000"/>
          </a:xfrm>
          <a:prstGeom prst="rect">
            <a:avLst/>
          </a:prstGeom>
          <a:effectLst/>
        </p:spPr>
      </p:pic>
      <p:pic>
        <p:nvPicPr>
          <p:cNvPr id="49" name="图片 48" descr="fef1"/>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5719255" y="5136703"/>
            <a:ext cx="1460038" cy="1258362"/>
          </a:xfrm>
          <a:prstGeom prst="rect">
            <a:avLst/>
          </a:prstGeom>
        </p:spPr>
      </p:pic>
      <p:pic>
        <p:nvPicPr>
          <p:cNvPr id="51" name="图片 50" descr="fef1"/>
          <p:cNvPicPr>
            <a:picLocks noChangeAspect="1"/>
          </p:cNvPicPr>
          <p:nvPr>
            <p:custDataLst>
              <p:tags r:id="rId23"/>
            </p:custDataLst>
          </p:nvPr>
        </p:nvPicPr>
        <p:blipFill>
          <a:blip r:embed="rId4"/>
          <a:stretch>
            <a:fillRect/>
          </a:stretch>
        </p:blipFill>
        <p:spPr>
          <a:xfrm>
            <a:off x="5881079" y="5276185"/>
            <a:ext cx="1136994" cy="980000"/>
          </a:xfrm>
          <a:prstGeom prst="rect">
            <a:avLst/>
          </a:prstGeom>
          <a:effectLst/>
        </p:spPr>
      </p:pic>
      <p:sp>
        <p:nvSpPr>
          <p:cNvPr id="52" name="任意多边形 51"/>
          <p:cNvSpPr/>
          <p:nvPr>
            <p:custDataLst>
              <p:tags r:id="rId24"/>
            </p:custDataLst>
          </p:nvPr>
        </p:nvSpPr>
        <p:spPr>
          <a:xfrm>
            <a:off x="3943419" y="1760139"/>
            <a:ext cx="722773" cy="260850"/>
          </a:xfrm>
          <a:custGeom>
            <a:avLst/>
            <a:gdLst>
              <a:gd name="connisteX0" fmla="*/ 1026160 w 1026160"/>
              <a:gd name="connsiteY0" fmla="*/ 274320 h 274320"/>
              <a:gd name="connisteX1" fmla="*/ 203200 w 1026160"/>
              <a:gd name="connsiteY1" fmla="*/ 274320 h 274320"/>
              <a:gd name="connisteX2" fmla="*/ 0 w 1026160"/>
              <a:gd name="connsiteY2" fmla="*/ 0 h 274320"/>
            </a:gdLst>
            <a:ahLst/>
            <a:cxnLst>
              <a:cxn ang="0">
                <a:pos x="connisteX0" y="connsiteY0"/>
              </a:cxn>
              <a:cxn ang="0">
                <a:pos x="connisteX1" y="connsiteY1"/>
              </a:cxn>
              <a:cxn ang="0">
                <a:pos x="connisteX2" y="connsiteY2"/>
              </a:cxn>
            </a:cxnLst>
            <a:rect l="l" t="t" r="r" b="b"/>
            <a:pathLst>
              <a:path w="1026160" h="274320">
                <a:moveTo>
                  <a:pt x="1026160" y="274320"/>
                </a:moveTo>
                <a:lnTo>
                  <a:pt x="203200" y="274320"/>
                </a:lnTo>
                <a:lnTo>
                  <a:pt x="0" y="0"/>
                </a:lnTo>
              </a:path>
            </a:pathLst>
          </a:custGeom>
          <a:noFill/>
          <a:ln>
            <a:solidFill>
              <a:srgbClr val="FFFFFF">
                <a:lumMod val="50000"/>
              </a:srgbClr>
            </a:solidFill>
          </a:ln>
        </p:spPr>
        <p:style>
          <a:lnRef idx="2">
            <a:srgbClr val="7578EC">
              <a:shade val="50000"/>
            </a:srgbClr>
          </a:lnRef>
          <a:fillRef idx="1">
            <a:srgbClr val="7578EC"/>
          </a:fillRef>
          <a:effectRef idx="0">
            <a:srgbClr val="7578EC"/>
          </a:effectRef>
          <a:fontRef idx="minor">
            <a:srgbClr val="FFFFFF"/>
          </a:fontRef>
        </p:style>
        <p:txBody>
          <a:bodyPr rtlCol="0" anchor="ctr"/>
          <a:lstStyle/>
          <a:p>
            <a:pPr algn="ctr"/>
            <a:endParaRPr lang="zh-CN" altLang="en-US"/>
          </a:p>
        </p:txBody>
      </p:sp>
      <p:sp>
        <p:nvSpPr>
          <p:cNvPr id="53" name="椭圆 52"/>
          <p:cNvSpPr/>
          <p:nvPr>
            <p:custDataLst>
              <p:tags r:id="rId25"/>
            </p:custDataLst>
          </p:nvPr>
        </p:nvSpPr>
        <p:spPr>
          <a:xfrm>
            <a:off x="3912624" y="1723306"/>
            <a:ext cx="72458" cy="72458"/>
          </a:xfrm>
          <a:prstGeom prst="ellipse">
            <a:avLst/>
          </a:prstGeom>
          <a:solidFill>
            <a:srgbClr val="7578EC"/>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lstStyle/>
          <a:p>
            <a:pPr algn="ctr"/>
            <a:endParaRPr lang="zh-CN" altLang="en-US"/>
          </a:p>
        </p:txBody>
      </p:sp>
      <p:sp>
        <p:nvSpPr>
          <p:cNvPr id="54" name="文本框 53"/>
          <p:cNvSpPr txBox="1"/>
          <p:nvPr>
            <p:custDataLst>
              <p:tags r:id="rId26"/>
            </p:custDataLst>
          </p:nvPr>
        </p:nvSpPr>
        <p:spPr>
          <a:xfrm>
            <a:off x="4011651" y="1723306"/>
            <a:ext cx="417240" cy="350216"/>
          </a:xfrm>
          <a:prstGeom prst="rect">
            <a:avLst/>
          </a:prstGeom>
          <a:noFill/>
        </p:spPr>
        <p:txBody>
          <a:bodyPr wrap="none" rtlCol="0">
            <a:normAutofit fontScale="90000" lnSpcReduction="10000"/>
          </a:bodyPr>
          <a:lstStyle/>
          <a:p>
            <a:r>
              <a:rPr lang="en-US" altLang="zh-CN">
                <a:solidFill>
                  <a:srgbClr val="552EEF"/>
                </a:solidFill>
                <a:latin typeface="思源黑体 CN Bold" panose="020B0800000000000000" charset="-122"/>
                <a:ea typeface="思源黑体 CN Bold" panose="020B0800000000000000" charset="-122"/>
              </a:rPr>
              <a:t>01</a:t>
            </a:r>
            <a:endParaRPr lang="en-US" altLang="zh-CN">
              <a:solidFill>
                <a:srgbClr val="552EEF"/>
              </a:solidFill>
              <a:latin typeface="思源黑体 CN Bold" panose="020B0800000000000000" charset="-122"/>
              <a:ea typeface="思源黑体 CN Bold" panose="020B0800000000000000" charset="-122"/>
            </a:endParaRPr>
          </a:p>
        </p:txBody>
      </p:sp>
      <p:sp>
        <p:nvSpPr>
          <p:cNvPr id="57" name="文本框 56"/>
          <p:cNvSpPr txBox="1"/>
          <p:nvPr>
            <p:custDataLst>
              <p:tags r:id="rId27"/>
            </p:custDataLst>
          </p:nvPr>
        </p:nvSpPr>
        <p:spPr>
          <a:xfrm>
            <a:off x="236566" y="1591674"/>
            <a:ext cx="3337947" cy="335724"/>
          </a:xfrm>
          <a:prstGeom prst="rect">
            <a:avLst/>
          </a:prstGeom>
          <a:noFill/>
        </p:spPr>
        <p:txBody>
          <a:bodyPr wrap="square" bIns="0" rtlCol="0">
            <a:noAutofit/>
          </a:bodyPr>
          <a:lstStyle/>
          <a:p>
            <a:pPr algn="l"/>
            <a:r>
              <a:rPr lang="zh-CN" altLang="en-US" sz="2000" dirty="0">
                <a:solidFill>
                  <a:srgbClr val="7578EC"/>
                </a:solidFill>
                <a:latin typeface="Calibri" panose="020F0502020204030204" charset="0"/>
                <a:ea typeface="思源黑体 CN Bold" panose="020B0800000000000000" charset="-122"/>
                <a:cs typeface="Calibri" panose="020F0502020204030204" charset="0"/>
              </a:rPr>
              <a:t>Improve AI </a:t>
            </a:r>
            <a:r>
              <a:rPr lang="en-US" altLang="zh-CN" sz="2000" dirty="0">
                <a:solidFill>
                  <a:srgbClr val="7578EC"/>
                </a:solidFill>
                <a:latin typeface="Calibri" panose="020F0502020204030204" charset="0"/>
                <a:ea typeface="思源黑体 CN Bold" charset="0"/>
                <a:cs typeface="Calibri" panose="020F0502020204030204" charset="0"/>
              </a:rPr>
              <a:t>driven</a:t>
            </a:r>
            <a:r>
              <a:rPr lang="zh-CN" altLang="en-US" sz="2000" dirty="0">
                <a:solidFill>
                  <a:srgbClr val="7578EC"/>
                </a:solidFill>
                <a:latin typeface="Calibri" panose="020F0502020204030204" charset="0"/>
                <a:ea typeface="思源黑体 CN Bold" charset="0"/>
                <a:cs typeface="Calibri" panose="020F0502020204030204" charset="0"/>
              </a:rPr>
              <a:t> </a:t>
            </a:r>
            <a:r>
              <a:rPr lang="en-US" altLang="zh-CN" sz="2000" dirty="0">
                <a:solidFill>
                  <a:srgbClr val="7578EC"/>
                </a:solidFill>
                <a:latin typeface="Calibri" panose="020F0502020204030204" charset="0"/>
                <a:ea typeface="思源黑体 CN Bold" charset="0"/>
                <a:cs typeface="Calibri" panose="020F0502020204030204" charset="0"/>
              </a:rPr>
              <a:t>capabilities</a:t>
            </a:r>
            <a:endParaRPr lang="zh-CN" altLang="en-US" sz="2000" dirty="0">
              <a:solidFill>
                <a:srgbClr val="7578EC"/>
              </a:solidFill>
              <a:latin typeface="Calibri" panose="020F0502020204030204" charset="0"/>
              <a:ea typeface="思源黑体 CN Bold" panose="020B0800000000000000" charset="-122"/>
              <a:cs typeface="Calibri" panose="020F0502020204030204" charset="0"/>
            </a:endParaRPr>
          </a:p>
        </p:txBody>
      </p:sp>
      <p:sp>
        <p:nvSpPr>
          <p:cNvPr id="58" name="文本框 57"/>
          <p:cNvSpPr txBox="1"/>
          <p:nvPr>
            <p:custDataLst>
              <p:tags r:id="rId28"/>
            </p:custDataLst>
          </p:nvPr>
        </p:nvSpPr>
        <p:spPr>
          <a:xfrm>
            <a:off x="284268" y="1900830"/>
            <a:ext cx="3635602" cy="789193"/>
          </a:xfrm>
          <a:prstGeom prst="rect">
            <a:avLst/>
          </a:prstGeom>
          <a:noFill/>
        </p:spPr>
        <p:txBody>
          <a:bodyPr wrap="square" rtlCol="0">
            <a:noAutofit/>
          </a:bodyPr>
          <a:lstStyle/>
          <a:p>
            <a:pPr algn="r" fontAlgn="auto">
              <a:lnSpc>
                <a:spcPct val="100000"/>
              </a:lnSpc>
            </a:pPr>
            <a:r>
              <a:rPr lang="zh-CN" altLang="en-US" sz="1600">
                <a:solidFill>
                  <a:srgbClr val="000000">
                    <a:lumMod val="65000"/>
                    <a:lumOff val="35000"/>
                  </a:srgbClr>
                </a:solidFill>
                <a:latin typeface="Calibri" panose="020F0502020204030204" charset="0"/>
                <a:ea typeface="思源黑体 CN Light" panose="020B0300000000000000" charset="-122"/>
                <a:cs typeface="Calibri" panose="020F0502020204030204" charset="0"/>
              </a:rPr>
              <a:t>Introduce more AI related technologies in intent analysis, translation, decomposition and other processes</a:t>
            </a:r>
            <a:r>
              <a:rPr lang="en-US" altLang="zh-CN" sz="1600">
                <a:solidFill>
                  <a:srgbClr val="000000">
                    <a:lumMod val="65000"/>
                    <a:lumOff val="35000"/>
                  </a:srgbClr>
                </a:solidFill>
                <a:latin typeface="Calibri" panose="020F0502020204030204" charset="0"/>
                <a:ea typeface="思源黑体 CN Light" panose="020B0300000000000000" charset="-122"/>
                <a:cs typeface="Calibri" panose="020F0502020204030204" charset="0"/>
              </a:rPr>
              <a:t>.</a:t>
            </a:r>
            <a:endParaRPr lang="en-US" altLang="zh-CN" sz="1600">
              <a:solidFill>
                <a:srgbClr val="000000">
                  <a:lumMod val="65000"/>
                  <a:lumOff val="35000"/>
                </a:srgbClr>
              </a:solidFill>
              <a:latin typeface="Calibri" panose="020F0502020204030204" charset="0"/>
              <a:ea typeface="思源黑体 CN Light" panose="020B0300000000000000" charset="-122"/>
              <a:cs typeface="Calibri" panose="020F0502020204030204" charset="0"/>
            </a:endParaRPr>
          </a:p>
        </p:txBody>
      </p:sp>
      <p:sp>
        <p:nvSpPr>
          <p:cNvPr id="59" name="任意多边形 58"/>
          <p:cNvSpPr/>
          <p:nvPr>
            <p:custDataLst>
              <p:tags r:id="rId29"/>
            </p:custDataLst>
          </p:nvPr>
        </p:nvSpPr>
        <p:spPr>
          <a:xfrm>
            <a:off x="3999575" y="3171871"/>
            <a:ext cx="722773" cy="260850"/>
          </a:xfrm>
          <a:custGeom>
            <a:avLst/>
            <a:gdLst>
              <a:gd name="connisteX0" fmla="*/ 1026160 w 1026160"/>
              <a:gd name="connsiteY0" fmla="*/ 274320 h 274320"/>
              <a:gd name="connisteX1" fmla="*/ 203200 w 1026160"/>
              <a:gd name="connsiteY1" fmla="*/ 274320 h 274320"/>
              <a:gd name="connisteX2" fmla="*/ 0 w 1026160"/>
              <a:gd name="connsiteY2" fmla="*/ 0 h 274320"/>
            </a:gdLst>
            <a:ahLst/>
            <a:cxnLst>
              <a:cxn ang="0">
                <a:pos x="connisteX0" y="connsiteY0"/>
              </a:cxn>
              <a:cxn ang="0">
                <a:pos x="connisteX1" y="connsiteY1"/>
              </a:cxn>
              <a:cxn ang="0">
                <a:pos x="connisteX2" y="connsiteY2"/>
              </a:cxn>
            </a:cxnLst>
            <a:rect l="l" t="t" r="r" b="b"/>
            <a:pathLst>
              <a:path w="1026160" h="274320">
                <a:moveTo>
                  <a:pt x="1026160" y="274320"/>
                </a:moveTo>
                <a:lnTo>
                  <a:pt x="203200" y="274320"/>
                </a:lnTo>
                <a:lnTo>
                  <a:pt x="0" y="0"/>
                </a:lnTo>
              </a:path>
            </a:pathLst>
          </a:custGeom>
          <a:noFill/>
          <a:ln>
            <a:solidFill>
              <a:srgbClr val="FFFFFF">
                <a:lumMod val="50000"/>
              </a:srgbClr>
            </a:solidFill>
          </a:ln>
        </p:spPr>
        <p:style>
          <a:lnRef idx="2">
            <a:srgbClr val="7578EC">
              <a:shade val="50000"/>
            </a:srgbClr>
          </a:lnRef>
          <a:fillRef idx="1">
            <a:srgbClr val="7578EC"/>
          </a:fillRef>
          <a:effectRef idx="0">
            <a:srgbClr val="7578EC"/>
          </a:effectRef>
          <a:fontRef idx="minor">
            <a:srgbClr val="FFFFFF"/>
          </a:fontRef>
        </p:style>
        <p:txBody>
          <a:bodyPr rtlCol="0" anchor="ctr"/>
          <a:lstStyle/>
          <a:p>
            <a:pPr algn="ctr"/>
            <a:endParaRPr lang="zh-CN" altLang="en-US"/>
          </a:p>
        </p:txBody>
      </p:sp>
      <p:sp>
        <p:nvSpPr>
          <p:cNvPr id="60" name="文本框 59"/>
          <p:cNvSpPr txBox="1"/>
          <p:nvPr>
            <p:custDataLst>
              <p:tags r:id="rId30"/>
            </p:custDataLst>
          </p:nvPr>
        </p:nvSpPr>
        <p:spPr>
          <a:xfrm>
            <a:off x="4067806" y="3135038"/>
            <a:ext cx="450450" cy="350216"/>
          </a:xfrm>
          <a:prstGeom prst="rect">
            <a:avLst/>
          </a:prstGeom>
          <a:noFill/>
        </p:spPr>
        <p:txBody>
          <a:bodyPr wrap="none" rtlCol="0">
            <a:normAutofit fontScale="90000" lnSpcReduction="10000"/>
          </a:bodyPr>
          <a:lstStyle/>
          <a:p>
            <a:r>
              <a:rPr lang="en-US" altLang="zh-CN">
                <a:solidFill>
                  <a:srgbClr val="F18703"/>
                </a:solidFill>
                <a:latin typeface="思源黑体 CN Bold" panose="020B0800000000000000" charset="-122"/>
                <a:ea typeface="思源黑体 CN Bold" panose="020B0800000000000000" charset="-122"/>
              </a:rPr>
              <a:t>0</a:t>
            </a:r>
            <a:r>
              <a:rPr lang="en-US" altLang="zh-CN">
                <a:solidFill>
                  <a:srgbClr val="F18703"/>
                </a:solidFill>
                <a:latin typeface="思源黑体 CN Bold" charset="0"/>
                <a:ea typeface="思源黑体 CN Bold" charset="0"/>
              </a:rPr>
              <a:t>2</a:t>
            </a:r>
            <a:endParaRPr lang="en-US" altLang="zh-CN">
              <a:solidFill>
                <a:srgbClr val="F18703"/>
              </a:solidFill>
              <a:latin typeface="思源黑体 CN Bold" panose="020B0800000000000000" charset="-122"/>
              <a:ea typeface="思源黑体 CN Bold" panose="020B0800000000000000" charset="-122"/>
            </a:endParaRPr>
          </a:p>
        </p:txBody>
      </p:sp>
      <p:sp>
        <p:nvSpPr>
          <p:cNvPr id="61" name="文本框 60"/>
          <p:cNvSpPr txBox="1"/>
          <p:nvPr>
            <p:custDataLst>
              <p:tags r:id="rId31"/>
            </p:custDataLst>
          </p:nvPr>
        </p:nvSpPr>
        <p:spPr>
          <a:xfrm>
            <a:off x="135766" y="2974422"/>
            <a:ext cx="3932056" cy="628577"/>
          </a:xfrm>
          <a:prstGeom prst="rect">
            <a:avLst/>
          </a:prstGeom>
          <a:noFill/>
        </p:spPr>
        <p:txBody>
          <a:bodyPr wrap="square" bIns="0" rtlCol="0">
            <a:noAutofit/>
          </a:bodyPr>
          <a:lstStyle/>
          <a:p>
            <a:r>
              <a:rPr lang="en-US" altLang="zh-CN" sz="2000">
                <a:solidFill>
                  <a:srgbClr val="F18703"/>
                </a:solidFill>
                <a:latin typeface="Calibri" panose="020F0502020204030204" charset="0"/>
                <a:ea typeface="思源黑体 CN Bold" charset="0"/>
                <a:cs typeface="Calibri" panose="020F0502020204030204" charset="0"/>
              </a:rPr>
              <a:t>Implement more intent interfaces</a:t>
            </a:r>
            <a:endParaRPr lang="zh-CN" altLang="en-US" sz="2000">
              <a:solidFill>
                <a:srgbClr val="F18703"/>
              </a:solidFill>
              <a:latin typeface="Calibri" panose="020F0502020204030204" charset="0"/>
              <a:ea typeface="思源黑体 CN Bold" panose="020B0800000000000000" charset="-122"/>
              <a:cs typeface="Calibri" panose="020F0502020204030204" charset="0"/>
            </a:endParaRPr>
          </a:p>
        </p:txBody>
      </p:sp>
      <p:sp>
        <p:nvSpPr>
          <p:cNvPr id="63" name="椭圆 62"/>
          <p:cNvSpPr/>
          <p:nvPr>
            <p:custDataLst>
              <p:tags r:id="rId32"/>
            </p:custDataLst>
          </p:nvPr>
        </p:nvSpPr>
        <p:spPr>
          <a:xfrm>
            <a:off x="3969987" y="3135038"/>
            <a:ext cx="72458" cy="72458"/>
          </a:xfrm>
          <a:prstGeom prst="ellipse">
            <a:avLst/>
          </a:prstGeom>
          <a:solidFill>
            <a:srgbClr val="F18703"/>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lstStyle/>
          <a:p>
            <a:pPr algn="ctr"/>
            <a:endParaRPr lang="zh-CN" altLang="en-US"/>
          </a:p>
        </p:txBody>
      </p:sp>
      <p:sp>
        <p:nvSpPr>
          <p:cNvPr id="64" name="文本框 63"/>
          <p:cNvSpPr txBox="1"/>
          <p:nvPr>
            <p:custDataLst>
              <p:tags r:id="rId33"/>
            </p:custDataLst>
          </p:nvPr>
        </p:nvSpPr>
        <p:spPr>
          <a:xfrm>
            <a:off x="374841" y="3285390"/>
            <a:ext cx="3592731" cy="789193"/>
          </a:xfrm>
          <a:prstGeom prst="rect">
            <a:avLst/>
          </a:prstGeom>
          <a:noFill/>
        </p:spPr>
        <p:txBody>
          <a:bodyPr wrap="square" rtlCol="0">
            <a:noAutofit/>
          </a:bodyPr>
          <a:lstStyle/>
          <a:p>
            <a:pPr algn="r" fontAlgn="auto">
              <a:lnSpc>
                <a:spcPct val="100000"/>
              </a:lnSpc>
            </a:pPr>
            <a:r>
              <a:rPr lang="en-US" altLang="zh-CN" sz="1600">
                <a:solidFill>
                  <a:srgbClr val="000000">
                    <a:lumMod val="65000"/>
                    <a:lumOff val="35000"/>
                  </a:srgbClr>
                </a:solidFill>
                <a:latin typeface="Calibri" panose="020F0502020204030204" charset="0"/>
                <a:ea typeface="思源黑体 CN Light" charset="0"/>
                <a:cs typeface="Calibri" panose="020F0502020204030204" charset="0"/>
              </a:rPr>
              <a:t>The interface of intent negotiation stage shall be formulated and relevant processing flow shall be realized.</a:t>
            </a:r>
            <a:endParaRPr lang="en-US" altLang="zh-CN" sz="1600">
              <a:solidFill>
                <a:srgbClr val="000000">
                  <a:lumMod val="65000"/>
                  <a:lumOff val="35000"/>
                </a:srgbClr>
              </a:solidFill>
              <a:latin typeface="Calibri" panose="020F0502020204030204" charset="0"/>
              <a:ea typeface="思源黑体 CN Light" panose="020B0300000000000000" charset="-122"/>
              <a:cs typeface="Calibri" panose="020F0502020204030204" charset="0"/>
            </a:endParaRPr>
          </a:p>
        </p:txBody>
      </p:sp>
      <p:sp>
        <p:nvSpPr>
          <p:cNvPr id="65" name="任意多边形 64"/>
          <p:cNvSpPr/>
          <p:nvPr>
            <p:custDataLst>
              <p:tags r:id="rId34"/>
            </p:custDataLst>
          </p:nvPr>
        </p:nvSpPr>
        <p:spPr>
          <a:xfrm>
            <a:off x="4002594" y="4517183"/>
            <a:ext cx="722773" cy="260850"/>
          </a:xfrm>
          <a:custGeom>
            <a:avLst/>
            <a:gdLst>
              <a:gd name="connisteX0" fmla="*/ 1026160 w 1026160"/>
              <a:gd name="connsiteY0" fmla="*/ 274320 h 274320"/>
              <a:gd name="connisteX1" fmla="*/ 203200 w 1026160"/>
              <a:gd name="connsiteY1" fmla="*/ 274320 h 274320"/>
              <a:gd name="connisteX2" fmla="*/ 0 w 1026160"/>
              <a:gd name="connsiteY2" fmla="*/ 0 h 274320"/>
            </a:gdLst>
            <a:ahLst/>
            <a:cxnLst>
              <a:cxn ang="0">
                <a:pos x="connisteX0" y="connsiteY0"/>
              </a:cxn>
              <a:cxn ang="0">
                <a:pos x="connisteX1" y="connsiteY1"/>
              </a:cxn>
              <a:cxn ang="0">
                <a:pos x="connisteX2" y="connsiteY2"/>
              </a:cxn>
            </a:cxnLst>
            <a:rect l="l" t="t" r="r" b="b"/>
            <a:pathLst>
              <a:path w="1026160" h="274320">
                <a:moveTo>
                  <a:pt x="1026160" y="274320"/>
                </a:moveTo>
                <a:lnTo>
                  <a:pt x="203200" y="274320"/>
                </a:lnTo>
                <a:lnTo>
                  <a:pt x="0" y="0"/>
                </a:lnTo>
              </a:path>
            </a:pathLst>
          </a:custGeom>
          <a:noFill/>
          <a:ln>
            <a:solidFill>
              <a:srgbClr val="FFFFFF">
                <a:lumMod val="50000"/>
              </a:srgbClr>
            </a:solidFill>
          </a:ln>
        </p:spPr>
        <p:style>
          <a:lnRef idx="2">
            <a:srgbClr val="7578EC">
              <a:shade val="50000"/>
            </a:srgbClr>
          </a:lnRef>
          <a:fillRef idx="1">
            <a:srgbClr val="7578EC"/>
          </a:fillRef>
          <a:effectRef idx="0">
            <a:srgbClr val="7578EC"/>
          </a:effectRef>
          <a:fontRef idx="minor">
            <a:srgbClr val="FFFFFF"/>
          </a:fontRef>
        </p:style>
        <p:txBody>
          <a:bodyPr rtlCol="0" anchor="ctr"/>
          <a:lstStyle/>
          <a:p>
            <a:pPr algn="ctr"/>
            <a:endParaRPr lang="zh-CN" altLang="en-US"/>
          </a:p>
        </p:txBody>
      </p:sp>
      <p:sp>
        <p:nvSpPr>
          <p:cNvPr id="66" name="文本框 65"/>
          <p:cNvSpPr txBox="1"/>
          <p:nvPr>
            <p:custDataLst>
              <p:tags r:id="rId35"/>
            </p:custDataLst>
          </p:nvPr>
        </p:nvSpPr>
        <p:spPr>
          <a:xfrm>
            <a:off x="4070825" y="4480350"/>
            <a:ext cx="452865" cy="350216"/>
          </a:xfrm>
          <a:prstGeom prst="rect">
            <a:avLst/>
          </a:prstGeom>
          <a:noFill/>
        </p:spPr>
        <p:txBody>
          <a:bodyPr wrap="none" rtlCol="0">
            <a:normAutofit fontScale="90000" lnSpcReduction="10000"/>
          </a:bodyPr>
          <a:lstStyle/>
          <a:p>
            <a:r>
              <a:rPr lang="en-US" altLang="zh-CN">
                <a:solidFill>
                  <a:srgbClr val="552EEF"/>
                </a:solidFill>
                <a:latin typeface="思源黑体 CN Bold" panose="020B0800000000000000" charset="-122"/>
                <a:ea typeface="思源黑体 CN Bold" panose="020B0800000000000000" charset="-122"/>
              </a:rPr>
              <a:t>0</a:t>
            </a:r>
            <a:r>
              <a:rPr lang="en-US" altLang="zh-CN">
                <a:solidFill>
                  <a:srgbClr val="552EEF"/>
                </a:solidFill>
                <a:latin typeface="思源黑体 CN Bold" charset="0"/>
                <a:ea typeface="思源黑体 CN Bold" charset="0"/>
              </a:rPr>
              <a:t>3</a:t>
            </a:r>
            <a:endParaRPr lang="en-US" altLang="zh-CN">
              <a:solidFill>
                <a:srgbClr val="552EEF"/>
              </a:solidFill>
              <a:latin typeface="思源黑体 CN Bold" panose="020B0800000000000000" charset="-122"/>
              <a:ea typeface="思源黑体 CN Bold" panose="020B0800000000000000" charset="-122"/>
            </a:endParaRPr>
          </a:p>
        </p:txBody>
      </p:sp>
      <p:sp>
        <p:nvSpPr>
          <p:cNvPr id="67" name="椭圆 66"/>
          <p:cNvSpPr/>
          <p:nvPr>
            <p:custDataLst>
              <p:tags r:id="rId36"/>
            </p:custDataLst>
          </p:nvPr>
        </p:nvSpPr>
        <p:spPr>
          <a:xfrm>
            <a:off x="3973006" y="4480350"/>
            <a:ext cx="72458" cy="72458"/>
          </a:xfrm>
          <a:prstGeom prst="ellipse">
            <a:avLst/>
          </a:prstGeom>
          <a:solidFill>
            <a:srgbClr val="552EEF"/>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lstStyle/>
          <a:p>
            <a:pPr algn="ctr"/>
            <a:endParaRPr lang="zh-CN" altLang="en-US"/>
          </a:p>
        </p:txBody>
      </p:sp>
      <p:sp>
        <p:nvSpPr>
          <p:cNvPr id="68" name="文本框 67"/>
          <p:cNvSpPr txBox="1"/>
          <p:nvPr>
            <p:custDataLst>
              <p:tags r:id="rId37"/>
            </p:custDataLst>
          </p:nvPr>
        </p:nvSpPr>
        <p:spPr>
          <a:xfrm>
            <a:off x="374841" y="4259352"/>
            <a:ext cx="3927407" cy="335724"/>
          </a:xfrm>
          <a:prstGeom prst="rect">
            <a:avLst/>
          </a:prstGeom>
          <a:noFill/>
        </p:spPr>
        <p:txBody>
          <a:bodyPr wrap="square" bIns="0" rtlCol="0">
            <a:noAutofit/>
          </a:bodyPr>
          <a:lstStyle/>
          <a:p>
            <a:pPr algn="l"/>
            <a:r>
              <a:rPr lang="zh-CN" altLang="en-US" sz="2000" dirty="0">
                <a:solidFill>
                  <a:srgbClr val="552EEF"/>
                </a:solidFill>
                <a:latin typeface="Calibri" panose="020F0502020204030204" charset="0"/>
                <a:ea typeface="思源黑体 CN Bold" panose="020B0800000000000000" charset="-122"/>
                <a:cs typeface="Calibri" panose="020F0502020204030204" charset="0"/>
              </a:rPr>
              <a:t>Provide intent verification function</a:t>
            </a:r>
            <a:endParaRPr lang="zh-CN" altLang="en-US" sz="2000" dirty="0">
              <a:solidFill>
                <a:srgbClr val="552EEF"/>
              </a:solidFill>
              <a:latin typeface="Calibri" panose="020F0502020204030204" charset="0"/>
              <a:ea typeface="思源黑体 CN Bold" panose="020B0800000000000000" charset="-122"/>
              <a:cs typeface="Calibri" panose="020F0502020204030204" charset="0"/>
            </a:endParaRPr>
          </a:p>
        </p:txBody>
      </p:sp>
      <p:sp>
        <p:nvSpPr>
          <p:cNvPr id="69" name="文本框 68"/>
          <p:cNvSpPr txBox="1"/>
          <p:nvPr>
            <p:custDataLst>
              <p:tags r:id="rId38"/>
            </p:custDataLst>
          </p:nvPr>
        </p:nvSpPr>
        <p:spPr>
          <a:xfrm>
            <a:off x="374841" y="4586019"/>
            <a:ext cx="3592127" cy="554911"/>
          </a:xfrm>
          <a:prstGeom prst="rect">
            <a:avLst/>
          </a:prstGeom>
          <a:noFill/>
        </p:spPr>
        <p:txBody>
          <a:bodyPr wrap="square" rtlCol="0">
            <a:noAutofit/>
          </a:bodyPr>
          <a:lstStyle/>
          <a:p>
            <a:pPr algn="r" fontAlgn="auto">
              <a:lnSpc>
                <a:spcPct val="100000"/>
              </a:lnSpc>
            </a:pPr>
            <a:r>
              <a:rPr lang="zh-CN" altLang="en-US" sz="1600" dirty="0">
                <a:solidFill>
                  <a:srgbClr val="000000">
                    <a:lumMod val="65000"/>
                    <a:lumOff val="35000"/>
                  </a:srgbClr>
                </a:solidFill>
                <a:latin typeface="Calibri" panose="020F0502020204030204" charset="0"/>
                <a:ea typeface="思源黑体 CN Light" panose="020B0300000000000000" charset="-122"/>
                <a:cs typeface="Calibri" panose="020F0502020204030204" charset="0"/>
              </a:rPr>
              <a:t>Verify the effect and possible impact of the intent in advance</a:t>
            </a:r>
            <a:r>
              <a:rPr lang="en-US" altLang="zh-CN" sz="1600" dirty="0">
                <a:solidFill>
                  <a:srgbClr val="000000">
                    <a:lumMod val="65000"/>
                    <a:lumOff val="35000"/>
                  </a:srgbClr>
                </a:solidFill>
                <a:latin typeface="Calibri" panose="020F0502020204030204" charset="0"/>
                <a:ea typeface="思源黑体 CN Light" panose="020B0300000000000000" charset="-122"/>
                <a:cs typeface="Calibri" panose="020F0502020204030204" charset="0"/>
              </a:rPr>
              <a:t>.</a:t>
            </a:r>
            <a:endParaRPr lang="en-US" altLang="zh-CN" sz="1600" dirty="0">
              <a:solidFill>
                <a:srgbClr val="000000">
                  <a:lumMod val="65000"/>
                  <a:lumOff val="35000"/>
                </a:srgbClr>
              </a:solidFill>
              <a:latin typeface="Calibri" panose="020F0502020204030204" charset="0"/>
              <a:ea typeface="思源黑体 CN Light" panose="020B0300000000000000" charset="-122"/>
              <a:cs typeface="Calibri" panose="020F0502020204030204" charset="0"/>
            </a:endParaRPr>
          </a:p>
        </p:txBody>
      </p:sp>
      <p:sp>
        <p:nvSpPr>
          <p:cNvPr id="70" name="文本框 69"/>
          <p:cNvSpPr txBox="1"/>
          <p:nvPr>
            <p:custDataLst>
              <p:tags r:id="rId39"/>
            </p:custDataLst>
          </p:nvPr>
        </p:nvSpPr>
        <p:spPr>
          <a:xfrm>
            <a:off x="7802435" y="2255272"/>
            <a:ext cx="4153041" cy="624955"/>
          </a:xfrm>
          <a:prstGeom prst="rect">
            <a:avLst/>
          </a:prstGeom>
          <a:noFill/>
        </p:spPr>
        <p:txBody>
          <a:bodyPr wrap="square" bIns="0" rtlCol="0">
            <a:noAutofit/>
          </a:bodyPr>
          <a:lstStyle/>
          <a:p>
            <a:pPr algn="l"/>
            <a:r>
              <a:rPr lang="en-US" altLang="zh-CN" sz="2000" dirty="0" smtClean="0">
                <a:solidFill>
                  <a:srgbClr val="F7B802"/>
                </a:solidFill>
                <a:latin typeface="Calibri" panose="020F0502020204030204" charset="0"/>
                <a:ea typeface="思源黑体 CN Bold" panose="020B0800000000000000" charset="-122"/>
                <a:cs typeface="Calibri" panose="020F0502020204030204" charset="0"/>
              </a:rPr>
              <a:t>Upstream to </a:t>
            </a:r>
            <a:r>
              <a:rPr lang="zh-CN" altLang="en-US" sz="2000" dirty="0" smtClean="0">
                <a:solidFill>
                  <a:srgbClr val="F7B802"/>
                </a:solidFill>
                <a:latin typeface="Calibri" panose="020F0502020204030204" charset="0"/>
                <a:ea typeface="思源黑体 CN Bold" panose="020B0800000000000000" charset="-122"/>
                <a:cs typeface="Calibri" panose="020F0502020204030204" charset="0"/>
              </a:rPr>
              <a:t>standards organization</a:t>
            </a:r>
            <a:r>
              <a:rPr lang="en-US" altLang="zh-CN" sz="2000" dirty="0" smtClean="0">
                <a:solidFill>
                  <a:srgbClr val="F7B802"/>
                </a:solidFill>
                <a:latin typeface="Calibri" panose="020F0502020204030204" charset="0"/>
                <a:ea typeface="思源黑体 CN Bold" panose="020B0800000000000000" charset="-122"/>
                <a:cs typeface="Calibri" panose="020F0502020204030204" charset="0"/>
              </a:rPr>
              <a:t>s</a:t>
            </a:r>
            <a:endParaRPr lang="zh-CN" altLang="en-US" sz="2000" dirty="0">
              <a:solidFill>
                <a:srgbClr val="F7B802"/>
              </a:solidFill>
              <a:latin typeface="Calibri" panose="020F0502020204030204" charset="0"/>
              <a:ea typeface="思源黑体 CN Bold" panose="020B0800000000000000" charset="-122"/>
              <a:cs typeface="Calibri" panose="020F0502020204030204" charset="0"/>
            </a:endParaRPr>
          </a:p>
        </p:txBody>
      </p:sp>
      <p:sp>
        <p:nvSpPr>
          <p:cNvPr id="71" name="文本框 70"/>
          <p:cNvSpPr txBox="1"/>
          <p:nvPr>
            <p:custDataLst>
              <p:tags r:id="rId40"/>
            </p:custDataLst>
          </p:nvPr>
        </p:nvSpPr>
        <p:spPr>
          <a:xfrm>
            <a:off x="7783717" y="2593412"/>
            <a:ext cx="3516701" cy="1023476"/>
          </a:xfrm>
          <a:prstGeom prst="rect">
            <a:avLst/>
          </a:prstGeom>
          <a:noFill/>
        </p:spPr>
        <p:txBody>
          <a:bodyPr wrap="square" rtlCol="0">
            <a:noAutofit/>
          </a:bodyPr>
          <a:lstStyle/>
          <a:p>
            <a:pPr algn="l" fontAlgn="auto">
              <a:lnSpc>
                <a:spcPct val="100000"/>
              </a:lnSpc>
            </a:pPr>
            <a:r>
              <a:rPr lang="zh-CN" altLang="en-US" sz="1600">
                <a:solidFill>
                  <a:srgbClr val="000000">
                    <a:lumMod val="65000"/>
                    <a:lumOff val="35000"/>
                  </a:srgbClr>
                </a:solidFill>
                <a:latin typeface="Calibri" panose="020F0502020204030204" charset="0"/>
                <a:ea typeface="思源黑体 CN Light" panose="020B0300000000000000" charset="-122"/>
                <a:cs typeface="Calibri" panose="020F0502020204030204" charset="0"/>
              </a:rPr>
              <a:t>Analyze new technologies related to intent in </a:t>
            </a:r>
            <a:r>
              <a:rPr lang="en-US" altLang="zh-CN" sz="1600">
                <a:solidFill>
                  <a:srgbClr val="000000">
                    <a:lumMod val="65000"/>
                    <a:lumOff val="35000"/>
                  </a:srgbClr>
                </a:solidFill>
                <a:latin typeface="Calibri" panose="020F0502020204030204" charset="0"/>
                <a:ea typeface="思源黑体 CN Light" charset="0"/>
                <a:cs typeface="Calibri" panose="020F0502020204030204" charset="0"/>
              </a:rPr>
              <a:t>SDO</a:t>
            </a:r>
            <a:r>
              <a:rPr lang="zh-CN" altLang="en-US" sz="1600">
                <a:solidFill>
                  <a:srgbClr val="000000">
                    <a:lumMod val="65000"/>
                    <a:lumOff val="35000"/>
                  </a:srgbClr>
                </a:solidFill>
                <a:latin typeface="Calibri" panose="020F0502020204030204" charset="0"/>
                <a:ea typeface="思源黑体 CN Light" panose="020B0300000000000000" charset="-122"/>
                <a:cs typeface="Calibri" panose="020F0502020204030204" charset="0"/>
              </a:rPr>
              <a:t>(TMF/3GPP/ETSI</a:t>
            </a:r>
            <a:r>
              <a:rPr lang="en-US" altLang="zh-CN" sz="1600">
                <a:solidFill>
                  <a:srgbClr val="000000">
                    <a:lumMod val="65000"/>
                    <a:lumOff val="35000"/>
                  </a:srgbClr>
                </a:solidFill>
                <a:latin typeface="Calibri" panose="020F0502020204030204" charset="0"/>
                <a:ea typeface="思源黑体 CN Light" panose="020B0300000000000000" charset="-122"/>
                <a:cs typeface="Calibri" panose="020F0502020204030204" charset="0"/>
              </a:rPr>
              <a:t>/CCSA</a:t>
            </a:r>
            <a:r>
              <a:rPr lang="zh-CN" altLang="en-US" sz="1600">
                <a:solidFill>
                  <a:srgbClr val="000000">
                    <a:lumMod val="65000"/>
                    <a:lumOff val="35000"/>
                  </a:srgbClr>
                </a:solidFill>
                <a:latin typeface="Calibri" panose="020F0502020204030204" charset="0"/>
                <a:ea typeface="思源黑体 CN Light" panose="020B0300000000000000" charset="-122"/>
                <a:cs typeface="Calibri" panose="020F0502020204030204" charset="0"/>
              </a:rPr>
              <a:t>) </a:t>
            </a:r>
            <a:r>
              <a:rPr lang="en-US" altLang="zh-CN" sz="1600">
                <a:solidFill>
                  <a:srgbClr val="000000">
                    <a:lumMod val="65000"/>
                    <a:lumOff val="35000"/>
                  </a:srgbClr>
                </a:solidFill>
                <a:latin typeface="Calibri" panose="020F0502020204030204" charset="0"/>
                <a:ea typeface="思源黑体 CN Light" panose="020B0300000000000000" charset="-122"/>
                <a:cs typeface="Calibri" panose="020F0502020204030204" charset="0"/>
              </a:rPr>
              <a:t>for improvements in</a:t>
            </a:r>
            <a:r>
              <a:rPr lang="zh-CN" altLang="en-US" sz="1600">
                <a:solidFill>
                  <a:srgbClr val="000000">
                    <a:lumMod val="65000"/>
                    <a:lumOff val="35000"/>
                  </a:srgbClr>
                </a:solidFill>
                <a:latin typeface="Calibri" panose="020F0502020204030204" charset="0"/>
                <a:ea typeface="思源黑体 CN Light" panose="020B0300000000000000" charset="-122"/>
                <a:cs typeface="Calibri" panose="020F0502020204030204" charset="0"/>
              </a:rPr>
              <a:t> the next </a:t>
            </a:r>
            <a:r>
              <a:rPr lang="en-US" altLang="zh-CN" sz="1600">
                <a:solidFill>
                  <a:srgbClr val="000000">
                    <a:lumMod val="65000"/>
                    <a:lumOff val="35000"/>
                  </a:srgbClr>
                </a:solidFill>
                <a:latin typeface="Calibri" panose="020F0502020204030204" charset="0"/>
                <a:ea typeface="思源黑体 CN Light" charset="0"/>
                <a:cs typeface="Calibri" panose="020F0502020204030204" charset="0"/>
              </a:rPr>
              <a:t>release</a:t>
            </a:r>
            <a:r>
              <a:rPr lang="en-US" altLang="zh-CN" sz="1600">
                <a:solidFill>
                  <a:srgbClr val="000000">
                    <a:lumMod val="65000"/>
                    <a:lumOff val="35000"/>
                  </a:srgbClr>
                </a:solidFill>
                <a:latin typeface="Calibri" panose="020F0502020204030204" charset="0"/>
                <a:ea typeface="思源黑体 CN Light" panose="020B0300000000000000" charset="-122"/>
                <a:cs typeface="Calibri" panose="020F0502020204030204" charset="0"/>
              </a:rPr>
              <a:t>.</a:t>
            </a:r>
            <a:endParaRPr lang="en-US" altLang="zh-CN" sz="1600">
              <a:solidFill>
                <a:srgbClr val="000000">
                  <a:lumMod val="65000"/>
                  <a:lumOff val="35000"/>
                </a:srgbClr>
              </a:solidFill>
              <a:latin typeface="Calibri" panose="020F0502020204030204" charset="0"/>
              <a:ea typeface="思源黑体 CN Light" panose="020B0300000000000000" charset="-122"/>
              <a:cs typeface="Calibri" panose="020F0502020204030204" charset="0"/>
            </a:endParaRPr>
          </a:p>
        </p:txBody>
      </p:sp>
      <p:sp>
        <p:nvSpPr>
          <p:cNvPr id="72" name="任意多边形 71"/>
          <p:cNvSpPr/>
          <p:nvPr>
            <p:custDataLst>
              <p:tags r:id="rId41"/>
            </p:custDataLst>
          </p:nvPr>
        </p:nvSpPr>
        <p:spPr>
          <a:xfrm flipH="1">
            <a:off x="7014450" y="2438834"/>
            <a:ext cx="722773" cy="260850"/>
          </a:xfrm>
          <a:custGeom>
            <a:avLst/>
            <a:gdLst>
              <a:gd name="connisteX0" fmla="*/ 1026160 w 1026160"/>
              <a:gd name="connsiteY0" fmla="*/ 274320 h 274320"/>
              <a:gd name="connisteX1" fmla="*/ 203200 w 1026160"/>
              <a:gd name="connsiteY1" fmla="*/ 274320 h 274320"/>
              <a:gd name="connisteX2" fmla="*/ 0 w 1026160"/>
              <a:gd name="connsiteY2" fmla="*/ 0 h 274320"/>
            </a:gdLst>
            <a:ahLst/>
            <a:cxnLst>
              <a:cxn ang="0">
                <a:pos x="connisteX0" y="connsiteY0"/>
              </a:cxn>
              <a:cxn ang="0">
                <a:pos x="connisteX1" y="connsiteY1"/>
              </a:cxn>
              <a:cxn ang="0">
                <a:pos x="connisteX2" y="connsiteY2"/>
              </a:cxn>
            </a:cxnLst>
            <a:rect l="l" t="t" r="r" b="b"/>
            <a:pathLst>
              <a:path w="1026160" h="274320">
                <a:moveTo>
                  <a:pt x="1026160" y="274320"/>
                </a:moveTo>
                <a:lnTo>
                  <a:pt x="203200" y="274320"/>
                </a:lnTo>
                <a:lnTo>
                  <a:pt x="0" y="0"/>
                </a:lnTo>
              </a:path>
            </a:pathLst>
          </a:custGeom>
          <a:noFill/>
          <a:ln>
            <a:solidFill>
              <a:srgbClr val="FFFFFF">
                <a:lumMod val="50000"/>
              </a:srgbClr>
            </a:solidFill>
          </a:ln>
        </p:spPr>
        <p:style>
          <a:lnRef idx="2">
            <a:srgbClr val="7578EC">
              <a:shade val="50000"/>
            </a:srgbClr>
          </a:lnRef>
          <a:fillRef idx="1">
            <a:srgbClr val="7578EC"/>
          </a:fillRef>
          <a:effectRef idx="0">
            <a:srgbClr val="7578EC"/>
          </a:effectRef>
          <a:fontRef idx="minor">
            <a:srgbClr val="FFFFFF"/>
          </a:fontRef>
        </p:style>
        <p:txBody>
          <a:bodyPr rtlCol="0" anchor="ctr"/>
          <a:lstStyle/>
          <a:p>
            <a:pPr algn="ctr"/>
            <a:endParaRPr lang="zh-CN" altLang="en-US"/>
          </a:p>
        </p:txBody>
      </p:sp>
      <p:sp>
        <p:nvSpPr>
          <p:cNvPr id="73" name="文本框 72"/>
          <p:cNvSpPr txBox="1"/>
          <p:nvPr>
            <p:custDataLst>
              <p:tags r:id="rId42"/>
            </p:custDataLst>
          </p:nvPr>
        </p:nvSpPr>
        <p:spPr>
          <a:xfrm flipH="1">
            <a:off x="7233033" y="2402000"/>
            <a:ext cx="447431" cy="350216"/>
          </a:xfrm>
          <a:prstGeom prst="rect">
            <a:avLst/>
          </a:prstGeom>
          <a:noFill/>
        </p:spPr>
        <p:txBody>
          <a:bodyPr wrap="none" rtlCol="0">
            <a:normAutofit fontScale="90000"/>
          </a:bodyPr>
          <a:lstStyle/>
          <a:p>
            <a:r>
              <a:rPr lang="en-US" altLang="zh-CN">
                <a:solidFill>
                  <a:srgbClr val="F7B802"/>
                </a:solidFill>
                <a:latin typeface="思源黑体 CN Bold" panose="020B0800000000000000" charset="-122"/>
                <a:ea typeface="思源黑体 CN Bold" panose="020B0800000000000000" charset="-122"/>
              </a:rPr>
              <a:t>01</a:t>
            </a:r>
            <a:endParaRPr lang="en-US" altLang="zh-CN">
              <a:solidFill>
                <a:srgbClr val="F7B802"/>
              </a:solidFill>
              <a:latin typeface="思源黑体 CN Bold" panose="020B0800000000000000" charset="-122"/>
              <a:ea typeface="思源黑体 CN Bold" panose="020B0800000000000000" charset="-122"/>
            </a:endParaRPr>
          </a:p>
        </p:txBody>
      </p:sp>
      <p:sp>
        <p:nvSpPr>
          <p:cNvPr id="74" name="椭圆 73"/>
          <p:cNvSpPr/>
          <p:nvPr>
            <p:custDataLst>
              <p:tags r:id="rId43"/>
            </p:custDataLst>
          </p:nvPr>
        </p:nvSpPr>
        <p:spPr>
          <a:xfrm flipH="1">
            <a:off x="7705220" y="2402000"/>
            <a:ext cx="72458" cy="72458"/>
          </a:xfrm>
          <a:prstGeom prst="ellipse">
            <a:avLst/>
          </a:prstGeom>
          <a:solidFill>
            <a:srgbClr val="F18703"/>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lstStyle/>
          <a:p>
            <a:pPr algn="ctr"/>
            <a:endParaRPr lang="zh-CN" altLang="en-US"/>
          </a:p>
        </p:txBody>
      </p:sp>
      <p:sp>
        <p:nvSpPr>
          <p:cNvPr id="75" name="文本框 74"/>
          <p:cNvSpPr txBox="1"/>
          <p:nvPr>
            <p:custDataLst>
              <p:tags r:id="rId44"/>
            </p:custDataLst>
          </p:nvPr>
        </p:nvSpPr>
        <p:spPr>
          <a:xfrm>
            <a:off x="7786736" y="3631983"/>
            <a:ext cx="3865318" cy="335724"/>
          </a:xfrm>
          <a:prstGeom prst="rect">
            <a:avLst/>
          </a:prstGeom>
          <a:noFill/>
        </p:spPr>
        <p:txBody>
          <a:bodyPr wrap="square" bIns="0" rtlCol="0">
            <a:noAutofit/>
          </a:bodyPr>
          <a:lstStyle/>
          <a:p>
            <a:pPr algn="l"/>
            <a:r>
              <a:rPr lang="en-US" altLang="zh-CN" sz="2000" dirty="0">
                <a:solidFill>
                  <a:srgbClr val="F35B06"/>
                </a:solidFill>
                <a:latin typeface="Calibri" panose="020F0502020204030204" charset="0"/>
                <a:ea typeface="思源黑体 CN Bold" charset="0"/>
                <a:cs typeface="Calibri" panose="020F0502020204030204" charset="0"/>
              </a:rPr>
              <a:t>Cooperate with nephio</a:t>
            </a:r>
            <a:endParaRPr lang="zh-CN" altLang="en-US" sz="2000" dirty="0">
              <a:solidFill>
                <a:srgbClr val="F35B06"/>
              </a:solidFill>
              <a:latin typeface="Calibri" panose="020F0502020204030204" charset="0"/>
              <a:ea typeface="思源黑体 CN Bold" panose="020B0800000000000000" charset="-122"/>
              <a:cs typeface="Calibri" panose="020F0502020204030204" charset="0"/>
            </a:endParaRPr>
          </a:p>
        </p:txBody>
      </p:sp>
      <p:sp>
        <p:nvSpPr>
          <p:cNvPr id="76" name="文本框 75"/>
          <p:cNvSpPr txBox="1"/>
          <p:nvPr>
            <p:custDataLst>
              <p:tags r:id="rId45"/>
            </p:custDataLst>
          </p:nvPr>
        </p:nvSpPr>
        <p:spPr>
          <a:xfrm>
            <a:off x="7768017" y="3970122"/>
            <a:ext cx="3737648" cy="789193"/>
          </a:xfrm>
          <a:prstGeom prst="rect">
            <a:avLst/>
          </a:prstGeom>
          <a:noFill/>
        </p:spPr>
        <p:txBody>
          <a:bodyPr wrap="square" rtlCol="0">
            <a:noAutofit/>
          </a:bodyPr>
          <a:lstStyle/>
          <a:p>
            <a:pPr algn="l" fontAlgn="auto">
              <a:lnSpc>
                <a:spcPct val="100000"/>
              </a:lnSpc>
              <a:buClrTx/>
              <a:buSzTx/>
              <a:buFontTx/>
            </a:pPr>
            <a:r>
              <a:rPr lang="en-US" altLang="zh-CN" sz="1600">
                <a:solidFill>
                  <a:srgbClr val="000000">
                    <a:lumMod val="65000"/>
                    <a:lumOff val="35000"/>
                  </a:srgbClr>
                </a:solidFill>
                <a:latin typeface="Calibri" panose="020F0502020204030204" charset="0"/>
                <a:ea typeface="思源黑体 CN Light" charset="0"/>
                <a:cs typeface="Calibri" panose="020F0502020204030204" charset="0"/>
              </a:rPr>
              <a:t>Try to cooperate with open source projects such as nephio to realize end</a:t>
            </a:r>
            <a:r>
              <a:rPr lang="zh-CN" altLang="en-US" sz="1600">
                <a:solidFill>
                  <a:srgbClr val="000000">
                    <a:lumMod val="65000"/>
                    <a:lumOff val="35000"/>
                  </a:srgbClr>
                </a:solidFill>
                <a:latin typeface="Calibri" panose="020F0502020204030204" charset="0"/>
                <a:ea typeface="思源黑体 CN Light" charset="0"/>
                <a:cs typeface="Calibri" panose="020F0502020204030204" charset="0"/>
              </a:rPr>
              <a:t>-</a:t>
            </a:r>
            <a:r>
              <a:rPr lang="en-US" altLang="zh-CN" sz="1600">
                <a:solidFill>
                  <a:srgbClr val="000000">
                    <a:lumMod val="65000"/>
                    <a:lumOff val="35000"/>
                  </a:srgbClr>
                </a:solidFill>
                <a:latin typeface="Calibri" panose="020F0502020204030204" charset="0"/>
                <a:ea typeface="思源黑体 CN Light" charset="0"/>
                <a:cs typeface="Calibri" panose="020F0502020204030204" charset="0"/>
              </a:rPr>
              <a:t>to</a:t>
            </a:r>
            <a:r>
              <a:rPr lang="zh-CN" altLang="en-US" sz="1600">
                <a:solidFill>
                  <a:srgbClr val="000000">
                    <a:lumMod val="65000"/>
                    <a:lumOff val="35000"/>
                  </a:srgbClr>
                </a:solidFill>
                <a:latin typeface="Calibri" panose="020F0502020204030204" charset="0"/>
                <a:ea typeface="思源黑体 CN Light" charset="0"/>
                <a:cs typeface="Calibri" panose="020F0502020204030204" charset="0"/>
              </a:rPr>
              <a:t>-</a:t>
            </a:r>
            <a:r>
              <a:rPr lang="en-US" altLang="zh-CN" sz="1600">
                <a:solidFill>
                  <a:srgbClr val="000000">
                    <a:lumMod val="65000"/>
                    <a:lumOff val="35000"/>
                  </a:srgbClr>
                </a:solidFill>
                <a:latin typeface="Calibri" panose="020F0502020204030204" charset="0"/>
                <a:ea typeface="思源黑体 CN Light" charset="0"/>
                <a:cs typeface="Calibri" panose="020F0502020204030204" charset="0"/>
              </a:rPr>
              <a:t>end intent.</a:t>
            </a:r>
            <a:endParaRPr lang="en-US" altLang="zh-CN" sz="1600">
              <a:solidFill>
                <a:srgbClr val="000000">
                  <a:lumMod val="65000"/>
                  <a:lumOff val="35000"/>
                </a:srgbClr>
              </a:solidFill>
              <a:latin typeface="Calibri" panose="020F0502020204030204" charset="0"/>
              <a:ea typeface="思源黑体 CN Light" panose="020B0300000000000000" charset="-122"/>
              <a:cs typeface="Calibri" panose="020F0502020204030204" charset="0"/>
            </a:endParaRPr>
          </a:p>
        </p:txBody>
      </p:sp>
      <p:sp>
        <p:nvSpPr>
          <p:cNvPr id="77" name="任意多边形 76"/>
          <p:cNvSpPr/>
          <p:nvPr>
            <p:custDataLst>
              <p:tags r:id="rId46"/>
            </p:custDataLst>
          </p:nvPr>
        </p:nvSpPr>
        <p:spPr>
          <a:xfrm flipH="1">
            <a:off x="6998750" y="3815544"/>
            <a:ext cx="722773" cy="260850"/>
          </a:xfrm>
          <a:custGeom>
            <a:avLst/>
            <a:gdLst>
              <a:gd name="connisteX0" fmla="*/ 1026160 w 1026160"/>
              <a:gd name="connsiteY0" fmla="*/ 274320 h 274320"/>
              <a:gd name="connisteX1" fmla="*/ 203200 w 1026160"/>
              <a:gd name="connsiteY1" fmla="*/ 274320 h 274320"/>
              <a:gd name="connisteX2" fmla="*/ 0 w 1026160"/>
              <a:gd name="connsiteY2" fmla="*/ 0 h 274320"/>
            </a:gdLst>
            <a:ahLst/>
            <a:cxnLst>
              <a:cxn ang="0">
                <a:pos x="connisteX0" y="connsiteY0"/>
              </a:cxn>
              <a:cxn ang="0">
                <a:pos x="connisteX1" y="connsiteY1"/>
              </a:cxn>
              <a:cxn ang="0">
                <a:pos x="connisteX2" y="connsiteY2"/>
              </a:cxn>
            </a:cxnLst>
            <a:rect l="l" t="t" r="r" b="b"/>
            <a:pathLst>
              <a:path w="1026160" h="274320">
                <a:moveTo>
                  <a:pt x="1026160" y="274320"/>
                </a:moveTo>
                <a:lnTo>
                  <a:pt x="203200" y="274320"/>
                </a:lnTo>
                <a:lnTo>
                  <a:pt x="0" y="0"/>
                </a:lnTo>
              </a:path>
            </a:pathLst>
          </a:custGeom>
          <a:noFill/>
          <a:ln>
            <a:solidFill>
              <a:srgbClr val="FFFFFF">
                <a:lumMod val="50000"/>
              </a:srgbClr>
            </a:solidFill>
          </a:ln>
        </p:spPr>
        <p:style>
          <a:lnRef idx="2">
            <a:srgbClr val="7578EC">
              <a:shade val="50000"/>
            </a:srgbClr>
          </a:lnRef>
          <a:fillRef idx="1">
            <a:srgbClr val="7578EC"/>
          </a:fillRef>
          <a:effectRef idx="0">
            <a:srgbClr val="7578EC"/>
          </a:effectRef>
          <a:fontRef idx="minor">
            <a:srgbClr val="FFFFFF"/>
          </a:fontRef>
        </p:style>
        <p:txBody>
          <a:bodyPr rtlCol="0" anchor="ctr"/>
          <a:lstStyle/>
          <a:p>
            <a:pPr algn="ctr"/>
            <a:endParaRPr lang="zh-CN" altLang="en-US"/>
          </a:p>
        </p:txBody>
      </p:sp>
      <p:sp>
        <p:nvSpPr>
          <p:cNvPr id="78" name="文本框 77"/>
          <p:cNvSpPr txBox="1"/>
          <p:nvPr>
            <p:custDataLst>
              <p:tags r:id="rId47"/>
            </p:custDataLst>
          </p:nvPr>
        </p:nvSpPr>
        <p:spPr>
          <a:xfrm flipH="1">
            <a:off x="7217333" y="3778711"/>
            <a:ext cx="452865" cy="350216"/>
          </a:xfrm>
          <a:prstGeom prst="rect">
            <a:avLst/>
          </a:prstGeom>
          <a:noFill/>
        </p:spPr>
        <p:txBody>
          <a:bodyPr wrap="none" rtlCol="0">
            <a:normAutofit fontScale="90000"/>
          </a:bodyPr>
          <a:lstStyle/>
          <a:p>
            <a:r>
              <a:rPr lang="en-US" altLang="zh-CN">
                <a:solidFill>
                  <a:srgbClr val="F35B06"/>
                </a:solidFill>
                <a:latin typeface="思源黑体 CN Bold" panose="020B0800000000000000" charset="-122"/>
                <a:ea typeface="思源黑体 CN Bold" panose="020B0800000000000000" charset="-122"/>
              </a:rPr>
              <a:t>02</a:t>
            </a:r>
            <a:endParaRPr lang="en-US" altLang="zh-CN">
              <a:solidFill>
                <a:srgbClr val="F35B06"/>
              </a:solidFill>
              <a:latin typeface="思源黑体 CN Bold" panose="020B0800000000000000" charset="-122"/>
              <a:ea typeface="思源黑体 CN Bold" panose="020B0800000000000000" charset="-122"/>
            </a:endParaRPr>
          </a:p>
        </p:txBody>
      </p:sp>
      <p:sp>
        <p:nvSpPr>
          <p:cNvPr id="79" name="椭圆 78"/>
          <p:cNvSpPr/>
          <p:nvPr>
            <p:custDataLst>
              <p:tags r:id="rId48"/>
            </p:custDataLst>
          </p:nvPr>
        </p:nvSpPr>
        <p:spPr>
          <a:xfrm flipH="1">
            <a:off x="7689521" y="3778711"/>
            <a:ext cx="72458" cy="72458"/>
          </a:xfrm>
          <a:prstGeom prst="ellipse">
            <a:avLst/>
          </a:prstGeom>
          <a:solidFill>
            <a:srgbClr val="F18703"/>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lstStyle/>
          <a:p>
            <a:pPr algn="ctr"/>
            <a:endParaRPr lang="zh-CN" altLang="en-US"/>
          </a:p>
        </p:txBody>
      </p:sp>
      <p:sp>
        <p:nvSpPr>
          <p:cNvPr id="80" name="文本框 79"/>
          <p:cNvSpPr txBox="1"/>
          <p:nvPr>
            <p:custDataLst>
              <p:tags r:id="rId49"/>
            </p:custDataLst>
          </p:nvPr>
        </p:nvSpPr>
        <p:spPr>
          <a:xfrm>
            <a:off x="7802472" y="4695603"/>
            <a:ext cx="3140734" cy="335724"/>
          </a:xfrm>
          <a:prstGeom prst="rect">
            <a:avLst/>
          </a:prstGeom>
          <a:noFill/>
        </p:spPr>
        <p:txBody>
          <a:bodyPr wrap="square" bIns="0" rtlCol="0">
            <a:noAutofit/>
          </a:bodyPr>
          <a:lstStyle/>
          <a:p>
            <a:pPr algn="l"/>
            <a:r>
              <a:rPr lang="zh-CN" altLang="en-US" sz="2000" dirty="0">
                <a:solidFill>
                  <a:srgbClr val="FFA100"/>
                </a:solidFill>
                <a:latin typeface="Calibri" panose="020F0502020204030204" charset="0"/>
                <a:ea typeface="思源黑体 CN Bold" panose="020B0800000000000000" charset="-122"/>
                <a:cs typeface="Calibri" panose="020F0502020204030204" charset="0"/>
              </a:rPr>
              <a:t>Provide more use cases</a:t>
            </a:r>
            <a:endParaRPr lang="zh-CN" altLang="en-US" sz="2000" dirty="0">
              <a:solidFill>
                <a:srgbClr val="FFA100"/>
              </a:solidFill>
              <a:latin typeface="Calibri" panose="020F0502020204030204" charset="0"/>
              <a:ea typeface="思源黑体 CN Bold" panose="020B0800000000000000" charset="-122"/>
              <a:cs typeface="Calibri" panose="020F0502020204030204" charset="0"/>
            </a:endParaRPr>
          </a:p>
        </p:txBody>
      </p:sp>
      <p:sp>
        <p:nvSpPr>
          <p:cNvPr id="81" name="文本框 80"/>
          <p:cNvSpPr txBox="1"/>
          <p:nvPr>
            <p:custDataLst>
              <p:tags r:id="rId50"/>
            </p:custDataLst>
          </p:nvPr>
        </p:nvSpPr>
        <p:spPr>
          <a:xfrm>
            <a:off x="7802472" y="5136696"/>
            <a:ext cx="3849597" cy="789193"/>
          </a:xfrm>
          <a:prstGeom prst="rect">
            <a:avLst/>
          </a:prstGeom>
          <a:noFill/>
        </p:spPr>
        <p:txBody>
          <a:bodyPr wrap="square" rtlCol="0">
            <a:noAutofit/>
          </a:bodyPr>
          <a:lstStyle/>
          <a:p>
            <a:pPr algn="l" fontAlgn="auto">
              <a:lnSpc>
                <a:spcPct val="100000"/>
              </a:lnSpc>
            </a:pPr>
            <a:r>
              <a:rPr lang="zh-CN" altLang="en-US" sz="1600">
                <a:solidFill>
                  <a:srgbClr val="000000">
                    <a:lumMod val="65000"/>
                    <a:lumOff val="35000"/>
                  </a:srgbClr>
                </a:solidFill>
                <a:latin typeface="Calibri" panose="020F0502020204030204" charset="0"/>
                <a:ea typeface="思源黑体 CN Light" panose="020B0300000000000000" charset="-122"/>
                <a:cs typeface="Calibri" panose="020F0502020204030204" charset="0"/>
              </a:rPr>
              <a:t>Provide more usage scenarios and use case implementations to support our solutions</a:t>
            </a:r>
            <a:r>
              <a:rPr lang="en-US" altLang="zh-CN" sz="1600">
                <a:solidFill>
                  <a:srgbClr val="000000">
                    <a:lumMod val="65000"/>
                    <a:lumOff val="35000"/>
                  </a:srgbClr>
                </a:solidFill>
                <a:latin typeface="Calibri" panose="020F0502020204030204" charset="0"/>
                <a:ea typeface="思源黑体 CN Light" panose="020B0300000000000000" charset="-122"/>
                <a:cs typeface="Calibri" panose="020F0502020204030204" charset="0"/>
              </a:rPr>
              <a:t>.</a:t>
            </a:r>
            <a:endParaRPr lang="en-US" altLang="zh-CN" sz="1600">
              <a:solidFill>
                <a:srgbClr val="000000">
                  <a:lumMod val="65000"/>
                  <a:lumOff val="35000"/>
                </a:srgbClr>
              </a:solidFill>
              <a:latin typeface="Calibri" panose="020F0502020204030204" charset="0"/>
              <a:ea typeface="思源黑体 CN Light" panose="020B0300000000000000" charset="-122"/>
              <a:cs typeface="Calibri" panose="020F0502020204030204" charset="0"/>
            </a:endParaRPr>
          </a:p>
        </p:txBody>
      </p:sp>
      <p:sp>
        <p:nvSpPr>
          <p:cNvPr id="82" name="任意多边形 81"/>
          <p:cNvSpPr/>
          <p:nvPr>
            <p:custDataLst>
              <p:tags r:id="rId51"/>
            </p:custDataLst>
          </p:nvPr>
        </p:nvSpPr>
        <p:spPr>
          <a:xfrm flipH="1">
            <a:off x="6998750" y="5184405"/>
            <a:ext cx="722773" cy="260850"/>
          </a:xfrm>
          <a:custGeom>
            <a:avLst/>
            <a:gdLst>
              <a:gd name="connisteX0" fmla="*/ 1026160 w 1026160"/>
              <a:gd name="connsiteY0" fmla="*/ 274320 h 274320"/>
              <a:gd name="connisteX1" fmla="*/ 203200 w 1026160"/>
              <a:gd name="connsiteY1" fmla="*/ 274320 h 274320"/>
              <a:gd name="connisteX2" fmla="*/ 0 w 1026160"/>
              <a:gd name="connsiteY2" fmla="*/ 0 h 274320"/>
            </a:gdLst>
            <a:ahLst/>
            <a:cxnLst>
              <a:cxn ang="0">
                <a:pos x="connisteX0" y="connsiteY0"/>
              </a:cxn>
              <a:cxn ang="0">
                <a:pos x="connisteX1" y="connsiteY1"/>
              </a:cxn>
              <a:cxn ang="0">
                <a:pos x="connisteX2" y="connsiteY2"/>
              </a:cxn>
            </a:cxnLst>
            <a:rect l="l" t="t" r="r" b="b"/>
            <a:pathLst>
              <a:path w="1026160" h="274320">
                <a:moveTo>
                  <a:pt x="1026160" y="274320"/>
                </a:moveTo>
                <a:lnTo>
                  <a:pt x="203200" y="274320"/>
                </a:lnTo>
                <a:lnTo>
                  <a:pt x="0" y="0"/>
                </a:lnTo>
              </a:path>
            </a:pathLst>
          </a:custGeom>
          <a:noFill/>
          <a:ln>
            <a:solidFill>
              <a:srgbClr val="FFFFFF">
                <a:lumMod val="50000"/>
              </a:srgbClr>
            </a:solidFill>
          </a:ln>
        </p:spPr>
        <p:style>
          <a:lnRef idx="2">
            <a:srgbClr val="7578EC">
              <a:shade val="50000"/>
            </a:srgbClr>
          </a:lnRef>
          <a:fillRef idx="1">
            <a:srgbClr val="7578EC"/>
          </a:fillRef>
          <a:effectRef idx="0">
            <a:srgbClr val="7578EC"/>
          </a:effectRef>
          <a:fontRef idx="minor">
            <a:srgbClr val="FFFFFF"/>
          </a:fontRef>
        </p:style>
        <p:txBody>
          <a:bodyPr rtlCol="0" anchor="ctr"/>
          <a:lstStyle/>
          <a:p>
            <a:pPr algn="ctr"/>
            <a:endParaRPr lang="zh-CN" altLang="en-US"/>
          </a:p>
        </p:txBody>
      </p:sp>
      <p:sp>
        <p:nvSpPr>
          <p:cNvPr id="83" name="文本框 82"/>
          <p:cNvSpPr txBox="1"/>
          <p:nvPr>
            <p:custDataLst>
              <p:tags r:id="rId52"/>
            </p:custDataLst>
          </p:nvPr>
        </p:nvSpPr>
        <p:spPr>
          <a:xfrm flipH="1">
            <a:off x="7217333" y="5147572"/>
            <a:ext cx="455884" cy="350216"/>
          </a:xfrm>
          <a:prstGeom prst="rect">
            <a:avLst/>
          </a:prstGeom>
          <a:noFill/>
        </p:spPr>
        <p:txBody>
          <a:bodyPr wrap="none" rtlCol="0">
            <a:normAutofit fontScale="90000"/>
          </a:bodyPr>
          <a:lstStyle/>
          <a:p>
            <a:r>
              <a:rPr lang="en-US" altLang="zh-CN">
                <a:solidFill>
                  <a:srgbClr val="FFA100"/>
                </a:solidFill>
                <a:latin typeface="思源黑体 CN Bold" panose="020B0800000000000000" charset="-122"/>
                <a:ea typeface="思源黑体 CN Bold" panose="020B0800000000000000" charset="-122"/>
              </a:rPr>
              <a:t>03</a:t>
            </a:r>
            <a:endParaRPr lang="en-US" altLang="zh-CN">
              <a:solidFill>
                <a:srgbClr val="FFA100"/>
              </a:solidFill>
              <a:latin typeface="思源黑体 CN Bold" panose="020B0800000000000000" charset="-122"/>
              <a:ea typeface="思源黑体 CN Bold" panose="020B0800000000000000" charset="-122"/>
            </a:endParaRPr>
          </a:p>
        </p:txBody>
      </p:sp>
      <p:sp>
        <p:nvSpPr>
          <p:cNvPr id="84" name="椭圆 83"/>
          <p:cNvSpPr/>
          <p:nvPr>
            <p:custDataLst>
              <p:tags r:id="rId53"/>
            </p:custDataLst>
          </p:nvPr>
        </p:nvSpPr>
        <p:spPr>
          <a:xfrm flipH="1">
            <a:off x="7689521" y="5147572"/>
            <a:ext cx="72458" cy="72458"/>
          </a:xfrm>
          <a:prstGeom prst="ellipse">
            <a:avLst/>
          </a:prstGeom>
          <a:solidFill>
            <a:srgbClr val="FFA100"/>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lstStyle/>
          <a:p>
            <a:pPr algn="ctr"/>
            <a:endParaRPr lang="zh-CN" altLang="en-US"/>
          </a:p>
        </p:txBody>
      </p:sp>
      <p:pic>
        <p:nvPicPr>
          <p:cNvPr id="85" name="图片 84" descr="32313538333630393b32313538333730393bbed9cad6cce1ceca"/>
          <p:cNvPicPr>
            <a:picLocks noChangeAspect="1"/>
          </p:cNvPicPr>
          <p:nvPr>
            <p:custDataLst>
              <p:tags r:id="rId54"/>
            </p:custDataLst>
          </p:nvPr>
        </p:nvPicPr>
        <p:blipFill>
          <a:blip r:embed="rId55"/>
          <a:stretch>
            <a:fillRect/>
          </a:stretch>
        </p:blipFill>
        <p:spPr>
          <a:xfrm>
            <a:off x="5075582" y="2164699"/>
            <a:ext cx="405767" cy="405767"/>
          </a:xfrm>
          <a:prstGeom prst="rect">
            <a:avLst/>
          </a:prstGeom>
        </p:spPr>
      </p:pic>
      <p:pic>
        <p:nvPicPr>
          <p:cNvPr id="86" name="图片 85" descr="32313538333630393b32313538333731303bbdbbd7f7d2b5"/>
          <p:cNvPicPr>
            <a:picLocks noChangeAspect="1"/>
          </p:cNvPicPr>
          <p:nvPr>
            <p:custDataLst>
              <p:tags r:id="rId56"/>
            </p:custDataLst>
          </p:nvPr>
        </p:nvPicPr>
        <p:blipFill>
          <a:blip r:embed="rId57"/>
          <a:stretch>
            <a:fillRect/>
          </a:stretch>
        </p:blipFill>
        <p:spPr>
          <a:xfrm>
            <a:off x="6256051" y="2904379"/>
            <a:ext cx="362896" cy="362896"/>
          </a:xfrm>
          <a:prstGeom prst="rect">
            <a:avLst/>
          </a:prstGeom>
        </p:spPr>
      </p:pic>
      <p:pic>
        <p:nvPicPr>
          <p:cNvPr id="87" name="图片 86" descr="32313538333630393b32313538333731313bd0cbc8a4c6abbac3"/>
          <p:cNvPicPr>
            <a:picLocks noChangeAspect="1"/>
          </p:cNvPicPr>
          <p:nvPr>
            <p:custDataLst>
              <p:tags r:id="rId58"/>
            </p:custDataLst>
          </p:nvPr>
        </p:nvPicPr>
        <p:blipFill>
          <a:blip r:embed="rId59">
            <a:extLst>
              <a:ext uri="{96DAC541-7B7A-43D3-8B79-37D633B846F1}">
                <asvg:svgBlip xmlns:asvg="http://schemas.microsoft.com/office/drawing/2016/SVG/main" r:embed="rId60"/>
              </a:ext>
            </a:extLst>
          </a:blip>
          <a:stretch>
            <a:fillRect/>
          </a:stretch>
        </p:blipFill>
        <p:spPr>
          <a:xfrm>
            <a:off x="5110604" y="3578846"/>
            <a:ext cx="335724" cy="335724"/>
          </a:xfrm>
          <a:prstGeom prst="rect">
            <a:avLst/>
          </a:prstGeom>
        </p:spPr>
      </p:pic>
      <p:pic>
        <p:nvPicPr>
          <p:cNvPr id="88" name="图片 87" descr="32313538333630393b32313538333731363bd1a7cfb0d0a1d7e9"/>
          <p:cNvPicPr>
            <a:picLocks noChangeAspect="1"/>
          </p:cNvPicPr>
          <p:nvPr>
            <p:custDataLst>
              <p:tags r:id="rId61"/>
            </p:custDataLst>
          </p:nvPr>
        </p:nvPicPr>
        <p:blipFill>
          <a:blip r:embed="rId62">
            <a:extLst>
              <a:ext uri="{96DAC541-7B7A-43D3-8B79-37D633B846F1}">
                <asvg:svgBlip xmlns:asvg="http://schemas.microsoft.com/office/drawing/2016/SVG/main" r:embed="rId63"/>
              </a:ext>
            </a:extLst>
          </a:blip>
          <a:stretch>
            <a:fillRect/>
          </a:stretch>
        </p:blipFill>
        <p:spPr>
          <a:xfrm>
            <a:off x="6256051" y="4215273"/>
            <a:ext cx="379803" cy="379803"/>
          </a:xfrm>
          <a:prstGeom prst="rect">
            <a:avLst/>
          </a:prstGeom>
        </p:spPr>
      </p:pic>
      <p:pic>
        <p:nvPicPr>
          <p:cNvPr id="89" name="图片 88" descr="32313538333630393b32313538333732363bd4b6b3ccb4f0d2c9"/>
          <p:cNvPicPr>
            <a:picLocks noChangeAspect="1"/>
          </p:cNvPicPr>
          <p:nvPr>
            <p:custDataLst>
              <p:tags r:id="rId64"/>
            </p:custDataLst>
          </p:nvPr>
        </p:nvPicPr>
        <p:blipFill>
          <a:blip r:embed="rId65">
            <a:extLst>
              <a:ext uri="{96DAC541-7B7A-43D3-8B79-37D633B846F1}">
                <asvg:svgBlip xmlns:asvg="http://schemas.microsoft.com/office/drawing/2016/SVG/main" r:embed="rId66"/>
              </a:ext>
            </a:extLst>
          </a:blip>
          <a:stretch>
            <a:fillRect/>
          </a:stretch>
        </p:blipFill>
        <p:spPr>
          <a:xfrm>
            <a:off x="5100339" y="4919931"/>
            <a:ext cx="356254" cy="356254"/>
          </a:xfrm>
          <a:prstGeom prst="rect">
            <a:avLst/>
          </a:prstGeom>
        </p:spPr>
      </p:pic>
      <p:pic>
        <p:nvPicPr>
          <p:cNvPr id="90" name="图片 89" descr="32313538333630393b32313538333731393bcbd1cbf7bfceb3cc"/>
          <p:cNvPicPr>
            <a:picLocks noChangeAspect="1"/>
          </p:cNvPicPr>
          <p:nvPr>
            <p:custDataLst>
              <p:tags r:id="rId67"/>
            </p:custDataLst>
          </p:nvPr>
        </p:nvPicPr>
        <p:blipFill>
          <a:blip r:embed="rId68">
            <a:extLst>
              <a:ext uri="{96DAC541-7B7A-43D3-8B79-37D633B846F1}">
                <asvg:svgBlip xmlns:asvg="http://schemas.microsoft.com/office/drawing/2016/SVG/main" r:embed="rId69"/>
              </a:ext>
            </a:extLst>
          </a:blip>
          <a:stretch>
            <a:fillRect/>
          </a:stretch>
        </p:blipFill>
        <p:spPr>
          <a:xfrm>
            <a:off x="6279600" y="5621571"/>
            <a:ext cx="316402" cy="316402"/>
          </a:xfrm>
          <a:prstGeom prst="rect">
            <a:avLst/>
          </a:prstGeom>
        </p:spPr>
      </p:pic>
      <p:sp>
        <p:nvSpPr>
          <p:cNvPr id="2" name="文本框 1"/>
          <p:cNvSpPr txBox="1"/>
          <p:nvPr userDrawn="1"/>
        </p:nvSpPr>
        <p:spPr>
          <a:xfrm>
            <a:off x="294106" y="1093319"/>
            <a:ext cx="3450318" cy="368300"/>
          </a:xfrm>
          <a:prstGeom prst="rect">
            <a:avLst/>
          </a:prstGeom>
          <a:ln w="12700" cmpd="sng">
            <a:solidFill>
              <a:srgbClr val="7030A0">
                <a:alpha val="100000"/>
              </a:srgbClr>
            </a:solidFill>
            <a:prstDash val="solid"/>
            <a:miter lim="800000"/>
          </a:ln>
        </p:spPr>
        <p:txBody>
          <a:bodyPr wrap="none" rtlCol="0">
            <a:noAutofit/>
          </a:bodyPr>
          <a:p>
            <a:pPr algn="ctr"/>
            <a:r>
              <a:rPr lang="en-US" altLang="zh-CN" b="1"/>
              <a:t>Improve the R</a:t>
            </a:r>
            <a:r>
              <a:rPr lang="zh-CN" altLang="en-US" b="1"/>
              <a:t>&amp;</a:t>
            </a:r>
            <a:r>
              <a:rPr lang="en-US" altLang="zh-CN" b="1"/>
              <a:t>D of IBN</a:t>
            </a:r>
            <a:endParaRPr lang="zh-CN" altLang="en-US" b="1"/>
          </a:p>
        </p:txBody>
      </p:sp>
      <p:sp>
        <p:nvSpPr>
          <p:cNvPr id="3" name="文本框 2"/>
          <p:cNvSpPr txBox="1"/>
          <p:nvPr userDrawn="1"/>
        </p:nvSpPr>
        <p:spPr>
          <a:xfrm>
            <a:off x="7802389" y="1133324"/>
            <a:ext cx="3849705" cy="368300"/>
          </a:xfrm>
          <a:prstGeom prst="rect">
            <a:avLst/>
          </a:prstGeom>
          <a:ln w="12700" cmpd="sng">
            <a:solidFill>
              <a:srgbClr val="7030A0">
                <a:alpha val="100000"/>
              </a:srgbClr>
            </a:solidFill>
            <a:prstDash val="solid"/>
            <a:miter lim="800000"/>
          </a:ln>
        </p:spPr>
        <p:txBody>
          <a:bodyPr wrap="none" rtlCol="0">
            <a:noAutofit/>
          </a:bodyPr>
          <a:p>
            <a:pPr algn="ctr"/>
            <a:r>
              <a:rPr lang="en-US" altLang="zh-CN" b="1"/>
              <a:t>Cooperate with open source projects</a:t>
            </a:r>
            <a:endParaRPr lang="zh-CN" altLang="en-US" b="1"/>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altLang="de-DE" dirty="0">
                <a:sym typeface="+mn-ea"/>
              </a:rPr>
              <a:t>Contents</a:t>
            </a:r>
            <a:br>
              <a:rPr lang="en-US" dirty="0"/>
            </a:br>
            <a:br>
              <a:rPr lang="zh-CN" altLang="en-US"/>
            </a:br>
            <a:endParaRPr lang="en-US" dirty="0"/>
          </a:p>
        </p:txBody>
      </p:sp>
      <p:sp>
        <p:nvSpPr>
          <p:cNvPr id="2" name="MH_Number_1">
            <a:hlinkClick r:id="" action="ppaction://noaction"/>
          </p:cNvPr>
          <p:cNvSpPr/>
          <p:nvPr>
            <p:custDataLst>
              <p:tags r:id="rId1"/>
            </p:custDataLst>
          </p:nvPr>
        </p:nvSpPr>
        <p:spPr bwMode="auto">
          <a:xfrm>
            <a:off x="3130090" y="154249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endParaRPr>
          </a:p>
        </p:txBody>
      </p:sp>
      <p:sp>
        <p:nvSpPr>
          <p:cNvPr id="3" name="MH_Entry_1">
            <a:hlinkClick r:id="" action="ppaction://noaction"/>
          </p:cNvPr>
          <p:cNvSpPr/>
          <p:nvPr>
            <p:custDataLst>
              <p:tags r:id="rId2"/>
            </p:custDataLst>
          </p:nvPr>
        </p:nvSpPr>
        <p:spPr>
          <a:xfrm>
            <a:off x="3882096" y="189139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5" name="文本框 4"/>
          <p:cNvSpPr txBox="1"/>
          <p:nvPr>
            <p:custDataLst>
              <p:tags r:id="rId3"/>
            </p:custDataLst>
          </p:nvPr>
        </p:nvSpPr>
        <p:spPr>
          <a:xfrm>
            <a:off x="3130089" y="154249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01</a:t>
            </a:r>
            <a:endParaRPr lang="zh-CN" altLang="en-US" sz="2000" dirty="0">
              <a:solidFill>
                <a:srgbClr val="FFFFFF"/>
              </a:solidFill>
            </a:endParaRPr>
          </a:p>
        </p:txBody>
      </p:sp>
      <p:sp>
        <p:nvSpPr>
          <p:cNvPr id="6" name="文本框 5"/>
          <p:cNvSpPr txBox="1"/>
          <p:nvPr>
            <p:custDataLst>
              <p:tags r:id="rId4"/>
            </p:custDataLst>
          </p:nvPr>
        </p:nvSpPr>
        <p:spPr>
          <a:xfrm>
            <a:off x="3882094" y="1433158"/>
            <a:ext cx="4889863" cy="500400"/>
          </a:xfrm>
          <a:prstGeom prst="rect">
            <a:avLst/>
          </a:prstGeom>
          <a:noFill/>
        </p:spPr>
        <p:txBody>
          <a:bodyPr wrap="square" rtlCol="0" anchor="b" anchorCtr="0">
            <a:normAutofit/>
          </a:bodyPr>
          <a:lstStyle>
            <a:defPPr>
              <a:defRPr lang="zh-CN"/>
            </a:defPPr>
            <a:lvl1pPr>
              <a:defRPr sz="2000"/>
            </a:lvl1pPr>
          </a:lstStyle>
          <a:p>
            <a:r>
              <a:rPr lang="en-US" dirty="0">
                <a:sym typeface="+mn-ea"/>
              </a:rPr>
              <a:t>Requirements introduction</a:t>
            </a:r>
            <a:endParaRPr lang="en-US" altLang="en-US" dirty="0">
              <a:solidFill>
                <a:srgbClr val="0070C0"/>
              </a:solidFill>
              <a:sym typeface="+mn-ea"/>
            </a:endParaRPr>
          </a:p>
        </p:txBody>
      </p:sp>
      <p:sp>
        <p:nvSpPr>
          <p:cNvPr id="7" name="MH_Number_2">
            <a:hlinkClick r:id="" action="ppaction://noaction"/>
          </p:cNvPr>
          <p:cNvSpPr/>
          <p:nvPr>
            <p:custDataLst>
              <p:tags r:id="rId5"/>
            </p:custDataLst>
          </p:nvPr>
        </p:nvSpPr>
        <p:spPr bwMode="auto">
          <a:xfrm>
            <a:off x="3130090" y="248973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endParaRPr>
          </a:p>
        </p:txBody>
      </p:sp>
      <p:sp>
        <p:nvSpPr>
          <p:cNvPr id="8" name="文本框 7"/>
          <p:cNvSpPr txBox="1"/>
          <p:nvPr>
            <p:custDataLst>
              <p:tags r:id="rId6"/>
            </p:custDataLst>
          </p:nvPr>
        </p:nvSpPr>
        <p:spPr>
          <a:xfrm>
            <a:off x="3130089" y="248973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02</a:t>
            </a:r>
            <a:endParaRPr lang="zh-CN" altLang="en-US" sz="2000" dirty="0">
              <a:solidFill>
                <a:srgbClr val="FFFFFF"/>
              </a:solidFill>
            </a:endParaRPr>
          </a:p>
        </p:txBody>
      </p:sp>
      <p:sp>
        <p:nvSpPr>
          <p:cNvPr id="9" name="MH_Entry_1">
            <a:hlinkClick r:id="" action="ppaction://noaction"/>
          </p:cNvPr>
          <p:cNvSpPr/>
          <p:nvPr>
            <p:custDataLst>
              <p:tags r:id="rId7"/>
            </p:custDataLst>
          </p:nvPr>
        </p:nvSpPr>
        <p:spPr>
          <a:xfrm>
            <a:off x="3882096" y="283431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10" name="文本框 9"/>
          <p:cNvSpPr txBox="1"/>
          <p:nvPr>
            <p:custDataLst>
              <p:tags r:id="rId8"/>
            </p:custDataLst>
          </p:nvPr>
        </p:nvSpPr>
        <p:spPr>
          <a:xfrm>
            <a:off x="3882094" y="2383696"/>
            <a:ext cx="4889863" cy="500400"/>
          </a:xfrm>
          <a:prstGeom prst="rect">
            <a:avLst/>
          </a:prstGeom>
          <a:noFill/>
        </p:spPr>
        <p:txBody>
          <a:bodyPr wrap="square" rtlCol="0" anchor="b" anchorCtr="0">
            <a:normAutofit/>
          </a:bodyPr>
          <a:lstStyle>
            <a:defPPr>
              <a:defRPr lang="zh-CN"/>
            </a:defPPr>
            <a:lvl1pPr>
              <a:defRPr sz="2000"/>
            </a:lvl1pPr>
          </a:lstStyle>
          <a:p>
            <a:r>
              <a:rPr lang="en-US" altLang="zh-CN" dirty="0">
                <a:sym typeface="+mn-ea"/>
              </a:rPr>
              <a:t>Implementation Introduction</a:t>
            </a:r>
            <a:endParaRPr lang="en-US" altLang="zh-CN" dirty="0">
              <a:sym typeface="+mn-ea"/>
            </a:endParaRPr>
          </a:p>
        </p:txBody>
      </p:sp>
      <p:sp>
        <p:nvSpPr>
          <p:cNvPr id="12" name="MH_Number_3">
            <a:hlinkClick r:id="" action="ppaction://noaction"/>
          </p:cNvPr>
          <p:cNvSpPr/>
          <p:nvPr>
            <p:custDataLst>
              <p:tags r:id="rId9"/>
            </p:custDataLst>
          </p:nvPr>
        </p:nvSpPr>
        <p:spPr bwMode="auto">
          <a:xfrm>
            <a:off x="3130090" y="3429098"/>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endParaRPr>
          </a:p>
        </p:txBody>
      </p:sp>
      <p:sp>
        <p:nvSpPr>
          <p:cNvPr id="13" name="文本框 12"/>
          <p:cNvSpPr txBox="1"/>
          <p:nvPr>
            <p:custDataLst>
              <p:tags r:id="rId10"/>
            </p:custDataLst>
          </p:nvPr>
        </p:nvSpPr>
        <p:spPr>
          <a:xfrm>
            <a:off x="3130089" y="3429097"/>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03</a:t>
            </a:r>
            <a:endParaRPr lang="zh-CN" altLang="en-US" sz="2000" dirty="0">
              <a:solidFill>
                <a:srgbClr val="FFFFFF"/>
              </a:solidFill>
            </a:endParaRPr>
          </a:p>
        </p:txBody>
      </p:sp>
      <p:sp>
        <p:nvSpPr>
          <p:cNvPr id="15" name="MH_Entry_1">
            <a:hlinkClick r:id="" action="ppaction://noaction"/>
          </p:cNvPr>
          <p:cNvSpPr/>
          <p:nvPr>
            <p:custDataLst>
              <p:tags r:id="rId11"/>
            </p:custDataLst>
          </p:nvPr>
        </p:nvSpPr>
        <p:spPr>
          <a:xfrm>
            <a:off x="3882096" y="378155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17" name="文本框 16"/>
          <p:cNvSpPr txBox="1"/>
          <p:nvPr>
            <p:custDataLst>
              <p:tags r:id="rId12"/>
            </p:custDataLst>
          </p:nvPr>
        </p:nvSpPr>
        <p:spPr>
          <a:xfrm>
            <a:off x="3882390" y="3323590"/>
            <a:ext cx="6007735" cy="500380"/>
          </a:xfrm>
          <a:prstGeom prst="rect">
            <a:avLst/>
          </a:prstGeom>
          <a:noFill/>
        </p:spPr>
        <p:txBody>
          <a:bodyPr wrap="square" rtlCol="0" anchor="b" anchorCtr="0">
            <a:noAutofit/>
          </a:bodyPr>
          <a:lstStyle>
            <a:defPPr>
              <a:defRPr lang="zh-CN"/>
            </a:defPPr>
            <a:lvl1pPr>
              <a:defRPr sz="2000"/>
            </a:lvl1pPr>
          </a:lstStyle>
          <a:p>
            <a:r>
              <a:rPr lang="en-US" altLang="zh-CN" dirty="0"/>
              <a:t>Use Case Introduction</a:t>
            </a:r>
            <a:endParaRPr b="1" dirty="0"/>
          </a:p>
        </p:txBody>
      </p:sp>
      <p:sp>
        <p:nvSpPr>
          <p:cNvPr id="18" name="MH_Number_4">
            <a:hlinkClick r:id="" action="ppaction://noaction"/>
          </p:cNvPr>
          <p:cNvSpPr/>
          <p:nvPr>
            <p:custDataLst>
              <p:tags r:id="rId13"/>
            </p:custDataLst>
          </p:nvPr>
        </p:nvSpPr>
        <p:spPr bwMode="auto">
          <a:xfrm>
            <a:off x="3130090" y="4370811"/>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endParaRPr>
          </a:p>
        </p:txBody>
      </p:sp>
      <p:sp>
        <p:nvSpPr>
          <p:cNvPr id="19" name="文本框 18"/>
          <p:cNvSpPr txBox="1"/>
          <p:nvPr>
            <p:custDataLst>
              <p:tags r:id="rId14"/>
            </p:custDataLst>
          </p:nvPr>
        </p:nvSpPr>
        <p:spPr>
          <a:xfrm>
            <a:off x="3130089" y="4370811"/>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04</a:t>
            </a:r>
            <a:endParaRPr lang="zh-CN" altLang="en-US" sz="2000" dirty="0">
              <a:solidFill>
                <a:srgbClr val="FFFFFF"/>
              </a:solidFill>
            </a:endParaRPr>
          </a:p>
        </p:txBody>
      </p:sp>
      <p:sp>
        <p:nvSpPr>
          <p:cNvPr id="20" name="MH_Entry_1">
            <a:hlinkClick r:id="" action="ppaction://noaction"/>
          </p:cNvPr>
          <p:cNvSpPr/>
          <p:nvPr>
            <p:custDataLst>
              <p:tags r:id="rId15"/>
            </p:custDataLst>
          </p:nvPr>
        </p:nvSpPr>
        <p:spPr>
          <a:xfrm>
            <a:off x="3882096" y="4724468"/>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21" name="文本框 20"/>
          <p:cNvSpPr txBox="1"/>
          <p:nvPr>
            <p:custDataLst>
              <p:tags r:id="rId16"/>
            </p:custDataLst>
          </p:nvPr>
        </p:nvSpPr>
        <p:spPr>
          <a:xfrm>
            <a:off x="3882094" y="4266232"/>
            <a:ext cx="4889863" cy="500400"/>
          </a:xfrm>
          <a:prstGeom prst="rect">
            <a:avLst/>
          </a:prstGeom>
          <a:noFill/>
        </p:spPr>
        <p:txBody>
          <a:bodyPr wrap="square" rtlCol="0" anchor="b" anchorCtr="0">
            <a:normAutofit/>
          </a:bodyPr>
          <a:lstStyle>
            <a:defPPr>
              <a:defRPr lang="zh-CN"/>
            </a:defPPr>
            <a:lvl1pPr>
              <a:defRPr sz="2000"/>
            </a:lvl1pPr>
          </a:lstStyle>
          <a:p>
            <a:r>
              <a:rPr dirty="0">
                <a:sym typeface="+mn-ea"/>
              </a:rPr>
              <a:t>Future </a:t>
            </a:r>
            <a:r>
              <a:rPr lang="en-US" dirty="0">
                <a:sym typeface="+mn-ea"/>
              </a:rPr>
              <a:t>P</a:t>
            </a:r>
            <a:r>
              <a:rPr dirty="0">
                <a:sym typeface="+mn-ea"/>
              </a:rPr>
              <a:t>lans</a:t>
            </a:r>
            <a:endParaRPr dirty="0">
              <a:sym typeface="+mn-ea"/>
            </a:endParaRPr>
          </a:p>
        </p:txBody>
      </p:sp>
      <p:sp>
        <p:nvSpPr>
          <p:cNvPr id="23" name="MH_Number_4">
            <a:hlinkClick r:id="" action="ppaction://noaction"/>
          </p:cNvPr>
          <p:cNvSpPr/>
          <p:nvPr>
            <p:custDataLst>
              <p:tags r:id="rId17"/>
            </p:custDataLst>
          </p:nvPr>
        </p:nvSpPr>
        <p:spPr bwMode="auto">
          <a:xfrm>
            <a:off x="3130090" y="5316079"/>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endParaRPr>
          </a:p>
        </p:txBody>
      </p:sp>
      <p:sp>
        <p:nvSpPr>
          <p:cNvPr id="24" name="文本框 23"/>
          <p:cNvSpPr txBox="1"/>
          <p:nvPr>
            <p:custDataLst>
              <p:tags r:id="rId18"/>
            </p:custDataLst>
          </p:nvPr>
        </p:nvSpPr>
        <p:spPr>
          <a:xfrm>
            <a:off x="3130089" y="5316079"/>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05</a:t>
            </a:r>
            <a:endParaRPr lang="zh-CN" altLang="en-US" sz="2000" dirty="0">
              <a:solidFill>
                <a:srgbClr val="FFFFFF"/>
              </a:solidFill>
            </a:endParaRPr>
          </a:p>
        </p:txBody>
      </p:sp>
      <p:sp>
        <p:nvSpPr>
          <p:cNvPr id="25" name="MH_Entry_1">
            <a:hlinkClick r:id="" action="ppaction://noaction"/>
          </p:cNvPr>
          <p:cNvSpPr/>
          <p:nvPr>
            <p:custDataLst>
              <p:tags r:id="rId19"/>
            </p:custDataLst>
          </p:nvPr>
        </p:nvSpPr>
        <p:spPr>
          <a:xfrm>
            <a:off x="3882096" y="566738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26" name="文本框 25"/>
          <p:cNvSpPr txBox="1"/>
          <p:nvPr>
            <p:custDataLst>
              <p:tags r:id="rId20"/>
            </p:custDataLst>
          </p:nvPr>
        </p:nvSpPr>
        <p:spPr>
          <a:xfrm>
            <a:off x="3882094" y="5209148"/>
            <a:ext cx="4889863" cy="500400"/>
          </a:xfrm>
          <a:prstGeom prst="rect">
            <a:avLst/>
          </a:prstGeom>
          <a:noFill/>
        </p:spPr>
        <p:txBody>
          <a:bodyPr wrap="square" rtlCol="0" anchor="b" anchorCtr="0">
            <a:normAutofit/>
          </a:bodyPr>
          <a:lstStyle>
            <a:defPPr>
              <a:defRPr lang="zh-CN"/>
            </a:defPPr>
            <a:lvl1pPr>
              <a:defRPr sz="2000"/>
            </a:lvl1pPr>
          </a:lstStyle>
          <a:p>
            <a:r>
              <a:rPr lang="en-US" altLang="zh-CN" b="1" dirty="0">
                <a:solidFill>
                  <a:srgbClr val="0070C0"/>
                </a:solidFill>
                <a:sym typeface="+mn-ea"/>
              </a:rPr>
              <a:t>Discussion and Question</a:t>
            </a:r>
            <a:endParaRPr lang="en-US" altLang="zh-CN" b="1" dirty="0">
              <a:solidFill>
                <a:srgbClr val="0070C0"/>
              </a:solidFill>
              <a:sym typeface="+mn-e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altLang="de-DE" dirty="0">
                <a:sym typeface="+mn-ea"/>
              </a:rPr>
              <a:t>Contents</a:t>
            </a:r>
            <a:br>
              <a:rPr lang="en-US" altLang="de-DE" dirty="0">
                <a:sym typeface="+mn-ea"/>
              </a:rPr>
            </a:br>
            <a:br>
              <a:rPr lang="zh-CN" altLang="en-US">
                <a:ea typeface="宋体" panose="02010600030101010101" pitchFamily="2" charset="-122"/>
              </a:rPr>
            </a:br>
            <a:br>
              <a:rPr lang="zh-CN" altLang="en-US"/>
            </a:br>
            <a:endParaRPr lang="en-US" dirty="0"/>
          </a:p>
        </p:txBody>
      </p:sp>
      <p:sp>
        <p:nvSpPr>
          <p:cNvPr id="6" name="MH_Number_1">
            <a:hlinkClick r:id="" action="ppaction://noaction"/>
          </p:cNvPr>
          <p:cNvSpPr/>
          <p:nvPr>
            <p:custDataLst>
              <p:tags r:id="rId1"/>
            </p:custDataLst>
          </p:nvPr>
        </p:nvSpPr>
        <p:spPr bwMode="auto">
          <a:xfrm>
            <a:off x="3130090" y="154249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latin typeface="Arial" panose="020B0604020202020204" pitchFamily="34" charset="0"/>
              <a:cs typeface="Arial" panose="020B0604020202020204" pitchFamily="34" charset="0"/>
            </a:endParaRPr>
          </a:p>
        </p:txBody>
      </p:sp>
      <p:sp>
        <p:nvSpPr>
          <p:cNvPr id="7" name="MH_Entry_1">
            <a:hlinkClick r:id="" action="ppaction://noaction"/>
          </p:cNvPr>
          <p:cNvSpPr/>
          <p:nvPr>
            <p:custDataLst>
              <p:tags r:id="rId2"/>
            </p:custDataLst>
          </p:nvPr>
        </p:nvSpPr>
        <p:spPr>
          <a:xfrm>
            <a:off x="3882096" y="189139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latin typeface="Arial" panose="020B0604020202020204" pitchFamily="34" charset="0"/>
              <a:cs typeface="Arial" panose="020B0604020202020204" pitchFamily="34" charset="0"/>
            </a:endParaRPr>
          </a:p>
        </p:txBody>
      </p:sp>
      <p:sp>
        <p:nvSpPr>
          <p:cNvPr id="8" name="文本框 7"/>
          <p:cNvSpPr txBox="1"/>
          <p:nvPr>
            <p:custDataLst>
              <p:tags r:id="rId3"/>
            </p:custDataLst>
          </p:nvPr>
        </p:nvSpPr>
        <p:spPr>
          <a:xfrm>
            <a:off x="3130089" y="154249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latin typeface="Arial" panose="020B0604020202020204" pitchFamily="34" charset="0"/>
                <a:cs typeface="Arial" panose="020B0604020202020204" pitchFamily="34" charset="0"/>
              </a:rPr>
              <a:t>01</a:t>
            </a:r>
            <a:endParaRPr lang="en-US" altLang="zh-CN" sz="2000" dirty="0" smtClean="0">
              <a:solidFill>
                <a:srgbClr val="FFFFFF"/>
              </a:solidFill>
              <a:latin typeface="Arial" panose="020B0604020202020204" pitchFamily="34" charset="0"/>
              <a:cs typeface="Arial" panose="020B0604020202020204" pitchFamily="34" charset="0"/>
            </a:endParaRPr>
          </a:p>
        </p:txBody>
      </p:sp>
      <p:sp>
        <p:nvSpPr>
          <p:cNvPr id="9" name="文本框 8"/>
          <p:cNvSpPr txBox="1"/>
          <p:nvPr>
            <p:custDataLst>
              <p:tags r:id="rId4"/>
            </p:custDataLst>
          </p:nvPr>
        </p:nvSpPr>
        <p:spPr>
          <a:xfrm>
            <a:off x="3882094" y="1433158"/>
            <a:ext cx="4889863" cy="500400"/>
          </a:xfrm>
          <a:prstGeom prst="rect">
            <a:avLst/>
          </a:prstGeom>
          <a:noFill/>
        </p:spPr>
        <p:txBody>
          <a:bodyPr wrap="square" rtlCol="0" anchor="b" anchorCtr="0">
            <a:normAutofit/>
          </a:bodyPr>
          <a:lstStyle>
            <a:defPPr>
              <a:defRPr lang="zh-CN"/>
            </a:defPPr>
            <a:lvl1pPr>
              <a:defRPr sz="2000"/>
            </a:lvl1pPr>
          </a:lstStyle>
          <a:p>
            <a:r>
              <a:rPr lang="en-US" b="1" dirty="0">
                <a:solidFill>
                  <a:srgbClr val="0070C0"/>
                </a:solidFill>
                <a:latin typeface="Arial" panose="020B0604020202020204" pitchFamily="34" charset="0"/>
                <a:cs typeface="Arial" panose="020B0604020202020204" pitchFamily="34" charset="0"/>
                <a:sym typeface="+mn-ea"/>
              </a:rPr>
              <a:t>Requirements introduction</a:t>
            </a:r>
            <a:endParaRPr lang="en-US" altLang="en-US" b="1" dirty="0">
              <a:solidFill>
                <a:srgbClr val="0070C0"/>
              </a:solidFill>
              <a:latin typeface="Arial" panose="020B0604020202020204" pitchFamily="34" charset="0"/>
              <a:cs typeface="Arial" panose="020B0604020202020204" pitchFamily="34" charset="0"/>
              <a:sym typeface="+mn-ea"/>
            </a:endParaRPr>
          </a:p>
        </p:txBody>
      </p:sp>
      <p:sp>
        <p:nvSpPr>
          <p:cNvPr id="10" name="MH_Number_2">
            <a:hlinkClick r:id="" action="ppaction://noaction"/>
          </p:cNvPr>
          <p:cNvSpPr/>
          <p:nvPr>
            <p:custDataLst>
              <p:tags r:id="rId5"/>
            </p:custDataLst>
          </p:nvPr>
        </p:nvSpPr>
        <p:spPr bwMode="auto">
          <a:xfrm>
            <a:off x="3130090" y="248973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latin typeface="Arial" panose="020B0604020202020204" pitchFamily="34" charset="0"/>
              <a:cs typeface="Arial" panose="020B0604020202020204" pitchFamily="34" charset="0"/>
            </a:endParaRPr>
          </a:p>
        </p:txBody>
      </p:sp>
      <p:sp>
        <p:nvSpPr>
          <p:cNvPr id="12" name="文本框 11"/>
          <p:cNvSpPr txBox="1"/>
          <p:nvPr>
            <p:custDataLst>
              <p:tags r:id="rId6"/>
            </p:custDataLst>
          </p:nvPr>
        </p:nvSpPr>
        <p:spPr>
          <a:xfrm>
            <a:off x="3130089" y="248973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latin typeface="Arial" panose="020B0604020202020204" pitchFamily="34" charset="0"/>
                <a:cs typeface="Arial" panose="020B0604020202020204" pitchFamily="34" charset="0"/>
              </a:rPr>
              <a:t>02</a:t>
            </a:r>
            <a:endParaRPr lang="en-US" altLang="zh-CN" sz="2000" dirty="0" smtClean="0">
              <a:solidFill>
                <a:srgbClr val="FFFFFF"/>
              </a:solidFill>
              <a:latin typeface="Arial" panose="020B0604020202020204" pitchFamily="34" charset="0"/>
              <a:cs typeface="Arial" panose="020B0604020202020204" pitchFamily="34" charset="0"/>
            </a:endParaRPr>
          </a:p>
        </p:txBody>
      </p:sp>
      <p:sp>
        <p:nvSpPr>
          <p:cNvPr id="13" name="MH_Entry_1">
            <a:hlinkClick r:id="" action="ppaction://noaction"/>
          </p:cNvPr>
          <p:cNvSpPr/>
          <p:nvPr>
            <p:custDataLst>
              <p:tags r:id="rId7"/>
            </p:custDataLst>
          </p:nvPr>
        </p:nvSpPr>
        <p:spPr>
          <a:xfrm>
            <a:off x="3882096" y="283431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latin typeface="Arial" panose="020B0604020202020204" pitchFamily="34" charset="0"/>
              <a:cs typeface="Arial" panose="020B0604020202020204" pitchFamily="34" charset="0"/>
            </a:endParaRPr>
          </a:p>
        </p:txBody>
      </p:sp>
      <p:sp>
        <p:nvSpPr>
          <p:cNvPr id="15" name="文本框 14"/>
          <p:cNvSpPr txBox="1"/>
          <p:nvPr>
            <p:custDataLst>
              <p:tags r:id="rId8"/>
            </p:custDataLst>
          </p:nvPr>
        </p:nvSpPr>
        <p:spPr>
          <a:xfrm>
            <a:off x="3882094" y="2383696"/>
            <a:ext cx="4889863" cy="500400"/>
          </a:xfrm>
          <a:prstGeom prst="rect">
            <a:avLst/>
          </a:prstGeom>
          <a:noFill/>
        </p:spPr>
        <p:txBody>
          <a:bodyPr wrap="square" rtlCol="0" anchor="b" anchorCtr="0">
            <a:normAutofit/>
          </a:bodyPr>
          <a:lstStyle>
            <a:defPPr>
              <a:defRPr lang="zh-CN"/>
            </a:defPPr>
            <a:lvl1pPr>
              <a:defRPr sz="2000"/>
            </a:lvl1pPr>
          </a:lstStyle>
          <a:p>
            <a:r>
              <a:rPr lang="en-US" altLang="zh-CN" dirty="0">
                <a:latin typeface="Arial" panose="020B0604020202020204" pitchFamily="34" charset="0"/>
                <a:cs typeface="Arial" panose="020B0604020202020204" pitchFamily="34" charset="0"/>
                <a:sym typeface="+mn-ea"/>
              </a:rPr>
              <a:t>Implementation Introduction</a:t>
            </a:r>
            <a:endParaRPr lang="en-US" altLang="zh-CN" dirty="0">
              <a:latin typeface="Arial" panose="020B0604020202020204" pitchFamily="34" charset="0"/>
              <a:cs typeface="Arial" panose="020B0604020202020204" pitchFamily="34" charset="0"/>
              <a:sym typeface="+mn-ea"/>
            </a:endParaRPr>
          </a:p>
        </p:txBody>
      </p:sp>
      <p:sp>
        <p:nvSpPr>
          <p:cNvPr id="17" name="MH_Number_3">
            <a:hlinkClick r:id="" action="ppaction://noaction"/>
          </p:cNvPr>
          <p:cNvSpPr/>
          <p:nvPr>
            <p:custDataLst>
              <p:tags r:id="rId9"/>
            </p:custDataLst>
          </p:nvPr>
        </p:nvSpPr>
        <p:spPr bwMode="auto">
          <a:xfrm>
            <a:off x="3130090" y="3429098"/>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latin typeface="Arial" panose="020B0604020202020204" pitchFamily="34" charset="0"/>
              <a:cs typeface="Arial" panose="020B0604020202020204" pitchFamily="34" charset="0"/>
            </a:endParaRPr>
          </a:p>
        </p:txBody>
      </p:sp>
      <p:sp>
        <p:nvSpPr>
          <p:cNvPr id="18" name="文本框 17"/>
          <p:cNvSpPr txBox="1"/>
          <p:nvPr>
            <p:custDataLst>
              <p:tags r:id="rId10"/>
            </p:custDataLst>
          </p:nvPr>
        </p:nvSpPr>
        <p:spPr>
          <a:xfrm>
            <a:off x="3130089" y="3429097"/>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latin typeface="Arial" panose="020B0604020202020204" pitchFamily="34" charset="0"/>
                <a:cs typeface="Arial" panose="020B0604020202020204" pitchFamily="34" charset="0"/>
              </a:rPr>
              <a:t>03</a:t>
            </a:r>
            <a:endParaRPr lang="en-US" altLang="zh-CN" sz="2000" dirty="0" smtClean="0">
              <a:solidFill>
                <a:srgbClr val="FFFFFF"/>
              </a:solidFill>
              <a:latin typeface="Arial" panose="020B0604020202020204" pitchFamily="34" charset="0"/>
              <a:cs typeface="Arial" panose="020B0604020202020204" pitchFamily="34" charset="0"/>
            </a:endParaRPr>
          </a:p>
        </p:txBody>
      </p:sp>
      <p:sp>
        <p:nvSpPr>
          <p:cNvPr id="19" name="MH_Entry_1">
            <a:hlinkClick r:id="" action="ppaction://noaction"/>
          </p:cNvPr>
          <p:cNvSpPr/>
          <p:nvPr>
            <p:custDataLst>
              <p:tags r:id="rId11"/>
            </p:custDataLst>
          </p:nvPr>
        </p:nvSpPr>
        <p:spPr>
          <a:xfrm>
            <a:off x="3882096" y="378155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latin typeface="Arial" panose="020B0604020202020204" pitchFamily="34" charset="0"/>
              <a:cs typeface="Arial" panose="020B0604020202020204" pitchFamily="34" charset="0"/>
            </a:endParaRPr>
          </a:p>
        </p:txBody>
      </p:sp>
      <p:sp>
        <p:nvSpPr>
          <p:cNvPr id="33" name="文本框 32"/>
          <p:cNvSpPr txBox="1"/>
          <p:nvPr>
            <p:custDataLst>
              <p:tags r:id="rId12"/>
            </p:custDataLst>
          </p:nvPr>
        </p:nvSpPr>
        <p:spPr>
          <a:xfrm>
            <a:off x="3882390" y="3323590"/>
            <a:ext cx="6007735" cy="500380"/>
          </a:xfrm>
          <a:prstGeom prst="rect">
            <a:avLst/>
          </a:prstGeom>
          <a:noFill/>
        </p:spPr>
        <p:txBody>
          <a:bodyPr wrap="square" rtlCol="0" anchor="b" anchorCtr="0">
            <a:noAutofit/>
          </a:bodyPr>
          <a:lstStyle>
            <a:defPPr>
              <a:defRPr lang="zh-CN"/>
            </a:defPPr>
            <a:lvl1pPr>
              <a:defRPr sz="2000"/>
            </a:lvl1pPr>
          </a:lstStyle>
          <a:p>
            <a:r>
              <a:rPr dirty="0">
                <a:latin typeface="Arial" panose="020B0604020202020204" pitchFamily="34" charset="0"/>
                <a:cs typeface="Arial" panose="020B0604020202020204" pitchFamily="34" charset="0"/>
              </a:rPr>
              <a:t>Use Case Introduction</a:t>
            </a:r>
            <a:endParaRPr dirty="0">
              <a:latin typeface="Arial" panose="020B0604020202020204" pitchFamily="34" charset="0"/>
              <a:cs typeface="Arial" panose="020B0604020202020204" pitchFamily="34" charset="0"/>
            </a:endParaRPr>
          </a:p>
        </p:txBody>
      </p:sp>
      <p:sp>
        <p:nvSpPr>
          <p:cNvPr id="20" name="MH_Number_4">
            <a:hlinkClick r:id="" action="ppaction://noaction"/>
          </p:cNvPr>
          <p:cNvSpPr/>
          <p:nvPr>
            <p:custDataLst>
              <p:tags r:id="rId13"/>
            </p:custDataLst>
          </p:nvPr>
        </p:nvSpPr>
        <p:spPr bwMode="auto">
          <a:xfrm>
            <a:off x="3130090" y="4370811"/>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latin typeface="Arial" panose="020B0604020202020204" pitchFamily="34" charset="0"/>
              <a:cs typeface="Arial" panose="020B0604020202020204" pitchFamily="34" charset="0"/>
            </a:endParaRPr>
          </a:p>
        </p:txBody>
      </p:sp>
      <p:sp>
        <p:nvSpPr>
          <p:cNvPr id="21" name="文本框 20"/>
          <p:cNvSpPr txBox="1"/>
          <p:nvPr>
            <p:custDataLst>
              <p:tags r:id="rId14"/>
            </p:custDataLst>
          </p:nvPr>
        </p:nvSpPr>
        <p:spPr>
          <a:xfrm>
            <a:off x="3130089" y="4370811"/>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latin typeface="Arial" panose="020B0604020202020204" pitchFamily="34" charset="0"/>
                <a:cs typeface="Arial" panose="020B0604020202020204" pitchFamily="34" charset="0"/>
              </a:rPr>
              <a:t>04</a:t>
            </a:r>
            <a:endParaRPr lang="en-US" altLang="zh-CN" sz="2000" dirty="0" smtClean="0">
              <a:solidFill>
                <a:srgbClr val="FFFFFF"/>
              </a:solidFill>
              <a:latin typeface="Arial" panose="020B0604020202020204" pitchFamily="34" charset="0"/>
              <a:cs typeface="Arial" panose="020B0604020202020204" pitchFamily="34" charset="0"/>
            </a:endParaRPr>
          </a:p>
        </p:txBody>
      </p:sp>
      <p:sp>
        <p:nvSpPr>
          <p:cNvPr id="23" name="MH_Entry_1">
            <a:hlinkClick r:id="" action="ppaction://noaction"/>
          </p:cNvPr>
          <p:cNvSpPr/>
          <p:nvPr>
            <p:custDataLst>
              <p:tags r:id="rId15"/>
            </p:custDataLst>
          </p:nvPr>
        </p:nvSpPr>
        <p:spPr>
          <a:xfrm>
            <a:off x="3882096" y="4724468"/>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latin typeface="Arial" panose="020B0604020202020204" pitchFamily="34" charset="0"/>
              <a:cs typeface="Arial" panose="020B0604020202020204" pitchFamily="34" charset="0"/>
            </a:endParaRPr>
          </a:p>
        </p:txBody>
      </p:sp>
      <p:sp>
        <p:nvSpPr>
          <p:cNvPr id="24" name="文本框 23"/>
          <p:cNvSpPr txBox="1"/>
          <p:nvPr>
            <p:custDataLst>
              <p:tags r:id="rId16"/>
            </p:custDataLst>
          </p:nvPr>
        </p:nvSpPr>
        <p:spPr>
          <a:xfrm>
            <a:off x="3882094" y="4266232"/>
            <a:ext cx="4889863" cy="500400"/>
          </a:xfrm>
          <a:prstGeom prst="rect">
            <a:avLst/>
          </a:prstGeom>
          <a:noFill/>
        </p:spPr>
        <p:txBody>
          <a:bodyPr wrap="square" rtlCol="0" anchor="b" anchorCtr="0">
            <a:normAutofit/>
          </a:bodyPr>
          <a:lstStyle>
            <a:defPPr>
              <a:defRPr lang="zh-CN"/>
            </a:defPPr>
            <a:lvl1pPr>
              <a:defRPr sz="2000"/>
            </a:lvl1pPr>
          </a:lstStyle>
          <a:p>
            <a:r>
              <a:rPr dirty="0">
                <a:latin typeface="Arial" panose="020B0604020202020204" pitchFamily="34" charset="0"/>
                <a:cs typeface="Arial" panose="020B0604020202020204" pitchFamily="34" charset="0"/>
                <a:sym typeface="+mn-ea"/>
              </a:rPr>
              <a:t>Future </a:t>
            </a:r>
            <a:r>
              <a:rPr lang="en-US" dirty="0">
                <a:latin typeface="Arial" panose="020B0604020202020204" pitchFamily="34" charset="0"/>
                <a:cs typeface="Arial" panose="020B0604020202020204" pitchFamily="34" charset="0"/>
                <a:sym typeface="+mn-ea"/>
              </a:rPr>
              <a:t>P</a:t>
            </a:r>
            <a:r>
              <a:rPr dirty="0">
                <a:latin typeface="Arial" panose="020B0604020202020204" pitchFamily="34" charset="0"/>
                <a:cs typeface="Arial" panose="020B0604020202020204" pitchFamily="34" charset="0"/>
                <a:sym typeface="+mn-ea"/>
              </a:rPr>
              <a:t>lans</a:t>
            </a:r>
            <a:endParaRPr dirty="0">
              <a:latin typeface="Arial" panose="020B0604020202020204" pitchFamily="34" charset="0"/>
              <a:cs typeface="Arial" panose="020B0604020202020204" pitchFamily="34" charset="0"/>
              <a:sym typeface="+mn-ea"/>
            </a:endParaRPr>
          </a:p>
        </p:txBody>
      </p:sp>
      <p:sp>
        <p:nvSpPr>
          <p:cNvPr id="25" name="MH_Number_4">
            <a:hlinkClick r:id="" action="ppaction://noaction"/>
          </p:cNvPr>
          <p:cNvSpPr/>
          <p:nvPr>
            <p:custDataLst>
              <p:tags r:id="rId17"/>
            </p:custDataLst>
          </p:nvPr>
        </p:nvSpPr>
        <p:spPr bwMode="auto">
          <a:xfrm>
            <a:off x="3130090" y="5316079"/>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latin typeface="Arial" panose="020B0604020202020204" pitchFamily="34" charset="0"/>
              <a:cs typeface="Arial" panose="020B0604020202020204" pitchFamily="34" charset="0"/>
            </a:endParaRPr>
          </a:p>
        </p:txBody>
      </p:sp>
      <p:sp>
        <p:nvSpPr>
          <p:cNvPr id="26" name="文本框 25"/>
          <p:cNvSpPr txBox="1"/>
          <p:nvPr>
            <p:custDataLst>
              <p:tags r:id="rId18"/>
            </p:custDataLst>
          </p:nvPr>
        </p:nvSpPr>
        <p:spPr>
          <a:xfrm>
            <a:off x="3130089" y="5316079"/>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latin typeface="Arial" panose="020B0604020202020204" pitchFamily="34" charset="0"/>
                <a:cs typeface="Arial" panose="020B0604020202020204" pitchFamily="34" charset="0"/>
              </a:rPr>
              <a:t>05</a:t>
            </a:r>
            <a:endParaRPr lang="en-US" altLang="zh-CN" sz="2000" dirty="0" smtClean="0">
              <a:solidFill>
                <a:srgbClr val="FFFFFF"/>
              </a:solidFill>
              <a:latin typeface="Arial" panose="020B0604020202020204" pitchFamily="34" charset="0"/>
              <a:cs typeface="Arial" panose="020B0604020202020204" pitchFamily="34" charset="0"/>
            </a:endParaRPr>
          </a:p>
        </p:txBody>
      </p:sp>
      <p:sp>
        <p:nvSpPr>
          <p:cNvPr id="28" name="MH_Entry_1">
            <a:hlinkClick r:id="" action="ppaction://noaction"/>
          </p:cNvPr>
          <p:cNvSpPr/>
          <p:nvPr>
            <p:custDataLst>
              <p:tags r:id="rId19"/>
            </p:custDataLst>
          </p:nvPr>
        </p:nvSpPr>
        <p:spPr>
          <a:xfrm>
            <a:off x="3882096" y="566738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latin typeface="Arial" panose="020B0604020202020204" pitchFamily="34" charset="0"/>
              <a:cs typeface="Arial" panose="020B0604020202020204" pitchFamily="34" charset="0"/>
            </a:endParaRPr>
          </a:p>
        </p:txBody>
      </p:sp>
      <p:sp>
        <p:nvSpPr>
          <p:cNvPr id="29" name="文本框 28"/>
          <p:cNvSpPr txBox="1"/>
          <p:nvPr>
            <p:custDataLst>
              <p:tags r:id="rId20"/>
            </p:custDataLst>
          </p:nvPr>
        </p:nvSpPr>
        <p:spPr>
          <a:xfrm>
            <a:off x="3882094" y="5209148"/>
            <a:ext cx="4889863" cy="500400"/>
          </a:xfrm>
          <a:prstGeom prst="rect">
            <a:avLst/>
          </a:prstGeom>
          <a:noFill/>
        </p:spPr>
        <p:txBody>
          <a:bodyPr wrap="square" rtlCol="0" anchor="b" anchorCtr="0">
            <a:normAutofit/>
          </a:bodyPr>
          <a:lstStyle>
            <a:defPPr>
              <a:defRPr lang="zh-CN"/>
            </a:defPPr>
            <a:lvl1pPr>
              <a:defRPr sz="2000"/>
            </a:lvl1pPr>
          </a:lstStyle>
          <a:p>
            <a:r>
              <a:rPr lang="en-US" altLang="zh-CN" dirty="0">
                <a:solidFill>
                  <a:schemeClr val="tx1"/>
                </a:solidFill>
                <a:latin typeface="Arial" panose="020B0604020202020204" pitchFamily="34" charset="0"/>
                <a:cs typeface="Arial" panose="020B0604020202020204" pitchFamily="34" charset="0"/>
                <a:sym typeface="+mn-ea"/>
              </a:rPr>
              <a:t>Discussion and Question</a:t>
            </a:r>
            <a:endParaRPr lang="en-US" altLang="zh-CN" dirty="0">
              <a:solidFill>
                <a:schemeClr val="tx1"/>
              </a:solidFill>
              <a:latin typeface="Arial" panose="020B0604020202020204" pitchFamily="34" charset="0"/>
              <a:cs typeface="Arial" panose="020B0604020202020204" pitchFamily="34" charset="0"/>
              <a:sym typeface="+mn-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altLang="de-DE" dirty="0" smtClean="0">
                <a:sym typeface="+mn-ea"/>
              </a:rPr>
              <a:t>Q&amp;A</a:t>
            </a:r>
            <a:br>
              <a:rPr lang="en-US" dirty="0"/>
            </a:br>
            <a:br>
              <a:rPr lang="zh-CN" altLang="en-US" dirty="0"/>
            </a:br>
            <a:endParaRPr lang="en-US" dirty="0"/>
          </a:p>
        </p:txBody>
      </p:sp>
      <p:pic>
        <p:nvPicPr>
          <p:cNvPr id="22" name="图片 21" descr="&amp;pky360_sjzg_VCG41N1142598850&amp;"/>
          <p:cNvPicPr>
            <a:picLocks noChangeAspect="1"/>
          </p:cNvPicPr>
          <p:nvPr/>
        </p:nvPicPr>
        <p:blipFill>
          <a:blip r:embed="rId1"/>
          <a:stretch>
            <a:fillRect/>
          </a:stretch>
        </p:blipFill>
        <p:spPr>
          <a:xfrm>
            <a:off x="1592580" y="1252855"/>
            <a:ext cx="8804910" cy="484251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435973"/>
            <a:ext cx="10515600" cy="1325563"/>
          </a:xfrm>
        </p:spPr>
        <p:txBody>
          <a:bodyPr/>
          <a:lstStyle/>
          <a:p>
            <a:pPr algn="ctr"/>
            <a:r>
              <a:rPr lang="en-US" sz="5000" b="1" dirty="0">
                <a:solidFill>
                  <a:schemeClr val="bg1"/>
                </a:solidFill>
                <a:latin typeface="Arial" panose="020B0604020202020204" pitchFamily="34" charset="0"/>
                <a:ea typeface="Arial" panose="020B0604020202020204" pitchFamily="34" charset="0"/>
                <a:cs typeface="Arial" panose="020B0604020202020204" pitchFamily="34" charset="0"/>
              </a:rPr>
              <a:t>Thanks</a:t>
            </a:r>
            <a:r>
              <a:rPr lang="zh-CN" altLang="en-US" sz="5000" b="1" dirty="0" smtClean="0">
                <a:solidFill>
                  <a:schemeClr val="bg1"/>
                </a:solidFill>
                <a:latin typeface="Arial" panose="020B0604020202020204" pitchFamily="34" charset="0"/>
                <a:ea typeface="宋体" panose="02010600030101010101" pitchFamily="2" charset="-122"/>
                <a:cs typeface="Arial" panose="020B0604020202020204" pitchFamily="34" charset="0"/>
              </a:rPr>
              <a:t>！</a:t>
            </a:r>
            <a:br>
              <a:rPr lang="en-US" altLang="zh-CN" sz="5000" b="1" dirty="0" smtClean="0">
                <a:solidFill>
                  <a:schemeClr val="bg1"/>
                </a:solidFill>
                <a:latin typeface="Arial" panose="020B0604020202020204" pitchFamily="34" charset="0"/>
                <a:ea typeface="宋体" panose="02010600030101010101" pitchFamily="2" charset="-122"/>
                <a:cs typeface="Arial" panose="020B0604020202020204" pitchFamily="34" charset="0"/>
              </a:rPr>
            </a:br>
            <a:br>
              <a:rPr lang="en-US" altLang="zh-CN" sz="5000" b="1" dirty="0" smtClean="0">
                <a:solidFill>
                  <a:schemeClr val="bg1"/>
                </a:solidFill>
                <a:latin typeface="Arial" panose="020B0604020202020204" pitchFamily="34" charset="0"/>
                <a:ea typeface="宋体" panose="02010600030101010101" pitchFamily="2" charset="-122"/>
                <a:cs typeface="Arial" panose="020B0604020202020204" pitchFamily="34" charset="0"/>
              </a:rPr>
            </a:br>
            <a:r>
              <a:rPr lang="en-US" altLang="zh-CN" sz="2800" b="1" dirty="0" smtClean="0">
                <a:solidFill>
                  <a:schemeClr val="bg1"/>
                </a:solidFill>
                <a:latin typeface="Arial" panose="020B0604020202020204" pitchFamily="34" charset="0"/>
                <a:ea typeface="宋体" panose="02010600030101010101" pitchFamily="2" charset="-122"/>
                <a:cs typeface="Arial" panose="020B0604020202020204" pitchFamily="34" charset="0"/>
                <a:hlinkClick r:id="rId1"/>
              </a:rPr>
              <a:t>hekeguang@chinamobile.com</a:t>
            </a:r>
            <a:br>
              <a:rPr lang="en-US" altLang="zh-CN" sz="2800" b="1" dirty="0" smtClean="0">
                <a:solidFill>
                  <a:schemeClr val="bg1"/>
                </a:solidFill>
                <a:latin typeface="Arial" panose="020B0604020202020204" pitchFamily="34" charset="0"/>
                <a:ea typeface="宋体" panose="02010600030101010101" pitchFamily="2" charset="-122"/>
                <a:cs typeface="Arial" panose="020B0604020202020204" pitchFamily="34" charset="0"/>
              </a:rPr>
            </a:br>
            <a:r>
              <a:rPr lang="en-US" altLang="zh-CN" sz="2800" b="1" dirty="0" smtClean="0">
                <a:solidFill>
                  <a:schemeClr val="bg1"/>
                </a:solidFill>
                <a:latin typeface="Arial" panose="020B0604020202020204" pitchFamily="34" charset="0"/>
                <a:ea typeface="宋体" panose="02010600030101010101" pitchFamily="2" charset="-122"/>
                <a:cs typeface="Arial" panose="020B0604020202020204" pitchFamily="34" charset="0"/>
                <a:hlinkClick r:id="rId2"/>
              </a:rPr>
              <a:t>chenchuanyu@huawei.com</a:t>
            </a:r>
            <a:r>
              <a:rPr lang="en-US" altLang="zh-CN" sz="2800" b="1" dirty="0" smtClean="0">
                <a:solidFill>
                  <a:schemeClr val="bg1"/>
                </a:solidFill>
                <a:latin typeface="Arial" panose="020B0604020202020204" pitchFamily="34" charset="0"/>
                <a:ea typeface="宋体" panose="02010600030101010101" pitchFamily="2" charset="-122"/>
                <a:cs typeface="Arial" panose="020B0604020202020204" pitchFamily="34" charset="0"/>
              </a:rPr>
              <a:t> </a:t>
            </a:r>
            <a:endParaRPr lang="zh-CN" altLang="en-US" sz="5000" b="1" dirty="0">
              <a:solidFill>
                <a:schemeClr val="bg1"/>
              </a:solidFill>
              <a:latin typeface="Arial" panose="020B0604020202020204" pitchFamily="34" charset="0"/>
              <a:ea typeface="宋体" panose="02010600030101010101" pitchFamily="2" charset="-122"/>
              <a:cs typeface="Arial" panose="020B06040202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altLang="zh-CN" dirty="0">
                <a:ea typeface="宋体" panose="02010600030101010101" pitchFamily="2" charset="-122"/>
              </a:rPr>
              <a:t>Relationship between intent and autonomous network</a:t>
            </a:r>
            <a:br>
              <a:rPr lang="zh-CN" altLang="en-US">
                <a:ea typeface="宋体" panose="02010600030101010101" pitchFamily="2" charset="-122"/>
              </a:rPr>
            </a:br>
            <a:br>
              <a:rPr lang="zh-CN" altLang="en-US"/>
            </a:br>
            <a:endParaRPr lang="en-US" dirty="0"/>
          </a:p>
        </p:txBody>
      </p:sp>
      <p:sp>
        <p:nvSpPr>
          <p:cNvPr id="32" name="六边形 31"/>
          <p:cNvSpPr/>
          <p:nvPr>
            <p:custDataLst>
              <p:tags r:id="rId1"/>
            </p:custDataLst>
          </p:nvPr>
        </p:nvSpPr>
        <p:spPr>
          <a:xfrm rot="16200000">
            <a:off x="6428404" y="3314292"/>
            <a:ext cx="1576705" cy="1358265"/>
          </a:xfrm>
          <a:prstGeom prst="hexagon">
            <a:avLst>
              <a:gd name="adj" fmla="val 29236"/>
              <a:gd name="vf" fmla="val 115470"/>
            </a:avLst>
          </a:prstGeom>
          <a:solidFill>
            <a:srgbClr val="BDA9DB"/>
          </a:solidFill>
          <a:ln>
            <a:noFill/>
          </a:ln>
        </p:spPr>
        <p:style>
          <a:lnRef idx="2">
            <a:srgbClr val="9F92B0">
              <a:shade val="50000"/>
            </a:srgbClr>
          </a:lnRef>
          <a:fillRef idx="1">
            <a:srgbClr val="9F92B0"/>
          </a:fillRef>
          <a:effectRef idx="0">
            <a:srgbClr val="9F92B0"/>
          </a:effectRef>
          <a:fontRef idx="minor">
            <a:srgbClr val="FFFFFF"/>
          </a:fontRef>
        </p:style>
        <p:txBody>
          <a:bodyPr rtlCol="0" anchor="ctr"/>
          <a:p>
            <a:pPr algn="ctr"/>
            <a:endParaRPr lang="zh-CN" altLang="en-US"/>
          </a:p>
        </p:txBody>
      </p:sp>
      <p:sp>
        <p:nvSpPr>
          <p:cNvPr id="34" name="椭圆 33"/>
          <p:cNvSpPr/>
          <p:nvPr>
            <p:custDataLst>
              <p:tags r:id="rId2"/>
            </p:custDataLst>
          </p:nvPr>
        </p:nvSpPr>
        <p:spPr>
          <a:xfrm>
            <a:off x="7366299" y="4405857"/>
            <a:ext cx="375920" cy="375920"/>
          </a:xfrm>
          <a:prstGeom prst="ellipse">
            <a:avLst/>
          </a:prstGeom>
          <a:solidFill>
            <a:srgbClr val="FFFFFF"/>
          </a:solidFill>
          <a:ln>
            <a:solidFill>
              <a:srgbClr val="FFFFFF">
                <a:lumMod val="85000"/>
              </a:srgbClr>
            </a:solid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sp>
        <p:nvSpPr>
          <p:cNvPr id="37" name="文本框 36"/>
          <p:cNvSpPr txBox="1"/>
          <p:nvPr>
            <p:custDataLst>
              <p:tags r:id="rId3"/>
            </p:custDataLst>
          </p:nvPr>
        </p:nvSpPr>
        <p:spPr>
          <a:xfrm>
            <a:off x="7394239" y="4413477"/>
            <a:ext cx="318135" cy="368300"/>
          </a:xfrm>
          <a:prstGeom prst="rect">
            <a:avLst/>
          </a:prstGeom>
          <a:noFill/>
        </p:spPr>
        <p:txBody>
          <a:bodyPr wrap="none" rtlCol="0">
            <a:normAutofit/>
          </a:bodyPr>
          <a:p>
            <a:r>
              <a:rPr lang="en-US" altLang="zh-CN" dirty="0">
                <a:solidFill>
                  <a:srgbClr val="000000">
                    <a:lumMod val="75000"/>
                    <a:lumOff val="25000"/>
                  </a:srgbClr>
                </a:solidFill>
                <a:latin typeface="思源黑体 CN Regular" panose="020B0500000000000000" charset="-122"/>
                <a:ea typeface="思源黑体 CN Regular" panose="020B0500000000000000" charset="-122"/>
              </a:rPr>
              <a:t>4</a:t>
            </a:r>
            <a:endParaRPr lang="en-US" altLang="zh-CN" dirty="0">
              <a:solidFill>
                <a:srgbClr val="000000">
                  <a:lumMod val="75000"/>
                  <a:lumOff val="25000"/>
                </a:srgbClr>
              </a:solidFill>
              <a:latin typeface="思源黑体 CN Regular" panose="020B0500000000000000" charset="-122"/>
              <a:ea typeface="思源黑体 CN Regular" panose="020B0500000000000000" charset="-122"/>
            </a:endParaRPr>
          </a:p>
        </p:txBody>
      </p:sp>
      <p:sp>
        <p:nvSpPr>
          <p:cNvPr id="39" name="六边形 38"/>
          <p:cNvSpPr/>
          <p:nvPr>
            <p:custDataLst>
              <p:tags r:id="rId4"/>
            </p:custDataLst>
          </p:nvPr>
        </p:nvSpPr>
        <p:spPr>
          <a:xfrm rot="16200000">
            <a:off x="4918374" y="3316197"/>
            <a:ext cx="1576705" cy="1358265"/>
          </a:xfrm>
          <a:prstGeom prst="hexagon">
            <a:avLst>
              <a:gd name="adj" fmla="val 29236"/>
              <a:gd name="vf" fmla="val 115470"/>
            </a:avLst>
          </a:prstGeom>
          <a:solidFill>
            <a:srgbClr val="9A86C3"/>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sp>
        <p:nvSpPr>
          <p:cNvPr id="40" name="椭圆 39"/>
          <p:cNvSpPr/>
          <p:nvPr>
            <p:custDataLst>
              <p:tags r:id="rId5"/>
            </p:custDataLst>
          </p:nvPr>
        </p:nvSpPr>
        <p:spPr>
          <a:xfrm>
            <a:off x="5189519" y="4400142"/>
            <a:ext cx="375920" cy="375920"/>
          </a:xfrm>
          <a:prstGeom prst="ellipse">
            <a:avLst/>
          </a:prstGeom>
          <a:solidFill>
            <a:srgbClr val="FFFFFF"/>
          </a:solidFill>
          <a:ln>
            <a:solidFill>
              <a:srgbClr val="FFFFFF">
                <a:lumMod val="85000"/>
              </a:srgbClr>
            </a:solid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sp>
        <p:nvSpPr>
          <p:cNvPr id="41" name="文本框 40"/>
          <p:cNvSpPr txBox="1"/>
          <p:nvPr>
            <p:custDataLst>
              <p:tags r:id="rId6"/>
            </p:custDataLst>
          </p:nvPr>
        </p:nvSpPr>
        <p:spPr>
          <a:xfrm>
            <a:off x="5230794" y="4407762"/>
            <a:ext cx="318135" cy="368300"/>
          </a:xfrm>
          <a:prstGeom prst="rect">
            <a:avLst/>
          </a:prstGeom>
          <a:noFill/>
        </p:spPr>
        <p:txBody>
          <a:bodyPr wrap="none" rtlCol="0">
            <a:normAutofit/>
          </a:bodyPr>
          <a:p>
            <a:r>
              <a:rPr lang="en-US" altLang="zh-CN" dirty="0">
                <a:solidFill>
                  <a:srgbClr val="000000">
                    <a:lumMod val="75000"/>
                    <a:lumOff val="25000"/>
                  </a:srgbClr>
                </a:solidFill>
                <a:latin typeface="思源黑体 CN Regular" panose="020B0500000000000000" charset="-122"/>
                <a:ea typeface="思源黑体 CN Regular" panose="020B0500000000000000" charset="-122"/>
              </a:rPr>
              <a:t>3</a:t>
            </a:r>
            <a:endParaRPr lang="en-US" altLang="zh-CN" dirty="0">
              <a:solidFill>
                <a:srgbClr val="000000">
                  <a:lumMod val="75000"/>
                  <a:lumOff val="25000"/>
                </a:srgbClr>
              </a:solidFill>
              <a:latin typeface="思源黑体 CN Regular" panose="020B0500000000000000" charset="-122"/>
              <a:ea typeface="思源黑体 CN Regular" panose="020B0500000000000000" charset="-122"/>
            </a:endParaRPr>
          </a:p>
        </p:txBody>
      </p:sp>
      <p:sp>
        <p:nvSpPr>
          <p:cNvPr id="42" name="六边形 41"/>
          <p:cNvSpPr/>
          <p:nvPr>
            <p:custDataLst>
              <p:tags r:id="rId7"/>
            </p:custDataLst>
          </p:nvPr>
        </p:nvSpPr>
        <p:spPr>
          <a:xfrm rot="16200000">
            <a:off x="4192569" y="2014447"/>
            <a:ext cx="1576705" cy="1358265"/>
          </a:xfrm>
          <a:prstGeom prst="hexagon">
            <a:avLst>
              <a:gd name="adj" fmla="val 29236"/>
              <a:gd name="vf" fmla="val 115470"/>
            </a:avLst>
          </a:prstGeom>
          <a:solidFill>
            <a:srgbClr val="CEB4D7">
              <a:lumMod val="75000"/>
            </a:srgbClr>
          </a:solidFill>
          <a:ln>
            <a:noFill/>
          </a:ln>
        </p:spPr>
        <p:style>
          <a:lnRef idx="2">
            <a:srgbClr val="9A86C3">
              <a:shade val="50000"/>
            </a:srgbClr>
          </a:lnRef>
          <a:fillRef idx="1">
            <a:srgbClr val="9A86C3"/>
          </a:fillRef>
          <a:effectRef idx="0">
            <a:srgbClr val="9A86C3"/>
          </a:effectRef>
          <a:fontRef idx="minor">
            <a:srgbClr val="FFFFFF"/>
          </a:fontRef>
        </p:style>
        <p:txBody>
          <a:bodyPr rtlCol="0" anchor="ctr"/>
          <a:p>
            <a:pPr algn="ctr"/>
            <a:endParaRPr lang="zh-CN" altLang="en-US"/>
          </a:p>
        </p:txBody>
      </p:sp>
      <p:sp>
        <p:nvSpPr>
          <p:cNvPr id="43" name="椭圆 42"/>
          <p:cNvSpPr/>
          <p:nvPr>
            <p:custDataLst>
              <p:tags r:id="rId8"/>
            </p:custDataLst>
          </p:nvPr>
        </p:nvSpPr>
        <p:spPr>
          <a:xfrm>
            <a:off x="4498639" y="1903957"/>
            <a:ext cx="375920" cy="375920"/>
          </a:xfrm>
          <a:prstGeom prst="ellipse">
            <a:avLst/>
          </a:prstGeom>
          <a:solidFill>
            <a:srgbClr val="FFFFFF"/>
          </a:solidFill>
          <a:ln>
            <a:solidFill>
              <a:srgbClr val="FFFFFF">
                <a:lumMod val="85000"/>
              </a:srgbClr>
            </a:solid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sp>
        <p:nvSpPr>
          <p:cNvPr id="45" name="文本框 44"/>
          <p:cNvSpPr txBox="1"/>
          <p:nvPr>
            <p:custDataLst>
              <p:tags r:id="rId9"/>
            </p:custDataLst>
          </p:nvPr>
        </p:nvSpPr>
        <p:spPr>
          <a:xfrm>
            <a:off x="4541184" y="1913482"/>
            <a:ext cx="307975" cy="368300"/>
          </a:xfrm>
          <a:prstGeom prst="rect">
            <a:avLst/>
          </a:prstGeom>
          <a:noFill/>
        </p:spPr>
        <p:txBody>
          <a:bodyPr wrap="square" rtlCol="0">
            <a:normAutofit/>
          </a:bodyPr>
          <a:p>
            <a:r>
              <a:rPr lang="en-US" altLang="zh-CN">
                <a:solidFill>
                  <a:srgbClr val="000000">
                    <a:lumMod val="75000"/>
                    <a:lumOff val="25000"/>
                  </a:srgbClr>
                </a:solidFill>
                <a:latin typeface="思源黑体 CN Regular" panose="020B0500000000000000" charset="-122"/>
                <a:ea typeface="思源黑体 CN Regular" panose="020B0500000000000000" charset="-122"/>
              </a:rPr>
              <a:t>1</a:t>
            </a:r>
            <a:endParaRPr lang="en-US" altLang="zh-CN">
              <a:solidFill>
                <a:srgbClr val="000000">
                  <a:lumMod val="75000"/>
                  <a:lumOff val="25000"/>
                </a:srgbClr>
              </a:solidFill>
              <a:latin typeface="思源黑体 CN Regular" panose="020B0500000000000000" charset="-122"/>
              <a:ea typeface="思源黑体 CN Regular" panose="020B0500000000000000" charset="-122"/>
            </a:endParaRPr>
          </a:p>
        </p:txBody>
      </p:sp>
      <p:sp>
        <p:nvSpPr>
          <p:cNvPr id="52" name="六边形 51"/>
          <p:cNvSpPr/>
          <p:nvPr>
            <p:custDataLst>
              <p:tags r:id="rId10"/>
            </p:custDataLst>
          </p:nvPr>
        </p:nvSpPr>
        <p:spPr>
          <a:xfrm rot="16200000">
            <a:off x="5673389" y="2013177"/>
            <a:ext cx="1576705" cy="1358265"/>
          </a:xfrm>
          <a:prstGeom prst="hexagon">
            <a:avLst>
              <a:gd name="adj" fmla="val 29236"/>
              <a:gd name="vf" fmla="val 115470"/>
            </a:avLst>
          </a:prstGeom>
          <a:solidFill>
            <a:srgbClr val="9F92B0"/>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sp>
        <p:nvSpPr>
          <p:cNvPr id="46" name="椭圆 45"/>
          <p:cNvSpPr/>
          <p:nvPr>
            <p:custDataLst>
              <p:tags r:id="rId11"/>
            </p:custDataLst>
          </p:nvPr>
        </p:nvSpPr>
        <p:spPr>
          <a:xfrm>
            <a:off x="6635414" y="1914752"/>
            <a:ext cx="375920" cy="375920"/>
          </a:xfrm>
          <a:prstGeom prst="ellipse">
            <a:avLst/>
          </a:prstGeom>
          <a:solidFill>
            <a:srgbClr val="FFFFFF"/>
          </a:solidFill>
          <a:ln>
            <a:solidFill>
              <a:srgbClr val="FFFFFF">
                <a:lumMod val="85000"/>
              </a:srgbClr>
            </a:solid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sp>
        <p:nvSpPr>
          <p:cNvPr id="67" name="文本框 66"/>
          <p:cNvSpPr txBox="1"/>
          <p:nvPr>
            <p:custDataLst>
              <p:tags r:id="rId12"/>
            </p:custDataLst>
          </p:nvPr>
        </p:nvSpPr>
        <p:spPr>
          <a:xfrm>
            <a:off x="6675419" y="1922372"/>
            <a:ext cx="312420" cy="368300"/>
          </a:xfrm>
          <a:prstGeom prst="rect">
            <a:avLst/>
          </a:prstGeom>
          <a:noFill/>
        </p:spPr>
        <p:txBody>
          <a:bodyPr wrap="none" rtlCol="0">
            <a:normAutofit/>
          </a:bodyPr>
          <a:p>
            <a:r>
              <a:rPr lang="en-US" altLang="zh-CN" dirty="0">
                <a:solidFill>
                  <a:srgbClr val="000000">
                    <a:lumMod val="75000"/>
                    <a:lumOff val="25000"/>
                  </a:srgbClr>
                </a:solidFill>
                <a:latin typeface="思源黑体 CN Regular" panose="020B0500000000000000" charset="-122"/>
                <a:ea typeface="思源黑体 CN Regular" panose="020B0500000000000000" charset="-122"/>
              </a:rPr>
              <a:t>2</a:t>
            </a:r>
            <a:endParaRPr lang="en-US" altLang="zh-CN" dirty="0">
              <a:solidFill>
                <a:srgbClr val="000000">
                  <a:lumMod val="75000"/>
                  <a:lumOff val="25000"/>
                </a:srgbClr>
              </a:solidFill>
              <a:latin typeface="思源黑体 CN Regular" panose="020B0500000000000000" charset="-122"/>
              <a:ea typeface="思源黑体 CN Regular" panose="020B0500000000000000" charset="-122"/>
            </a:endParaRPr>
          </a:p>
        </p:txBody>
      </p:sp>
      <p:pic>
        <p:nvPicPr>
          <p:cNvPr id="47" name="图片 46" descr="343435383038363b343532323339303bbacfcdacc7a9caf0"/>
          <p:cNvPicPr>
            <a:picLocks noChangeAspect="1"/>
          </p:cNvPicPr>
          <p:nvPr>
            <p:custDataLst>
              <p:tags r:id="rId13"/>
            </p:custDataLst>
          </p:nvPr>
        </p:nvPicPr>
        <p:blipFill>
          <a:blip r:embed="rId14">
            <a:extLst>
              <a:ext uri="{96DAC541-7B7A-43D3-8B79-37D633B846F1}">
                <asvg:svgBlip xmlns:asvg="http://schemas.microsoft.com/office/drawing/2016/SVG/main" r:embed="rId15"/>
              </a:ext>
            </a:extLst>
          </a:blip>
          <a:stretch>
            <a:fillRect/>
          </a:stretch>
        </p:blipFill>
        <p:spPr>
          <a:xfrm>
            <a:off x="7025939" y="3775302"/>
            <a:ext cx="452120" cy="452120"/>
          </a:xfrm>
          <a:prstGeom prst="rect">
            <a:avLst/>
          </a:prstGeom>
        </p:spPr>
      </p:pic>
      <p:pic>
        <p:nvPicPr>
          <p:cNvPr id="48" name="图片 47" descr="343435383037343b343532333833383bbcf4b5b6"/>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6255049" y="2541497"/>
            <a:ext cx="397510" cy="397510"/>
          </a:xfrm>
          <a:prstGeom prst="rect">
            <a:avLst/>
          </a:prstGeom>
        </p:spPr>
      </p:pic>
      <p:pic>
        <p:nvPicPr>
          <p:cNvPr id="49" name="图片 48" descr="343435383135323b333635393131393bcec4b5b5"/>
          <p:cNvPicPr>
            <a:picLocks noChangeAspect="1"/>
          </p:cNvPicPr>
          <p:nvPr>
            <p:custDataLst>
              <p:tags r:id="rId19"/>
            </p:custDataLst>
          </p:nvPr>
        </p:nvPicPr>
        <p:blipFill>
          <a:blip r:embed="rId20">
            <a:extLst>
              <a:ext uri="{96DAC541-7B7A-43D3-8B79-37D633B846F1}">
                <asvg:svgBlip xmlns:asvg="http://schemas.microsoft.com/office/drawing/2016/SVG/main" r:embed="rId21"/>
              </a:ext>
            </a:extLst>
          </a:blip>
          <a:stretch>
            <a:fillRect/>
          </a:stretch>
        </p:blipFill>
        <p:spPr>
          <a:xfrm>
            <a:off x="4737399" y="2489427"/>
            <a:ext cx="449580" cy="449580"/>
          </a:xfrm>
          <a:prstGeom prst="rect">
            <a:avLst/>
          </a:prstGeom>
        </p:spPr>
      </p:pic>
      <p:pic>
        <p:nvPicPr>
          <p:cNvPr id="50" name="图片 49" descr="343439383331313b343532303032343bb7a2b2bcb9dcc0ed"/>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5430819" y="3753712"/>
            <a:ext cx="494665" cy="494665"/>
          </a:xfrm>
          <a:prstGeom prst="rect">
            <a:avLst/>
          </a:prstGeom>
        </p:spPr>
      </p:pic>
      <p:sp>
        <p:nvSpPr>
          <p:cNvPr id="53" name="文本框 52"/>
          <p:cNvSpPr txBox="1"/>
          <p:nvPr>
            <p:custDataLst>
              <p:tags r:id="rId25"/>
            </p:custDataLst>
          </p:nvPr>
        </p:nvSpPr>
        <p:spPr>
          <a:xfrm>
            <a:off x="257054" y="1836075"/>
            <a:ext cx="3946946" cy="1412811"/>
          </a:xfrm>
          <a:prstGeom prst="rect">
            <a:avLst/>
          </a:prstGeom>
          <a:noFill/>
        </p:spPr>
        <p:txBody>
          <a:bodyPr wrap="square" rtlCol="0">
            <a:noAutofit/>
          </a:bodyPr>
          <a:p>
            <a:pPr algn="r"/>
            <a:r>
              <a:rPr lang="en-US" altLang="zh-CN" sz="1600" b="1" spc="100">
                <a:solidFill>
                  <a:srgbClr val="CEB4D7">
                    <a:lumMod val="75000"/>
                  </a:srgbClr>
                </a:solidFill>
                <a:uFillTx/>
                <a:latin typeface="微软雅黑" panose="020B0503020204020204" charset="-122"/>
                <a:ea typeface="微软雅黑" panose="020B0503020204020204" charset="-122"/>
                <a:cs typeface="微软雅黑" panose="020B0503020204020204" charset="-122"/>
              </a:rPr>
              <a:t>Intent is a must for </a:t>
            </a:r>
            <a:endParaRPr lang="en-US" altLang="zh-CN" sz="1600" b="1" spc="100">
              <a:solidFill>
                <a:srgbClr val="CEB4D7">
                  <a:lumMod val="75000"/>
                </a:srgbClr>
              </a:solidFill>
              <a:uFillTx/>
              <a:latin typeface="微软雅黑" panose="020B0503020204020204" charset="-122"/>
              <a:ea typeface="微软雅黑" panose="020B0503020204020204" charset="-122"/>
              <a:cs typeface="微软雅黑" panose="020B0503020204020204" charset="-122"/>
            </a:endParaRPr>
          </a:p>
          <a:p>
            <a:pPr algn="r"/>
            <a:r>
              <a:rPr lang="en-US" altLang="zh-CN" sz="1600" b="1" spc="100">
                <a:solidFill>
                  <a:srgbClr val="CEB4D7">
                    <a:lumMod val="75000"/>
                  </a:srgbClr>
                </a:solidFill>
                <a:uFillTx/>
                <a:latin typeface="微软雅黑" panose="020B0503020204020204" charset="-122"/>
                <a:ea typeface="微软雅黑" panose="020B0503020204020204" charset="-122"/>
                <a:cs typeface="微软雅黑" panose="020B0503020204020204" charset="-122"/>
              </a:rPr>
              <a:t>autonomous Networks</a:t>
            </a:r>
            <a:endParaRPr lang="zh-CN" altLang="en-US" sz="1600" b="1" spc="100">
              <a:solidFill>
                <a:srgbClr val="CEB4D7">
                  <a:lumMod val="75000"/>
                </a:srgbClr>
              </a:solidFill>
              <a:uFillTx/>
              <a:latin typeface="微软雅黑" panose="020B0503020204020204" charset="-122"/>
              <a:ea typeface="微软雅黑" panose="020B0503020204020204" charset="-122"/>
              <a:cs typeface="微软雅黑" panose="020B0503020204020204" charset="-122"/>
            </a:endParaRPr>
          </a:p>
        </p:txBody>
      </p:sp>
      <p:sp>
        <p:nvSpPr>
          <p:cNvPr id="54" name="文本框 53"/>
          <p:cNvSpPr txBox="1"/>
          <p:nvPr>
            <p:custDataLst>
              <p:tags r:id="rId26"/>
            </p:custDataLst>
          </p:nvPr>
        </p:nvSpPr>
        <p:spPr>
          <a:xfrm>
            <a:off x="0" y="2382782"/>
            <a:ext cx="4301756" cy="866148"/>
          </a:xfrm>
          <a:prstGeom prst="rect">
            <a:avLst/>
          </a:prstGeom>
          <a:noFill/>
        </p:spPr>
        <p:txBody>
          <a:bodyPr wrap="square" rtlCol="0">
            <a:noAutofit/>
          </a:bodyPr>
          <a:p>
            <a:pPr algn="r" fontAlgn="auto">
              <a:lnSpc>
                <a:spcPct val="110000"/>
              </a:lnSpc>
            </a:pPr>
            <a:r>
              <a:rPr lang="en-US" altLang="zh-CN" sz="1200" spc="150">
                <a:solidFill>
                  <a:srgbClr val="C55A11"/>
                </a:solidFill>
                <a:uFillTx/>
                <a:latin typeface="微软雅黑" panose="020B0503020204020204" charset="-122"/>
                <a:ea typeface="微软雅黑" panose="020B0503020204020204" charset="-122"/>
                <a:cs typeface="微软雅黑" panose="020B0503020204020204" charset="-122"/>
              </a:rPr>
              <a:t>Based on the user specified intent goal, combined with AI technology to achieve automatic closed</a:t>
            </a:r>
            <a:r>
              <a:rPr lang="zh-CN" altLang="en-US" sz="1200" spc="150">
                <a:solidFill>
                  <a:srgbClr val="C55A11"/>
                </a:solidFill>
                <a:uFillTx/>
                <a:latin typeface="微软雅黑" panose="020B0503020204020204" charset="-122"/>
                <a:ea typeface="微软雅黑" panose="020B0503020204020204" charset="-122"/>
                <a:cs typeface="微软雅黑" panose="020B0503020204020204" charset="-122"/>
              </a:rPr>
              <a:t>-</a:t>
            </a:r>
            <a:r>
              <a:rPr lang="en-US" altLang="zh-CN" sz="1200" spc="150">
                <a:solidFill>
                  <a:srgbClr val="C55A11"/>
                </a:solidFill>
                <a:uFillTx/>
                <a:latin typeface="微软雅黑" panose="020B0503020204020204" charset="-122"/>
                <a:ea typeface="微软雅黑" panose="020B0503020204020204" charset="-122"/>
                <a:cs typeface="微软雅黑" panose="020B0503020204020204" charset="-122"/>
              </a:rPr>
              <a:t>loop, and independent evolution, finally achieve autonomous operation.</a:t>
            </a:r>
            <a:endParaRPr lang="zh-CN" altLang="en-US" sz="1200" spc="150">
              <a:solidFill>
                <a:srgbClr val="C55A11"/>
              </a:solidFill>
              <a:uFillTx/>
              <a:latin typeface="微软雅黑" panose="020B0503020204020204" charset="-122"/>
              <a:ea typeface="微软雅黑" panose="020B0503020204020204" charset="-122"/>
              <a:cs typeface="微软雅黑" panose="020B0503020204020204" charset="-122"/>
            </a:endParaRPr>
          </a:p>
        </p:txBody>
      </p:sp>
      <p:sp>
        <p:nvSpPr>
          <p:cNvPr id="55" name="文本框 54"/>
          <p:cNvSpPr txBox="1"/>
          <p:nvPr>
            <p:custDataLst>
              <p:tags r:id="rId27"/>
            </p:custDataLst>
          </p:nvPr>
        </p:nvSpPr>
        <p:spPr>
          <a:xfrm>
            <a:off x="110756" y="3551147"/>
            <a:ext cx="4828574" cy="1938020"/>
          </a:xfrm>
          <a:prstGeom prst="rect">
            <a:avLst/>
          </a:prstGeom>
          <a:noFill/>
        </p:spPr>
        <p:txBody>
          <a:bodyPr wrap="square" rtlCol="0">
            <a:noAutofit/>
          </a:bodyPr>
          <a:p>
            <a:pPr algn="r"/>
            <a:r>
              <a:rPr lang="en-US" altLang="zh-CN" sz="1600" b="1" spc="100">
                <a:solidFill>
                  <a:srgbClr val="9A86C3"/>
                </a:solidFill>
                <a:uFillTx/>
                <a:latin typeface="微软雅黑" panose="020B0503020204020204" charset="-122"/>
                <a:ea typeface="微软雅黑" panose="020B0503020204020204" charset="-122"/>
                <a:cs typeface="微软雅黑" panose="020B0503020204020204" charset="-122"/>
              </a:rPr>
              <a:t>Intent defines what an autonomous domain is expected to achieve</a:t>
            </a:r>
            <a:endParaRPr lang="zh-CN" altLang="en-US" sz="1600" b="1" spc="100">
              <a:solidFill>
                <a:srgbClr val="9A86C3"/>
              </a:solidFill>
              <a:uFillTx/>
              <a:latin typeface="微软雅黑" panose="020B0503020204020204" charset="-122"/>
              <a:ea typeface="微软雅黑" panose="020B0503020204020204" charset="-122"/>
              <a:cs typeface="微软雅黑" panose="020B0503020204020204" charset="-122"/>
            </a:endParaRPr>
          </a:p>
        </p:txBody>
      </p:sp>
      <p:sp>
        <p:nvSpPr>
          <p:cNvPr id="61" name="文本框 60"/>
          <p:cNvSpPr txBox="1"/>
          <p:nvPr>
            <p:custDataLst>
              <p:tags r:id="rId28"/>
            </p:custDataLst>
          </p:nvPr>
        </p:nvSpPr>
        <p:spPr>
          <a:xfrm>
            <a:off x="110756" y="4175337"/>
            <a:ext cx="4626640" cy="496570"/>
          </a:xfrm>
          <a:prstGeom prst="rect">
            <a:avLst/>
          </a:prstGeom>
          <a:noFill/>
        </p:spPr>
        <p:txBody>
          <a:bodyPr wrap="square" rtlCol="0">
            <a:noAutofit/>
          </a:bodyPr>
          <a:p>
            <a:pPr algn="r" fontAlgn="auto">
              <a:lnSpc>
                <a:spcPct val="110000"/>
              </a:lnSpc>
            </a:pPr>
            <a:r>
              <a:rPr lang="en-US" altLang="zh-CN" sz="1200" spc="150">
                <a:solidFill>
                  <a:srgbClr val="C55A11"/>
                </a:solidFill>
                <a:uFillTx/>
                <a:latin typeface="微软雅黑" panose="020B0503020204020204" charset="-122"/>
                <a:ea typeface="微软雅黑" panose="020B0503020204020204" charset="-122"/>
                <a:cs typeface="微软雅黑" panose="020B0503020204020204" charset="-122"/>
              </a:rPr>
              <a:t>Leave details of how to design and operate network to the internal operation of the autonomous domain.</a:t>
            </a:r>
            <a:endParaRPr lang="en-US" altLang="zh-CN" sz="1200" spc="150">
              <a:solidFill>
                <a:srgbClr val="C55A11"/>
              </a:solidFill>
              <a:uFillTx/>
              <a:latin typeface="微软雅黑" panose="020B0503020204020204" charset="-122"/>
              <a:ea typeface="微软雅黑" panose="020B0503020204020204" charset="-122"/>
              <a:cs typeface="微软雅黑" panose="020B0503020204020204" charset="-122"/>
            </a:endParaRPr>
          </a:p>
        </p:txBody>
      </p:sp>
      <p:sp>
        <p:nvSpPr>
          <p:cNvPr id="62" name="文本框 61"/>
          <p:cNvSpPr txBox="1"/>
          <p:nvPr>
            <p:custDataLst>
              <p:tags r:id="rId29"/>
            </p:custDataLst>
          </p:nvPr>
        </p:nvSpPr>
        <p:spPr>
          <a:xfrm>
            <a:off x="7202658" y="2432218"/>
            <a:ext cx="4715569" cy="689418"/>
          </a:xfrm>
          <a:prstGeom prst="rect">
            <a:avLst/>
          </a:prstGeom>
          <a:noFill/>
        </p:spPr>
        <p:txBody>
          <a:bodyPr wrap="square" rtlCol="0">
            <a:noAutofit/>
          </a:bodyPr>
          <a:p>
            <a:pPr fontAlgn="auto">
              <a:lnSpc>
                <a:spcPct val="110000"/>
              </a:lnSpc>
            </a:pPr>
            <a:r>
              <a:rPr lang="en-US" altLang="zh-CN" sz="1200" spc="150">
                <a:solidFill>
                  <a:srgbClr val="C55A11"/>
                </a:solidFill>
                <a:uFillTx/>
                <a:latin typeface="微软雅黑" panose="020B0503020204020204" charset="-122"/>
                <a:ea typeface="微软雅黑" panose="020B0503020204020204" charset="-122"/>
                <a:cs typeface="微软雅黑" panose="020B0503020204020204" charset="-122"/>
              </a:rPr>
              <a:t>The interface between autonomous domains has evolved from rule based/policy based to intent based.</a:t>
            </a:r>
            <a:endParaRPr lang="en-US" altLang="zh-CN" sz="1200" spc="150">
              <a:solidFill>
                <a:srgbClr val="C55A11"/>
              </a:solidFill>
              <a:uFillTx/>
              <a:latin typeface="微软雅黑" panose="020B0503020204020204" charset="-122"/>
              <a:ea typeface="微软雅黑" panose="020B0503020204020204" charset="-122"/>
              <a:cs typeface="微软雅黑" panose="020B0503020204020204" charset="-122"/>
            </a:endParaRPr>
          </a:p>
        </p:txBody>
      </p:sp>
      <p:sp>
        <p:nvSpPr>
          <p:cNvPr id="65" name="文本框 64"/>
          <p:cNvSpPr txBox="1"/>
          <p:nvPr>
            <p:custDataLst>
              <p:tags r:id="rId30"/>
            </p:custDataLst>
          </p:nvPr>
        </p:nvSpPr>
        <p:spPr>
          <a:xfrm>
            <a:off x="7151448" y="1913491"/>
            <a:ext cx="4402691" cy="575930"/>
          </a:xfrm>
          <a:prstGeom prst="rect">
            <a:avLst/>
          </a:prstGeom>
          <a:noFill/>
        </p:spPr>
        <p:txBody>
          <a:bodyPr wrap="square" rtlCol="0">
            <a:noAutofit/>
          </a:bodyPr>
          <a:p>
            <a:pPr algn="l"/>
            <a:r>
              <a:rPr lang="en-US" altLang="zh-CN" sz="1600" b="1" spc="100">
                <a:solidFill>
                  <a:srgbClr val="9F92B0"/>
                </a:solidFill>
                <a:uFillTx/>
                <a:latin typeface="微软雅黑" panose="020B0503020204020204" charset="-122"/>
                <a:ea typeface="微软雅黑" panose="020B0503020204020204" charset="-122"/>
                <a:cs typeface="微软雅黑" panose="020B0503020204020204" charset="-122"/>
              </a:rPr>
              <a:t>Evolution of autonomous domain interface</a:t>
            </a:r>
            <a:endParaRPr lang="zh-CN" altLang="en-US" sz="1600" b="1" spc="100">
              <a:solidFill>
                <a:srgbClr val="9F92B0"/>
              </a:solidFill>
              <a:uFillTx/>
              <a:latin typeface="微软雅黑" panose="020B0503020204020204" charset="-122"/>
              <a:ea typeface="微软雅黑" panose="020B0503020204020204" charset="-122"/>
              <a:cs typeface="微软雅黑" panose="020B0503020204020204" charset="-122"/>
            </a:endParaRPr>
          </a:p>
        </p:txBody>
      </p:sp>
      <p:sp>
        <p:nvSpPr>
          <p:cNvPr id="70" name="文本框 69"/>
          <p:cNvSpPr txBox="1"/>
          <p:nvPr>
            <p:custDataLst>
              <p:tags r:id="rId31"/>
            </p:custDataLst>
          </p:nvPr>
        </p:nvSpPr>
        <p:spPr>
          <a:xfrm>
            <a:off x="7947025" y="3874135"/>
            <a:ext cx="4020185" cy="934720"/>
          </a:xfrm>
          <a:prstGeom prst="rect">
            <a:avLst/>
          </a:prstGeom>
          <a:noFill/>
        </p:spPr>
        <p:txBody>
          <a:bodyPr wrap="square" rtlCol="0">
            <a:noAutofit/>
          </a:bodyPr>
          <a:p>
            <a:pPr fontAlgn="auto">
              <a:lnSpc>
                <a:spcPct val="110000"/>
              </a:lnSpc>
            </a:pPr>
            <a:r>
              <a:rPr lang="en-US" altLang="zh-CN" sz="1200" spc="150">
                <a:solidFill>
                  <a:srgbClr val="C55A11"/>
                </a:solidFill>
                <a:uFillTx/>
                <a:latin typeface="微软雅黑" panose="020B0503020204020204" charset="-122"/>
                <a:ea typeface="微软雅黑" panose="020B0503020204020204" charset="-122"/>
                <a:cs typeface="微软雅黑" panose="020B0503020204020204" charset="-122"/>
              </a:rPr>
              <a:t>Closed loop realizes and maintains explicitly intent goals through perception, analysis, decision-making and execution.</a:t>
            </a:r>
            <a:endParaRPr lang="en-US" altLang="zh-CN" sz="1200" spc="150">
              <a:solidFill>
                <a:srgbClr val="C55A11"/>
              </a:solidFill>
              <a:uFillTx/>
              <a:latin typeface="微软雅黑" panose="020B0503020204020204" charset="-122"/>
              <a:ea typeface="微软雅黑" panose="020B0503020204020204" charset="-122"/>
              <a:cs typeface="微软雅黑" panose="020B0503020204020204" charset="-122"/>
            </a:endParaRPr>
          </a:p>
        </p:txBody>
      </p:sp>
      <p:sp>
        <p:nvSpPr>
          <p:cNvPr id="72" name="文本框 71"/>
          <p:cNvSpPr txBox="1"/>
          <p:nvPr>
            <p:custDataLst>
              <p:tags r:id="rId32"/>
            </p:custDataLst>
          </p:nvPr>
        </p:nvSpPr>
        <p:spPr>
          <a:xfrm>
            <a:off x="7947236" y="3333918"/>
            <a:ext cx="4020082" cy="509861"/>
          </a:xfrm>
          <a:prstGeom prst="rect">
            <a:avLst/>
          </a:prstGeom>
          <a:noFill/>
        </p:spPr>
        <p:txBody>
          <a:bodyPr wrap="square" rtlCol="0">
            <a:noAutofit/>
          </a:bodyPr>
          <a:p>
            <a:pPr algn="l"/>
            <a:r>
              <a:rPr lang="en-US" altLang="zh-CN" sz="1600" b="1" spc="100">
                <a:solidFill>
                  <a:srgbClr val="BDA9DB"/>
                </a:solidFill>
                <a:uFillTx/>
                <a:latin typeface="微软雅黑" panose="020B0503020204020204" charset="-122"/>
                <a:ea typeface="微软雅黑" panose="020B0503020204020204" charset="-122"/>
                <a:cs typeface="微软雅黑" panose="020B0503020204020204" charset="-122"/>
              </a:rPr>
              <a:t>Key technologies of closed</a:t>
            </a:r>
            <a:r>
              <a:rPr lang="zh-CN" altLang="en-US" sz="1600" b="1" spc="100">
                <a:solidFill>
                  <a:srgbClr val="BDA9DB"/>
                </a:solidFill>
                <a:uFillTx/>
                <a:latin typeface="微软雅黑" panose="020B0503020204020204" charset="-122"/>
                <a:ea typeface="微软雅黑" panose="020B0503020204020204" charset="-122"/>
                <a:cs typeface="微软雅黑" panose="020B0503020204020204" charset="-122"/>
              </a:rPr>
              <a:t>-</a:t>
            </a:r>
            <a:r>
              <a:rPr lang="en-US" altLang="zh-CN" sz="1600" b="1" spc="100">
                <a:solidFill>
                  <a:srgbClr val="BDA9DB"/>
                </a:solidFill>
                <a:uFillTx/>
                <a:latin typeface="微软雅黑" panose="020B0503020204020204" charset="-122"/>
                <a:ea typeface="微软雅黑" panose="020B0503020204020204" charset="-122"/>
                <a:cs typeface="微软雅黑" panose="020B0503020204020204" charset="-122"/>
              </a:rPr>
              <a:t>loop management automation</a:t>
            </a:r>
            <a:endParaRPr lang="zh-CN" altLang="en-US" sz="1600" b="1" spc="100">
              <a:solidFill>
                <a:srgbClr val="BDA9DB"/>
              </a:solidFill>
              <a:uFillTx/>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a:sym typeface="+mn-ea"/>
              </a:rPr>
              <a:t>Requirements introduction</a:t>
            </a:r>
            <a:br>
              <a:rPr lang="zh-CN" altLang="en-US">
                <a:ea typeface="宋体" panose="02010600030101010101" pitchFamily="2" charset="-122"/>
                <a:sym typeface="+mn-ea"/>
              </a:rPr>
            </a:br>
            <a:endParaRPr lang="en-US" dirty="0"/>
          </a:p>
        </p:txBody>
      </p:sp>
      <p:sp>
        <p:nvSpPr>
          <p:cNvPr id="6" name="文本框 5"/>
          <p:cNvSpPr txBox="1"/>
          <p:nvPr/>
        </p:nvSpPr>
        <p:spPr>
          <a:xfrm>
            <a:off x="1636980" y="4603716"/>
            <a:ext cx="10342245" cy="1433830"/>
          </a:xfrm>
          <a:prstGeom prst="rect">
            <a:avLst/>
          </a:prstGeom>
          <a:noFill/>
          <a:ln w="25400" cmpd="sng">
            <a:solidFill>
              <a:srgbClr val="4472C4">
                <a:alpha val="100000"/>
              </a:srgbClr>
            </a:solidFill>
            <a:prstDash val="solid"/>
            <a:miter lim="800000"/>
          </a:ln>
        </p:spPr>
        <p:txBody>
          <a:bodyPr wrap="square" rtlCol="0" anchor="t">
            <a:noAutofit/>
          </a:bodyPr>
          <a:lstStyle/>
          <a:p>
            <a:pPr eaLnBrk="1" latinLnBrk="0" hangingPunct="1">
              <a:lnSpc>
                <a:spcPct val="150000"/>
              </a:lnSpc>
            </a:pPr>
            <a:r>
              <a:rPr lang="en-US" altLang="zh-CN" sz="1400">
                <a:latin typeface="微软雅黑" panose="020B0503020204020204" charset="-122"/>
                <a:ea typeface="微软雅黑" panose="020B0503020204020204" charset="-122"/>
                <a:cs typeface="微软雅黑" panose="020B0503020204020204" charset="-122"/>
                <a:sym typeface="+mn-ea"/>
              </a:rPr>
              <a:t>Try to </a:t>
            </a:r>
            <a:r>
              <a:rPr sz="1400">
                <a:latin typeface="微软雅黑" panose="020B0503020204020204" charset="-122"/>
                <a:ea typeface="微软雅黑" panose="020B0503020204020204" charset="-122"/>
                <a:cs typeface="微软雅黑" panose="020B0503020204020204" charset="-122"/>
                <a:sym typeface="+mn-ea"/>
              </a:rPr>
              <a:t>implement a </a:t>
            </a:r>
            <a:r>
              <a:rPr lang="en-US" sz="1400">
                <a:latin typeface="微软雅黑" panose="020B0503020204020204" charset="-122"/>
                <a:ea typeface="微软雅黑" panose="020B0503020204020204" charset="-122"/>
                <a:cs typeface="微软雅黑" panose="020B0503020204020204" charset="-122"/>
                <a:sym typeface="+mn-ea"/>
              </a:rPr>
              <a:t>general </a:t>
            </a:r>
            <a:r>
              <a:rPr sz="1400">
                <a:latin typeface="微软雅黑" panose="020B0503020204020204" charset="-122"/>
                <a:ea typeface="微软雅黑" panose="020B0503020204020204" charset="-122"/>
                <a:cs typeface="微软雅黑" panose="020B0503020204020204" charset="-122"/>
                <a:sym typeface="+mn-ea"/>
              </a:rPr>
              <a:t>intent </a:t>
            </a:r>
            <a:r>
              <a:rPr lang="en-US" sz="1400">
                <a:latin typeface="微软雅黑" panose="020B0503020204020204" charset="-122"/>
                <a:ea typeface="微软雅黑" panose="020B0503020204020204" charset="-122"/>
                <a:cs typeface="微软雅黑" panose="020B0503020204020204" charset="-122"/>
                <a:sym typeface="+mn-ea"/>
              </a:rPr>
              <a:t>solutions </a:t>
            </a:r>
            <a:r>
              <a:rPr sz="1400">
                <a:latin typeface="微软雅黑" panose="020B0503020204020204" charset="-122"/>
                <a:ea typeface="微软雅黑" panose="020B0503020204020204" charset="-122"/>
                <a:cs typeface="微软雅黑" panose="020B0503020204020204" charset="-122"/>
                <a:sym typeface="+mn-ea"/>
              </a:rPr>
              <a:t>by studying key technologies, reference implementations, and industry standards for intent network management. In the future, will continue to conduct in-depth research and lead implementation on intent standards and open source solutions to ensure the operation of the intent network meets the overall expectations of operators.</a:t>
            </a:r>
            <a:endParaRPr sz="1400">
              <a:latin typeface="微软雅黑" panose="020B0503020204020204" charset="-122"/>
              <a:ea typeface="微软雅黑" panose="020B0503020204020204" charset="-122"/>
              <a:cs typeface="微软雅黑" panose="020B0503020204020204" charset="-122"/>
              <a:sym typeface="+mn-ea"/>
            </a:endParaRPr>
          </a:p>
        </p:txBody>
      </p:sp>
      <p:sp>
        <p:nvSpPr>
          <p:cNvPr id="23" name="圆角矩形 22"/>
          <p:cNvSpPr/>
          <p:nvPr/>
        </p:nvSpPr>
        <p:spPr>
          <a:xfrm>
            <a:off x="71705" y="4768181"/>
            <a:ext cx="1530350" cy="1104900"/>
          </a:xfrm>
          <a:prstGeom prst="round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pPr>
            <a:r>
              <a:rPr lang="en-US" altLang="zh-CN" sz="1600" b="1" dirty="0">
                <a:latin typeface="微软雅黑" panose="020B0503020204020204" charset="-122"/>
                <a:ea typeface="微软雅黑" panose="020B0503020204020204" charset="-122"/>
                <a:cs typeface="微软雅黑" panose="020B0503020204020204" charset="-122"/>
                <a:sym typeface="+mn-ea"/>
              </a:rPr>
              <a:t>O</a:t>
            </a:r>
            <a:r>
              <a:rPr lang="zh-CN" altLang="en-US" sz="1600" b="1" dirty="0">
                <a:latin typeface="微软雅黑" panose="020B0503020204020204" charset="-122"/>
                <a:ea typeface="微软雅黑" panose="020B0503020204020204" charset="-122"/>
                <a:cs typeface="微软雅黑" panose="020B0503020204020204" charset="-122"/>
                <a:sym typeface="+mn-ea"/>
              </a:rPr>
              <a:t>bjective</a:t>
            </a:r>
            <a:endParaRPr lang="zh-CN" altLang="en-US" sz="1600" b="1" dirty="0">
              <a:latin typeface="微软雅黑" panose="020B0503020204020204" charset="-122"/>
              <a:ea typeface="微软雅黑" panose="020B0503020204020204" charset="-122"/>
              <a:cs typeface="微软雅黑" panose="020B0503020204020204" charset="-122"/>
              <a:sym typeface="+mn-ea"/>
            </a:endParaRPr>
          </a:p>
        </p:txBody>
      </p:sp>
      <p:cxnSp>
        <p:nvCxnSpPr>
          <p:cNvPr id="60" name="直接连接符 59"/>
          <p:cNvCxnSpPr/>
          <p:nvPr/>
        </p:nvCxnSpPr>
        <p:spPr>
          <a:xfrm>
            <a:off x="664902" y="1589863"/>
            <a:ext cx="10503805" cy="0"/>
          </a:xfrm>
          <a:prstGeom prst="line">
            <a:avLst/>
          </a:prstGeom>
          <a:ln w="25400">
            <a:solidFill>
              <a:schemeClr val="tx1">
                <a:lumMod val="95000"/>
                <a:lumOff val="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5" name="等腰三角形 34"/>
          <p:cNvSpPr>
            <a:spLocks noChangeArrowheads="1"/>
          </p:cNvSpPr>
          <p:nvPr/>
        </p:nvSpPr>
        <p:spPr bwMode="auto">
          <a:xfrm>
            <a:off x="2885646" y="1501253"/>
            <a:ext cx="129852" cy="95180"/>
          </a:xfrm>
          <a:prstGeom prst="triangle">
            <a:avLst>
              <a:gd name="adj" fmla="val 50000"/>
            </a:avLst>
          </a:prstGeom>
          <a:solidFill>
            <a:srgbClr val="FF0000"/>
          </a:solidFill>
          <a:ln>
            <a:noFill/>
          </a:ln>
          <a:extLst>
            <a:ext uri="{91240B29-F687-4F45-9708-019B960494DF}">
              <a14:hiddenLine xmlns:a14="http://schemas.microsoft.com/office/drawing/2010/main" w="25400">
                <a:solidFill>
                  <a:srgbClr val="BABABA"/>
                </a:solidFill>
                <a:bevel/>
              </a14:hiddenLine>
            </a:ext>
          </a:extLst>
        </p:spPr>
        <p:txBody>
          <a:bodyPr anchor="ctr"/>
          <a:p>
            <a:pPr algn="ctr"/>
            <a:endParaRPr lang="zh-CN" altLang="zh-CN">
              <a:solidFill>
                <a:srgbClr val="FFFFFF"/>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sp>
        <p:nvSpPr>
          <p:cNvPr id="47" name="等腰三角形 34"/>
          <p:cNvSpPr>
            <a:spLocks noChangeArrowheads="1"/>
          </p:cNvSpPr>
          <p:nvPr/>
        </p:nvSpPr>
        <p:spPr bwMode="auto">
          <a:xfrm>
            <a:off x="4631714" y="1510153"/>
            <a:ext cx="129852" cy="95180"/>
          </a:xfrm>
          <a:prstGeom prst="triangle">
            <a:avLst>
              <a:gd name="adj" fmla="val 50000"/>
            </a:avLst>
          </a:prstGeom>
          <a:solidFill>
            <a:srgbClr val="FF0000"/>
          </a:solidFill>
          <a:ln>
            <a:noFill/>
          </a:ln>
          <a:extLst>
            <a:ext uri="{91240B29-F687-4F45-9708-019B960494DF}">
              <a14:hiddenLine xmlns:a14="http://schemas.microsoft.com/office/drawing/2010/main" w="25400">
                <a:solidFill>
                  <a:srgbClr val="BABABA"/>
                </a:solidFill>
                <a:bevel/>
              </a14:hiddenLine>
            </a:ext>
          </a:extLst>
        </p:spPr>
        <p:txBody>
          <a:bodyPr anchor="ctr"/>
          <a:p>
            <a:pPr algn="ctr"/>
            <a:endParaRPr lang="zh-CN" altLang="zh-CN">
              <a:solidFill>
                <a:srgbClr val="FFFFFF"/>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sp>
        <p:nvSpPr>
          <p:cNvPr id="48" name="TextBox 46"/>
          <p:cNvSpPr txBox="1"/>
          <p:nvPr/>
        </p:nvSpPr>
        <p:spPr>
          <a:xfrm>
            <a:off x="2285960" y="1687909"/>
            <a:ext cx="1655545" cy="306705"/>
          </a:xfrm>
          <a:prstGeom prst="rect">
            <a:avLst/>
          </a:prstGeom>
          <a:noFill/>
        </p:spPr>
        <p:txBody>
          <a:bodyPr wrap="square" rtlCol="0">
            <a:spAutoFit/>
          </a:bodyPr>
          <a:p>
            <a:r>
              <a:rPr lang="en-US" altLang="zh-CN" sz="1400" dirty="0">
                <a:latin typeface="微软雅黑" panose="020B0503020204020204" charset="-122"/>
                <a:ea typeface="微软雅黑" panose="020B0503020204020204" charset="-122"/>
                <a:cs typeface="微软雅黑" panose="020B0503020204020204" charset="-122"/>
              </a:rPr>
              <a:t>September 2019</a:t>
            </a:r>
            <a:endParaRPr sz="1400" dirty="0">
              <a:latin typeface="微软雅黑" panose="020B0503020204020204" charset="-122"/>
              <a:ea typeface="微软雅黑" panose="020B0503020204020204" charset="-122"/>
              <a:cs typeface="微软雅黑" panose="020B0503020204020204" charset="-122"/>
            </a:endParaRPr>
          </a:p>
        </p:txBody>
      </p:sp>
      <p:sp>
        <p:nvSpPr>
          <p:cNvPr id="50" name="文本框 49"/>
          <p:cNvSpPr txBox="1"/>
          <p:nvPr/>
        </p:nvSpPr>
        <p:spPr>
          <a:xfrm>
            <a:off x="2435723" y="1990303"/>
            <a:ext cx="1355937" cy="281525"/>
          </a:xfrm>
          <a:prstGeom prst="rect">
            <a:avLst/>
          </a:prstGeom>
          <a:noFill/>
        </p:spPr>
        <p:txBody>
          <a:bodyPr wrap="square" rtlCol="0">
            <a:noAutofit/>
          </a:bodyPr>
          <a:p>
            <a:pPr indent="0" algn="ctr">
              <a:lnSpc>
                <a:spcPct val="100000"/>
              </a:lnSpc>
              <a:spcBef>
                <a:spcPts val="0"/>
              </a:spcBef>
              <a:buClrTx/>
              <a:buSzTx/>
              <a:buFont typeface="Arial" panose="020B0604020202020204" pitchFamily="34" charset="0"/>
              <a:buNone/>
            </a:pPr>
            <a:r>
              <a:rPr lang="en-US" altLang="zh-CN" sz="1200" b="1">
                <a:solidFill>
                  <a:srgbClr val="4472C4"/>
                </a:solidFill>
                <a:latin typeface="微软雅黑" panose="020B0503020204020204" charset="-122"/>
                <a:ea typeface="微软雅黑" panose="020B0503020204020204" charset="-122"/>
                <a:cs typeface="微软雅黑" panose="020B0503020204020204" charset="-122"/>
              </a:rPr>
              <a:t>ENI 005</a:t>
            </a:r>
            <a:endParaRPr lang="en-US" altLang="zh-CN" sz="1200" b="1">
              <a:solidFill>
                <a:srgbClr val="4472C4"/>
              </a:solidFill>
              <a:latin typeface="微软雅黑" panose="020B0503020204020204" charset="-122"/>
              <a:ea typeface="微软雅黑" panose="020B0503020204020204" charset="-122"/>
              <a:cs typeface="微软雅黑" panose="020B0503020204020204" charset="-122"/>
            </a:endParaRPr>
          </a:p>
          <a:p>
            <a:pPr indent="0" algn="ctr">
              <a:lnSpc>
                <a:spcPct val="100000"/>
              </a:lnSpc>
              <a:spcBef>
                <a:spcPts val="0"/>
              </a:spcBef>
              <a:buClrTx/>
              <a:buSzTx/>
              <a:buFont typeface="Arial" panose="020B0604020202020204" pitchFamily="34" charset="0"/>
              <a:buNone/>
            </a:pPr>
            <a:endParaRPr lang="en-US" altLang="zh-CN" sz="1200" b="1">
              <a:solidFill>
                <a:srgbClr val="4472C4"/>
              </a:solidFill>
              <a:latin typeface="微软雅黑" panose="020B0503020204020204" charset="-122"/>
              <a:ea typeface="微软雅黑" panose="020B0503020204020204" charset="-122"/>
              <a:cs typeface="微软雅黑" panose="020B0503020204020204" charset="-122"/>
            </a:endParaRPr>
          </a:p>
          <a:p>
            <a:pPr indent="0" algn="ctr">
              <a:lnSpc>
                <a:spcPct val="100000"/>
              </a:lnSpc>
              <a:spcBef>
                <a:spcPts val="0"/>
              </a:spcBef>
              <a:buClrTx/>
              <a:buSzTx/>
              <a:buFont typeface="Arial" panose="020B0604020202020204" pitchFamily="34" charset="0"/>
              <a:buNone/>
            </a:pPr>
            <a:r>
              <a:rPr lang="en-US" altLang="zh-CN" sz="1200">
                <a:solidFill>
                  <a:srgbClr val="00B050"/>
                </a:solidFill>
                <a:latin typeface="微软雅黑" panose="020B0503020204020204" charset="-122"/>
                <a:ea typeface="微软雅黑" panose="020B0503020204020204" charset="-122"/>
                <a:cs typeface="微软雅黑" panose="020B0503020204020204" charset="-122"/>
              </a:rPr>
              <a:t>Intent policy</a:t>
            </a:r>
            <a:endParaRPr lang="en-US" altLang="zh-CN" sz="1200">
              <a:solidFill>
                <a:srgbClr val="00B050"/>
              </a:solidFill>
              <a:latin typeface="微软雅黑" panose="020B0503020204020204" charset="-122"/>
              <a:ea typeface="微软雅黑" panose="020B0503020204020204" charset="-122"/>
              <a:cs typeface="微软雅黑" panose="020B0503020204020204" charset="-122"/>
            </a:endParaRPr>
          </a:p>
        </p:txBody>
      </p:sp>
      <p:sp>
        <p:nvSpPr>
          <p:cNvPr id="51" name="等腰三角形 34"/>
          <p:cNvSpPr>
            <a:spLocks noChangeArrowheads="1"/>
          </p:cNvSpPr>
          <p:nvPr/>
        </p:nvSpPr>
        <p:spPr bwMode="auto">
          <a:xfrm>
            <a:off x="1300671" y="1494713"/>
            <a:ext cx="129852" cy="95180"/>
          </a:xfrm>
          <a:prstGeom prst="triangle">
            <a:avLst>
              <a:gd name="adj" fmla="val 50000"/>
            </a:avLst>
          </a:prstGeom>
          <a:solidFill>
            <a:srgbClr val="FF0000"/>
          </a:solidFill>
          <a:ln>
            <a:noFill/>
          </a:ln>
          <a:extLst>
            <a:ext uri="{91240B29-F687-4F45-9708-019B960494DF}">
              <a14:hiddenLine xmlns:a14="http://schemas.microsoft.com/office/drawing/2010/main" w="25400">
                <a:solidFill>
                  <a:srgbClr val="BABABA"/>
                </a:solidFill>
                <a:bevel/>
              </a14:hiddenLine>
            </a:ext>
          </a:extLst>
        </p:spPr>
        <p:txBody>
          <a:bodyPr anchor="ctr"/>
          <a:p>
            <a:pPr algn="ctr"/>
            <a:endParaRPr lang="zh-CN" altLang="zh-CN">
              <a:solidFill>
                <a:srgbClr val="FFFFFF"/>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sp>
        <p:nvSpPr>
          <p:cNvPr id="52" name="文本框 51"/>
          <p:cNvSpPr txBox="1"/>
          <p:nvPr/>
        </p:nvSpPr>
        <p:spPr>
          <a:xfrm>
            <a:off x="725400" y="1990293"/>
            <a:ext cx="1299845" cy="1198880"/>
          </a:xfrm>
          <a:prstGeom prst="rect">
            <a:avLst/>
          </a:prstGeom>
          <a:noFill/>
        </p:spPr>
        <p:txBody>
          <a:bodyPr wrap="square" rtlCol="0">
            <a:spAutoFit/>
          </a:bodyPr>
          <a:p>
            <a:pPr algn="ctr"/>
            <a:r>
              <a:rPr lang="en-US" altLang="zh-CN" sz="1200" b="1">
                <a:solidFill>
                  <a:srgbClr val="4472C4"/>
                </a:solidFill>
                <a:latin typeface="微软雅黑" panose="020B0503020204020204" charset="-122"/>
                <a:ea typeface="微软雅黑" panose="020B0503020204020204" charset="-122"/>
                <a:cs typeface="微软雅黑" panose="020B0503020204020204" charset="-122"/>
                <a:sym typeface="+mn-ea"/>
              </a:rPr>
              <a:t>IRTF NMRG</a:t>
            </a:r>
            <a:endParaRPr lang="en-US" altLang="zh-CN" sz="1200" b="1">
              <a:solidFill>
                <a:srgbClr val="4472C4"/>
              </a:solidFill>
              <a:latin typeface="微软雅黑" panose="020B0503020204020204" charset="-122"/>
              <a:ea typeface="微软雅黑" panose="020B0503020204020204" charset="-122"/>
              <a:cs typeface="微软雅黑" panose="020B0503020204020204" charset="-122"/>
              <a:sym typeface="+mn-ea"/>
            </a:endParaRPr>
          </a:p>
          <a:p>
            <a:endParaRPr lang="en-US" altLang="zh-CN" sz="1200">
              <a:solidFill>
                <a:srgbClr val="00B050"/>
              </a:solidFill>
              <a:latin typeface="微软雅黑" panose="020B0503020204020204" charset="-122"/>
              <a:ea typeface="微软雅黑" panose="020B0503020204020204" charset="-122"/>
              <a:cs typeface="微软雅黑" panose="020B0503020204020204" charset="-122"/>
              <a:sym typeface="+mn-ea"/>
            </a:endParaRPr>
          </a:p>
          <a:p>
            <a:r>
              <a:rPr lang="en-US" altLang="zh-CN" sz="1200">
                <a:solidFill>
                  <a:srgbClr val="00B050"/>
                </a:solidFill>
                <a:latin typeface="微软雅黑" panose="020B0503020204020204" charset="-122"/>
                <a:ea typeface="微软雅黑" panose="020B0503020204020204" charset="-122"/>
                <a:cs typeface="微软雅黑" panose="020B0503020204020204" charset="-122"/>
                <a:sym typeface="+mn-ea"/>
              </a:rPr>
              <a:t>Network intents</a:t>
            </a:r>
            <a:endParaRPr lang="en-US" altLang="zh-CN" sz="1200">
              <a:solidFill>
                <a:srgbClr val="00B050"/>
              </a:solidFill>
              <a:latin typeface="微软雅黑" panose="020B0503020204020204" charset="-122"/>
              <a:ea typeface="微软雅黑" panose="020B0503020204020204" charset="-122"/>
              <a:cs typeface="微软雅黑" panose="020B0503020204020204" charset="-122"/>
              <a:sym typeface="+mn-ea"/>
            </a:endParaRPr>
          </a:p>
          <a:p>
            <a:endParaRPr lang="zh-CN" altLang="en-US" sz="1200">
              <a:solidFill>
                <a:srgbClr val="00B050"/>
              </a:solidFill>
              <a:latin typeface="微软雅黑" panose="020B0503020204020204" charset="-122"/>
              <a:ea typeface="微软雅黑" panose="020B0503020204020204" charset="-122"/>
              <a:cs typeface="微软雅黑" panose="020B0503020204020204" charset="-122"/>
              <a:sym typeface="+mn-ea"/>
            </a:endParaRPr>
          </a:p>
          <a:p>
            <a:endParaRPr lang="zh-CN" altLang="en-US" sz="1200">
              <a:solidFill>
                <a:srgbClr val="00B050"/>
              </a:solidFill>
              <a:latin typeface="微软雅黑" panose="020B0503020204020204" charset="-122"/>
              <a:ea typeface="微软雅黑" panose="020B0503020204020204" charset="-122"/>
              <a:cs typeface="微软雅黑" panose="020B0503020204020204" charset="-122"/>
              <a:sym typeface="+mn-ea"/>
            </a:endParaRPr>
          </a:p>
        </p:txBody>
      </p:sp>
      <p:sp>
        <p:nvSpPr>
          <p:cNvPr id="53" name="TextBox 46"/>
          <p:cNvSpPr txBox="1"/>
          <p:nvPr/>
        </p:nvSpPr>
        <p:spPr>
          <a:xfrm>
            <a:off x="813990" y="1673370"/>
            <a:ext cx="1122680" cy="306705"/>
          </a:xfrm>
          <a:prstGeom prst="rect">
            <a:avLst/>
          </a:prstGeom>
          <a:noFill/>
        </p:spPr>
        <p:txBody>
          <a:bodyPr wrap="square" rtlCol="0">
            <a:spAutoFit/>
          </a:bodyPr>
          <a:p>
            <a:r>
              <a:rPr lang="en-US" altLang="zh-CN" sz="1400" dirty="0">
                <a:latin typeface="微软雅黑" panose="020B0503020204020204" charset="-122"/>
                <a:ea typeface="微软雅黑" panose="020B0503020204020204" charset="-122"/>
                <a:cs typeface="微软雅黑" panose="020B0503020204020204" charset="-122"/>
              </a:rPr>
              <a:t>Oct 2018</a:t>
            </a:r>
            <a:endParaRPr sz="1400" dirty="0">
              <a:latin typeface="微软雅黑" panose="020B0503020204020204" charset="-122"/>
              <a:ea typeface="微软雅黑" panose="020B0503020204020204" charset="-122"/>
              <a:cs typeface="微软雅黑" panose="020B0503020204020204" charset="-122"/>
            </a:endParaRPr>
          </a:p>
        </p:txBody>
      </p:sp>
      <p:sp>
        <p:nvSpPr>
          <p:cNvPr id="57" name="等腰三角形 34"/>
          <p:cNvSpPr>
            <a:spLocks noChangeArrowheads="1"/>
          </p:cNvSpPr>
          <p:nvPr/>
        </p:nvSpPr>
        <p:spPr bwMode="auto">
          <a:xfrm>
            <a:off x="6523559" y="1484154"/>
            <a:ext cx="119380" cy="95250"/>
          </a:xfrm>
          <a:prstGeom prst="triangle">
            <a:avLst>
              <a:gd name="adj" fmla="val 50000"/>
            </a:avLst>
          </a:prstGeom>
          <a:solidFill>
            <a:srgbClr val="FF0000"/>
          </a:solidFill>
          <a:ln>
            <a:noFill/>
          </a:ln>
          <a:extLst>
            <a:ext uri="{91240B29-F687-4F45-9708-019B960494DF}">
              <a14:hiddenLine xmlns:a14="http://schemas.microsoft.com/office/drawing/2010/main" w="25400">
                <a:solidFill>
                  <a:srgbClr val="BABABA"/>
                </a:solidFill>
                <a:bevel/>
              </a14:hiddenLine>
            </a:ext>
          </a:extLst>
        </p:spPr>
        <p:txBody>
          <a:bodyPr anchor="ctr"/>
          <a:p>
            <a:pPr algn="ctr"/>
            <a:endParaRPr lang="zh-CN" altLang="zh-CN">
              <a:solidFill>
                <a:srgbClr val="FFFFFF"/>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sp>
        <p:nvSpPr>
          <p:cNvPr id="58" name="TextBox 53"/>
          <p:cNvSpPr txBox="1"/>
          <p:nvPr/>
        </p:nvSpPr>
        <p:spPr>
          <a:xfrm>
            <a:off x="5877406" y="1673370"/>
            <a:ext cx="1522730" cy="306705"/>
          </a:xfrm>
          <a:prstGeom prst="rect">
            <a:avLst/>
          </a:prstGeom>
          <a:noFill/>
        </p:spPr>
        <p:txBody>
          <a:bodyPr wrap="square" rtlCol="0">
            <a:spAutoFit/>
          </a:bodyPr>
          <a:p>
            <a:pPr algn="ctr"/>
            <a:r>
              <a:rPr lang="en-US" altLang="zh-CN" sz="1400" dirty="0">
                <a:latin typeface="微软雅黑" panose="020B0503020204020204" charset="-122"/>
                <a:ea typeface="微软雅黑" panose="020B0503020204020204" charset="-122"/>
                <a:cs typeface="微软雅黑" panose="020B0503020204020204" charset="-122"/>
              </a:rPr>
              <a:t>February 2021</a:t>
            </a:r>
            <a:endParaRPr sz="1400" dirty="0">
              <a:latin typeface="微软雅黑" panose="020B0503020204020204" charset="-122"/>
              <a:ea typeface="微软雅黑" panose="020B0503020204020204" charset="-122"/>
              <a:cs typeface="微软雅黑" panose="020B0503020204020204" charset="-122"/>
            </a:endParaRPr>
          </a:p>
        </p:txBody>
      </p:sp>
      <p:sp>
        <p:nvSpPr>
          <p:cNvPr id="59" name="文本框 58"/>
          <p:cNvSpPr txBox="1"/>
          <p:nvPr/>
        </p:nvSpPr>
        <p:spPr>
          <a:xfrm>
            <a:off x="4146747" y="1992794"/>
            <a:ext cx="1446530" cy="1014730"/>
          </a:xfrm>
          <a:prstGeom prst="rect">
            <a:avLst/>
          </a:prstGeom>
          <a:noFill/>
        </p:spPr>
        <p:txBody>
          <a:bodyPr wrap="square" rtlCol="0">
            <a:spAutoFit/>
          </a:bodyPr>
          <a:p>
            <a:pPr lvl="0" algn="ctr">
              <a:buClrTx/>
              <a:buSzTx/>
            </a:pPr>
            <a:r>
              <a:rPr lang="en-US" altLang="zh-CN" sz="1200" b="1">
                <a:solidFill>
                  <a:srgbClr val="4472C4"/>
                </a:solidFill>
                <a:latin typeface="微软雅黑" panose="020B0503020204020204" charset="-122"/>
                <a:ea typeface="微软雅黑" panose="020B0503020204020204" charset="-122"/>
                <a:cs typeface="微软雅黑" panose="020B0503020204020204" charset="-122"/>
              </a:rPr>
              <a:t>NFV-IFA 041</a:t>
            </a:r>
            <a:endParaRPr lang="zh-CN" altLang="en-US" sz="1200">
              <a:solidFill>
                <a:srgbClr val="00B050"/>
              </a:solidFill>
              <a:latin typeface="微软雅黑" panose="020B0503020204020204" charset="-122"/>
              <a:ea typeface="微软雅黑" panose="020B0503020204020204" charset="-122"/>
              <a:cs typeface="微软雅黑" panose="020B0503020204020204" charset="-122"/>
              <a:sym typeface="+mn-ea"/>
            </a:endParaRPr>
          </a:p>
          <a:p>
            <a:pPr lvl="0" algn="ctr">
              <a:buClrTx/>
              <a:buSzTx/>
            </a:pPr>
            <a:endParaRPr lang="zh-CN" altLang="en-US" sz="1200">
              <a:solidFill>
                <a:srgbClr val="00B050"/>
              </a:solidFill>
              <a:latin typeface="微软雅黑" panose="020B0503020204020204" charset="-122"/>
              <a:ea typeface="微软雅黑" panose="020B0503020204020204" charset="-122"/>
              <a:cs typeface="微软雅黑" panose="020B0503020204020204" charset="-122"/>
              <a:sym typeface="+mn-ea"/>
            </a:endParaRPr>
          </a:p>
          <a:p>
            <a:pPr lvl="0" algn="ctr">
              <a:buClrTx/>
              <a:buSzTx/>
            </a:pPr>
            <a:r>
              <a:rPr lang="en-US" altLang="zh-CN" sz="1200">
                <a:solidFill>
                  <a:srgbClr val="00B050"/>
                </a:solidFill>
                <a:latin typeface="微软雅黑" panose="020B0503020204020204" charset="-122"/>
                <a:ea typeface="微软雅黑" panose="020B0503020204020204" charset="-122"/>
                <a:cs typeface="微软雅黑" panose="020B0503020204020204" charset="-122"/>
                <a:sym typeface="+mn-ea"/>
              </a:rPr>
              <a:t>Enhancement to the framework of NFV</a:t>
            </a:r>
            <a:r>
              <a:rPr lang="zh-CN" altLang="en-US" sz="1200">
                <a:solidFill>
                  <a:srgbClr val="00B050"/>
                </a:solidFill>
                <a:latin typeface="微软雅黑" panose="020B0503020204020204" charset="-122"/>
                <a:ea typeface="微软雅黑" panose="020B0503020204020204" charset="-122"/>
                <a:cs typeface="微软雅黑" panose="020B0503020204020204" charset="-122"/>
                <a:sym typeface="+mn-ea"/>
              </a:rPr>
              <a:t>-</a:t>
            </a:r>
            <a:r>
              <a:rPr lang="en-US" altLang="zh-CN" sz="1200">
                <a:solidFill>
                  <a:srgbClr val="00B050"/>
                </a:solidFill>
                <a:latin typeface="微软雅黑" panose="020B0503020204020204" charset="-122"/>
                <a:ea typeface="微软雅黑" panose="020B0503020204020204" charset="-122"/>
                <a:cs typeface="微软雅黑" panose="020B0503020204020204" charset="-122"/>
                <a:sym typeface="+mn-ea"/>
              </a:rPr>
              <a:t>MANO</a:t>
            </a:r>
            <a:endParaRPr lang="zh-CN" altLang="en-US" sz="1200">
              <a:solidFill>
                <a:srgbClr val="00B050"/>
              </a:solidFill>
              <a:latin typeface="微软雅黑" panose="020B0503020204020204" charset="-122"/>
              <a:ea typeface="微软雅黑" panose="020B0503020204020204" charset="-122"/>
              <a:cs typeface="微软雅黑" panose="020B0503020204020204" charset="-122"/>
              <a:sym typeface="+mn-ea"/>
            </a:endParaRPr>
          </a:p>
        </p:txBody>
      </p:sp>
      <p:sp>
        <p:nvSpPr>
          <p:cNvPr id="66" name="等腰三角形 34"/>
          <p:cNvSpPr>
            <a:spLocks noChangeArrowheads="1"/>
          </p:cNvSpPr>
          <p:nvPr/>
        </p:nvSpPr>
        <p:spPr bwMode="auto">
          <a:xfrm>
            <a:off x="8266454" y="1484118"/>
            <a:ext cx="129852" cy="95180"/>
          </a:xfrm>
          <a:prstGeom prst="triangle">
            <a:avLst>
              <a:gd name="adj" fmla="val 50000"/>
            </a:avLst>
          </a:prstGeom>
          <a:solidFill>
            <a:srgbClr val="FF0000"/>
          </a:solidFill>
          <a:ln>
            <a:noFill/>
          </a:ln>
          <a:extLst>
            <a:ext uri="{91240B29-F687-4F45-9708-019B960494DF}">
              <a14:hiddenLine xmlns:a14="http://schemas.microsoft.com/office/drawing/2010/main" w="25400">
                <a:solidFill>
                  <a:srgbClr val="BABABA"/>
                </a:solidFill>
                <a:bevel/>
              </a14:hiddenLine>
            </a:ext>
          </a:extLst>
        </p:spPr>
        <p:txBody>
          <a:bodyPr anchor="ctr"/>
          <a:p>
            <a:pPr algn="ctr"/>
            <a:endParaRPr lang="zh-CN" altLang="zh-CN">
              <a:solidFill>
                <a:srgbClr val="FFFFFF"/>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sp>
        <p:nvSpPr>
          <p:cNvPr id="67" name="TextBox 53"/>
          <p:cNvSpPr txBox="1"/>
          <p:nvPr/>
        </p:nvSpPr>
        <p:spPr>
          <a:xfrm>
            <a:off x="3941497" y="1698696"/>
            <a:ext cx="1655545" cy="306705"/>
          </a:xfrm>
          <a:prstGeom prst="rect">
            <a:avLst/>
          </a:prstGeom>
          <a:noFill/>
        </p:spPr>
        <p:txBody>
          <a:bodyPr wrap="square" rtlCol="0">
            <a:spAutoFit/>
          </a:bodyPr>
          <a:p>
            <a:pPr algn="ctr"/>
            <a:r>
              <a:rPr lang="en-US" altLang="zh-CN" sz="1400" dirty="0">
                <a:latin typeface="微软雅黑" panose="020B0503020204020204" charset="-122"/>
                <a:ea typeface="微软雅黑" panose="020B0503020204020204" charset="-122"/>
                <a:cs typeface="微软雅黑" panose="020B0503020204020204" charset="-122"/>
              </a:rPr>
              <a:t>October 2019</a:t>
            </a:r>
            <a:endParaRPr sz="1400" dirty="0">
              <a:latin typeface="微软雅黑" panose="020B0503020204020204" charset="-122"/>
              <a:ea typeface="微软雅黑" panose="020B0503020204020204" charset="-122"/>
              <a:cs typeface="微软雅黑" panose="020B0503020204020204" charset="-122"/>
            </a:endParaRPr>
          </a:p>
        </p:txBody>
      </p:sp>
      <p:sp>
        <p:nvSpPr>
          <p:cNvPr id="68" name="等腰三角形 34"/>
          <p:cNvSpPr>
            <a:spLocks noChangeArrowheads="1"/>
          </p:cNvSpPr>
          <p:nvPr/>
        </p:nvSpPr>
        <p:spPr bwMode="auto">
          <a:xfrm>
            <a:off x="9901461" y="1484154"/>
            <a:ext cx="129852" cy="95180"/>
          </a:xfrm>
          <a:prstGeom prst="triangle">
            <a:avLst>
              <a:gd name="adj" fmla="val 50000"/>
            </a:avLst>
          </a:prstGeom>
          <a:solidFill>
            <a:srgbClr val="FF0000"/>
          </a:solidFill>
          <a:ln>
            <a:noFill/>
          </a:ln>
          <a:extLst>
            <a:ext uri="{91240B29-F687-4F45-9708-019B960494DF}">
              <a14:hiddenLine xmlns:a14="http://schemas.microsoft.com/office/drawing/2010/main" w="25400">
                <a:solidFill>
                  <a:srgbClr val="BABABA"/>
                </a:solidFill>
                <a:bevel/>
              </a14:hiddenLine>
            </a:ext>
          </a:extLst>
        </p:spPr>
        <p:txBody>
          <a:bodyPr anchor="ctr"/>
          <a:p>
            <a:pPr algn="ctr"/>
            <a:endParaRPr lang="zh-CN" altLang="zh-CN">
              <a:solidFill>
                <a:srgbClr val="FFFFFF"/>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sp>
        <p:nvSpPr>
          <p:cNvPr id="69" name="TextBox 53"/>
          <p:cNvSpPr txBox="1"/>
          <p:nvPr/>
        </p:nvSpPr>
        <p:spPr>
          <a:xfrm>
            <a:off x="9466917" y="1687917"/>
            <a:ext cx="1197233" cy="521971"/>
          </a:xfrm>
          <a:prstGeom prst="rect">
            <a:avLst/>
          </a:prstGeom>
          <a:noFill/>
        </p:spPr>
        <p:txBody>
          <a:bodyPr wrap="square" rtlCol="0">
            <a:noAutofit/>
          </a:bodyPr>
          <a:p>
            <a:r>
              <a:rPr lang="en-US" altLang="zh-CN" sz="1400" dirty="0">
                <a:latin typeface="微软雅黑" panose="020B0503020204020204" charset="-122"/>
                <a:ea typeface="微软雅黑" panose="020B0503020204020204" charset="-122"/>
                <a:cs typeface="微软雅黑" panose="020B0503020204020204" charset="-122"/>
              </a:rPr>
              <a:t>June 2022</a:t>
            </a:r>
            <a:endParaRPr sz="1400" dirty="0">
              <a:latin typeface="微软雅黑" panose="020B0503020204020204" charset="-122"/>
              <a:ea typeface="微软雅黑" panose="020B0503020204020204" charset="-122"/>
              <a:cs typeface="微软雅黑" panose="020B0503020204020204" charset="-122"/>
            </a:endParaRPr>
          </a:p>
        </p:txBody>
      </p:sp>
      <p:sp>
        <p:nvSpPr>
          <p:cNvPr id="71" name="文本框 70"/>
          <p:cNvSpPr txBox="1"/>
          <p:nvPr/>
        </p:nvSpPr>
        <p:spPr>
          <a:xfrm>
            <a:off x="5804867" y="1981990"/>
            <a:ext cx="1746302" cy="1198880"/>
          </a:xfrm>
          <a:prstGeom prst="rect">
            <a:avLst/>
          </a:prstGeom>
          <a:noFill/>
        </p:spPr>
        <p:txBody>
          <a:bodyPr wrap="square" rtlCol="0" anchor="t">
            <a:noAutofit/>
          </a:bodyPr>
          <a:p>
            <a:pPr algn="ctr">
              <a:buClrTx/>
              <a:buSzTx/>
              <a:buFontTx/>
            </a:pPr>
            <a:r>
              <a:rPr lang="en-US" altLang="zh-CN" sz="1200" b="1">
                <a:solidFill>
                  <a:srgbClr val="4472C4"/>
                </a:solidFill>
                <a:latin typeface="微软雅黑" panose="020B0503020204020204" charset="-122"/>
                <a:ea typeface="微软雅黑" panose="020B0503020204020204" charset="-122"/>
                <a:cs typeface="微软雅黑" panose="020B0503020204020204" charset="-122"/>
              </a:rPr>
              <a:t>ZSM-011</a:t>
            </a:r>
            <a:endParaRPr lang="zh-CN" altLang="en-US" sz="1200">
              <a:solidFill>
                <a:srgbClr val="00B050"/>
              </a:solidFill>
              <a:latin typeface="微软雅黑" panose="020B0503020204020204" charset="-122"/>
              <a:ea typeface="微软雅黑" panose="020B0503020204020204" charset="-122"/>
              <a:cs typeface="微软雅黑" panose="020B0503020204020204" charset="-122"/>
              <a:sym typeface="+mn-ea"/>
            </a:endParaRPr>
          </a:p>
          <a:p>
            <a:pPr algn="ctr">
              <a:buClrTx/>
              <a:buSzTx/>
              <a:buFontTx/>
            </a:pPr>
            <a:endParaRPr lang="zh-CN" altLang="en-US" sz="1200">
              <a:solidFill>
                <a:srgbClr val="00B050"/>
              </a:solidFill>
              <a:latin typeface="微软雅黑" panose="020B0503020204020204" charset="-122"/>
              <a:ea typeface="微软雅黑" panose="020B0503020204020204" charset="-122"/>
              <a:cs typeface="微软雅黑" panose="020B0503020204020204" charset="-122"/>
              <a:sym typeface="+mn-ea"/>
            </a:endParaRPr>
          </a:p>
          <a:p>
            <a:pPr algn="ctr">
              <a:buClrTx/>
              <a:buSzTx/>
              <a:buFontTx/>
            </a:pPr>
            <a:r>
              <a:rPr lang="en-US" altLang="zh-CN" sz="1200">
                <a:solidFill>
                  <a:srgbClr val="00B050"/>
                </a:solidFill>
                <a:latin typeface="微软雅黑" panose="020B0503020204020204" charset="-122"/>
                <a:ea typeface="微软雅黑" panose="020B0503020204020204" charset="-122"/>
                <a:cs typeface="微软雅黑" panose="020B0503020204020204" charset="-122"/>
                <a:sym typeface="+mn-ea"/>
              </a:rPr>
              <a:t>Intent</a:t>
            </a:r>
            <a:r>
              <a:rPr lang="zh-CN" altLang="en-US" sz="1200">
                <a:solidFill>
                  <a:srgbClr val="00B050"/>
                </a:solidFill>
                <a:latin typeface="微软雅黑" panose="020B0503020204020204" charset="-122"/>
                <a:ea typeface="微软雅黑" panose="020B0503020204020204" charset="-122"/>
                <a:cs typeface="微软雅黑" panose="020B0503020204020204" charset="-122"/>
                <a:sym typeface="+mn-ea"/>
              </a:rPr>
              <a:t>-</a:t>
            </a:r>
            <a:r>
              <a:rPr lang="en-US" altLang="zh-CN" sz="1200">
                <a:solidFill>
                  <a:srgbClr val="00B050"/>
                </a:solidFill>
                <a:latin typeface="微软雅黑" panose="020B0503020204020204" charset="-122"/>
                <a:ea typeface="微软雅黑" panose="020B0503020204020204" charset="-122"/>
                <a:cs typeface="微软雅黑" panose="020B0503020204020204" charset="-122"/>
                <a:sym typeface="+mn-ea"/>
              </a:rPr>
              <a:t>driven management interfaces in ZSM framework</a:t>
            </a:r>
            <a:endParaRPr lang="zh-CN" altLang="en-US" sz="1200">
              <a:solidFill>
                <a:srgbClr val="00B050"/>
              </a:solidFill>
              <a:latin typeface="微软雅黑" panose="020B0503020204020204" charset="-122"/>
              <a:ea typeface="微软雅黑" panose="020B0503020204020204" charset="-122"/>
              <a:cs typeface="微软雅黑" panose="020B0503020204020204" charset="-122"/>
              <a:sym typeface="+mn-ea"/>
            </a:endParaRPr>
          </a:p>
        </p:txBody>
      </p:sp>
      <p:sp>
        <p:nvSpPr>
          <p:cNvPr id="72" name="TextBox 53"/>
          <p:cNvSpPr txBox="1"/>
          <p:nvPr/>
        </p:nvSpPr>
        <p:spPr>
          <a:xfrm>
            <a:off x="7815674" y="1687917"/>
            <a:ext cx="1120140" cy="306705"/>
          </a:xfrm>
          <a:prstGeom prst="rect">
            <a:avLst/>
          </a:prstGeom>
          <a:noFill/>
        </p:spPr>
        <p:txBody>
          <a:bodyPr wrap="square" rtlCol="0">
            <a:spAutoFit/>
          </a:bodyPr>
          <a:p>
            <a:pPr algn="ctr"/>
            <a:r>
              <a:rPr lang="en-US" altLang="zh-CN" sz="1400" dirty="0">
                <a:latin typeface="微软雅黑" panose="020B0503020204020204" charset="-122"/>
                <a:ea typeface="微软雅黑" panose="020B0503020204020204" charset="-122"/>
                <a:cs typeface="微软雅黑" panose="020B0503020204020204" charset="-122"/>
              </a:rPr>
              <a:t>May 2021</a:t>
            </a:r>
            <a:endParaRPr sz="1400" dirty="0">
              <a:latin typeface="微软雅黑" panose="020B0503020204020204" charset="-122"/>
              <a:ea typeface="微软雅黑" panose="020B0503020204020204" charset="-122"/>
              <a:cs typeface="微软雅黑" panose="020B0503020204020204" charset="-122"/>
            </a:endParaRPr>
          </a:p>
        </p:txBody>
      </p:sp>
      <p:sp>
        <p:nvSpPr>
          <p:cNvPr id="73" name="文本框 72"/>
          <p:cNvSpPr txBox="1"/>
          <p:nvPr/>
        </p:nvSpPr>
        <p:spPr>
          <a:xfrm>
            <a:off x="9182278" y="2007307"/>
            <a:ext cx="1617755" cy="1014730"/>
          </a:xfrm>
          <a:prstGeom prst="rect">
            <a:avLst/>
          </a:prstGeom>
          <a:noFill/>
          <a:ln w="9525">
            <a:noFill/>
          </a:ln>
        </p:spPr>
        <p:txBody>
          <a:bodyPr wrap="square">
            <a:noAutofit/>
          </a:bodyPr>
          <a:p>
            <a:pPr marL="0" algn="ctr">
              <a:buClrTx/>
              <a:buSzTx/>
              <a:buFontTx/>
            </a:pPr>
            <a:r>
              <a:rPr lang="en-US" altLang="zh-CN" sz="1200" b="1">
                <a:solidFill>
                  <a:srgbClr val="4472C4"/>
                </a:solidFill>
                <a:latin typeface="微软雅黑" panose="020B0503020204020204" charset="-122"/>
                <a:ea typeface="微软雅黑" panose="020B0503020204020204" charset="-122"/>
                <a:cs typeface="微软雅黑" panose="020B0503020204020204" charset="-122"/>
              </a:rPr>
              <a:t>3GPP TS 28.312</a:t>
            </a:r>
            <a:endParaRPr lang="zh-CN" altLang="en-US" sz="1200">
              <a:solidFill>
                <a:srgbClr val="00B050"/>
              </a:solidFill>
              <a:latin typeface="微软雅黑" panose="020B0503020204020204" charset="-122"/>
              <a:ea typeface="微软雅黑" panose="020B0503020204020204" charset="-122"/>
              <a:cs typeface="微软雅黑" panose="020B0503020204020204" charset="-122"/>
            </a:endParaRPr>
          </a:p>
          <a:p>
            <a:pPr marL="0" algn="l">
              <a:buClrTx/>
              <a:buSzTx/>
              <a:buFontTx/>
            </a:pPr>
            <a:endParaRPr lang="zh-CN" altLang="en-US" sz="1200">
              <a:solidFill>
                <a:srgbClr val="00B050"/>
              </a:solidFill>
              <a:latin typeface="微软雅黑" panose="020B0503020204020204" charset="-122"/>
              <a:ea typeface="微软雅黑" panose="020B0503020204020204" charset="-122"/>
              <a:cs typeface="微软雅黑" panose="020B0503020204020204" charset="-122"/>
            </a:endParaRPr>
          </a:p>
          <a:p>
            <a:pPr marL="0" algn="ctr">
              <a:buClrTx/>
              <a:buSzTx/>
              <a:buFontTx/>
            </a:pPr>
            <a:r>
              <a:rPr lang="en-US" altLang="zh-CN" sz="1200">
                <a:solidFill>
                  <a:srgbClr val="00B050"/>
                </a:solidFill>
                <a:latin typeface="微软雅黑" panose="020B0503020204020204" charset="-122"/>
                <a:ea typeface="微软雅黑" panose="020B0503020204020204" charset="-122"/>
                <a:cs typeface="微软雅黑" panose="020B0503020204020204" charset="-122"/>
              </a:rPr>
              <a:t>Intent driven management for service or network management</a:t>
            </a:r>
            <a:endParaRPr lang="zh-CN" altLang="en-US" sz="1200">
              <a:solidFill>
                <a:srgbClr val="00B050"/>
              </a:solidFill>
              <a:latin typeface="微软雅黑" panose="020B0503020204020204" charset="-122"/>
              <a:ea typeface="微软雅黑" panose="020B0503020204020204" charset="-122"/>
              <a:cs typeface="微软雅黑" panose="020B0503020204020204" charset="-122"/>
            </a:endParaRPr>
          </a:p>
        </p:txBody>
      </p:sp>
      <p:sp>
        <p:nvSpPr>
          <p:cNvPr id="74" name="文本框 73"/>
          <p:cNvSpPr txBox="1"/>
          <p:nvPr/>
        </p:nvSpPr>
        <p:spPr>
          <a:xfrm>
            <a:off x="7676910" y="1996537"/>
            <a:ext cx="1505368" cy="1014730"/>
          </a:xfrm>
          <a:prstGeom prst="rect">
            <a:avLst/>
          </a:prstGeom>
          <a:noFill/>
          <a:ln w="9525">
            <a:noFill/>
          </a:ln>
        </p:spPr>
        <p:txBody>
          <a:bodyPr wrap="square">
            <a:noAutofit/>
          </a:bodyPr>
          <a:p>
            <a:pPr lvl="0" algn="ctr">
              <a:buClrTx/>
              <a:buSzTx/>
              <a:buFontTx/>
            </a:pPr>
            <a:r>
              <a:rPr lang="en-US" altLang="zh-CN" sz="1200" b="1">
                <a:solidFill>
                  <a:srgbClr val="4472C4"/>
                </a:solidFill>
                <a:latin typeface="微软雅黑" panose="020B0503020204020204" charset="-122"/>
                <a:ea typeface="微软雅黑" panose="020B0503020204020204" charset="-122"/>
                <a:cs typeface="微软雅黑" panose="020B0503020204020204" charset="-122"/>
              </a:rPr>
              <a:t>TM Forum IG1253</a:t>
            </a:r>
            <a:endParaRPr lang="zh-CN" altLang="en-US" sz="1200">
              <a:solidFill>
                <a:srgbClr val="00B050"/>
              </a:solidFill>
              <a:latin typeface="微软雅黑" panose="020B0503020204020204" charset="-122"/>
              <a:ea typeface="微软雅黑" panose="020B0503020204020204" charset="-122"/>
              <a:cs typeface="微软雅黑" panose="020B0503020204020204" charset="-122"/>
              <a:sym typeface="+mn-ea"/>
            </a:endParaRPr>
          </a:p>
          <a:p>
            <a:pPr lvl="0" algn="ctr">
              <a:buClrTx/>
              <a:buSzTx/>
              <a:buFontTx/>
            </a:pPr>
            <a:endParaRPr lang="zh-CN" altLang="en-US" sz="1200">
              <a:solidFill>
                <a:srgbClr val="00B050"/>
              </a:solidFill>
              <a:latin typeface="微软雅黑" panose="020B0503020204020204" charset="-122"/>
              <a:ea typeface="微软雅黑" panose="020B0503020204020204" charset="-122"/>
              <a:cs typeface="微软雅黑" panose="020B0503020204020204" charset="-122"/>
              <a:sym typeface="+mn-ea"/>
            </a:endParaRPr>
          </a:p>
          <a:p>
            <a:pPr lvl="0" algn="ctr">
              <a:buClrTx/>
              <a:buSzTx/>
              <a:buFontTx/>
            </a:pPr>
            <a:r>
              <a:rPr lang="en-US" altLang="zh-CN" sz="1200">
                <a:solidFill>
                  <a:srgbClr val="00B050"/>
                </a:solidFill>
                <a:latin typeface="微软雅黑" panose="020B0503020204020204" charset="-122"/>
                <a:ea typeface="微软雅黑" panose="020B0503020204020204" charset="-122"/>
                <a:cs typeface="微软雅黑" panose="020B0503020204020204" charset="-122"/>
                <a:sym typeface="+mn-ea"/>
              </a:rPr>
              <a:t>Intent in Autonomous Networks</a:t>
            </a:r>
            <a:endParaRPr lang="zh-CN" altLang="en-US" sz="1200">
              <a:solidFill>
                <a:srgbClr val="00B050"/>
              </a:solidFill>
              <a:latin typeface="微软雅黑" panose="020B0503020204020204" charset="-122"/>
              <a:ea typeface="微软雅黑" panose="020B0503020204020204" charset="-122"/>
              <a:cs typeface="微软雅黑" panose="020B0503020204020204" charset="-122"/>
              <a:sym typeface="+mn-ea"/>
            </a:endParaRPr>
          </a:p>
        </p:txBody>
      </p:sp>
      <p:sp>
        <p:nvSpPr>
          <p:cNvPr id="2" name="圆角矩形 1"/>
          <p:cNvSpPr/>
          <p:nvPr/>
        </p:nvSpPr>
        <p:spPr>
          <a:xfrm>
            <a:off x="106680" y="3462743"/>
            <a:ext cx="1530350" cy="696970"/>
          </a:xfrm>
          <a:prstGeom prst="round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pPr>
            <a:r>
              <a:rPr lang="en-US" altLang="zh-CN" sz="1600" b="1" dirty="0">
                <a:latin typeface="微软雅黑" panose="020B0503020204020204" charset="-122"/>
                <a:ea typeface="微软雅黑" panose="020B0503020204020204" charset="-122"/>
                <a:cs typeface="微软雅黑" panose="020B0503020204020204" charset="-122"/>
                <a:sym typeface="+mn-ea"/>
              </a:rPr>
              <a:t>Consensus</a:t>
            </a:r>
            <a:endParaRPr lang="zh-CN" altLang="en-US" sz="1600" b="1" dirty="0">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1637000" y="3462730"/>
            <a:ext cx="10342245" cy="696996"/>
          </a:xfrm>
          <a:prstGeom prst="rect">
            <a:avLst/>
          </a:prstGeom>
          <a:noFill/>
          <a:ln w="25400" cmpd="sng">
            <a:solidFill>
              <a:srgbClr val="4472C4">
                <a:alpha val="100000"/>
              </a:srgbClr>
            </a:solidFill>
            <a:prstDash val="solid"/>
            <a:miter lim="800000"/>
          </a:ln>
        </p:spPr>
        <p:txBody>
          <a:bodyPr wrap="square" rtlCol="0" anchor="t">
            <a:noAutofit/>
          </a:bodyPr>
          <a:p>
            <a:pPr eaLnBrk="1" latinLnBrk="0" hangingPunct="1">
              <a:lnSpc>
                <a:spcPct val="150000"/>
              </a:lnSpc>
            </a:pPr>
            <a:r>
              <a:rPr lang="en-US" altLang="zh-CN" sz="1400">
                <a:latin typeface="微软雅黑" panose="020B0503020204020204" charset="-122"/>
                <a:ea typeface="微软雅黑" panose="020B0503020204020204" charset="-122"/>
                <a:cs typeface="微软雅黑" panose="020B0503020204020204" charset="-122"/>
                <a:sym typeface="+mn-ea"/>
              </a:rPr>
              <a:t>Above SDOs agree that the intent is used to describe </a:t>
            </a:r>
            <a:r>
              <a:rPr lang="zh-CN" altLang="en-US" sz="1400">
                <a:latin typeface="微软雅黑" panose="020B0503020204020204" charset="-122"/>
                <a:ea typeface="微软雅黑" panose="020B0503020204020204" charset="-122"/>
                <a:cs typeface="微软雅黑" panose="020B0503020204020204" charset="-122"/>
                <a:sym typeface="+mn-ea"/>
              </a:rPr>
              <a:t>“</a:t>
            </a:r>
            <a:r>
              <a:rPr lang="en-US" altLang="zh-CN" sz="1400">
                <a:latin typeface="微软雅黑" panose="020B0503020204020204" charset="-122"/>
                <a:ea typeface="微软雅黑" panose="020B0503020204020204" charset="-122"/>
                <a:cs typeface="微软雅黑" panose="020B0503020204020204" charset="-122"/>
                <a:sym typeface="+mn-ea"/>
              </a:rPr>
              <a:t>what</a:t>
            </a:r>
            <a:r>
              <a:rPr lang="zh-CN" altLang="en-US" sz="1400">
                <a:latin typeface="微软雅黑" panose="020B0503020204020204" charset="-122"/>
                <a:ea typeface="微软雅黑" panose="020B0503020204020204" charset="-122"/>
                <a:cs typeface="微软雅黑" panose="020B0503020204020204" charset="-122"/>
                <a:sym typeface="+mn-ea"/>
              </a:rPr>
              <a:t>”</a:t>
            </a:r>
            <a:r>
              <a:rPr lang="en-US" altLang="zh-CN" sz="1400">
                <a:latin typeface="微软雅黑" panose="020B0503020204020204" charset="-122"/>
                <a:ea typeface="微软雅黑" panose="020B0503020204020204" charset="-122"/>
                <a:cs typeface="微软雅黑" panose="020B0503020204020204" charset="-122"/>
                <a:sym typeface="+mn-ea"/>
              </a:rPr>
              <a:t>, not </a:t>
            </a:r>
            <a:r>
              <a:rPr lang="zh-CN" altLang="en-US" sz="1400">
                <a:latin typeface="微软雅黑" panose="020B0503020204020204" charset="-122"/>
                <a:ea typeface="微软雅黑" panose="020B0503020204020204" charset="-122"/>
                <a:cs typeface="微软雅黑" panose="020B0503020204020204" charset="-122"/>
                <a:sym typeface="+mn-ea"/>
              </a:rPr>
              <a:t>“</a:t>
            </a:r>
            <a:r>
              <a:rPr lang="en-US" altLang="zh-CN" sz="1400">
                <a:latin typeface="微软雅黑" panose="020B0503020204020204" charset="-122"/>
                <a:ea typeface="微软雅黑" panose="020B0503020204020204" charset="-122"/>
                <a:cs typeface="微软雅黑" panose="020B0503020204020204" charset="-122"/>
                <a:sym typeface="+mn-ea"/>
              </a:rPr>
              <a:t>how</a:t>
            </a:r>
            <a:r>
              <a:rPr lang="zh-CN" altLang="en-US" sz="1400">
                <a:latin typeface="微软雅黑" panose="020B0503020204020204" charset="-122"/>
                <a:ea typeface="微软雅黑" panose="020B0503020204020204" charset="-122"/>
                <a:cs typeface="微软雅黑" panose="020B0503020204020204" charset="-122"/>
                <a:sym typeface="+mn-ea"/>
              </a:rPr>
              <a:t>”</a:t>
            </a:r>
            <a:r>
              <a:rPr lang="en-US" altLang="zh-CN" sz="1400">
                <a:latin typeface="微软雅黑" panose="020B0503020204020204" charset="-122"/>
                <a:ea typeface="微软雅黑" panose="020B0503020204020204" charset="-122"/>
                <a:cs typeface="微软雅黑" panose="020B0503020204020204" charset="-122"/>
                <a:sym typeface="+mn-ea"/>
              </a:rPr>
              <a:t>. It is easy to get the consensus of all SDOs that the </a:t>
            </a:r>
            <a:r>
              <a:rPr lang="zh-CN" altLang="en-US" sz="1400">
                <a:latin typeface="微软雅黑" panose="020B0503020204020204" charset="-122"/>
                <a:ea typeface="微软雅黑" panose="020B0503020204020204" charset="-122"/>
                <a:cs typeface="微软雅黑" panose="020B0503020204020204" charset="-122"/>
                <a:sym typeface="+mn-ea"/>
              </a:rPr>
              <a:t>“</a:t>
            </a:r>
            <a:r>
              <a:rPr lang="en-US" altLang="zh-CN" sz="1400">
                <a:latin typeface="微软雅黑" panose="020B0503020204020204" charset="-122"/>
                <a:ea typeface="微软雅黑" panose="020B0503020204020204" charset="-122"/>
                <a:cs typeface="微软雅黑" panose="020B0503020204020204" charset="-122"/>
                <a:sym typeface="+mn-ea"/>
              </a:rPr>
              <a:t>goal</a:t>
            </a:r>
            <a:r>
              <a:rPr lang="zh-CN" altLang="en-US" sz="1400">
                <a:latin typeface="微软雅黑" panose="020B0503020204020204" charset="-122"/>
                <a:ea typeface="微软雅黑" panose="020B0503020204020204" charset="-122"/>
                <a:cs typeface="微软雅黑" panose="020B0503020204020204" charset="-122"/>
                <a:sym typeface="+mn-ea"/>
              </a:rPr>
              <a:t>” </a:t>
            </a:r>
            <a:r>
              <a:rPr lang="en-US" altLang="zh-CN" sz="1400">
                <a:latin typeface="微软雅黑" panose="020B0503020204020204" charset="-122"/>
                <a:ea typeface="微软雅黑" panose="020B0503020204020204" charset="-122"/>
                <a:cs typeface="微软雅黑" panose="020B0503020204020204" charset="-122"/>
                <a:sym typeface="+mn-ea"/>
              </a:rPr>
              <a:t>is included in </a:t>
            </a:r>
            <a:r>
              <a:rPr lang="zh-CN" altLang="en-US" sz="1400">
                <a:latin typeface="微软雅黑" panose="020B0503020204020204" charset="-122"/>
                <a:ea typeface="微软雅黑" panose="020B0503020204020204" charset="-122"/>
                <a:cs typeface="微软雅黑" panose="020B0503020204020204" charset="-122"/>
                <a:sym typeface="+mn-ea"/>
              </a:rPr>
              <a:t>“</a:t>
            </a:r>
            <a:r>
              <a:rPr lang="en-US" altLang="zh-CN" sz="1400">
                <a:latin typeface="微软雅黑" panose="020B0503020204020204" charset="-122"/>
                <a:ea typeface="微软雅黑" panose="020B0503020204020204" charset="-122"/>
                <a:cs typeface="微软雅黑" panose="020B0503020204020204" charset="-122"/>
                <a:sym typeface="+mn-ea"/>
              </a:rPr>
              <a:t>what</a:t>
            </a:r>
            <a:r>
              <a:rPr lang="zh-CN" altLang="en-US" sz="1400">
                <a:latin typeface="微软雅黑" panose="020B0503020204020204" charset="-122"/>
                <a:ea typeface="微软雅黑" panose="020B0503020204020204" charset="-122"/>
                <a:cs typeface="微软雅黑" panose="020B0503020204020204" charset="-122"/>
                <a:sym typeface="+mn-ea"/>
              </a:rPr>
              <a:t>”</a:t>
            </a:r>
            <a:r>
              <a:rPr sz="1400">
                <a:latin typeface="微软雅黑" panose="020B0503020204020204" charset="-122"/>
                <a:ea typeface="微软雅黑" panose="020B0503020204020204" charset="-122"/>
                <a:cs typeface="微软雅黑" panose="020B0503020204020204" charset="-122"/>
                <a:sym typeface="+mn-ea"/>
              </a:rPr>
              <a:t>.</a:t>
            </a:r>
            <a:endParaRPr sz="1400">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altLang="zh-CN">
                <a:ea typeface="宋体" panose="02010600030101010101" pitchFamily="2" charset="-122"/>
                <a:sym typeface="+mn-ea"/>
              </a:rPr>
              <a:t>Overall plan</a:t>
            </a:r>
            <a:br>
              <a:rPr lang="zh-CN" altLang="en-US"/>
            </a:br>
            <a:endParaRPr lang="en-US" dirty="0"/>
          </a:p>
        </p:txBody>
      </p:sp>
      <p:pic>
        <p:nvPicPr>
          <p:cNvPr id="23" name="图片 22" descr="fef1"/>
          <p:cNvPicPr>
            <a:picLocks noChangeAspect="1"/>
          </p:cNvPicPr>
          <p:nvPr>
            <p:custDataLst>
              <p:tags r:id="rId1"/>
            </p:custDataLst>
          </p:nvPr>
        </p:nvPicPr>
        <p:blipFill>
          <a:blip r:embed="rId2">
            <a:extLst>
              <a:ext uri="{96DAC541-7B7A-43D3-8B79-37D633B846F1}">
                <asvg:svgBlip xmlns:asvg="http://schemas.microsoft.com/office/drawing/2016/SVG/main" r:embed="rId3"/>
              </a:ext>
            </a:extLst>
          </a:blip>
          <a:stretch>
            <a:fillRect/>
          </a:stretch>
        </p:blipFill>
        <p:spPr>
          <a:xfrm>
            <a:off x="4888865" y="1216660"/>
            <a:ext cx="1535430" cy="1323340"/>
          </a:xfrm>
          <a:prstGeom prst="rect">
            <a:avLst/>
          </a:prstGeom>
        </p:spPr>
      </p:pic>
      <p:pic>
        <p:nvPicPr>
          <p:cNvPr id="24" name="图片 23" descr="fef1"/>
          <p:cNvPicPr>
            <a:picLocks noChangeAspect="1"/>
          </p:cNvPicPr>
          <p:nvPr>
            <p:custDataLst>
              <p:tags r:id="rId4"/>
            </p:custDataLst>
          </p:nvPr>
        </p:nvPicPr>
        <p:blipFill>
          <a:blip r:embed="rId5">
            <a:extLst>
              <a:ext uri="{96DAC541-7B7A-43D3-8B79-37D633B846F1}">
                <asvg:svgBlip xmlns:asvg="http://schemas.microsoft.com/office/drawing/2016/SVG/main" r:embed="rId6"/>
              </a:ext>
            </a:extLst>
          </a:blip>
          <a:stretch>
            <a:fillRect/>
          </a:stretch>
        </p:blipFill>
        <p:spPr>
          <a:xfrm>
            <a:off x="5059045" y="1363345"/>
            <a:ext cx="1195705" cy="1030605"/>
          </a:xfrm>
          <a:prstGeom prst="rect">
            <a:avLst/>
          </a:prstGeom>
          <a:effectLst/>
        </p:spPr>
      </p:pic>
      <p:pic>
        <p:nvPicPr>
          <p:cNvPr id="25" name="图片 24" descr="fef1"/>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6120130" y="1951355"/>
            <a:ext cx="1535430" cy="1323340"/>
          </a:xfrm>
          <a:prstGeom prst="rect">
            <a:avLst/>
          </a:prstGeom>
        </p:spPr>
      </p:pic>
      <p:pic>
        <p:nvPicPr>
          <p:cNvPr id="26" name="图片 25" descr="fef1"/>
          <p:cNvPicPr>
            <a:picLocks noChangeAspect="1"/>
          </p:cNvPicPr>
          <p:nvPr>
            <p:custDataLst>
              <p:tags r:id="rId10"/>
            </p:custDataLst>
          </p:nvPr>
        </p:nvPicPr>
        <p:blipFill>
          <a:blip r:embed="rId5">
            <a:extLst>
              <a:ext uri="{96DAC541-7B7A-43D3-8B79-37D633B846F1}">
                <asvg:svgBlip xmlns:asvg="http://schemas.microsoft.com/office/drawing/2016/SVG/main" r:embed="rId6"/>
              </a:ext>
            </a:extLst>
          </a:blip>
          <a:stretch>
            <a:fillRect/>
          </a:stretch>
        </p:blipFill>
        <p:spPr>
          <a:xfrm>
            <a:off x="6290310" y="2098040"/>
            <a:ext cx="1195705" cy="1030605"/>
          </a:xfrm>
          <a:prstGeom prst="rect">
            <a:avLst/>
          </a:prstGeom>
          <a:effectLst/>
        </p:spPr>
      </p:pic>
      <p:sp>
        <p:nvSpPr>
          <p:cNvPr id="52" name="任意多边形 51"/>
          <p:cNvSpPr/>
          <p:nvPr>
            <p:custDataLst>
              <p:tags r:id="rId11"/>
            </p:custDataLst>
          </p:nvPr>
        </p:nvSpPr>
        <p:spPr>
          <a:xfrm>
            <a:off x="4251325" y="1245870"/>
            <a:ext cx="760095" cy="274320"/>
          </a:xfrm>
          <a:custGeom>
            <a:avLst/>
            <a:gdLst>
              <a:gd name="connisteX0" fmla="*/ 1026160 w 1026160"/>
              <a:gd name="connsiteY0" fmla="*/ 274320 h 274320"/>
              <a:gd name="connisteX1" fmla="*/ 203200 w 1026160"/>
              <a:gd name="connsiteY1" fmla="*/ 274320 h 274320"/>
              <a:gd name="connisteX2" fmla="*/ 0 w 1026160"/>
              <a:gd name="connsiteY2" fmla="*/ 0 h 274320"/>
            </a:gdLst>
            <a:ahLst/>
            <a:cxnLst>
              <a:cxn ang="0">
                <a:pos x="connisteX0" y="connsiteY0"/>
              </a:cxn>
              <a:cxn ang="0">
                <a:pos x="connisteX1" y="connsiteY1"/>
              </a:cxn>
              <a:cxn ang="0">
                <a:pos x="connisteX2" y="connsiteY2"/>
              </a:cxn>
            </a:cxnLst>
            <a:rect l="l" t="t" r="r" b="b"/>
            <a:pathLst>
              <a:path w="1026160" h="274320">
                <a:moveTo>
                  <a:pt x="1026160" y="274320"/>
                </a:moveTo>
                <a:lnTo>
                  <a:pt x="203200" y="274320"/>
                </a:lnTo>
                <a:lnTo>
                  <a:pt x="0" y="0"/>
                </a:lnTo>
              </a:path>
            </a:pathLst>
          </a:custGeom>
          <a:noFill/>
          <a:ln>
            <a:solidFill>
              <a:srgbClr val="FFFFFF">
                <a:lumMod val="50000"/>
              </a:srgbClr>
            </a:solidFill>
          </a:ln>
        </p:spPr>
        <p:style>
          <a:lnRef idx="2">
            <a:srgbClr val="7578EC">
              <a:shade val="50000"/>
            </a:srgbClr>
          </a:lnRef>
          <a:fillRef idx="1">
            <a:srgbClr val="7578EC"/>
          </a:fillRef>
          <a:effectRef idx="0">
            <a:srgbClr val="7578EC"/>
          </a:effectRef>
          <a:fontRef idx="minor">
            <a:srgbClr val="FFFFFF"/>
          </a:fontRef>
        </p:style>
        <p:txBody>
          <a:bodyPr rtlCol="0" anchor="ctr"/>
          <a:lstStyle/>
          <a:p>
            <a:pPr algn="ctr"/>
            <a:endParaRPr lang="zh-CN" altLang="en-US">
              <a:latin typeface="Arial" panose="020B0604020202020204" pitchFamily="34" charset="0"/>
              <a:cs typeface="Arial" panose="020B0604020202020204" pitchFamily="34" charset="0"/>
            </a:endParaRPr>
          </a:p>
        </p:txBody>
      </p:sp>
      <p:sp>
        <p:nvSpPr>
          <p:cNvPr id="53" name="椭圆 52"/>
          <p:cNvSpPr/>
          <p:nvPr>
            <p:custDataLst>
              <p:tags r:id="rId12"/>
            </p:custDataLst>
          </p:nvPr>
        </p:nvSpPr>
        <p:spPr>
          <a:xfrm>
            <a:off x="4218940" y="1207135"/>
            <a:ext cx="76200" cy="76200"/>
          </a:xfrm>
          <a:prstGeom prst="ellipse">
            <a:avLst/>
          </a:prstGeom>
          <a:solidFill>
            <a:srgbClr val="7578EC"/>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lstStyle/>
          <a:p>
            <a:pPr algn="ctr"/>
            <a:endParaRPr lang="zh-CN" altLang="en-US">
              <a:latin typeface="Arial" panose="020B0604020202020204" pitchFamily="34" charset="0"/>
              <a:cs typeface="Arial" panose="020B0604020202020204" pitchFamily="34" charset="0"/>
            </a:endParaRPr>
          </a:p>
        </p:txBody>
      </p:sp>
      <p:sp>
        <p:nvSpPr>
          <p:cNvPr id="54" name="文本框 53"/>
          <p:cNvSpPr txBox="1"/>
          <p:nvPr>
            <p:custDataLst>
              <p:tags r:id="rId13"/>
            </p:custDataLst>
          </p:nvPr>
        </p:nvSpPr>
        <p:spPr>
          <a:xfrm>
            <a:off x="4323080" y="1207135"/>
            <a:ext cx="438785" cy="368300"/>
          </a:xfrm>
          <a:prstGeom prst="rect">
            <a:avLst/>
          </a:prstGeom>
          <a:noFill/>
        </p:spPr>
        <p:txBody>
          <a:bodyPr wrap="none" rtlCol="0">
            <a:normAutofit/>
          </a:bodyPr>
          <a:lstStyle/>
          <a:p>
            <a:r>
              <a:rPr lang="en-US" altLang="zh-CN">
                <a:solidFill>
                  <a:srgbClr val="552EEF"/>
                </a:solidFill>
                <a:latin typeface="Arial" panose="020B0604020202020204" pitchFamily="34" charset="0"/>
                <a:ea typeface="思源黑体 CN Bold" panose="020B0800000000000000" charset="-122"/>
                <a:cs typeface="Arial" panose="020B0604020202020204" pitchFamily="34" charset="0"/>
              </a:rPr>
              <a:t>01</a:t>
            </a:r>
            <a:endParaRPr lang="en-US" altLang="zh-CN">
              <a:solidFill>
                <a:srgbClr val="552EEF"/>
              </a:solidFill>
              <a:latin typeface="Arial" panose="020B0604020202020204" pitchFamily="34" charset="0"/>
              <a:ea typeface="思源黑体 CN Bold" panose="020B0800000000000000" charset="-122"/>
              <a:cs typeface="Arial" panose="020B0604020202020204" pitchFamily="34" charset="0"/>
            </a:endParaRPr>
          </a:p>
        </p:txBody>
      </p:sp>
      <p:sp>
        <p:nvSpPr>
          <p:cNvPr id="57" name="文本框 56"/>
          <p:cNvSpPr txBox="1"/>
          <p:nvPr>
            <p:custDataLst>
              <p:tags r:id="rId14"/>
            </p:custDataLst>
          </p:nvPr>
        </p:nvSpPr>
        <p:spPr>
          <a:xfrm>
            <a:off x="2252161" y="1167130"/>
            <a:ext cx="2509732" cy="353060"/>
          </a:xfrm>
          <a:prstGeom prst="rect">
            <a:avLst/>
          </a:prstGeom>
          <a:noFill/>
        </p:spPr>
        <p:txBody>
          <a:bodyPr wrap="square" bIns="0" rtlCol="0">
            <a:noAutofit/>
          </a:bodyPr>
          <a:lstStyle/>
          <a:p>
            <a:r>
              <a:rPr lang="en-US" altLang="zh-CN" sz="2000">
                <a:solidFill>
                  <a:srgbClr val="7578EC"/>
                </a:solidFill>
                <a:latin typeface="Arial" panose="020B0604020202020204" pitchFamily="34" charset="0"/>
                <a:ea typeface="思源黑体 CN Bold" charset="0"/>
                <a:cs typeface="Arial" panose="020B0604020202020204" pitchFamily="34" charset="0"/>
              </a:rPr>
              <a:t>R</a:t>
            </a:r>
            <a:r>
              <a:rPr lang="zh-CN" altLang="en-US" sz="2000">
                <a:solidFill>
                  <a:srgbClr val="7578EC"/>
                </a:solidFill>
                <a:latin typeface="Arial" panose="020B0604020202020204" pitchFamily="34" charset="0"/>
                <a:ea typeface="思源黑体 CN Bold" charset="0"/>
                <a:cs typeface="Arial" panose="020B0604020202020204" pitchFamily="34" charset="0"/>
              </a:rPr>
              <a:t>&amp;</a:t>
            </a:r>
            <a:r>
              <a:rPr lang="en-US" altLang="zh-CN" sz="2000">
                <a:solidFill>
                  <a:srgbClr val="7578EC"/>
                </a:solidFill>
                <a:latin typeface="Arial" panose="020B0604020202020204" pitchFamily="34" charset="0"/>
                <a:ea typeface="思源黑体 CN Bold" charset="0"/>
                <a:cs typeface="Arial" panose="020B0604020202020204" pitchFamily="34" charset="0"/>
              </a:rPr>
              <a:t>D of IBN</a:t>
            </a:r>
            <a:endParaRPr lang="en-US" altLang="zh-CN" sz="2000">
              <a:solidFill>
                <a:srgbClr val="7578EC"/>
              </a:solidFill>
              <a:latin typeface="Arial" panose="020B0604020202020204" pitchFamily="34" charset="0"/>
              <a:ea typeface="思源黑体 CN Bold" panose="020B0800000000000000" charset="-122"/>
              <a:cs typeface="Arial" panose="020B0604020202020204" pitchFamily="34" charset="0"/>
            </a:endParaRPr>
          </a:p>
        </p:txBody>
      </p:sp>
      <p:sp>
        <p:nvSpPr>
          <p:cNvPr id="58" name="文本框 57"/>
          <p:cNvSpPr txBox="1"/>
          <p:nvPr>
            <p:custDataLst>
              <p:tags r:id="rId15"/>
            </p:custDataLst>
          </p:nvPr>
        </p:nvSpPr>
        <p:spPr>
          <a:xfrm>
            <a:off x="241935" y="1671320"/>
            <a:ext cx="4778375" cy="3317875"/>
          </a:xfrm>
          <a:prstGeom prst="rect">
            <a:avLst/>
          </a:prstGeom>
          <a:noFill/>
        </p:spPr>
        <p:txBody>
          <a:bodyPr wrap="square" rtlCol="0">
            <a:spAutoFit/>
          </a:bodyPr>
          <a:lstStyle/>
          <a:p>
            <a:pPr marL="285750" indent="-285750" algn="l" fontAlgn="auto">
              <a:lnSpc>
                <a:spcPct val="150000"/>
              </a:lnSpc>
              <a:buFont typeface="Wingdings" panose="05000000000000000000" charset="0"/>
              <a:buChar char="l"/>
            </a:pPr>
            <a:r>
              <a:rPr sz="12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Research the intent use case, intent model and intent management of </a:t>
            </a:r>
            <a:r>
              <a:rPr sz="1200" b="1"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autonomous network</a:t>
            </a:r>
            <a:r>
              <a:rPr lang="en-US" sz="12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t>
            </a:r>
            <a:endParaRPr sz="12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a:p>
            <a:pPr marL="285750" indent="-285750" algn="l" fontAlgn="auto">
              <a:lnSpc>
                <a:spcPct val="150000"/>
              </a:lnSpc>
              <a:buFont typeface="Wingdings" panose="05000000000000000000" charset="0"/>
              <a:buChar char="l"/>
            </a:pPr>
            <a:r>
              <a:rPr lang="en-US" altLang="zh-CN" sz="12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I</a:t>
            </a:r>
            <a:r>
              <a:rPr lang="zh-CN" altLang="en-US" sz="12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mprove interoperability between components/systems via </a:t>
            </a:r>
            <a:r>
              <a:rPr lang="zh-CN" altLang="en-US" sz="1200" b="1"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standarded intent description</a:t>
            </a:r>
            <a:r>
              <a:rPr lang="en-US" altLang="zh-CN" sz="1200" b="1"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t>
            </a:r>
            <a:endParaRPr lang="zh-CN" altLang="en-US" sz="1200" spc="150">
              <a:solidFill>
                <a:schemeClr val="tx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a:p>
            <a:pPr marL="285750" indent="-285750" algn="l" fontAlgn="auto">
              <a:lnSpc>
                <a:spcPct val="150000"/>
              </a:lnSpc>
              <a:buFont typeface="Wingdings" panose="05000000000000000000" charset="0"/>
              <a:buChar char="l"/>
            </a:pPr>
            <a:r>
              <a:rPr lang="en-US" altLang="zh-CN" sz="12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M</a:t>
            </a:r>
            <a:r>
              <a:rPr lang="zh-CN" altLang="en-US" sz="12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ake all intents(especially machine-machine intents) in the system </a:t>
            </a:r>
            <a:r>
              <a:rPr lang="zh-CN" altLang="en-US" sz="1200" b="1"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operate in the same way</a:t>
            </a:r>
            <a:r>
              <a:rPr lang="en-US" altLang="zh-CN" sz="12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t>
            </a:r>
            <a:endParaRPr lang="zh-CN" altLang="en-US" sz="1200" spc="150">
              <a:solidFill>
                <a:schemeClr val="tx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a:p>
            <a:pPr marL="285750" indent="-285750" algn="l" fontAlgn="auto">
              <a:lnSpc>
                <a:spcPct val="150000"/>
              </a:lnSpc>
              <a:buFont typeface="Wingdings" panose="05000000000000000000" charset="0"/>
              <a:buChar char="l"/>
            </a:pPr>
            <a:r>
              <a:rPr lang="en-US" sz="12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D</a:t>
            </a:r>
            <a:r>
              <a:rPr lang="zh-CN" altLang="en-US" sz="12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ecompose the complex intent into </a:t>
            </a:r>
            <a:r>
              <a:rPr lang="zh-CN" altLang="en-US" sz="1200" b="1"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sub intents</a:t>
            </a:r>
            <a:r>
              <a:rPr lang="zh-CN" altLang="en-US" sz="12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 of different dimensions</a:t>
            </a:r>
            <a:r>
              <a:rPr lang="en-US" altLang="zh-CN" sz="12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t>
            </a:r>
            <a:endParaRPr lang="en-US" altLang="zh-CN" sz="12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a:p>
            <a:pPr marL="285750" indent="-285750" algn="l" fontAlgn="auto">
              <a:lnSpc>
                <a:spcPct val="150000"/>
              </a:lnSpc>
              <a:buFont typeface="Wingdings" panose="05000000000000000000" charset="0"/>
              <a:buChar char="l"/>
            </a:pPr>
            <a:r>
              <a:rPr lang="zh-CN" altLang="en-US" sz="1200" spc="150">
                <a:latin typeface="Arial" panose="020B0604020202020204" pitchFamily="34" charset="0"/>
                <a:ea typeface="微软雅黑" panose="020B0503020204020204" charset="-122"/>
                <a:cs typeface="Arial" panose="020B0604020202020204" pitchFamily="34" charset="0"/>
                <a:sym typeface="+mn-ea"/>
              </a:rPr>
              <a:t>Support </a:t>
            </a:r>
            <a:r>
              <a:rPr lang="zh-CN" altLang="en-US" sz="1200" b="1" spc="150">
                <a:latin typeface="Arial" panose="020B0604020202020204" pitchFamily="34" charset="0"/>
                <a:ea typeface="微软雅黑" panose="020B0503020204020204" charset="-122"/>
                <a:cs typeface="Arial" panose="020B0604020202020204" pitchFamily="34" charset="0"/>
                <a:sym typeface="+mn-ea"/>
              </a:rPr>
              <a:t>use case</a:t>
            </a:r>
            <a:r>
              <a:rPr lang="zh-CN" altLang="en-US" sz="1200" spc="150">
                <a:latin typeface="Arial" panose="020B0604020202020204" pitchFamily="34" charset="0"/>
                <a:ea typeface="微软雅黑" panose="020B0503020204020204" charset="-122"/>
                <a:cs typeface="Arial" panose="020B0604020202020204" pitchFamily="34" charset="0"/>
                <a:sym typeface="+mn-ea"/>
              </a:rPr>
              <a:t> related to intents to demonstrate our requirements</a:t>
            </a:r>
            <a:r>
              <a:rPr lang="en-US" altLang="zh-CN" sz="12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t>
            </a:r>
            <a:endParaRPr lang="en-US" altLang="zh-CN" sz="1200" spc="150">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a:p>
            <a:pPr algn="r" fontAlgn="auto">
              <a:lnSpc>
                <a:spcPts val="1400"/>
              </a:lnSpc>
            </a:pPr>
            <a:endParaRPr lang="zh-CN" altLang="en-US" sz="1200">
              <a:solidFill>
                <a:srgbClr val="000000">
                  <a:lumMod val="65000"/>
                  <a:lumOff val="35000"/>
                </a:srgbClr>
              </a:solidFill>
              <a:latin typeface="Arial" panose="020B0604020202020204" pitchFamily="34" charset="0"/>
              <a:ea typeface="思源黑体 CN Light" panose="020B0300000000000000" charset="-122"/>
              <a:cs typeface="Arial" panose="020B0604020202020204" pitchFamily="34" charset="0"/>
            </a:endParaRPr>
          </a:p>
        </p:txBody>
      </p:sp>
      <p:sp>
        <p:nvSpPr>
          <p:cNvPr id="70" name="文本框 69"/>
          <p:cNvSpPr txBox="1"/>
          <p:nvPr>
            <p:custDataLst>
              <p:tags r:id="rId16"/>
            </p:custDataLst>
          </p:nvPr>
        </p:nvSpPr>
        <p:spPr>
          <a:xfrm>
            <a:off x="8377876" y="1245911"/>
            <a:ext cx="3195141" cy="661035"/>
          </a:xfrm>
          <a:prstGeom prst="rect">
            <a:avLst/>
          </a:prstGeom>
          <a:noFill/>
        </p:spPr>
        <p:txBody>
          <a:bodyPr wrap="square" bIns="0" rtlCol="0">
            <a:noAutofit/>
          </a:bodyPr>
          <a:lstStyle/>
          <a:p>
            <a:r>
              <a:rPr lang="en-US" altLang="zh-CN" sz="2000">
                <a:solidFill>
                  <a:srgbClr val="F7B802"/>
                </a:solidFill>
                <a:latin typeface="Arial" panose="020B0604020202020204" pitchFamily="34" charset="0"/>
                <a:ea typeface="思源黑体 CN Bold" charset="0"/>
                <a:cs typeface="Arial" panose="020B0604020202020204" pitchFamily="34" charset="0"/>
              </a:rPr>
              <a:t>Cooperate with SDOs</a:t>
            </a:r>
            <a:r>
              <a:rPr lang="en-US" altLang="zh-CN" sz="2000">
                <a:solidFill>
                  <a:srgbClr val="F7B802"/>
                </a:solidFill>
                <a:latin typeface="Arial" panose="020B0604020202020204" pitchFamily="34" charset="0"/>
                <a:ea typeface="思源黑体 CN Bold" panose="020B0800000000000000" charset="-122"/>
                <a:cs typeface="Arial" panose="020B0604020202020204" pitchFamily="34" charset="0"/>
              </a:rPr>
              <a:t> </a:t>
            </a:r>
            <a:endParaRPr lang="en-US" altLang="zh-CN" sz="2000">
              <a:solidFill>
                <a:srgbClr val="F7B802"/>
              </a:solidFill>
              <a:latin typeface="Arial" panose="020B0604020202020204" pitchFamily="34" charset="0"/>
              <a:ea typeface="思源黑体 CN Bold" panose="020B0800000000000000" charset="-122"/>
              <a:cs typeface="Arial" panose="020B0604020202020204" pitchFamily="34" charset="0"/>
            </a:endParaRPr>
          </a:p>
        </p:txBody>
      </p:sp>
      <p:sp>
        <p:nvSpPr>
          <p:cNvPr id="71" name="文本框 70"/>
          <p:cNvSpPr txBox="1"/>
          <p:nvPr>
            <p:custDataLst>
              <p:tags r:id="rId17"/>
            </p:custDataLst>
          </p:nvPr>
        </p:nvSpPr>
        <p:spPr>
          <a:xfrm>
            <a:off x="8241042" y="1728835"/>
            <a:ext cx="4010675" cy="3041015"/>
          </a:xfrm>
          <a:prstGeom prst="rect">
            <a:avLst/>
          </a:prstGeom>
          <a:noFill/>
        </p:spPr>
        <p:txBody>
          <a:bodyPr wrap="square" rtlCol="0">
            <a:noAutofit/>
          </a:bodyPr>
          <a:lstStyle/>
          <a:p>
            <a:pPr marL="285750" indent="-285750" algn="l" fontAlgn="auto">
              <a:lnSpc>
                <a:spcPct val="150000"/>
              </a:lnSpc>
              <a:buFont typeface="Wingdings" panose="05000000000000000000" charset="0"/>
              <a:buChar char="l"/>
            </a:pPr>
            <a:r>
              <a:rPr lang="en-US" altLang="zh-CN" sz="1200" b="1" spc="150">
                <a:latin typeface="Arial" panose="020B0604020202020204" pitchFamily="34" charset="0"/>
                <a:ea typeface="微软雅黑" panose="020B0503020204020204" charset="-122"/>
                <a:cs typeface="Arial" panose="020B0604020202020204" pitchFamily="34" charset="0"/>
                <a:sym typeface="+mn-ea"/>
              </a:rPr>
              <a:t>ETSI ENI: </a:t>
            </a:r>
            <a:r>
              <a:rPr lang="en-US" altLang="zh-CN" sz="1200" spc="150">
                <a:latin typeface="Arial" panose="020B0604020202020204" pitchFamily="34" charset="0"/>
                <a:ea typeface="微软雅黑" panose="020B0503020204020204" charset="-122"/>
                <a:cs typeface="Arial" panose="020B0604020202020204" pitchFamily="34" charset="0"/>
                <a:sym typeface="+mn-ea"/>
              </a:rPr>
              <a:t>Reporter of ENI 013 and important contributor of ENI 015.</a:t>
            </a:r>
            <a:endParaRPr lang="zh-CN" altLang="en-US" sz="1200" spc="150">
              <a:latin typeface="Arial" panose="020B0604020202020204" pitchFamily="34" charset="0"/>
              <a:ea typeface="微软雅黑" panose="020B0503020204020204" charset="-122"/>
              <a:cs typeface="Arial" panose="020B0604020202020204" pitchFamily="34" charset="0"/>
              <a:sym typeface="+mn-ea"/>
            </a:endParaRPr>
          </a:p>
          <a:p>
            <a:pPr marL="285750" indent="-285750" algn="l" fontAlgn="auto">
              <a:lnSpc>
                <a:spcPct val="150000"/>
              </a:lnSpc>
              <a:buClrTx/>
              <a:buSzTx/>
              <a:buFont typeface="Wingdings" panose="05000000000000000000" charset="0"/>
              <a:buChar char="l"/>
            </a:pPr>
            <a:r>
              <a:rPr lang="en-US" altLang="zh-CN" sz="1200" b="1" spc="150">
                <a:latin typeface="Arial" panose="020B0604020202020204" pitchFamily="34" charset="0"/>
                <a:ea typeface="微软雅黑" panose="020B0503020204020204" charset="-122"/>
                <a:cs typeface="Arial" panose="020B0604020202020204" pitchFamily="34" charset="0"/>
                <a:sym typeface="+mn-ea"/>
              </a:rPr>
              <a:t>ETSI</a:t>
            </a:r>
            <a:r>
              <a:rPr lang="zh-CN" altLang="en-US" sz="1200" b="1" spc="150">
                <a:latin typeface="Arial" panose="020B0604020202020204" pitchFamily="34" charset="0"/>
                <a:ea typeface="微软雅黑" panose="020B0503020204020204" charset="-122"/>
                <a:cs typeface="Arial" panose="020B0604020202020204" pitchFamily="34" charset="0"/>
                <a:sym typeface="+mn-ea"/>
              </a:rPr>
              <a:t> </a:t>
            </a:r>
            <a:r>
              <a:rPr lang="en-US" altLang="zh-CN" sz="1200" b="1" spc="150">
                <a:latin typeface="Arial" panose="020B0604020202020204" pitchFamily="34" charset="0"/>
                <a:ea typeface="微软雅黑" panose="020B0503020204020204" charset="-122"/>
                <a:cs typeface="Arial" panose="020B0604020202020204" pitchFamily="34" charset="0"/>
                <a:sym typeface="+mn-ea"/>
              </a:rPr>
              <a:t>NFV:</a:t>
            </a:r>
            <a:r>
              <a:rPr lang="zh-CN" altLang="en-US" sz="1200" b="1" spc="150">
                <a:latin typeface="Arial" panose="020B0604020202020204" pitchFamily="34" charset="0"/>
                <a:ea typeface="微软雅黑" panose="020B0503020204020204" charset="-122"/>
                <a:cs typeface="Arial" panose="020B0604020202020204" pitchFamily="34" charset="0"/>
                <a:sym typeface="+mn-ea"/>
              </a:rPr>
              <a:t> </a:t>
            </a:r>
            <a:r>
              <a:rPr lang="en-US" altLang="zh-CN" sz="1200" b="1" spc="150">
                <a:latin typeface="Arial" panose="020B0604020202020204" pitchFamily="34" charset="0"/>
                <a:ea typeface="微软雅黑" panose="020B0503020204020204" charset="-122"/>
                <a:cs typeface="Arial" panose="020B0604020202020204" pitchFamily="34" charset="0"/>
                <a:sym typeface="+mn-ea"/>
              </a:rPr>
              <a:t> </a:t>
            </a:r>
            <a:r>
              <a:rPr lang="en-US" altLang="zh-CN" sz="1200" spc="150">
                <a:latin typeface="Arial" panose="020B0604020202020204" pitchFamily="34" charset="0"/>
                <a:ea typeface="微软雅黑" panose="020B0503020204020204" charset="-122"/>
                <a:cs typeface="Arial" panose="020B0604020202020204" pitchFamily="34" charset="0"/>
                <a:sym typeface="+mn-ea"/>
              </a:rPr>
              <a:t>Reporter of  NFV</a:t>
            </a:r>
            <a:r>
              <a:rPr lang="zh-CN" altLang="en-US" sz="1200" spc="150">
                <a:latin typeface="Arial" panose="020B0604020202020204" pitchFamily="34" charset="0"/>
                <a:ea typeface="微软雅黑" panose="020B0503020204020204" charset="-122"/>
                <a:cs typeface="Arial" panose="020B0604020202020204" pitchFamily="34" charset="0"/>
                <a:sym typeface="+mn-ea"/>
              </a:rPr>
              <a:t>-</a:t>
            </a:r>
            <a:r>
              <a:rPr lang="en-US" altLang="zh-CN" sz="1200" spc="150">
                <a:latin typeface="Arial" panose="020B0604020202020204" pitchFamily="34" charset="0"/>
                <a:ea typeface="微软雅黑" panose="020B0503020204020204" charset="-122"/>
                <a:cs typeface="Arial" panose="020B0604020202020204" pitchFamily="34" charset="0"/>
                <a:sym typeface="+mn-ea"/>
              </a:rPr>
              <a:t>IFA 050.</a:t>
            </a:r>
            <a:endParaRPr lang="zh-CN" altLang="en-US" sz="1200" b="1" spc="150">
              <a:latin typeface="Arial" panose="020B0604020202020204" pitchFamily="34" charset="0"/>
              <a:ea typeface="微软雅黑" panose="020B0503020204020204" charset="-122"/>
              <a:cs typeface="Arial" panose="020B0604020202020204" pitchFamily="34" charset="0"/>
              <a:sym typeface="+mn-ea"/>
            </a:endParaRPr>
          </a:p>
          <a:p>
            <a:pPr marL="285750" indent="-285750" algn="l" fontAlgn="auto">
              <a:lnSpc>
                <a:spcPct val="150000"/>
              </a:lnSpc>
              <a:buFont typeface="Wingdings" panose="05000000000000000000" charset="0"/>
              <a:buChar char="l"/>
            </a:pPr>
            <a:r>
              <a:rPr lang="en-US" altLang="zh-CN" sz="1200" b="1" spc="150">
                <a:solidFill>
                  <a:schemeClr val="tx1"/>
                </a:solidFill>
                <a:latin typeface="Arial" panose="020B0604020202020204" pitchFamily="34" charset="0"/>
                <a:ea typeface="微软雅黑" panose="020B0503020204020204" charset="-122"/>
                <a:cs typeface="Arial" panose="020B0604020202020204" pitchFamily="34" charset="0"/>
              </a:rPr>
              <a:t>3GPP: </a:t>
            </a:r>
            <a:r>
              <a:rPr lang="en-US" altLang="zh-CN" sz="1200" spc="150">
                <a:solidFill>
                  <a:schemeClr val="tx1"/>
                </a:solidFill>
                <a:latin typeface="Arial" panose="020B0604020202020204" pitchFamily="34" charset="0"/>
                <a:ea typeface="微软雅黑" panose="020B0503020204020204" charset="-122"/>
                <a:cs typeface="Arial" panose="020B0604020202020204" pitchFamily="34" charset="0"/>
              </a:rPr>
              <a:t>Actively contribute to 3GPP R17 and R18.</a:t>
            </a:r>
            <a:endParaRPr lang="zh-CN" altLang="en-US" sz="1200" spc="150">
              <a:latin typeface="Arial" panose="020B0604020202020204" pitchFamily="34" charset="0"/>
              <a:ea typeface="微软雅黑" panose="020B0503020204020204" charset="-122"/>
              <a:cs typeface="Arial" panose="020B0604020202020204" pitchFamily="34" charset="0"/>
              <a:sym typeface="+mn-ea"/>
            </a:endParaRPr>
          </a:p>
          <a:p>
            <a:pPr marL="285750" indent="-285750" algn="l" fontAlgn="auto">
              <a:lnSpc>
                <a:spcPct val="150000"/>
              </a:lnSpc>
              <a:buFont typeface="Wingdings" panose="05000000000000000000" charset="0"/>
              <a:buChar char="l"/>
            </a:pPr>
            <a:r>
              <a:rPr lang="en-US" altLang="zh-CN" sz="1200" b="1" spc="150">
                <a:latin typeface="Arial" panose="020B0604020202020204" pitchFamily="34" charset="0"/>
                <a:ea typeface="微软雅黑" panose="020B0503020204020204" charset="-122"/>
                <a:cs typeface="Arial" panose="020B0604020202020204" pitchFamily="34" charset="0"/>
                <a:sym typeface="+mn-ea"/>
              </a:rPr>
              <a:t>TMF:</a:t>
            </a:r>
            <a:r>
              <a:rPr lang="zh-CN" altLang="en-US" sz="1200" spc="150">
                <a:latin typeface="Arial" panose="020B0604020202020204" pitchFamily="34" charset="0"/>
                <a:ea typeface="微软雅黑" panose="020B0503020204020204" charset="-122"/>
                <a:cs typeface="Arial" panose="020B0604020202020204" pitchFamily="34" charset="0"/>
                <a:sym typeface="+mn-ea"/>
              </a:rPr>
              <a:t> </a:t>
            </a:r>
            <a:r>
              <a:rPr lang="en-US" altLang="zh-CN" sz="1200" spc="150">
                <a:latin typeface="Arial" panose="020B0604020202020204" pitchFamily="34" charset="0"/>
                <a:ea typeface="微软雅黑" panose="020B0503020204020204" charset="-122"/>
                <a:cs typeface="Arial" panose="020B0604020202020204" pitchFamily="34" charset="0"/>
                <a:sym typeface="+mn-ea"/>
              </a:rPr>
              <a:t>Actively contribute to autonomous network and intent project.</a:t>
            </a:r>
            <a:endParaRPr lang="zh-CN" altLang="en-US" sz="1200" spc="150">
              <a:latin typeface="Arial" panose="020B0604020202020204" pitchFamily="34" charset="0"/>
              <a:ea typeface="微软雅黑" panose="020B0503020204020204" charset="-122"/>
              <a:cs typeface="Arial" panose="020B0604020202020204" pitchFamily="34" charset="0"/>
              <a:sym typeface="+mn-ea"/>
            </a:endParaRPr>
          </a:p>
          <a:p>
            <a:pPr marL="285750" indent="-285750" algn="l" fontAlgn="auto">
              <a:lnSpc>
                <a:spcPct val="150000"/>
              </a:lnSpc>
              <a:buFont typeface="Wingdings" panose="05000000000000000000" charset="0"/>
              <a:buChar char="l"/>
            </a:pPr>
            <a:r>
              <a:rPr lang="en-US" altLang="zh-CN" sz="1200" b="1" spc="150">
                <a:solidFill>
                  <a:schemeClr val="tx1"/>
                </a:solidFill>
                <a:latin typeface="Arial" panose="020B0604020202020204" pitchFamily="34" charset="0"/>
                <a:ea typeface="微软雅黑" panose="020B0503020204020204" charset="-122"/>
                <a:cs typeface="Arial" panose="020B0604020202020204" pitchFamily="34" charset="0"/>
              </a:rPr>
              <a:t>CCSA: </a:t>
            </a:r>
            <a:r>
              <a:rPr lang="en-US" altLang="zh-CN" sz="1200" spc="150">
                <a:solidFill>
                  <a:schemeClr val="tx1"/>
                </a:solidFill>
                <a:latin typeface="Arial" panose="020B0604020202020204" pitchFamily="34" charset="0"/>
                <a:ea typeface="微软雅黑" panose="020B0503020204020204" charset="-122"/>
                <a:cs typeface="Arial" panose="020B0604020202020204" pitchFamily="34" charset="0"/>
              </a:rPr>
              <a:t>As the reporter, created five intent projects in the field of autonomous network and core network.</a:t>
            </a:r>
            <a:endParaRPr lang="zh-CN" altLang="en-US" sz="1200" spc="150">
              <a:latin typeface="Arial" panose="020B0604020202020204" pitchFamily="34" charset="0"/>
              <a:ea typeface="微软雅黑" panose="020B0503020204020204" charset="-122"/>
              <a:cs typeface="Arial" panose="020B0604020202020204" pitchFamily="34" charset="0"/>
              <a:sym typeface="+mn-ea"/>
            </a:endParaRPr>
          </a:p>
          <a:p>
            <a:pPr algn="l" fontAlgn="auto">
              <a:lnSpc>
                <a:spcPts val="1400"/>
              </a:lnSpc>
            </a:pPr>
            <a:endParaRPr lang="zh-CN" altLang="en-US" sz="1200">
              <a:solidFill>
                <a:srgbClr val="000000">
                  <a:lumMod val="65000"/>
                  <a:lumOff val="35000"/>
                </a:srgbClr>
              </a:solidFill>
              <a:latin typeface="Arial" panose="020B0604020202020204" pitchFamily="34" charset="0"/>
              <a:ea typeface="思源黑体 CN Light" panose="020B0300000000000000" charset="-122"/>
              <a:cs typeface="Arial" panose="020B0604020202020204" pitchFamily="34" charset="0"/>
            </a:endParaRPr>
          </a:p>
        </p:txBody>
      </p:sp>
      <p:sp>
        <p:nvSpPr>
          <p:cNvPr id="72" name="任意多边形 71"/>
          <p:cNvSpPr/>
          <p:nvPr>
            <p:custDataLst>
              <p:tags r:id="rId18"/>
            </p:custDataLst>
          </p:nvPr>
        </p:nvSpPr>
        <p:spPr>
          <a:xfrm flipH="1">
            <a:off x="7480935" y="1959610"/>
            <a:ext cx="760095" cy="274320"/>
          </a:xfrm>
          <a:custGeom>
            <a:avLst/>
            <a:gdLst>
              <a:gd name="connisteX0" fmla="*/ 1026160 w 1026160"/>
              <a:gd name="connsiteY0" fmla="*/ 274320 h 274320"/>
              <a:gd name="connisteX1" fmla="*/ 203200 w 1026160"/>
              <a:gd name="connsiteY1" fmla="*/ 274320 h 274320"/>
              <a:gd name="connisteX2" fmla="*/ 0 w 1026160"/>
              <a:gd name="connsiteY2" fmla="*/ 0 h 274320"/>
            </a:gdLst>
            <a:ahLst/>
            <a:cxnLst>
              <a:cxn ang="0">
                <a:pos x="connisteX0" y="connsiteY0"/>
              </a:cxn>
              <a:cxn ang="0">
                <a:pos x="connisteX1" y="connsiteY1"/>
              </a:cxn>
              <a:cxn ang="0">
                <a:pos x="connisteX2" y="connsiteY2"/>
              </a:cxn>
            </a:cxnLst>
            <a:rect l="l" t="t" r="r" b="b"/>
            <a:pathLst>
              <a:path w="1026160" h="274320">
                <a:moveTo>
                  <a:pt x="1026160" y="274320"/>
                </a:moveTo>
                <a:lnTo>
                  <a:pt x="203200" y="274320"/>
                </a:lnTo>
                <a:lnTo>
                  <a:pt x="0" y="0"/>
                </a:lnTo>
              </a:path>
            </a:pathLst>
          </a:custGeom>
          <a:noFill/>
          <a:ln>
            <a:solidFill>
              <a:srgbClr val="FFFFFF">
                <a:lumMod val="50000"/>
              </a:srgbClr>
            </a:solidFill>
          </a:ln>
        </p:spPr>
        <p:style>
          <a:lnRef idx="2">
            <a:srgbClr val="7578EC">
              <a:shade val="50000"/>
            </a:srgbClr>
          </a:lnRef>
          <a:fillRef idx="1">
            <a:srgbClr val="7578EC"/>
          </a:fillRef>
          <a:effectRef idx="0">
            <a:srgbClr val="7578EC"/>
          </a:effectRef>
          <a:fontRef idx="minor">
            <a:srgbClr val="FFFFFF"/>
          </a:fontRef>
        </p:style>
        <p:txBody>
          <a:bodyPr rtlCol="0" anchor="ctr"/>
          <a:lstStyle/>
          <a:p>
            <a:pPr algn="ctr"/>
            <a:endParaRPr lang="zh-CN" altLang="en-US">
              <a:latin typeface="Arial" panose="020B0604020202020204" pitchFamily="34" charset="0"/>
              <a:cs typeface="Arial" panose="020B0604020202020204" pitchFamily="34" charset="0"/>
            </a:endParaRPr>
          </a:p>
        </p:txBody>
      </p:sp>
      <p:sp>
        <p:nvSpPr>
          <p:cNvPr id="73" name="文本框 72"/>
          <p:cNvSpPr txBox="1"/>
          <p:nvPr>
            <p:custDataLst>
              <p:tags r:id="rId19"/>
            </p:custDataLst>
          </p:nvPr>
        </p:nvSpPr>
        <p:spPr>
          <a:xfrm flipH="1">
            <a:off x="7710805" y="1920875"/>
            <a:ext cx="470535" cy="368300"/>
          </a:xfrm>
          <a:prstGeom prst="rect">
            <a:avLst/>
          </a:prstGeom>
          <a:noFill/>
        </p:spPr>
        <p:txBody>
          <a:bodyPr wrap="none" rtlCol="0">
            <a:normAutofit/>
          </a:bodyPr>
          <a:lstStyle/>
          <a:p>
            <a:r>
              <a:rPr lang="en-US" altLang="zh-CN">
                <a:solidFill>
                  <a:srgbClr val="F7B802"/>
                </a:solidFill>
                <a:latin typeface="Arial" panose="020B0604020202020204" pitchFamily="34" charset="0"/>
                <a:ea typeface="思源黑体 CN Bold" panose="020B0800000000000000" charset="-122"/>
                <a:cs typeface="Arial" panose="020B0604020202020204" pitchFamily="34" charset="0"/>
              </a:rPr>
              <a:t>02</a:t>
            </a:r>
            <a:endParaRPr lang="en-US" altLang="zh-CN">
              <a:solidFill>
                <a:srgbClr val="F7B802"/>
              </a:solidFill>
              <a:latin typeface="Arial" panose="020B0604020202020204" pitchFamily="34" charset="0"/>
              <a:ea typeface="思源黑体 CN Bold" panose="020B0800000000000000" charset="-122"/>
              <a:cs typeface="Arial" panose="020B0604020202020204" pitchFamily="34" charset="0"/>
            </a:endParaRPr>
          </a:p>
        </p:txBody>
      </p:sp>
      <p:sp>
        <p:nvSpPr>
          <p:cNvPr id="74" name="椭圆 73"/>
          <p:cNvSpPr/>
          <p:nvPr>
            <p:custDataLst>
              <p:tags r:id="rId20"/>
            </p:custDataLst>
          </p:nvPr>
        </p:nvSpPr>
        <p:spPr>
          <a:xfrm flipH="1">
            <a:off x="8207375" y="1920875"/>
            <a:ext cx="76200" cy="76200"/>
          </a:xfrm>
          <a:prstGeom prst="ellipse">
            <a:avLst/>
          </a:prstGeom>
          <a:solidFill>
            <a:srgbClr val="F18703"/>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lstStyle/>
          <a:p>
            <a:pPr algn="ctr"/>
            <a:endParaRPr lang="zh-CN" altLang="en-US">
              <a:latin typeface="Arial" panose="020B0604020202020204" pitchFamily="34" charset="0"/>
              <a:cs typeface="Arial" panose="020B0604020202020204" pitchFamily="34" charset="0"/>
            </a:endParaRPr>
          </a:p>
        </p:txBody>
      </p:sp>
      <p:pic>
        <p:nvPicPr>
          <p:cNvPr id="85" name="图片 84" descr="32313538333630393b32313538333730393bbed9cad6cce1ceca"/>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5441950" y="1671320"/>
            <a:ext cx="426720" cy="426720"/>
          </a:xfrm>
          <a:prstGeom prst="rect">
            <a:avLst/>
          </a:prstGeom>
        </p:spPr>
      </p:pic>
      <p:pic>
        <p:nvPicPr>
          <p:cNvPr id="86" name="图片 85" descr="32313538333630393b32313538333731303bbdbbd7f7d2b5"/>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6683375" y="2449195"/>
            <a:ext cx="381635" cy="381635"/>
          </a:xfrm>
          <a:prstGeom prst="rect">
            <a:avLst/>
          </a:prstGeom>
        </p:spPr>
      </p:pic>
      <p:pic>
        <p:nvPicPr>
          <p:cNvPr id="3" name="图片 2"/>
          <p:cNvPicPr>
            <a:picLocks noChangeAspect="1"/>
          </p:cNvPicPr>
          <p:nvPr/>
        </p:nvPicPr>
        <p:blipFill>
          <a:blip r:embed="rId27"/>
          <a:stretch>
            <a:fillRect/>
          </a:stretch>
        </p:blipFill>
        <p:spPr>
          <a:xfrm>
            <a:off x="9473900" y="5637319"/>
            <a:ext cx="702958" cy="666682"/>
          </a:xfrm>
          <a:prstGeom prst="rect">
            <a:avLst/>
          </a:prstGeom>
        </p:spPr>
      </p:pic>
      <p:pic>
        <p:nvPicPr>
          <p:cNvPr id="6" name="图片 5"/>
          <p:cNvPicPr>
            <a:picLocks noChangeAspect="1"/>
          </p:cNvPicPr>
          <p:nvPr/>
        </p:nvPicPr>
        <p:blipFill>
          <a:blip r:embed="rId28"/>
          <a:stretch>
            <a:fillRect/>
          </a:stretch>
        </p:blipFill>
        <p:spPr>
          <a:xfrm>
            <a:off x="1281576" y="5648951"/>
            <a:ext cx="1282065" cy="536575"/>
          </a:xfrm>
          <a:prstGeom prst="rect">
            <a:avLst/>
          </a:prstGeom>
        </p:spPr>
      </p:pic>
      <p:pic>
        <p:nvPicPr>
          <p:cNvPr id="42" name="图片 41"/>
          <p:cNvPicPr>
            <a:picLocks noChangeAspect="1"/>
          </p:cNvPicPr>
          <p:nvPr/>
        </p:nvPicPr>
        <p:blipFill>
          <a:blip r:embed="rId29"/>
          <a:stretch>
            <a:fillRect/>
          </a:stretch>
        </p:blipFill>
        <p:spPr>
          <a:xfrm>
            <a:off x="5080742" y="5688702"/>
            <a:ext cx="1340074" cy="511297"/>
          </a:xfrm>
          <a:prstGeom prst="rect">
            <a:avLst/>
          </a:prstGeom>
        </p:spPr>
      </p:pic>
      <p:pic>
        <p:nvPicPr>
          <p:cNvPr id="43" name="图片 42"/>
          <p:cNvPicPr>
            <a:picLocks noChangeAspect="1"/>
          </p:cNvPicPr>
          <p:nvPr/>
        </p:nvPicPr>
        <p:blipFill>
          <a:blip r:embed="rId30"/>
          <a:stretch>
            <a:fillRect/>
          </a:stretch>
        </p:blipFill>
        <p:spPr>
          <a:xfrm>
            <a:off x="2987224" y="5674238"/>
            <a:ext cx="1699895" cy="525780"/>
          </a:xfrm>
          <a:prstGeom prst="rect">
            <a:avLst/>
          </a:prstGeom>
        </p:spPr>
      </p:pic>
      <p:cxnSp>
        <p:nvCxnSpPr>
          <p:cNvPr id="60" name="直接连接符 59"/>
          <p:cNvCxnSpPr/>
          <p:nvPr/>
        </p:nvCxnSpPr>
        <p:spPr>
          <a:xfrm>
            <a:off x="1198004" y="5256907"/>
            <a:ext cx="9866580" cy="0"/>
          </a:xfrm>
          <a:prstGeom prst="line">
            <a:avLst/>
          </a:prstGeom>
          <a:ln w="25400">
            <a:solidFill>
              <a:schemeClr val="tx1">
                <a:lumMod val="95000"/>
                <a:lumOff val="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5" name="等腰三角形 34"/>
          <p:cNvSpPr>
            <a:spLocks noChangeArrowheads="1"/>
          </p:cNvSpPr>
          <p:nvPr/>
        </p:nvSpPr>
        <p:spPr bwMode="auto">
          <a:xfrm>
            <a:off x="3806140" y="5161727"/>
            <a:ext cx="129852" cy="95180"/>
          </a:xfrm>
          <a:prstGeom prst="triangle">
            <a:avLst>
              <a:gd name="adj" fmla="val 50000"/>
            </a:avLst>
          </a:prstGeom>
          <a:solidFill>
            <a:srgbClr val="FF0000"/>
          </a:solidFill>
          <a:ln>
            <a:noFill/>
          </a:ln>
          <a:extLst>
            <a:ext uri="{91240B29-F687-4F45-9708-019B960494DF}">
              <a14:hiddenLine xmlns:a14="http://schemas.microsoft.com/office/drawing/2010/main" w="25400">
                <a:solidFill>
                  <a:srgbClr val="BABABA"/>
                </a:solidFill>
                <a:bevel/>
              </a14:hiddenLine>
            </a:ext>
          </a:extLst>
        </p:spPr>
        <p:txBody>
          <a:bodyPr anchor="ctr"/>
          <a:p>
            <a:pPr algn="ctr"/>
            <a:endParaRPr lang="zh-CN" altLang="zh-CN">
              <a:solidFill>
                <a:srgbClr val="FFFFFF"/>
              </a:solidFill>
              <a:latin typeface="Arial" panose="020B0604020202020204" pitchFamily="34" charset="0"/>
              <a:ea typeface="微软雅黑" panose="020B0503020204020204" charset="-122"/>
              <a:cs typeface="Arial" panose="020B0604020202020204" pitchFamily="34" charset="0"/>
              <a:sym typeface="宋体" panose="02010600030101010101" pitchFamily="2" charset="-122"/>
            </a:endParaRPr>
          </a:p>
        </p:txBody>
      </p:sp>
      <p:sp>
        <p:nvSpPr>
          <p:cNvPr id="47" name="等腰三角形 34"/>
          <p:cNvSpPr>
            <a:spLocks noChangeArrowheads="1"/>
          </p:cNvSpPr>
          <p:nvPr/>
        </p:nvSpPr>
        <p:spPr bwMode="auto">
          <a:xfrm>
            <a:off x="5685832" y="5151106"/>
            <a:ext cx="129852" cy="95180"/>
          </a:xfrm>
          <a:prstGeom prst="triangle">
            <a:avLst>
              <a:gd name="adj" fmla="val 50000"/>
            </a:avLst>
          </a:prstGeom>
          <a:solidFill>
            <a:srgbClr val="FF0000"/>
          </a:solidFill>
          <a:ln>
            <a:noFill/>
          </a:ln>
          <a:extLst>
            <a:ext uri="{91240B29-F687-4F45-9708-019B960494DF}">
              <a14:hiddenLine xmlns:a14="http://schemas.microsoft.com/office/drawing/2010/main" w="25400">
                <a:solidFill>
                  <a:srgbClr val="BABABA"/>
                </a:solidFill>
                <a:bevel/>
              </a14:hiddenLine>
            </a:ext>
          </a:extLst>
        </p:spPr>
        <p:txBody>
          <a:bodyPr anchor="ctr"/>
          <a:p>
            <a:pPr algn="ctr"/>
            <a:endParaRPr lang="zh-CN" altLang="zh-CN">
              <a:solidFill>
                <a:srgbClr val="FFFFFF"/>
              </a:solidFill>
              <a:latin typeface="Arial" panose="020B0604020202020204" pitchFamily="34" charset="0"/>
              <a:ea typeface="微软雅黑" panose="020B0503020204020204" charset="-122"/>
              <a:cs typeface="Arial" panose="020B0604020202020204" pitchFamily="34" charset="0"/>
              <a:sym typeface="宋体" panose="02010600030101010101" pitchFamily="2" charset="-122"/>
            </a:endParaRPr>
          </a:p>
        </p:txBody>
      </p:sp>
      <p:sp>
        <p:nvSpPr>
          <p:cNvPr id="48" name="TextBox 46"/>
          <p:cNvSpPr txBox="1"/>
          <p:nvPr/>
        </p:nvSpPr>
        <p:spPr>
          <a:xfrm>
            <a:off x="3043293" y="4842507"/>
            <a:ext cx="1655545" cy="306705"/>
          </a:xfrm>
          <a:prstGeom prst="rect">
            <a:avLst/>
          </a:prstGeom>
          <a:noFill/>
        </p:spPr>
        <p:txBody>
          <a:bodyPr wrap="square" rtlCol="0">
            <a:spAutoFit/>
          </a:bodyPr>
          <a:p>
            <a:pPr algn="ctr"/>
            <a:r>
              <a:rPr lang="en-US" altLang="zh-CN" sz="1400" dirty="0">
                <a:latin typeface="Arial" panose="020B0604020202020204" pitchFamily="34" charset="0"/>
                <a:ea typeface="微软雅黑" panose="020B0503020204020204" charset="-122"/>
                <a:cs typeface="Arial" panose="020B0604020202020204" pitchFamily="34" charset="0"/>
              </a:rPr>
              <a:t>June 2021</a:t>
            </a:r>
            <a:endParaRPr sz="1400" dirty="0">
              <a:latin typeface="Arial" panose="020B0604020202020204" pitchFamily="34" charset="0"/>
              <a:ea typeface="微软雅黑" panose="020B0503020204020204" charset="-122"/>
              <a:cs typeface="Arial" panose="020B0604020202020204" pitchFamily="34" charset="0"/>
            </a:endParaRPr>
          </a:p>
        </p:txBody>
      </p:sp>
      <p:sp>
        <p:nvSpPr>
          <p:cNvPr id="51" name="等腰三角形 34"/>
          <p:cNvSpPr>
            <a:spLocks noChangeArrowheads="1"/>
          </p:cNvSpPr>
          <p:nvPr/>
        </p:nvSpPr>
        <p:spPr bwMode="auto">
          <a:xfrm>
            <a:off x="1927653" y="5161688"/>
            <a:ext cx="129852" cy="95180"/>
          </a:xfrm>
          <a:prstGeom prst="triangle">
            <a:avLst>
              <a:gd name="adj" fmla="val 50000"/>
            </a:avLst>
          </a:prstGeom>
          <a:solidFill>
            <a:srgbClr val="FF0000"/>
          </a:solidFill>
          <a:ln>
            <a:noFill/>
          </a:ln>
          <a:extLst>
            <a:ext uri="{91240B29-F687-4F45-9708-019B960494DF}">
              <a14:hiddenLine xmlns:a14="http://schemas.microsoft.com/office/drawing/2010/main" w="25400">
                <a:solidFill>
                  <a:srgbClr val="BABABA"/>
                </a:solidFill>
                <a:bevel/>
              </a14:hiddenLine>
            </a:ext>
          </a:extLst>
        </p:spPr>
        <p:txBody>
          <a:bodyPr anchor="ctr"/>
          <a:p>
            <a:pPr algn="ctr"/>
            <a:endParaRPr lang="zh-CN" altLang="zh-CN">
              <a:solidFill>
                <a:srgbClr val="FFFFFF"/>
              </a:solidFill>
              <a:latin typeface="Arial" panose="020B0604020202020204" pitchFamily="34" charset="0"/>
              <a:ea typeface="微软雅黑" panose="020B0503020204020204" charset="-122"/>
              <a:cs typeface="Arial" panose="020B0604020202020204" pitchFamily="34" charset="0"/>
              <a:sym typeface="宋体" panose="02010600030101010101" pitchFamily="2" charset="-122"/>
            </a:endParaRPr>
          </a:p>
        </p:txBody>
      </p:sp>
      <p:sp>
        <p:nvSpPr>
          <p:cNvPr id="5" name="TextBox 46"/>
          <p:cNvSpPr txBox="1"/>
          <p:nvPr/>
        </p:nvSpPr>
        <p:spPr>
          <a:xfrm>
            <a:off x="1440972" y="5340345"/>
            <a:ext cx="1122680" cy="306705"/>
          </a:xfrm>
          <a:prstGeom prst="rect">
            <a:avLst/>
          </a:prstGeom>
          <a:noFill/>
        </p:spPr>
        <p:txBody>
          <a:bodyPr wrap="square" rtlCol="0">
            <a:spAutoFit/>
          </a:bodyPr>
          <a:p>
            <a:pPr algn="ctr"/>
            <a:r>
              <a:rPr lang="en-US" altLang="zh-CN" sz="1400" dirty="0">
                <a:latin typeface="Arial" panose="020B0604020202020204" pitchFamily="34" charset="0"/>
                <a:ea typeface="微软雅黑" panose="020B0503020204020204" charset="-122"/>
                <a:cs typeface="Arial" panose="020B0604020202020204" pitchFamily="34" charset="0"/>
              </a:rPr>
              <a:t>ENI</a:t>
            </a:r>
            <a:endParaRPr sz="1400" dirty="0">
              <a:latin typeface="Arial" panose="020B0604020202020204" pitchFamily="34" charset="0"/>
              <a:ea typeface="微软雅黑" panose="020B0503020204020204" charset="-122"/>
              <a:cs typeface="Arial" panose="020B0604020202020204" pitchFamily="34" charset="0"/>
            </a:endParaRPr>
          </a:p>
        </p:txBody>
      </p:sp>
      <p:sp>
        <p:nvSpPr>
          <p:cNvPr id="7" name="等腰三角形 34"/>
          <p:cNvSpPr>
            <a:spLocks noChangeArrowheads="1"/>
          </p:cNvSpPr>
          <p:nvPr/>
        </p:nvSpPr>
        <p:spPr bwMode="auto">
          <a:xfrm>
            <a:off x="7730601" y="5151106"/>
            <a:ext cx="119380" cy="95250"/>
          </a:xfrm>
          <a:prstGeom prst="triangle">
            <a:avLst>
              <a:gd name="adj" fmla="val 50000"/>
            </a:avLst>
          </a:prstGeom>
          <a:solidFill>
            <a:srgbClr val="FF0000"/>
          </a:solidFill>
          <a:ln>
            <a:noFill/>
          </a:ln>
          <a:extLst>
            <a:ext uri="{91240B29-F687-4F45-9708-019B960494DF}">
              <a14:hiddenLine xmlns:a14="http://schemas.microsoft.com/office/drawing/2010/main" w="25400">
                <a:solidFill>
                  <a:srgbClr val="BABABA"/>
                </a:solidFill>
                <a:bevel/>
              </a14:hiddenLine>
            </a:ext>
          </a:extLst>
        </p:spPr>
        <p:txBody>
          <a:bodyPr anchor="ctr"/>
          <a:p>
            <a:pPr algn="ctr"/>
            <a:endParaRPr lang="zh-CN" altLang="zh-CN">
              <a:solidFill>
                <a:srgbClr val="FFFFFF"/>
              </a:solidFill>
              <a:latin typeface="Arial" panose="020B0604020202020204" pitchFamily="34" charset="0"/>
              <a:ea typeface="微软雅黑" panose="020B0503020204020204" charset="-122"/>
              <a:cs typeface="Arial" panose="020B0604020202020204" pitchFamily="34" charset="0"/>
              <a:sym typeface="宋体" panose="02010600030101010101" pitchFamily="2" charset="-122"/>
            </a:endParaRPr>
          </a:p>
        </p:txBody>
      </p:sp>
      <p:sp>
        <p:nvSpPr>
          <p:cNvPr id="8" name="TextBox 53"/>
          <p:cNvSpPr txBox="1"/>
          <p:nvPr/>
        </p:nvSpPr>
        <p:spPr>
          <a:xfrm>
            <a:off x="7028939" y="5328720"/>
            <a:ext cx="1522730" cy="306705"/>
          </a:xfrm>
          <a:prstGeom prst="rect">
            <a:avLst/>
          </a:prstGeom>
          <a:noFill/>
        </p:spPr>
        <p:txBody>
          <a:bodyPr wrap="square" rtlCol="0">
            <a:spAutoFit/>
          </a:bodyPr>
          <a:p>
            <a:pPr algn="ctr"/>
            <a:r>
              <a:rPr lang="en-US" altLang="zh-CN" sz="1400" dirty="0">
                <a:latin typeface="Arial" panose="020B0604020202020204" pitchFamily="34" charset="0"/>
                <a:ea typeface="微软雅黑" panose="020B0503020204020204" charset="-122"/>
                <a:cs typeface="Arial" panose="020B0604020202020204" pitchFamily="34" charset="0"/>
              </a:rPr>
              <a:t>NFV</a:t>
            </a:r>
            <a:endParaRPr sz="1400" dirty="0">
              <a:latin typeface="Arial" panose="020B0604020202020204" pitchFamily="34" charset="0"/>
              <a:ea typeface="微软雅黑" panose="020B0503020204020204" charset="-122"/>
              <a:cs typeface="Arial" panose="020B0604020202020204" pitchFamily="34" charset="0"/>
            </a:endParaRPr>
          </a:p>
        </p:txBody>
      </p:sp>
      <p:sp>
        <p:nvSpPr>
          <p:cNvPr id="67" name="TextBox 53"/>
          <p:cNvSpPr txBox="1"/>
          <p:nvPr/>
        </p:nvSpPr>
        <p:spPr>
          <a:xfrm>
            <a:off x="4922993" y="5364425"/>
            <a:ext cx="1655545" cy="306705"/>
          </a:xfrm>
          <a:prstGeom prst="rect">
            <a:avLst/>
          </a:prstGeom>
          <a:noFill/>
        </p:spPr>
        <p:txBody>
          <a:bodyPr wrap="square" rtlCol="0">
            <a:spAutoFit/>
          </a:bodyPr>
          <a:p>
            <a:pPr algn="ctr"/>
            <a:r>
              <a:rPr lang="en-US" altLang="zh-CN" sz="1400" dirty="0">
                <a:latin typeface="Arial" panose="020B0604020202020204" pitchFamily="34" charset="0"/>
                <a:ea typeface="微软雅黑" panose="020B0503020204020204" charset="-122"/>
                <a:cs typeface="Arial" panose="020B0604020202020204" pitchFamily="34" charset="0"/>
              </a:rPr>
              <a:t>3GPP</a:t>
            </a:r>
            <a:endParaRPr sz="1400" dirty="0">
              <a:latin typeface="Arial" panose="020B0604020202020204" pitchFamily="34" charset="0"/>
              <a:ea typeface="微软雅黑" panose="020B0503020204020204" charset="-122"/>
              <a:cs typeface="Arial" panose="020B0604020202020204" pitchFamily="34" charset="0"/>
            </a:endParaRPr>
          </a:p>
        </p:txBody>
      </p:sp>
      <p:sp>
        <p:nvSpPr>
          <p:cNvPr id="68" name="等腰三角形 34"/>
          <p:cNvSpPr>
            <a:spLocks noChangeArrowheads="1"/>
          </p:cNvSpPr>
          <p:nvPr/>
        </p:nvSpPr>
        <p:spPr bwMode="auto">
          <a:xfrm>
            <a:off x="9760496" y="5151106"/>
            <a:ext cx="129852" cy="95180"/>
          </a:xfrm>
          <a:prstGeom prst="triangle">
            <a:avLst>
              <a:gd name="adj" fmla="val 50000"/>
            </a:avLst>
          </a:prstGeom>
          <a:solidFill>
            <a:srgbClr val="FF0000"/>
          </a:solidFill>
          <a:ln>
            <a:noFill/>
          </a:ln>
          <a:extLst>
            <a:ext uri="{91240B29-F687-4F45-9708-019B960494DF}">
              <a14:hiddenLine xmlns:a14="http://schemas.microsoft.com/office/drawing/2010/main" w="25400">
                <a:solidFill>
                  <a:srgbClr val="BABABA"/>
                </a:solidFill>
                <a:bevel/>
              </a14:hiddenLine>
            </a:ext>
          </a:extLst>
        </p:spPr>
        <p:txBody>
          <a:bodyPr anchor="ctr"/>
          <a:p>
            <a:pPr algn="ctr"/>
            <a:endParaRPr lang="zh-CN" altLang="zh-CN">
              <a:solidFill>
                <a:srgbClr val="FFFFFF"/>
              </a:solidFill>
              <a:latin typeface="Arial" panose="020B0604020202020204" pitchFamily="34" charset="0"/>
              <a:ea typeface="微软雅黑" panose="020B0503020204020204" charset="-122"/>
              <a:cs typeface="Arial" panose="020B0604020202020204" pitchFamily="34" charset="0"/>
              <a:sym typeface="宋体" panose="02010600030101010101" pitchFamily="2" charset="-122"/>
            </a:endParaRPr>
          </a:p>
        </p:txBody>
      </p:sp>
      <p:sp>
        <p:nvSpPr>
          <p:cNvPr id="69" name="TextBox 53"/>
          <p:cNvSpPr txBox="1"/>
          <p:nvPr/>
        </p:nvSpPr>
        <p:spPr>
          <a:xfrm>
            <a:off x="9216648" y="5328720"/>
            <a:ext cx="1217462" cy="512438"/>
          </a:xfrm>
          <a:prstGeom prst="rect">
            <a:avLst/>
          </a:prstGeom>
          <a:noFill/>
        </p:spPr>
        <p:txBody>
          <a:bodyPr wrap="square" rtlCol="0">
            <a:noAutofit/>
          </a:bodyPr>
          <a:p>
            <a:pPr algn="ctr"/>
            <a:r>
              <a:rPr lang="en-US" altLang="zh-CN" sz="1400" dirty="0">
                <a:latin typeface="Arial" panose="020B0604020202020204" pitchFamily="34" charset="0"/>
                <a:ea typeface="微软雅黑" panose="020B0503020204020204" charset="-122"/>
                <a:cs typeface="Arial" panose="020B0604020202020204" pitchFamily="34" charset="0"/>
              </a:rPr>
              <a:t>CCSA</a:t>
            </a:r>
            <a:endParaRPr sz="1400" dirty="0">
              <a:latin typeface="Arial" panose="020B0604020202020204" pitchFamily="34" charset="0"/>
              <a:ea typeface="微软雅黑" panose="020B0503020204020204" charset="-122"/>
              <a:cs typeface="Arial" panose="020B0604020202020204" pitchFamily="34" charset="0"/>
            </a:endParaRPr>
          </a:p>
        </p:txBody>
      </p:sp>
      <p:sp>
        <p:nvSpPr>
          <p:cNvPr id="13" name="TextBox 46"/>
          <p:cNvSpPr txBox="1"/>
          <p:nvPr/>
        </p:nvSpPr>
        <p:spPr>
          <a:xfrm>
            <a:off x="1127457" y="4842496"/>
            <a:ext cx="1678988" cy="521971"/>
          </a:xfrm>
          <a:prstGeom prst="rect">
            <a:avLst/>
          </a:prstGeom>
          <a:noFill/>
        </p:spPr>
        <p:txBody>
          <a:bodyPr wrap="square" rtlCol="0">
            <a:noAutofit/>
          </a:bodyPr>
          <a:p>
            <a:pPr algn="ctr"/>
            <a:r>
              <a:rPr lang="en-US" altLang="zh-CN" sz="1400" dirty="0">
                <a:latin typeface="Arial" panose="020B0604020202020204" pitchFamily="34" charset="0"/>
                <a:ea typeface="微软雅黑" panose="020B0503020204020204" charset="-122"/>
                <a:cs typeface="Arial" panose="020B0604020202020204" pitchFamily="34" charset="0"/>
              </a:rPr>
              <a:t>January 2021</a:t>
            </a:r>
            <a:endParaRPr sz="1400" dirty="0">
              <a:latin typeface="Arial" panose="020B0604020202020204" pitchFamily="34" charset="0"/>
              <a:ea typeface="微软雅黑" panose="020B0503020204020204" charset="-122"/>
              <a:cs typeface="Arial" panose="020B0604020202020204" pitchFamily="34" charset="0"/>
            </a:endParaRPr>
          </a:p>
        </p:txBody>
      </p:sp>
      <p:sp>
        <p:nvSpPr>
          <p:cNvPr id="14" name="TextBox 46"/>
          <p:cNvSpPr txBox="1"/>
          <p:nvPr/>
        </p:nvSpPr>
        <p:spPr>
          <a:xfrm>
            <a:off x="3276123" y="5365745"/>
            <a:ext cx="1122680" cy="306705"/>
          </a:xfrm>
          <a:prstGeom prst="rect">
            <a:avLst/>
          </a:prstGeom>
          <a:noFill/>
        </p:spPr>
        <p:txBody>
          <a:bodyPr wrap="square" rtlCol="0">
            <a:spAutoFit/>
          </a:bodyPr>
          <a:p>
            <a:pPr algn="ctr"/>
            <a:r>
              <a:rPr lang="en-US" altLang="zh-CN" sz="1400" dirty="0">
                <a:latin typeface="Arial" panose="020B0604020202020204" pitchFamily="34" charset="0"/>
                <a:ea typeface="微软雅黑" panose="020B0503020204020204" charset="-122"/>
                <a:cs typeface="Arial" panose="020B0604020202020204" pitchFamily="34" charset="0"/>
              </a:rPr>
              <a:t>TM Forum</a:t>
            </a:r>
            <a:endParaRPr sz="1400" dirty="0">
              <a:latin typeface="Arial" panose="020B0604020202020204" pitchFamily="34" charset="0"/>
              <a:ea typeface="微软雅黑" panose="020B0503020204020204" charset="-122"/>
              <a:cs typeface="Arial" panose="020B0604020202020204" pitchFamily="34" charset="0"/>
            </a:endParaRPr>
          </a:p>
        </p:txBody>
      </p:sp>
      <p:sp>
        <p:nvSpPr>
          <p:cNvPr id="15" name="TextBox 53"/>
          <p:cNvSpPr txBox="1"/>
          <p:nvPr/>
        </p:nvSpPr>
        <p:spPr>
          <a:xfrm>
            <a:off x="4923006" y="4842507"/>
            <a:ext cx="1655545" cy="306705"/>
          </a:xfrm>
          <a:prstGeom prst="rect">
            <a:avLst/>
          </a:prstGeom>
          <a:noFill/>
        </p:spPr>
        <p:txBody>
          <a:bodyPr wrap="square" rtlCol="0">
            <a:spAutoFit/>
          </a:bodyPr>
          <a:p>
            <a:pPr algn="ctr"/>
            <a:r>
              <a:rPr lang="en-US" altLang="zh-CN" sz="1400" dirty="0">
                <a:latin typeface="Arial" panose="020B0604020202020204" pitchFamily="34" charset="0"/>
                <a:ea typeface="微软雅黑" panose="020B0503020204020204" charset="-122"/>
                <a:cs typeface="Arial" panose="020B0604020202020204" pitchFamily="34" charset="0"/>
              </a:rPr>
              <a:t>August 2021</a:t>
            </a:r>
            <a:endParaRPr sz="1400" dirty="0">
              <a:latin typeface="Arial" panose="020B0604020202020204" pitchFamily="34" charset="0"/>
              <a:ea typeface="微软雅黑" panose="020B0503020204020204" charset="-122"/>
              <a:cs typeface="Arial" panose="020B0604020202020204" pitchFamily="34" charset="0"/>
            </a:endParaRPr>
          </a:p>
        </p:txBody>
      </p:sp>
      <p:sp>
        <p:nvSpPr>
          <p:cNvPr id="16" name="TextBox 53"/>
          <p:cNvSpPr txBox="1"/>
          <p:nvPr/>
        </p:nvSpPr>
        <p:spPr>
          <a:xfrm>
            <a:off x="6961992" y="4842507"/>
            <a:ext cx="1655545" cy="306705"/>
          </a:xfrm>
          <a:prstGeom prst="rect">
            <a:avLst/>
          </a:prstGeom>
          <a:noFill/>
        </p:spPr>
        <p:txBody>
          <a:bodyPr wrap="square" rtlCol="0">
            <a:spAutoFit/>
          </a:bodyPr>
          <a:p>
            <a:pPr algn="ctr"/>
            <a:r>
              <a:rPr lang="en-US" altLang="zh-CN" sz="1400" dirty="0">
                <a:latin typeface="Arial" panose="020B0604020202020204" pitchFamily="34" charset="0"/>
                <a:ea typeface="微软雅黑" panose="020B0503020204020204" charset="-122"/>
                <a:cs typeface="Arial" panose="020B0604020202020204" pitchFamily="34" charset="0"/>
              </a:rPr>
              <a:t>February 2022</a:t>
            </a:r>
            <a:endParaRPr sz="1400" dirty="0">
              <a:latin typeface="Arial" panose="020B0604020202020204" pitchFamily="34" charset="0"/>
              <a:ea typeface="微软雅黑" panose="020B0503020204020204" charset="-122"/>
              <a:cs typeface="Arial" panose="020B0604020202020204" pitchFamily="34" charset="0"/>
            </a:endParaRPr>
          </a:p>
        </p:txBody>
      </p:sp>
      <p:pic>
        <p:nvPicPr>
          <p:cNvPr id="17" name="图片 16"/>
          <p:cNvPicPr>
            <a:picLocks noChangeAspect="1"/>
          </p:cNvPicPr>
          <p:nvPr/>
        </p:nvPicPr>
        <p:blipFill>
          <a:blip r:embed="rId28"/>
          <a:stretch>
            <a:fillRect/>
          </a:stretch>
        </p:blipFill>
        <p:spPr>
          <a:xfrm>
            <a:off x="7148977" y="5674351"/>
            <a:ext cx="1282065" cy="536575"/>
          </a:xfrm>
          <a:prstGeom prst="rect">
            <a:avLst/>
          </a:prstGeom>
        </p:spPr>
      </p:pic>
      <p:sp>
        <p:nvSpPr>
          <p:cNvPr id="18" name="TextBox 53"/>
          <p:cNvSpPr txBox="1"/>
          <p:nvPr/>
        </p:nvSpPr>
        <p:spPr>
          <a:xfrm>
            <a:off x="8997167" y="4842507"/>
            <a:ext cx="1655545" cy="306705"/>
          </a:xfrm>
          <a:prstGeom prst="rect">
            <a:avLst/>
          </a:prstGeom>
          <a:noFill/>
        </p:spPr>
        <p:txBody>
          <a:bodyPr wrap="square" rtlCol="0">
            <a:spAutoFit/>
          </a:bodyPr>
          <a:p>
            <a:pPr algn="ctr"/>
            <a:r>
              <a:rPr lang="en-US" altLang="zh-CN" sz="1400" dirty="0">
                <a:latin typeface="Arial" panose="020B0604020202020204" pitchFamily="34" charset="0"/>
                <a:ea typeface="微软雅黑" panose="020B0503020204020204" charset="-122"/>
                <a:cs typeface="Arial" panose="020B0604020202020204" pitchFamily="34" charset="0"/>
              </a:rPr>
              <a:t>March 2022</a:t>
            </a:r>
            <a:endParaRPr sz="1400" dirty="0">
              <a:latin typeface="Arial" panose="020B0604020202020204" pitchFamily="34" charset="0"/>
              <a:ea typeface="微软雅黑" panose="020B0503020204020204" charset="-122"/>
              <a:cs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altLang="de-DE" dirty="0">
                <a:sym typeface="+mn-ea"/>
              </a:rPr>
              <a:t>Contents</a:t>
            </a:r>
            <a:br>
              <a:rPr lang="en-US" altLang="de-DE" dirty="0">
                <a:sym typeface="+mn-ea"/>
              </a:rPr>
            </a:br>
            <a:br>
              <a:rPr lang="zh-CN" altLang="en-US"/>
            </a:br>
            <a:endParaRPr lang="en-US" dirty="0"/>
          </a:p>
        </p:txBody>
      </p:sp>
      <p:sp>
        <p:nvSpPr>
          <p:cNvPr id="38" name="MH_Number_1">
            <a:hlinkClick r:id="" action="ppaction://noaction"/>
          </p:cNvPr>
          <p:cNvSpPr/>
          <p:nvPr>
            <p:custDataLst>
              <p:tags r:id="rId1"/>
            </p:custDataLst>
          </p:nvPr>
        </p:nvSpPr>
        <p:spPr bwMode="auto">
          <a:xfrm>
            <a:off x="3130090" y="154249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latin typeface="Arial" panose="020B0604020202020204" pitchFamily="34" charset="0"/>
              <a:cs typeface="Arial" panose="020B0604020202020204" pitchFamily="34" charset="0"/>
            </a:endParaRPr>
          </a:p>
        </p:txBody>
      </p:sp>
      <p:sp>
        <p:nvSpPr>
          <p:cNvPr id="35" name="MH_Entry_1">
            <a:hlinkClick r:id="" action="ppaction://noaction"/>
          </p:cNvPr>
          <p:cNvSpPr/>
          <p:nvPr>
            <p:custDataLst>
              <p:tags r:id="rId2"/>
            </p:custDataLst>
          </p:nvPr>
        </p:nvSpPr>
        <p:spPr>
          <a:xfrm>
            <a:off x="3882096" y="189139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latin typeface="Arial" panose="020B0604020202020204" pitchFamily="34" charset="0"/>
              <a:cs typeface="Arial" panose="020B0604020202020204" pitchFamily="34" charset="0"/>
            </a:endParaRPr>
          </a:p>
        </p:txBody>
      </p:sp>
      <p:sp>
        <p:nvSpPr>
          <p:cNvPr id="3" name="文本框 2"/>
          <p:cNvSpPr txBox="1"/>
          <p:nvPr>
            <p:custDataLst>
              <p:tags r:id="rId3"/>
            </p:custDataLst>
          </p:nvPr>
        </p:nvSpPr>
        <p:spPr>
          <a:xfrm>
            <a:off x="3130089" y="154249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latin typeface="Arial" panose="020B0604020202020204" pitchFamily="34" charset="0"/>
                <a:cs typeface="Arial" panose="020B0604020202020204" pitchFamily="34" charset="0"/>
              </a:rPr>
              <a:t>01</a:t>
            </a:r>
            <a:endParaRPr lang="en-US" altLang="zh-CN" sz="2000" dirty="0" smtClean="0">
              <a:solidFill>
                <a:srgbClr val="FFFFFF"/>
              </a:solidFill>
              <a:latin typeface="Arial" panose="020B0604020202020204" pitchFamily="34" charset="0"/>
              <a:cs typeface="Arial" panose="020B0604020202020204" pitchFamily="34" charset="0"/>
            </a:endParaRPr>
          </a:p>
        </p:txBody>
      </p:sp>
      <p:sp>
        <p:nvSpPr>
          <p:cNvPr id="14" name="文本框 13"/>
          <p:cNvSpPr txBox="1"/>
          <p:nvPr>
            <p:custDataLst>
              <p:tags r:id="rId4"/>
            </p:custDataLst>
          </p:nvPr>
        </p:nvSpPr>
        <p:spPr>
          <a:xfrm>
            <a:off x="3882094" y="1433158"/>
            <a:ext cx="4889863" cy="500400"/>
          </a:xfrm>
          <a:prstGeom prst="rect">
            <a:avLst/>
          </a:prstGeom>
          <a:noFill/>
        </p:spPr>
        <p:txBody>
          <a:bodyPr wrap="square" rtlCol="0" anchor="b" anchorCtr="0">
            <a:normAutofit/>
          </a:bodyPr>
          <a:lstStyle>
            <a:defPPr>
              <a:defRPr lang="zh-CN"/>
            </a:defPPr>
            <a:lvl1pPr>
              <a:defRPr sz="2000"/>
            </a:lvl1pPr>
          </a:lstStyle>
          <a:p>
            <a:r>
              <a:rPr lang="en-US" dirty="0">
                <a:latin typeface="Arial" panose="020B0604020202020204" pitchFamily="34" charset="0"/>
                <a:cs typeface="Arial" panose="020B0604020202020204" pitchFamily="34" charset="0"/>
                <a:sym typeface="+mn-ea"/>
              </a:rPr>
              <a:t>Requirements introduction</a:t>
            </a:r>
            <a:endParaRPr lang="en-US" altLang="en-US" dirty="0">
              <a:solidFill>
                <a:srgbClr val="0070C0"/>
              </a:solidFill>
              <a:latin typeface="Arial" panose="020B0604020202020204" pitchFamily="34" charset="0"/>
              <a:cs typeface="Arial" panose="020B0604020202020204" pitchFamily="34" charset="0"/>
              <a:sym typeface="+mn-ea"/>
            </a:endParaRPr>
          </a:p>
        </p:txBody>
      </p:sp>
      <p:sp>
        <p:nvSpPr>
          <p:cNvPr id="40" name="MH_Number_2">
            <a:hlinkClick r:id="" action="ppaction://noaction"/>
          </p:cNvPr>
          <p:cNvSpPr/>
          <p:nvPr>
            <p:custDataLst>
              <p:tags r:id="rId5"/>
            </p:custDataLst>
          </p:nvPr>
        </p:nvSpPr>
        <p:spPr bwMode="auto">
          <a:xfrm>
            <a:off x="3130090" y="248973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latin typeface="Arial" panose="020B0604020202020204" pitchFamily="34" charset="0"/>
              <a:cs typeface="Arial" panose="020B0604020202020204" pitchFamily="34" charset="0"/>
            </a:endParaRPr>
          </a:p>
        </p:txBody>
      </p:sp>
      <p:sp>
        <p:nvSpPr>
          <p:cNvPr id="16" name="文本框 15"/>
          <p:cNvSpPr txBox="1"/>
          <p:nvPr>
            <p:custDataLst>
              <p:tags r:id="rId6"/>
            </p:custDataLst>
          </p:nvPr>
        </p:nvSpPr>
        <p:spPr>
          <a:xfrm>
            <a:off x="3130089" y="248973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latin typeface="Arial" panose="020B0604020202020204" pitchFamily="34" charset="0"/>
                <a:cs typeface="Arial" panose="020B0604020202020204" pitchFamily="34" charset="0"/>
              </a:rPr>
              <a:t>02</a:t>
            </a:r>
            <a:endParaRPr lang="en-US" altLang="zh-CN" sz="2000" dirty="0" smtClean="0">
              <a:solidFill>
                <a:srgbClr val="FFFFFF"/>
              </a:solidFill>
              <a:latin typeface="Arial" panose="020B0604020202020204" pitchFamily="34" charset="0"/>
              <a:cs typeface="Arial" panose="020B0604020202020204" pitchFamily="34" charset="0"/>
            </a:endParaRPr>
          </a:p>
        </p:txBody>
      </p:sp>
      <p:sp>
        <p:nvSpPr>
          <p:cNvPr id="22" name="MH_Entry_1">
            <a:hlinkClick r:id="" action="ppaction://noaction"/>
          </p:cNvPr>
          <p:cNvSpPr/>
          <p:nvPr>
            <p:custDataLst>
              <p:tags r:id="rId7"/>
            </p:custDataLst>
          </p:nvPr>
        </p:nvSpPr>
        <p:spPr>
          <a:xfrm>
            <a:off x="3882096" y="283431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latin typeface="Arial" panose="020B0604020202020204" pitchFamily="34" charset="0"/>
              <a:cs typeface="Arial" panose="020B0604020202020204" pitchFamily="34" charset="0"/>
            </a:endParaRPr>
          </a:p>
        </p:txBody>
      </p:sp>
      <p:sp>
        <p:nvSpPr>
          <p:cNvPr id="27" name="文本框 26"/>
          <p:cNvSpPr txBox="1"/>
          <p:nvPr>
            <p:custDataLst>
              <p:tags r:id="rId8"/>
            </p:custDataLst>
          </p:nvPr>
        </p:nvSpPr>
        <p:spPr>
          <a:xfrm>
            <a:off x="3882094" y="2383696"/>
            <a:ext cx="4889863" cy="500400"/>
          </a:xfrm>
          <a:prstGeom prst="rect">
            <a:avLst/>
          </a:prstGeom>
          <a:noFill/>
        </p:spPr>
        <p:txBody>
          <a:bodyPr wrap="square" rtlCol="0" anchor="b" anchorCtr="0">
            <a:normAutofit/>
          </a:bodyPr>
          <a:lstStyle>
            <a:defPPr>
              <a:defRPr lang="zh-CN"/>
            </a:defPPr>
            <a:lvl1pPr>
              <a:defRPr sz="2000"/>
            </a:lvl1pPr>
          </a:lstStyle>
          <a:p>
            <a:r>
              <a:rPr lang="en-US" altLang="zh-CN" b="1" dirty="0">
                <a:solidFill>
                  <a:srgbClr val="0070C0"/>
                </a:solidFill>
                <a:latin typeface="Arial" panose="020B0604020202020204" pitchFamily="34" charset="0"/>
                <a:cs typeface="Arial" panose="020B0604020202020204" pitchFamily="34" charset="0"/>
                <a:sym typeface="+mn-ea"/>
              </a:rPr>
              <a:t>Implementation Introduction</a:t>
            </a:r>
            <a:endParaRPr lang="en-US" altLang="zh-CN" b="1" dirty="0">
              <a:solidFill>
                <a:srgbClr val="0070C0"/>
              </a:solidFill>
              <a:latin typeface="Arial" panose="020B0604020202020204" pitchFamily="34" charset="0"/>
              <a:cs typeface="Arial" panose="020B0604020202020204" pitchFamily="34" charset="0"/>
              <a:sym typeface="+mn-ea"/>
            </a:endParaRPr>
          </a:p>
        </p:txBody>
      </p:sp>
      <p:sp>
        <p:nvSpPr>
          <p:cNvPr id="46" name="MH_Number_3">
            <a:hlinkClick r:id="" action="ppaction://noaction"/>
          </p:cNvPr>
          <p:cNvSpPr/>
          <p:nvPr>
            <p:custDataLst>
              <p:tags r:id="rId9"/>
            </p:custDataLst>
          </p:nvPr>
        </p:nvSpPr>
        <p:spPr bwMode="auto">
          <a:xfrm>
            <a:off x="3130090" y="3429098"/>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latin typeface="Arial" panose="020B0604020202020204" pitchFamily="34" charset="0"/>
              <a:cs typeface="Arial" panose="020B0604020202020204" pitchFamily="34" charset="0"/>
            </a:endParaRPr>
          </a:p>
        </p:txBody>
      </p:sp>
      <p:sp>
        <p:nvSpPr>
          <p:cNvPr id="31" name="文本框 30"/>
          <p:cNvSpPr txBox="1"/>
          <p:nvPr>
            <p:custDataLst>
              <p:tags r:id="rId10"/>
            </p:custDataLst>
          </p:nvPr>
        </p:nvSpPr>
        <p:spPr>
          <a:xfrm>
            <a:off x="3130089" y="3429097"/>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latin typeface="Arial" panose="020B0604020202020204" pitchFamily="34" charset="0"/>
                <a:cs typeface="Arial" panose="020B0604020202020204" pitchFamily="34" charset="0"/>
              </a:rPr>
              <a:t>03</a:t>
            </a:r>
            <a:endParaRPr lang="en-US" altLang="zh-CN" sz="2000" dirty="0" smtClean="0">
              <a:solidFill>
                <a:srgbClr val="FFFFFF"/>
              </a:solidFill>
              <a:latin typeface="Arial" panose="020B0604020202020204" pitchFamily="34" charset="0"/>
              <a:cs typeface="Arial" panose="020B0604020202020204" pitchFamily="34" charset="0"/>
            </a:endParaRPr>
          </a:p>
        </p:txBody>
      </p:sp>
      <p:sp>
        <p:nvSpPr>
          <p:cNvPr id="32" name="MH_Entry_1">
            <a:hlinkClick r:id="" action="ppaction://noaction"/>
          </p:cNvPr>
          <p:cNvSpPr/>
          <p:nvPr>
            <p:custDataLst>
              <p:tags r:id="rId11"/>
            </p:custDataLst>
          </p:nvPr>
        </p:nvSpPr>
        <p:spPr>
          <a:xfrm>
            <a:off x="3882096" y="378155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latin typeface="Arial" panose="020B0604020202020204" pitchFamily="34" charset="0"/>
              <a:cs typeface="Arial" panose="020B0604020202020204" pitchFamily="34" charset="0"/>
            </a:endParaRPr>
          </a:p>
        </p:txBody>
      </p:sp>
      <p:sp>
        <p:nvSpPr>
          <p:cNvPr id="33" name="文本框 32"/>
          <p:cNvSpPr txBox="1"/>
          <p:nvPr>
            <p:custDataLst>
              <p:tags r:id="rId12"/>
            </p:custDataLst>
          </p:nvPr>
        </p:nvSpPr>
        <p:spPr>
          <a:xfrm>
            <a:off x="3882390" y="3323590"/>
            <a:ext cx="6007735" cy="500380"/>
          </a:xfrm>
          <a:prstGeom prst="rect">
            <a:avLst/>
          </a:prstGeom>
          <a:noFill/>
        </p:spPr>
        <p:txBody>
          <a:bodyPr wrap="square" rtlCol="0" anchor="b" anchorCtr="0">
            <a:noAutofit/>
          </a:bodyPr>
          <a:lstStyle>
            <a:defPPr>
              <a:defRPr lang="zh-CN"/>
            </a:defPPr>
            <a:lvl1pPr>
              <a:defRPr sz="2000"/>
            </a:lvl1pPr>
          </a:lstStyle>
          <a:p>
            <a:r>
              <a:rPr dirty="0">
                <a:latin typeface="Arial" panose="020B0604020202020204" pitchFamily="34" charset="0"/>
                <a:cs typeface="Arial" panose="020B0604020202020204" pitchFamily="34" charset="0"/>
              </a:rPr>
              <a:t>Use Case Introduction</a:t>
            </a:r>
            <a:endParaRPr dirty="0">
              <a:latin typeface="Arial" panose="020B0604020202020204" pitchFamily="34" charset="0"/>
              <a:cs typeface="Arial" panose="020B0604020202020204" pitchFamily="34" charset="0"/>
            </a:endParaRPr>
          </a:p>
        </p:txBody>
      </p:sp>
      <p:sp>
        <p:nvSpPr>
          <p:cNvPr id="50" name="MH_Number_4">
            <a:hlinkClick r:id="" action="ppaction://noaction"/>
          </p:cNvPr>
          <p:cNvSpPr/>
          <p:nvPr>
            <p:custDataLst>
              <p:tags r:id="rId13"/>
            </p:custDataLst>
          </p:nvPr>
        </p:nvSpPr>
        <p:spPr bwMode="auto">
          <a:xfrm>
            <a:off x="3130090" y="4370811"/>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latin typeface="Arial" panose="020B0604020202020204" pitchFamily="34" charset="0"/>
              <a:cs typeface="Arial" panose="020B0604020202020204" pitchFamily="34" charset="0"/>
            </a:endParaRPr>
          </a:p>
        </p:txBody>
      </p:sp>
      <p:sp>
        <p:nvSpPr>
          <p:cNvPr id="34" name="文本框 33"/>
          <p:cNvSpPr txBox="1"/>
          <p:nvPr>
            <p:custDataLst>
              <p:tags r:id="rId14"/>
            </p:custDataLst>
          </p:nvPr>
        </p:nvSpPr>
        <p:spPr>
          <a:xfrm>
            <a:off x="3130089" y="4370811"/>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latin typeface="Arial" panose="020B0604020202020204" pitchFamily="34" charset="0"/>
                <a:cs typeface="Arial" panose="020B0604020202020204" pitchFamily="34" charset="0"/>
              </a:rPr>
              <a:t>04</a:t>
            </a:r>
            <a:endParaRPr lang="en-US" altLang="zh-CN" sz="2000" dirty="0" smtClean="0">
              <a:solidFill>
                <a:srgbClr val="FFFFFF"/>
              </a:solidFill>
              <a:latin typeface="Arial" panose="020B0604020202020204" pitchFamily="34" charset="0"/>
              <a:cs typeface="Arial" panose="020B0604020202020204" pitchFamily="34" charset="0"/>
            </a:endParaRPr>
          </a:p>
        </p:txBody>
      </p:sp>
      <p:sp>
        <p:nvSpPr>
          <p:cNvPr id="36" name="MH_Entry_1">
            <a:hlinkClick r:id="" action="ppaction://noaction"/>
          </p:cNvPr>
          <p:cNvSpPr/>
          <p:nvPr>
            <p:custDataLst>
              <p:tags r:id="rId15"/>
            </p:custDataLst>
          </p:nvPr>
        </p:nvSpPr>
        <p:spPr>
          <a:xfrm>
            <a:off x="3882096" y="4724468"/>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latin typeface="Arial" panose="020B0604020202020204" pitchFamily="34" charset="0"/>
              <a:cs typeface="Arial" panose="020B0604020202020204" pitchFamily="34" charset="0"/>
            </a:endParaRPr>
          </a:p>
        </p:txBody>
      </p:sp>
      <p:sp>
        <p:nvSpPr>
          <p:cNvPr id="37" name="文本框 36"/>
          <p:cNvSpPr txBox="1"/>
          <p:nvPr>
            <p:custDataLst>
              <p:tags r:id="rId16"/>
            </p:custDataLst>
          </p:nvPr>
        </p:nvSpPr>
        <p:spPr>
          <a:xfrm>
            <a:off x="3882094" y="4266232"/>
            <a:ext cx="4889863" cy="500400"/>
          </a:xfrm>
          <a:prstGeom prst="rect">
            <a:avLst/>
          </a:prstGeom>
          <a:noFill/>
        </p:spPr>
        <p:txBody>
          <a:bodyPr wrap="square" rtlCol="0" anchor="b" anchorCtr="0">
            <a:normAutofit/>
          </a:bodyPr>
          <a:lstStyle>
            <a:defPPr>
              <a:defRPr lang="zh-CN"/>
            </a:defPPr>
            <a:lvl1pPr>
              <a:defRPr sz="2000"/>
            </a:lvl1pPr>
          </a:lstStyle>
          <a:p>
            <a:r>
              <a:rPr dirty="0">
                <a:latin typeface="Arial" panose="020B0604020202020204" pitchFamily="34" charset="0"/>
                <a:cs typeface="Arial" panose="020B0604020202020204" pitchFamily="34" charset="0"/>
                <a:sym typeface="+mn-ea"/>
              </a:rPr>
              <a:t>Future </a:t>
            </a:r>
            <a:r>
              <a:rPr lang="en-US" dirty="0">
                <a:latin typeface="Arial" panose="020B0604020202020204" pitchFamily="34" charset="0"/>
                <a:cs typeface="Arial" panose="020B0604020202020204" pitchFamily="34" charset="0"/>
                <a:sym typeface="+mn-ea"/>
              </a:rPr>
              <a:t>P</a:t>
            </a:r>
            <a:r>
              <a:rPr dirty="0">
                <a:latin typeface="Arial" panose="020B0604020202020204" pitchFamily="34" charset="0"/>
                <a:cs typeface="Arial" panose="020B0604020202020204" pitchFamily="34" charset="0"/>
                <a:sym typeface="+mn-ea"/>
              </a:rPr>
              <a:t>lans</a:t>
            </a:r>
            <a:endParaRPr dirty="0">
              <a:latin typeface="Arial" panose="020B0604020202020204" pitchFamily="34" charset="0"/>
              <a:cs typeface="Arial" panose="020B0604020202020204" pitchFamily="34" charset="0"/>
              <a:sym typeface="+mn-ea"/>
            </a:endParaRPr>
          </a:p>
        </p:txBody>
      </p:sp>
      <p:sp>
        <p:nvSpPr>
          <p:cNvPr id="39" name="MH_Number_4">
            <a:hlinkClick r:id="" action="ppaction://noaction"/>
          </p:cNvPr>
          <p:cNvSpPr/>
          <p:nvPr>
            <p:custDataLst>
              <p:tags r:id="rId17"/>
            </p:custDataLst>
          </p:nvPr>
        </p:nvSpPr>
        <p:spPr bwMode="auto">
          <a:xfrm>
            <a:off x="3130090" y="5316079"/>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10000"/>
          </a:bodyPr>
          <a:lstStyle/>
          <a:p>
            <a:pPr algn="ctr">
              <a:spcBef>
                <a:spcPct val="0"/>
              </a:spcBef>
            </a:pPr>
            <a:endParaRPr lang="zh-CN" altLang="en-US" sz="2000" dirty="0">
              <a:solidFill>
                <a:srgbClr val="FFFFFF"/>
              </a:solidFill>
              <a:latin typeface="Arial" panose="020B0604020202020204" pitchFamily="34" charset="0"/>
              <a:cs typeface="Arial" panose="020B0604020202020204" pitchFamily="34" charset="0"/>
            </a:endParaRPr>
          </a:p>
        </p:txBody>
      </p:sp>
      <p:sp>
        <p:nvSpPr>
          <p:cNvPr id="41" name="文本框 40"/>
          <p:cNvSpPr txBox="1"/>
          <p:nvPr>
            <p:custDataLst>
              <p:tags r:id="rId18"/>
            </p:custDataLst>
          </p:nvPr>
        </p:nvSpPr>
        <p:spPr>
          <a:xfrm>
            <a:off x="3130089" y="5316079"/>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latin typeface="Arial" panose="020B0604020202020204" pitchFamily="34" charset="0"/>
                <a:cs typeface="Arial" panose="020B0604020202020204" pitchFamily="34" charset="0"/>
              </a:rPr>
              <a:t>05</a:t>
            </a:r>
            <a:endParaRPr lang="en-US" altLang="zh-CN" sz="2000" dirty="0" smtClean="0">
              <a:solidFill>
                <a:srgbClr val="FFFFFF"/>
              </a:solidFill>
              <a:latin typeface="Arial" panose="020B0604020202020204" pitchFamily="34" charset="0"/>
              <a:cs typeface="Arial" panose="020B0604020202020204" pitchFamily="34" charset="0"/>
            </a:endParaRPr>
          </a:p>
        </p:txBody>
      </p:sp>
      <p:sp>
        <p:nvSpPr>
          <p:cNvPr id="42" name="MH_Entry_1">
            <a:hlinkClick r:id="" action="ppaction://noaction"/>
          </p:cNvPr>
          <p:cNvSpPr/>
          <p:nvPr>
            <p:custDataLst>
              <p:tags r:id="rId19"/>
            </p:custDataLst>
          </p:nvPr>
        </p:nvSpPr>
        <p:spPr>
          <a:xfrm>
            <a:off x="3882096" y="566738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latin typeface="Arial" panose="020B0604020202020204" pitchFamily="34" charset="0"/>
              <a:cs typeface="Arial" panose="020B0604020202020204" pitchFamily="34" charset="0"/>
            </a:endParaRPr>
          </a:p>
        </p:txBody>
      </p:sp>
      <p:sp>
        <p:nvSpPr>
          <p:cNvPr id="43" name="文本框 42"/>
          <p:cNvSpPr txBox="1"/>
          <p:nvPr>
            <p:custDataLst>
              <p:tags r:id="rId20"/>
            </p:custDataLst>
          </p:nvPr>
        </p:nvSpPr>
        <p:spPr>
          <a:xfrm>
            <a:off x="3882094" y="5209148"/>
            <a:ext cx="4889863" cy="500400"/>
          </a:xfrm>
          <a:prstGeom prst="rect">
            <a:avLst/>
          </a:prstGeom>
          <a:noFill/>
        </p:spPr>
        <p:txBody>
          <a:bodyPr wrap="square" rtlCol="0" anchor="b" anchorCtr="0">
            <a:normAutofit/>
          </a:bodyPr>
          <a:lstStyle>
            <a:defPPr>
              <a:defRPr lang="zh-CN"/>
            </a:defPPr>
            <a:lvl1pPr>
              <a:defRPr sz="2000"/>
            </a:lvl1pPr>
          </a:lstStyle>
          <a:p>
            <a:r>
              <a:rPr lang="en-US" altLang="zh-CN" dirty="0">
                <a:latin typeface="Arial" panose="020B0604020202020204" pitchFamily="34" charset="0"/>
                <a:cs typeface="Arial" panose="020B0604020202020204" pitchFamily="34" charset="0"/>
                <a:sym typeface="+mn-ea"/>
              </a:rPr>
              <a:t>Discussion and Question</a:t>
            </a:r>
            <a:endParaRPr lang="en-US" altLang="zh-CN" dirty="0">
              <a:latin typeface="Arial" panose="020B0604020202020204" pitchFamily="34" charset="0"/>
              <a:cs typeface="Arial" panose="020B0604020202020204" pitchFamily="34" charset="0"/>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a:sym typeface="+mn-ea"/>
              </a:rPr>
              <a:t>Important concepts</a:t>
            </a:r>
            <a:br>
              <a:rPr lang="zh-CN" altLang="en-US"/>
            </a:br>
            <a:endParaRPr lang="en-US" dirty="0"/>
          </a:p>
        </p:txBody>
      </p:sp>
      <p:cxnSp>
        <p:nvCxnSpPr>
          <p:cNvPr id="6" name="直接连接符 5"/>
          <p:cNvCxnSpPr/>
          <p:nvPr/>
        </p:nvCxnSpPr>
        <p:spPr>
          <a:xfrm>
            <a:off x="6068060" y="1121410"/>
            <a:ext cx="0" cy="5102225"/>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2" name="文本框 1"/>
          <p:cNvSpPr txBox="1"/>
          <p:nvPr/>
        </p:nvSpPr>
        <p:spPr>
          <a:xfrm>
            <a:off x="415290" y="1699895"/>
            <a:ext cx="5182870" cy="3384550"/>
          </a:xfrm>
          <a:prstGeom prst="rect">
            <a:avLst/>
          </a:prstGeom>
          <a:ln w="28575"/>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Wingdings" panose="05000000000000000000" charset="0"/>
              <a:buChar char="l"/>
            </a:pPr>
            <a:r>
              <a:rPr lang="en-US" altLang="zh-CN" b="1" dirty="0">
                <a:latin typeface="Arial" panose="020B0604020202020204" pitchFamily="34" charset="0"/>
                <a:cs typeface="Arial" panose="020B0604020202020204" pitchFamily="34" charset="0"/>
              </a:rPr>
              <a:t>Intent:</a:t>
            </a:r>
            <a:endParaRPr lang="en-US" altLang="zh-CN" b="1" dirty="0">
              <a:latin typeface="Arial" panose="020B0604020202020204" pitchFamily="34" charset="0"/>
              <a:cs typeface="Arial" panose="020B0604020202020204" pitchFamily="34" charset="0"/>
            </a:endParaRPr>
          </a:p>
          <a:p>
            <a:pPr indent="0">
              <a:buFont typeface="Wingdings" panose="05000000000000000000" charset="0"/>
              <a:buNone/>
            </a:pPr>
            <a:r>
              <a:rPr lang="en-US" altLang="zh-CN" sz="1600" dirty="0">
                <a:latin typeface="Arial" panose="020B0604020202020204" pitchFamily="34" charset="0"/>
                <a:cs typeface="Arial" panose="020B0604020202020204" pitchFamily="34" charset="0"/>
              </a:rPr>
              <a:t>Intent is the formal specification of all expectations including requirements, goals, and constraints given to a technical system. (TMF IG1253)</a:t>
            </a:r>
            <a:endParaRPr lang="en-US" altLang="zh-CN" sz="1600" dirty="0">
              <a:latin typeface="Arial" panose="020B0604020202020204" pitchFamily="34" charset="0"/>
              <a:cs typeface="Arial" panose="020B0604020202020204" pitchFamily="34" charset="0"/>
            </a:endParaRPr>
          </a:p>
          <a:p>
            <a:pPr marL="285750" indent="-285750">
              <a:buFont typeface="Wingdings" panose="05000000000000000000" charset="0"/>
              <a:buChar char="l"/>
            </a:pPr>
            <a:endParaRPr lang="en-US" altLang="zh-CN" sz="1600" dirty="0">
              <a:latin typeface="Arial" panose="020B0604020202020204" pitchFamily="34" charset="0"/>
              <a:cs typeface="Arial" panose="020B0604020202020204" pitchFamily="34" charset="0"/>
            </a:endParaRPr>
          </a:p>
          <a:p>
            <a:pPr marL="285750" indent="-285750" algn="l">
              <a:buClrTx/>
              <a:buSzTx/>
              <a:buFont typeface="Wingdings" panose="05000000000000000000" charset="0"/>
              <a:buChar char="l"/>
            </a:pPr>
            <a:r>
              <a:rPr lang="en-US" altLang="zh-CN" sz="1800" b="1" dirty="0">
                <a:latin typeface="Arial" panose="020B0604020202020204" pitchFamily="34" charset="0"/>
                <a:cs typeface="Arial" panose="020B0604020202020204" pitchFamily="34" charset="0"/>
              </a:rPr>
              <a:t>Intent Object:</a:t>
            </a:r>
            <a:endParaRPr lang="en-US" altLang="zh-CN" sz="1800" b="1" dirty="0">
              <a:latin typeface="Arial" panose="020B0604020202020204" pitchFamily="34" charset="0"/>
              <a:cs typeface="Arial" panose="020B0604020202020204" pitchFamily="34" charset="0"/>
            </a:endParaRPr>
          </a:p>
          <a:p>
            <a:pPr indent="0">
              <a:buFont typeface="Wingdings" panose="05000000000000000000" charset="0"/>
              <a:buNone/>
            </a:pPr>
            <a:r>
              <a:rPr lang="en-US" altLang="zh-CN" sz="1600" dirty="0">
                <a:latin typeface="Arial" panose="020B0604020202020204" pitchFamily="34" charset="0"/>
                <a:cs typeface="Arial" panose="020B0604020202020204" pitchFamily="34" charset="0"/>
              </a:rPr>
              <a:t>Intent object is an object described in the format after the two parties of the requirement negotiate the intent.</a:t>
            </a:r>
            <a:endParaRPr lang="en-US" altLang="zh-CN" sz="1600" dirty="0">
              <a:latin typeface="Arial" panose="020B0604020202020204" pitchFamily="34" charset="0"/>
              <a:cs typeface="Arial" panose="020B0604020202020204" pitchFamily="34" charset="0"/>
            </a:endParaRPr>
          </a:p>
          <a:p>
            <a:pPr indent="0">
              <a:buFont typeface="Wingdings" panose="05000000000000000000" charset="0"/>
              <a:buNone/>
            </a:pPr>
            <a:endParaRPr lang="en-US" altLang="zh-CN" sz="1600" dirty="0">
              <a:latin typeface="Arial" panose="020B0604020202020204" pitchFamily="34" charset="0"/>
              <a:cs typeface="Arial" panose="020B0604020202020204" pitchFamily="34" charset="0"/>
            </a:endParaRPr>
          </a:p>
          <a:p>
            <a:pPr indent="0">
              <a:buFont typeface="Wingdings" panose="05000000000000000000" charset="0"/>
              <a:buNone/>
            </a:pPr>
            <a:endParaRPr lang="en-US" altLang="zh-CN" sz="1600" dirty="0">
              <a:latin typeface="Arial" panose="020B0604020202020204" pitchFamily="34" charset="0"/>
              <a:cs typeface="Arial" panose="020B0604020202020204" pitchFamily="34" charset="0"/>
            </a:endParaRPr>
          </a:p>
          <a:p>
            <a:pPr marL="285750" indent="-285750" algn="l">
              <a:buClrTx/>
              <a:buSzTx/>
              <a:buFont typeface="Wingdings" panose="05000000000000000000" charset="0"/>
              <a:buChar char="l"/>
            </a:pPr>
            <a:r>
              <a:rPr lang="en-US" altLang="zh-CN" sz="1800" b="1" dirty="0">
                <a:latin typeface="Arial" panose="020B0604020202020204" pitchFamily="34" charset="0"/>
                <a:cs typeface="Arial" panose="020B0604020202020204" pitchFamily="34" charset="0"/>
                <a:sym typeface="+mn-ea"/>
              </a:rPr>
              <a:t>Intent Instance:</a:t>
            </a:r>
            <a:endParaRPr lang="en-US" altLang="zh-CN" sz="1800" b="1" dirty="0">
              <a:latin typeface="Arial" panose="020B0604020202020204" pitchFamily="34" charset="0"/>
              <a:cs typeface="Arial" panose="020B0604020202020204" pitchFamily="34" charset="0"/>
            </a:endParaRPr>
          </a:p>
          <a:p>
            <a:pPr indent="0">
              <a:buFont typeface="Wingdings" panose="05000000000000000000" charset="0"/>
              <a:buNone/>
            </a:pPr>
            <a:r>
              <a:rPr lang="en-US" altLang="zh-CN" sz="1600" dirty="0">
                <a:latin typeface="Arial" panose="020B0604020202020204" pitchFamily="34" charset="0"/>
                <a:cs typeface="Arial" panose="020B0604020202020204" pitchFamily="34" charset="0"/>
                <a:sym typeface="+mn-ea"/>
              </a:rPr>
              <a:t>Intent instance is the carrier of </a:t>
            </a:r>
            <a:r>
              <a:rPr lang="en-US" altLang="zh-CN" sz="1600" dirty="0" smtClean="0">
                <a:latin typeface="Arial" panose="020B0604020202020204" pitchFamily="34" charset="0"/>
                <a:cs typeface="Arial" panose="020B0604020202020204" pitchFamily="34" charset="0"/>
                <a:sym typeface="+mn-ea"/>
              </a:rPr>
              <a:t>formatted </a:t>
            </a:r>
            <a:r>
              <a:rPr lang="en-US" altLang="zh-CN" sz="1600" dirty="0">
                <a:latin typeface="Arial" panose="020B0604020202020204" pitchFamily="34" charset="0"/>
                <a:cs typeface="Arial" panose="020B0604020202020204" pitchFamily="34" charset="0"/>
                <a:sym typeface="+mn-ea"/>
              </a:rPr>
              <a:t>intent and </a:t>
            </a:r>
            <a:r>
              <a:rPr lang="en-US" altLang="zh-CN" sz="1600" dirty="0" smtClean="0">
                <a:latin typeface="Arial" panose="020B0604020202020204" pitchFamily="34" charset="0"/>
                <a:cs typeface="Arial" panose="020B0604020202020204" pitchFamily="34" charset="0"/>
                <a:sym typeface="+mn-ea"/>
              </a:rPr>
              <a:t>intent </a:t>
            </a:r>
            <a:r>
              <a:rPr lang="en-US" altLang="zh-CN" sz="1600" dirty="0" err="1" smtClean="0">
                <a:latin typeface="Arial" panose="020B0604020202020204" pitchFamily="34" charset="0"/>
                <a:cs typeface="Arial" panose="020B0604020202020204" pitchFamily="34" charset="0"/>
                <a:sym typeface="+mn-ea"/>
              </a:rPr>
              <a:t>fullfillment</a:t>
            </a:r>
            <a:r>
              <a:rPr lang="en-US" altLang="zh-CN" sz="1600" dirty="0" smtClean="0">
                <a:latin typeface="Arial" panose="020B0604020202020204" pitchFamily="34" charset="0"/>
                <a:cs typeface="Arial" panose="020B0604020202020204" pitchFamily="34" charset="0"/>
                <a:sym typeface="+mn-ea"/>
              </a:rPr>
              <a:t> status.</a:t>
            </a:r>
            <a:endParaRPr lang="en-US" altLang="zh-CN" sz="1600" dirty="0">
              <a:latin typeface="Arial" panose="020B0604020202020204" pitchFamily="34" charset="0"/>
              <a:cs typeface="Arial" panose="020B0604020202020204" pitchFamily="34" charset="0"/>
              <a:sym typeface="+mn-ea"/>
            </a:endParaRPr>
          </a:p>
        </p:txBody>
      </p:sp>
      <p:sp>
        <p:nvSpPr>
          <p:cNvPr id="3" name="文本框 2"/>
          <p:cNvSpPr txBox="1"/>
          <p:nvPr/>
        </p:nvSpPr>
        <p:spPr>
          <a:xfrm>
            <a:off x="6537960" y="1961515"/>
            <a:ext cx="5182870" cy="2861310"/>
          </a:xfrm>
          <a:prstGeom prst="rect">
            <a:avLst/>
          </a:prstGeom>
          <a:ln w="28575"/>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Wingdings" panose="05000000000000000000" charset="0"/>
              <a:buChar char="l"/>
            </a:pPr>
            <a:r>
              <a:rPr lang="en-US" altLang="zh-CN" b="1">
                <a:latin typeface="Arial" panose="020B0604020202020204" pitchFamily="34" charset="0"/>
                <a:cs typeface="Arial" panose="020B0604020202020204" pitchFamily="34" charset="0"/>
              </a:rPr>
              <a:t>Intent Owner:</a:t>
            </a:r>
            <a:endParaRPr lang="en-US" altLang="zh-CN" b="1">
              <a:latin typeface="Arial" panose="020B0604020202020204" pitchFamily="34" charset="0"/>
              <a:cs typeface="Arial" panose="020B0604020202020204" pitchFamily="34" charset="0"/>
            </a:endParaRPr>
          </a:p>
          <a:p>
            <a:pPr indent="0">
              <a:buFont typeface="Wingdings" panose="05000000000000000000" charset="0"/>
              <a:buNone/>
            </a:pPr>
            <a:r>
              <a:rPr lang="en-US" altLang="zh-CN" sz="1600">
                <a:latin typeface="Arial" panose="020B0604020202020204" pitchFamily="34" charset="0"/>
                <a:cs typeface="Arial" panose="020B0604020202020204" pitchFamily="34" charset="0"/>
              </a:rPr>
              <a:t>Intent owner is the creator of the intent object and is responsible for managing the life cycle of the intent object.</a:t>
            </a:r>
            <a:endParaRPr lang="en-US" altLang="zh-CN" sz="1600">
              <a:latin typeface="Arial" panose="020B0604020202020204" pitchFamily="34" charset="0"/>
              <a:cs typeface="Arial" panose="020B0604020202020204" pitchFamily="34" charset="0"/>
            </a:endParaRPr>
          </a:p>
          <a:p>
            <a:pPr indent="0">
              <a:buFont typeface="Wingdings" panose="05000000000000000000" charset="0"/>
              <a:buNone/>
            </a:pPr>
            <a:endParaRPr lang="en-US" altLang="zh-CN" sz="1600">
              <a:latin typeface="Arial" panose="020B0604020202020204" pitchFamily="34" charset="0"/>
              <a:cs typeface="Arial" panose="020B0604020202020204" pitchFamily="34" charset="0"/>
            </a:endParaRPr>
          </a:p>
          <a:p>
            <a:pPr marL="285750" indent="-285750" algn="l">
              <a:buClrTx/>
              <a:buSzTx/>
              <a:buFont typeface="Wingdings" panose="05000000000000000000" charset="0"/>
              <a:buChar char="l"/>
            </a:pPr>
            <a:r>
              <a:rPr lang="en-US" altLang="zh-CN" sz="1800" b="1">
                <a:latin typeface="Arial" panose="020B0604020202020204" pitchFamily="34" charset="0"/>
                <a:cs typeface="Arial" panose="020B0604020202020204" pitchFamily="34" charset="0"/>
              </a:rPr>
              <a:t>Intent Handler:</a:t>
            </a:r>
            <a:endParaRPr lang="en-US" altLang="zh-CN" sz="1800" b="1">
              <a:latin typeface="Arial" panose="020B0604020202020204" pitchFamily="34" charset="0"/>
              <a:cs typeface="Arial" panose="020B0604020202020204" pitchFamily="34" charset="0"/>
            </a:endParaRPr>
          </a:p>
          <a:p>
            <a:pPr indent="0">
              <a:buFont typeface="Wingdings" panose="05000000000000000000" charset="0"/>
              <a:buNone/>
            </a:pPr>
            <a:r>
              <a:rPr lang="en-US" altLang="zh-CN" sz="1600">
                <a:latin typeface="Arial" panose="020B0604020202020204" pitchFamily="34" charset="0"/>
                <a:cs typeface="Arial" panose="020B0604020202020204" pitchFamily="34" charset="0"/>
              </a:rPr>
              <a:t>Intent handler is the receiver of the intent object, responsible for the realization and satisfaction of the intent object, and managing the life cycle of the intent instance.</a:t>
            </a:r>
            <a:endParaRPr lang="en-US" altLang="zh-CN" sz="1600">
              <a:latin typeface="Arial" panose="020B0604020202020204" pitchFamily="34" charset="0"/>
              <a:cs typeface="Arial" panose="020B0604020202020204" pitchFamily="34" charset="0"/>
            </a:endParaRPr>
          </a:p>
          <a:p>
            <a:pPr indent="0">
              <a:buFont typeface="Wingdings" panose="05000000000000000000" charset="0"/>
              <a:buNone/>
            </a:pPr>
            <a:endParaRPr lang="en-US" altLang="zh-CN" sz="1600">
              <a:latin typeface="Arial" panose="020B0604020202020204" pitchFamily="34" charset="0"/>
              <a:cs typeface="Arial" panose="020B0604020202020204" pitchFamily="34" charset="0"/>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a:sym typeface="+mn-ea"/>
              </a:rPr>
              <a:t>Autonomous network intent management framework</a:t>
            </a:r>
            <a:br>
              <a:rPr lang="en-US" dirty="0"/>
            </a:br>
            <a:br>
              <a:rPr lang="zh-CN" altLang="en-US"/>
            </a:br>
            <a:endParaRPr lang="en-US" dirty="0"/>
          </a:p>
        </p:txBody>
      </p:sp>
      <p:sp>
        <p:nvSpPr>
          <p:cNvPr id="40" name="Shape 2569"/>
          <p:cNvSpPr/>
          <p:nvPr/>
        </p:nvSpPr>
        <p:spPr>
          <a:xfrm>
            <a:off x="314960" y="2170430"/>
            <a:ext cx="3742690" cy="2405380"/>
          </a:xfrm>
          <a:prstGeom prst="rect">
            <a:avLst/>
          </a:prstGeom>
          <a:ln w="38100">
            <a:solidFill>
              <a:schemeClr val="accent5"/>
            </a:solidFill>
            <a:miter lim="400000"/>
          </a:ln>
        </p:spPr>
        <p:txBody>
          <a:bodyPr lIns="0" tIns="0" rIns="0" bIns="0" anchor="ctr"/>
          <a:lstStyle/>
          <a:p>
            <a:pPr>
              <a:defRPr sz="3200"/>
            </a:pPr>
            <a:endParaRPr sz="3200">
              <a:solidFill>
                <a:prstClr val="black"/>
              </a:solidFill>
              <a:latin typeface="Agency FB" panose="020B0503020202020204" pitchFamily="34" charset="0"/>
              <a:ea typeface="等线" panose="02010600030101010101" charset="-122"/>
            </a:endParaRPr>
          </a:p>
        </p:txBody>
      </p:sp>
      <p:sp>
        <p:nvSpPr>
          <p:cNvPr id="2" name="文本框 1"/>
          <p:cNvSpPr txBox="1"/>
          <p:nvPr/>
        </p:nvSpPr>
        <p:spPr>
          <a:xfrm>
            <a:off x="372745" y="2197735"/>
            <a:ext cx="3684905" cy="2676525"/>
          </a:xfrm>
          <a:prstGeom prst="rect">
            <a:avLst/>
          </a:prstGeom>
          <a:noFill/>
        </p:spPr>
        <p:txBody>
          <a:bodyPr wrap="square" rtlCol="0">
            <a:spAutoFit/>
          </a:bodyPr>
          <a:lstStyle/>
          <a:p>
            <a:pPr marL="285750" indent="-285750" fontAlgn="auto">
              <a:lnSpc>
                <a:spcPct val="150000"/>
              </a:lnSpc>
              <a:buFont typeface="Wingdings" panose="05000000000000000000" charset="0"/>
              <a:buChar char="l"/>
            </a:pPr>
            <a:r>
              <a:rPr sz="1400">
                <a:sym typeface="+mn-ea"/>
              </a:rPr>
              <a:t>The intent management function of the intent owner interacts with the intent management function of the intent handler</a:t>
            </a:r>
            <a:r>
              <a:rPr lang="en-US" sz="1400">
                <a:sym typeface="+mn-ea"/>
              </a:rPr>
              <a:t>.</a:t>
            </a:r>
            <a:endParaRPr lang="en-US" sz="1400">
              <a:sym typeface="+mn-ea"/>
            </a:endParaRPr>
          </a:p>
          <a:p>
            <a:pPr marL="285750" indent="-285750" fontAlgn="auto">
              <a:lnSpc>
                <a:spcPct val="150000"/>
              </a:lnSpc>
              <a:buFont typeface="Wingdings" panose="05000000000000000000" charset="0"/>
              <a:buChar char="l"/>
            </a:pPr>
            <a:r>
              <a:rPr lang="en-US" sz="1400">
                <a:sym typeface="+mn-ea"/>
              </a:rPr>
              <a:t>Format intent input interface provided by intent management function.</a:t>
            </a:r>
            <a:endParaRPr lang="en-US" sz="1400">
              <a:sym typeface="+mn-ea"/>
            </a:endParaRPr>
          </a:p>
          <a:p>
            <a:pPr marL="285750" indent="-285750" fontAlgn="auto">
              <a:lnSpc>
                <a:spcPct val="150000"/>
              </a:lnSpc>
              <a:buFont typeface="Wingdings" panose="05000000000000000000" charset="0"/>
              <a:buChar char="l"/>
            </a:pPr>
            <a:r>
              <a:rPr lang="en-US" sz="1400">
                <a:sym typeface="+mn-ea"/>
              </a:rPr>
              <a:t>Intent management functions interact with </a:t>
            </a:r>
            <a:r>
              <a:rPr lang="en-US" altLang="zh-CN" sz="1400">
                <a:sym typeface="+mn-ea"/>
              </a:rPr>
              <a:t>centralized intelligence functions</a:t>
            </a:r>
            <a:r>
              <a:rPr lang="en-US" sz="1400">
                <a:sym typeface="+mn-ea"/>
              </a:rPr>
              <a:t>.</a:t>
            </a:r>
            <a:endParaRPr lang="en-US" sz="1400">
              <a:sym typeface="+mn-ea"/>
            </a:endParaRPr>
          </a:p>
        </p:txBody>
      </p:sp>
      <p:pic>
        <p:nvPicPr>
          <p:cNvPr id="3" name="图片 2" descr="upload_post_object_v2_402087819"/>
          <p:cNvPicPr>
            <a:picLocks noChangeAspect="1"/>
          </p:cNvPicPr>
          <p:nvPr/>
        </p:nvPicPr>
        <p:blipFill>
          <a:blip r:embed="rId1"/>
          <a:stretch>
            <a:fillRect/>
          </a:stretch>
        </p:blipFill>
        <p:spPr>
          <a:xfrm>
            <a:off x="4137964" y="1192643"/>
            <a:ext cx="7900540" cy="470535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a:sym typeface="+mn-ea"/>
              </a:rPr>
              <a:t>Functional architecture related to intent management</a:t>
            </a:r>
            <a:br>
              <a:rPr lang="en-US" dirty="0"/>
            </a:br>
            <a:br>
              <a:rPr lang="zh-CN" altLang="en-US"/>
            </a:br>
            <a:endParaRPr lang="en-US" dirty="0"/>
          </a:p>
        </p:txBody>
      </p:sp>
      <p:sp>
        <p:nvSpPr>
          <p:cNvPr id="40" name="Shape 2569"/>
          <p:cNvSpPr/>
          <p:nvPr/>
        </p:nvSpPr>
        <p:spPr>
          <a:xfrm>
            <a:off x="253365" y="4684395"/>
            <a:ext cx="11743690" cy="1481455"/>
          </a:xfrm>
          <a:prstGeom prst="rect">
            <a:avLst/>
          </a:prstGeom>
          <a:ln w="38100">
            <a:solidFill>
              <a:schemeClr val="accent5"/>
            </a:solidFill>
            <a:miter lim="400000"/>
          </a:ln>
        </p:spPr>
        <p:txBody>
          <a:bodyPr lIns="0" tIns="0" rIns="0" bIns="0" anchor="ctr"/>
          <a:lstStyle/>
          <a:p>
            <a:pPr>
              <a:defRPr sz="3200"/>
            </a:pPr>
            <a:endParaRPr sz="3200">
              <a:solidFill>
                <a:prstClr val="black"/>
              </a:solidFill>
              <a:latin typeface="Agency FB" panose="020B0503020202020204" pitchFamily="34" charset="0"/>
              <a:ea typeface="等线" panose="02010600030101010101" charset="-122"/>
            </a:endParaRPr>
          </a:p>
        </p:txBody>
      </p:sp>
      <p:sp>
        <p:nvSpPr>
          <p:cNvPr id="8" name="文本框 7"/>
          <p:cNvSpPr txBox="1"/>
          <p:nvPr/>
        </p:nvSpPr>
        <p:spPr>
          <a:xfrm>
            <a:off x="253365" y="4684395"/>
            <a:ext cx="11562715" cy="1946275"/>
          </a:xfrm>
          <a:prstGeom prst="rect">
            <a:avLst/>
          </a:prstGeom>
          <a:noFill/>
        </p:spPr>
        <p:txBody>
          <a:bodyPr wrap="square" rtlCol="0">
            <a:noAutofit/>
          </a:bodyPr>
          <a:lstStyle/>
          <a:p>
            <a:pPr marL="285750" indent="-285750" fontAlgn="auto">
              <a:lnSpc>
                <a:spcPct val="150000"/>
              </a:lnSpc>
              <a:buFont typeface="Wingdings" panose="05000000000000000000" charset="0"/>
              <a:buChar char="l"/>
            </a:pPr>
            <a:r>
              <a:rPr sz="1400" b="1">
                <a:sym typeface="+mn-ea"/>
              </a:rPr>
              <a:t>Intent Format </a:t>
            </a:r>
            <a:r>
              <a:rPr lang="en-US" sz="1400" b="1">
                <a:sym typeface="+mn-ea"/>
              </a:rPr>
              <a:t>Funciton:</a:t>
            </a:r>
            <a:r>
              <a:rPr lang="en-US" sz="1400">
                <a:sym typeface="+mn-ea"/>
              </a:rPr>
              <a:t> Receive intent from external users or other systems, and format it into a general intent model definition form.</a:t>
            </a:r>
            <a:endParaRPr lang="en-US" sz="1400">
              <a:sym typeface="+mn-ea"/>
            </a:endParaRPr>
          </a:p>
          <a:p>
            <a:pPr marL="285750" indent="-285750" fontAlgn="auto">
              <a:lnSpc>
                <a:spcPct val="150000"/>
              </a:lnSpc>
              <a:buFont typeface="Wingdings" panose="05000000000000000000" charset="0"/>
              <a:buChar char="l"/>
            </a:pPr>
            <a:r>
              <a:rPr lang="en-US" sz="1400" b="1">
                <a:sym typeface="+mn-ea"/>
              </a:rPr>
              <a:t>Acquisition And Analysis Funciton:</a:t>
            </a:r>
            <a:r>
              <a:rPr lang="en-US" sz="1400">
                <a:sym typeface="+mn-ea"/>
              </a:rPr>
              <a:t> Collect and analyze the corresponding information of the system, and monitor the operation status.</a:t>
            </a:r>
            <a:endParaRPr lang="en-US" sz="1400">
              <a:sym typeface="+mn-ea"/>
            </a:endParaRPr>
          </a:p>
          <a:p>
            <a:pPr marL="285750" indent="-285750" fontAlgn="auto">
              <a:lnSpc>
                <a:spcPct val="150000"/>
              </a:lnSpc>
              <a:buFont typeface="Wingdings" panose="05000000000000000000" charset="0"/>
              <a:buChar char="l"/>
            </a:pPr>
            <a:r>
              <a:rPr lang="en-US" sz="1400" b="1">
                <a:sym typeface="+mn-ea"/>
              </a:rPr>
              <a:t>Intent Function Management Funciton: </a:t>
            </a:r>
            <a:r>
              <a:rPr lang="en-US" sz="1400">
                <a:sym typeface="+mn-ea"/>
              </a:rPr>
              <a:t> Provide intent management function registration mechanism,  and support the query function .</a:t>
            </a:r>
            <a:endParaRPr lang="en-US" sz="1400">
              <a:sym typeface="+mn-ea"/>
            </a:endParaRPr>
          </a:p>
          <a:p>
            <a:pPr marL="285750" indent="-285750" fontAlgn="auto">
              <a:lnSpc>
                <a:spcPct val="150000"/>
              </a:lnSpc>
              <a:buFont typeface="Wingdings" panose="05000000000000000000" charset="0"/>
              <a:buChar char="l"/>
            </a:pPr>
            <a:r>
              <a:rPr lang="en-US" sz="1400" b="1">
                <a:sym typeface="+mn-ea"/>
              </a:rPr>
              <a:t>Intent Instance Management Funciton: </a:t>
            </a:r>
            <a:r>
              <a:rPr lang="en-US" sz="1400">
                <a:sym typeface="+mn-ea"/>
              </a:rPr>
              <a:t>Perform lifecycle management on intent instances.</a:t>
            </a:r>
            <a:endParaRPr lang="en-US" sz="1400">
              <a:sym typeface="+mn-ea"/>
            </a:endParaRPr>
          </a:p>
        </p:txBody>
      </p:sp>
      <p:sp>
        <p:nvSpPr>
          <p:cNvPr id="2" name="文本框 1"/>
          <p:cNvSpPr txBox="1"/>
          <p:nvPr/>
        </p:nvSpPr>
        <p:spPr>
          <a:xfrm>
            <a:off x="154548" y="1170896"/>
            <a:ext cx="2351888" cy="737235"/>
          </a:xfrm>
          <a:prstGeom prst="rect">
            <a:avLst/>
          </a:prstGeom>
        </p:spPr>
        <p:style>
          <a:lnRef idx="2">
            <a:schemeClr val="accent1"/>
          </a:lnRef>
          <a:fillRef idx="1">
            <a:schemeClr val="lt1"/>
          </a:fillRef>
          <a:effectRef idx="0">
            <a:schemeClr val="accent1"/>
          </a:effectRef>
          <a:fontRef idx="minor">
            <a:schemeClr val="dk1"/>
          </a:fontRef>
        </p:style>
        <p:txBody>
          <a:bodyPr wrap="square" rtlCol="0">
            <a:noAutofit/>
          </a:bodyPr>
          <a:lstStyle/>
          <a:p>
            <a:pPr fontAlgn="auto">
              <a:lnSpc>
                <a:spcPct val="150000"/>
              </a:lnSpc>
            </a:pPr>
            <a:r>
              <a:rPr lang="en-US" sz="1400">
                <a:sym typeface="+mn-ea"/>
              </a:rPr>
              <a:t>IMF: </a:t>
            </a:r>
            <a:endParaRPr lang="en-US" sz="1400">
              <a:sym typeface="+mn-ea"/>
            </a:endParaRPr>
          </a:p>
          <a:p>
            <a:pPr fontAlgn="auto">
              <a:lnSpc>
                <a:spcPct val="150000"/>
              </a:lnSpc>
            </a:pPr>
            <a:r>
              <a:rPr lang="en-US" sz="1400">
                <a:sym typeface="+mn-ea"/>
              </a:rPr>
              <a:t>Intent Management Function</a:t>
            </a:r>
            <a:endParaRPr sz="1400"/>
          </a:p>
        </p:txBody>
      </p:sp>
      <p:pic>
        <p:nvPicPr>
          <p:cNvPr id="3" name="图片 2" descr="upload_post_object_v2_280544815"/>
          <p:cNvPicPr>
            <a:picLocks noChangeAspect="1"/>
          </p:cNvPicPr>
          <p:nvPr/>
        </p:nvPicPr>
        <p:blipFill>
          <a:blip r:embed="rId1"/>
          <a:stretch>
            <a:fillRect/>
          </a:stretch>
        </p:blipFill>
        <p:spPr>
          <a:xfrm>
            <a:off x="2650384" y="1170896"/>
            <a:ext cx="9346470" cy="3322955"/>
          </a:xfrm>
          <a:prstGeom prst="rect">
            <a:avLst/>
          </a:prstGeom>
        </p:spPr>
      </p:pic>
    </p:spTree>
  </p:cSld>
  <p:clrMapOvr>
    <a:masterClrMapping/>
  </p:clrMapOvr>
</p:sld>
</file>

<file path=ppt/tags/tag1.xml><?xml version="1.0" encoding="utf-8"?>
<p:tagLst xmlns:p="http://schemas.openxmlformats.org/presentationml/2006/main">
  <p:tag name="MH" val="20160819160041"/>
  <p:tag name="MH_LIBRARY" val="CONTENTS"/>
  <p:tag name="MH_TYPE" val="NUMBER"/>
  <p:tag name="ID" val="553524"/>
  <p:tag name="MH_ORDER" val="1"/>
  <p:tag name="KSO_WM_TAG_VERSION" val="1.0"/>
  <p:tag name="KSO_WM_BEAUTIFY_FLAG" val="#wm#"/>
  <p:tag name="KSO_WM_TEMPLATE_CATEGORY" val="diagram"/>
  <p:tag name="KSO_WM_TEMPLATE_INDEX" val="20170302"/>
  <p:tag name="KSO_WM_UNIT_TYPE" val="l_h_i"/>
  <p:tag name="KSO_WM_UNIT_INDEX" val="1_1_1"/>
  <p:tag name="KSO_WM_UNIT_ID" val="diagram20170302_4*l_h_i*1_1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3_2"/>
  <p:tag name="KSO_WM_UNIT_ID" val="diagram20170302_4*l_h_i*1_3_2"/>
  <p:tag name="KSO_WM_UNIT_LAYERLEVEL" val="1_1_1"/>
  <p:tag name="KSO_WM_DIAGRAM_GROUP_CODE" val="l1-1"/>
  <p:tag name="KSO_WM_UNIT_TEXT_FILL_FORE_SCHEMECOLOR_INDEX" val="14"/>
  <p:tag name="KSO_WM_UNIT_TEXT_FILL_TYPE" val="1"/>
</p:tagLst>
</file>

<file path=ppt/tags/tag100.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4_1"/>
  <p:tag name="KSO_WM_UNIT_ID" val="diagram20170302_4*l_h_i*1_4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01.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4_2"/>
  <p:tag name="KSO_WM_UNIT_ID" val="diagram20170302_4*l_h_i*1_4_2"/>
  <p:tag name="KSO_WM_UNIT_LAYERLEVEL" val="1_1_1"/>
  <p:tag name="KSO_WM_DIAGRAM_GROUP_CODE" val="l1-1"/>
  <p:tag name="KSO_WM_UNIT_TEXT_FILL_FORE_SCHEMECOLOR_INDEX" val="14"/>
  <p:tag name="KSO_WM_UNIT_TEXT_FILL_TYPE" val="1"/>
</p:tagLst>
</file>

<file path=ppt/tags/tag102.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4_3"/>
  <p:tag name="KSO_WM_UNIT_ID" val="diagram20170302_4*l_h_i*1_4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03.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4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4_1"/>
  <p:tag name="KSO_WM_UNIT_TEXT_FILL_FORE_SCHEMECOLOR_INDEX" val="13"/>
  <p:tag name="KSO_WM_UNIT_TEXT_FILL_TYPE" val="1"/>
</p:tagLst>
</file>

<file path=ppt/tags/tag104.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5_1"/>
  <p:tag name="KSO_WM_UNIT_ID" val="diagram20170302_4*l_h_i*1_5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05.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5_2"/>
  <p:tag name="KSO_WM_UNIT_ID" val="diagram20170302_4*l_h_i*1_5_2"/>
  <p:tag name="KSO_WM_UNIT_LAYERLEVEL" val="1_1_1"/>
  <p:tag name="KSO_WM_DIAGRAM_GROUP_CODE" val="l1-1"/>
  <p:tag name="KSO_WM_UNIT_TEXT_FILL_FORE_SCHEMECOLOR_INDEX" val="14"/>
  <p:tag name="KSO_WM_UNIT_TEXT_FILL_TYPE" val="1"/>
</p:tagLst>
</file>

<file path=ppt/tags/tag106.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5_3"/>
  <p:tag name="KSO_WM_UNIT_ID" val="diagram20170302_4*l_h_i*1_5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07.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5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5_1"/>
  <p:tag name="KSO_WM_UNIT_TEXT_FILL_FORE_SCHEMECOLOR_INDEX" val="13"/>
  <p:tag name="KSO_WM_UNIT_TEXT_FILL_TYPE" val="1"/>
</p:tagLst>
</file>

<file path=ppt/tags/tag108.xml><?xml version="1.0" encoding="utf-8"?>
<p:tagLst xmlns:p="http://schemas.openxmlformats.org/presentationml/2006/main">
  <p:tag name="MH" val="20160819160041"/>
  <p:tag name="MH_LIBRARY" val="CONTENTS"/>
  <p:tag name="MH_TYPE" val="NUMBER"/>
  <p:tag name="ID" val="553524"/>
  <p:tag name="MH_ORDER" val="1"/>
  <p:tag name="KSO_WM_TAG_VERSION" val="1.0"/>
  <p:tag name="KSO_WM_BEAUTIFY_FLAG" val="#wm#"/>
  <p:tag name="KSO_WM_TEMPLATE_CATEGORY" val="diagram"/>
  <p:tag name="KSO_WM_TEMPLATE_INDEX" val="20170302"/>
  <p:tag name="KSO_WM_UNIT_TYPE" val="l_h_i"/>
  <p:tag name="KSO_WM_UNIT_INDEX" val="1_1_1"/>
  <p:tag name="KSO_WM_UNIT_ID" val="diagram20170302_4*l_h_i*1_1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09.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1_2"/>
  <p:tag name="KSO_WM_UNIT_ID" val="diagram20170302_4*l_h_i*1_1_2"/>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1.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3_3"/>
  <p:tag name="KSO_WM_UNIT_ID" val="diagram20170302_4*l_h_i*1_3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1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1_3"/>
  <p:tag name="KSO_WM_UNIT_ID" val="diagram20170302_4*l_h_i*1_1_3"/>
  <p:tag name="KSO_WM_UNIT_LAYERLEVEL" val="1_1_1"/>
  <p:tag name="KSO_WM_DIAGRAM_GROUP_CODE" val="l1-1"/>
  <p:tag name="KSO_WM_UNIT_TEXT_FILL_FORE_SCHEMECOLOR_INDEX" val="14"/>
  <p:tag name="KSO_WM_UNIT_TEXT_FILL_TYPE" val="1"/>
</p:tagLst>
</file>

<file path=ppt/tags/tag111.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1_1"/>
  <p:tag name="KSO_WM_UNIT_TEXT_FILL_FORE_SCHEMECOLOR_INDEX" val="13"/>
  <p:tag name="KSO_WM_UNIT_TEXT_FILL_TYPE" val="1"/>
</p:tagLst>
</file>

<file path=ppt/tags/tag112.xml><?xml version="1.0" encoding="utf-8"?>
<p:tagLst xmlns:p="http://schemas.openxmlformats.org/presentationml/2006/main">
  <p:tag name="MH" val="20160819160041"/>
  <p:tag name="MH_LIBRARY" val="CONTENTS"/>
  <p:tag name="MH_TYPE" val="NUMBER"/>
  <p:tag name="ID" val="553524"/>
  <p:tag name="MH_ORDER" val="2"/>
  <p:tag name="KSO_WM_TAG_VERSION" val="1.0"/>
  <p:tag name="KSO_WM_BEAUTIFY_FLAG" val="#wm#"/>
  <p:tag name="KSO_WM_TEMPLATE_CATEGORY" val="diagram"/>
  <p:tag name="KSO_WM_TEMPLATE_INDEX" val="20170302"/>
  <p:tag name="KSO_WM_UNIT_TYPE" val="l_h_i"/>
  <p:tag name="KSO_WM_UNIT_INDEX" val="1_2_1"/>
  <p:tag name="KSO_WM_UNIT_ID" val="diagram20170302_4*l_h_i*1_2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13.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2_2"/>
  <p:tag name="KSO_WM_UNIT_ID" val="diagram20170302_4*l_h_i*1_2_2"/>
  <p:tag name="KSO_WM_UNIT_LAYERLEVEL" val="1_1_1"/>
  <p:tag name="KSO_WM_DIAGRAM_GROUP_CODE" val="l1-1"/>
  <p:tag name="KSO_WM_UNIT_TEXT_FILL_FORE_SCHEMECOLOR_INDEX" val="14"/>
  <p:tag name="KSO_WM_UNIT_TEXT_FILL_TYPE" val="1"/>
</p:tagLst>
</file>

<file path=ppt/tags/tag114.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2_3"/>
  <p:tag name="KSO_WM_UNIT_ID" val="diagram20170302_4*l_h_i*1_2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15.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2_1"/>
  <p:tag name="KSO_WM_UNIT_TEXT_FILL_FORE_SCHEMECOLOR_INDEX" val="13"/>
  <p:tag name="KSO_WM_UNIT_TEXT_FILL_TYPE" val="1"/>
</p:tagLst>
</file>

<file path=ppt/tags/tag116.xml><?xml version="1.0" encoding="utf-8"?>
<p:tagLst xmlns:p="http://schemas.openxmlformats.org/presentationml/2006/main">
  <p:tag name="MH" val="20160819160041"/>
  <p:tag name="MH_LIBRARY" val="CONTENTS"/>
  <p:tag name="MH_TYPE" val="NUMBER"/>
  <p:tag name="ID" val="553524"/>
  <p:tag name="MH_ORDER" val="3"/>
  <p:tag name="KSO_WM_TAG_VERSION" val="1.0"/>
  <p:tag name="KSO_WM_BEAUTIFY_FLAG" val="#wm#"/>
  <p:tag name="KSO_WM_TEMPLATE_CATEGORY" val="diagram"/>
  <p:tag name="KSO_WM_TEMPLATE_INDEX" val="20170302"/>
  <p:tag name="KSO_WM_UNIT_TYPE" val="l_h_i"/>
  <p:tag name="KSO_WM_UNIT_INDEX" val="1_3_1"/>
  <p:tag name="KSO_WM_UNIT_ID" val="diagram20170302_4*l_h_i*1_3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17.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3_2"/>
  <p:tag name="KSO_WM_UNIT_ID" val="diagram20170302_4*l_h_i*1_3_2"/>
  <p:tag name="KSO_WM_UNIT_LAYERLEVEL" val="1_1_1"/>
  <p:tag name="KSO_WM_DIAGRAM_GROUP_CODE" val="l1-1"/>
  <p:tag name="KSO_WM_UNIT_TEXT_FILL_FORE_SCHEMECOLOR_INDEX" val="14"/>
  <p:tag name="KSO_WM_UNIT_TEXT_FILL_TYPE" val="1"/>
</p:tagLst>
</file>

<file path=ppt/tags/tag118.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3_3"/>
  <p:tag name="KSO_WM_UNIT_ID" val="diagram20170302_4*l_h_i*1_3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19.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3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3_1"/>
  <p:tag name="KSO_WM_UNIT_TEXT_FILL_FORE_SCHEMECOLOR_INDEX" val="13"/>
  <p:tag name="KSO_WM_UNIT_TEXT_FILL_TYPE" val="1"/>
</p:tagLst>
</file>

<file path=ppt/tags/tag12.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3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3_1"/>
  <p:tag name="KSO_WM_UNIT_TEXT_FILL_FORE_SCHEMECOLOR_INDEX" val="13"/>
  <p:tag name="KSO_WM_UNIT_TEXT_FILL_TYPE" val="1"/>
</p:tagLst>
</file>

<file path=ppt/tags/tag120.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4_1"/>
  <p:tag name="KSO_WM_UNIT_ID" val="diagram20170302_4*l_h_i*1_4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21.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4_2"/>
  <p:tag name="KSO_WM_UNIT_ID" val="diagram20170302_4*l_h_i*1_4_2"/>
  <p:tag name="KSO_WM_UNIT_LAYERLEVEL" val="1_1_1"/>
  <p:tag name="KSO_WM_DIAGRAM_GROUP_CODE" val="l1-1"/>
  <p:tag name="KSO_WM_UNIT_TEXT_FILL_FORE_SCHEMECOLOR_INDEX" val="14"/>
  <p:tag name="KSO_WM_UNIT_TEXT_FILL_TYPE" val="1"/>
</p:tagLst>
</file>

<file path=ppt/tags/tag122.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4_3"/>
  <p:tag name="KSO_WM_UNIT_ID" val="diagram20170302_4*l_h_i*1_4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23.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4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4_1"/>
  <p:tag name="KSO_WM_UNIT_TEXT_FILL_FORE_SCHEMECOLOR_INDEX" val="13"/>
  <p:tag name="KSO_WM_UNIT_TEXT_FILL_TYPE" val="1"/>
</p:tagLst>
</file>

<file path=ppt/tags/tag124.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5_1"/>
  <p:tag name="KSO_WM_UNIT_ID" val="diagram20170302_4*l_h_i*1_5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25.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5_2"/>
  <p:tag name="KSO_WM_UNIT_ID" val="diagram20170302_4*l_h_i*1_5_2"/>
  <p:tag name="KSO_WM_UNIT_LAYERLEVEL" val="1_1_1"/>
  <p:tag name="KSO_WM_DIAGRAM_GROUP_CODE" val="l1-1"/>
  <p:tag name="KSO_WM_UNIT_TEXT_FILL_FORE_SCHEMECOLOR_INDEX" val="14"/>
  <p:tag name="KSO_WM_UNIT_TEXT_FILL_TYPE" val="1"/>
</p:tagLst>
</file>

<file path=ppt/tags/tag126.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5_3"/>
  <p:tag name="KSO_WM_UNIT_ID" val="diagram20170302_4*l_h_i*1_5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27.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5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5_1"/>
  <p:tag name="KSO_WM_UNIT_TEXT_FILL_FORE_SCHEMECOLOR_INDEX" val="13"/>
  <p:tag name="KSO_WM_UNIT_TEXT_FILL_TYPE"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30_6*l_h_i*1_1_1"/>
  <p:tag name="KSO_WM_TEMPLATE_CATEGORY" val="diagram"/>
  <p:tag name="KSO_WM_TEMPLATE_INDEX" val="20228030"/>
  <p:tag name="KSO_WM_UNIT_LAYERLEVEL" val="1_1_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30_6*l_h_i*1_1_2"/>
  <p:tag name="KSO_WM_TEMPLATE_CATEGORY" val="diagram"/>
  <p:tag name="KSO_WM_TEMPLATE_INDEX" val="20228030"/>
  <p:tag name="KSO_WM_UNIT_LAYERLEVEL" val="1_1_1"/>
  <p:tag name="KSO_WM_TAG_VERSION" val="1.0"/>
  <p:tag name="KSO_WM_BEAUTIFY_FLAG" val="#wm#"/>
</p:tagLst>
</file>

<file path=ppt/tags/tag13.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4_1"/>
  <p:tag name="KSO_WM_UNIT_ID" val="diagram20170302_4*l_h_i*1_4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30_6*l_h_i*1_2_1"/>
  <p:tag name="KSO_WM_TEMPLATE_CATEGORY" val="diagram"/>
  <p:tag name="KSO_WM_TEMPLATE_INDEX" val="20228030"/>
  <p:tag name="KSO_WM_UNIT_LAYERLEVEL" val="1_1_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30_6*l_h_i*1_2_2"/>
  <p:tag name="KSO_WM_TEMPLATE_CATEGORY" val="diagram"/>
  <p:tag name="KSO_WM_TEMPLATE_INDEX" val="20228030"/>
  <p:tag name="KSO_WM_UNIT_LAYERLEVEL" val="1_1_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30_6*l_h_i*1_3_1"/>
  <p:tag name="KSO_WM_TEMPLATE_CATEGORY" val="diagram"/>
  <p:tag name="KSO_WM_TEMPLATE_INDEX" val="20228030"/>
  <p:tag name="KSO_WM_UNIT_LAYERLEVEL" val="1_1_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30_6*l_h_i*1_3_2"/>
  <p:tag name="KSO_WM_TEMPLATE_CATEGORY" val="diagram"/>
  <p:tag name="KSO_WM_TEMPLATE_INDEX" val="20228030"/>
  <p:tag name="KSO_WM_UNIT_LAYERLEVEL" val="1_1_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30_6*l_h_i*1_4_1"/>
  <p:tag name="KSO_WM_TEMPLATE_CATEGORY" val="diagram"/>
  <p:tag name="KSO_WM_TEMPLATE_INDEX" val="20228030"/>
  <p:tag name="KSO_WM_UNIT_LAYERLEVEL" val="1_1_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30_6*l_h_i*1_4_2"/>
  <p:tag name="KSO_WM_TEMPLATE_CATEGORY" val="diagram"/>
  <p:tag name="KSO_WM_TEMPLATE_INDEX" val="20228030"/>
  <p:tag name="KSO_WM_UNIT_LAYERLEVEL" val="1_1_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030_6*l_h_i*1_5_1"/>
  <p:tag name="KSO_WM_TEMPLATE_CATEGORY" val="diagram"/>
  <p:tag name="KSO_WM_TEMPLATE_INDEX" val="20228030"/>
  <p:tag name="KSO_WM_UNIT_LAYERLEVEL" val="1_1_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8030_6*l_h_i*1_5_2"/>
  <p:tag name="KSO_WM_TEMPLATE_CATEGORY" val="diagram"/>
  <p:tag name="KSO_WM_TEMPLATE_INDEX" val="20228030"/>
  <p:tag name="KSO_WM_UNIT_LAYERLEVEL" val="1_1_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228030_6*l_h_i*1_6_1"/>
  <p:tag name="KSO_WM_TEMPLATE_CATEGORY" val="diagram"/>
  <p:tag name="KSO_WM_TEMPLATE_INDEX" val="20228030"/>
  <p:tag name="KSO_WM_UNIT_LAYERLEVEL" val="1_1_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ID" val="diagram20228030_6*l_h_i*1_6_2"/>
  <p:tag name="KSO_WM_TEMPLATE_CATEGORY" val="diagram"/>
  <p:tag name="KSO_WM_TEMPLATE_INDEX" val="20228030"/>
  <p:tag name="KSO_WM_UNIT_LAYERLEVEL" val="1_1_1"/>
  <p:tag name="KSO_WM_TAG_VERSION" val="1.0"/>
  <p:tag name="KSO_WM_BEAUTIFY_FLAG" val="#wm#"/>
</p:tagLst>
</file>

<file path=ppt/tags/tag14.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4_2"/>
  <p:tag name="KSO_WM_UNIT_ID" val="diagram20170302_4*l_h_i*1_4_2"/>
  <p:tag name="KSO_WM_UNIT_LAYERLEVEL" val="1_1_1"/>
  <p:tag name="KSO_WM_DIAGRAM_GROUP_CODE" val="l1-1"/>
  <p:tag name="KSO_WM_UNIT_TEXT_FILL_FORE_SCHEMECOLOR_INDEX" val="14"/>
  <p:tag name="KSO_WM_UNIT_TEXT_FILL_TYPE" val="1"/>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30_6*l_h_i*1_1_3"/>
  <p:tag name="KSO_WM_TEMPLATE_CATEGORY" val="diagram"/>
  <p:tag name="KSO_WM_TEMPLATE_INDEX" val="20228030"/>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30_6*l_h_i*1_1_4"/>
  <p:tag name="KSO_WM_TEMPLATE_CATEGORY" val="diagram"/>
  <p:tag name="KSO_WM_TEMPLATE_INDEX" val="2022803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8030_6*l_h_i*1_1_1"/>
  <p:tag name="KSO_WM_TEMPLATE_CATEGORY" val="diagram"/>
  <p:tag name="KSO_WM_TEMPLATE_INDEX" val="20228030"/>
  <p:tag name="KSO_WM_UNIT_LAYERLEVEL" val="1_1_1"/>
  <p:tag name="KSO_WM_TAG_VERSION" val="1.0"/>
  <p:tag name="KSO_WM_BEAUTIFY_FLAG" val="#wm#"/>
  <p:tag name="KSO_WM_UNIT_TEXT_FILL_FORE_SCHEMECOLOR_INDEX" val="9"/>
  <p:tag name="KSO_WM_UNIT_TEXT_FILL_TYPE" val="1"/>
</p:tagLst>
</file>

<file path=ppt/tags/tag143.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30_6*l_h_a*1_1_1"/>
  <p:tag name="KSO_WM_TEMPLATE_CATEGORY" val="diagram"/>
  <p:tag name="KSO_WM_TEMPLATE_INDEX" val="20228030"/>
  <p:tag name="KSO_WM_UNIT_LAYERLEVEL" val="1_1_1"/>
  <p:tag name="KSO_WM_TAG_VERSION" val="1.0"/>
  <p:tag name="KSO_WM_BEAUTIFY_FLAG" val="#wm#"/>
  <p:tag name="KSO_WM_UNIT_TEXT_FILL_FORE_SCHEMECOLOR_INDEX" val="5"/>
  <p:tag name="KSO_WM_UNIT_TEXT_FILL_TYPE" val="1"/>
</p:tagLst>
</file>

<file path=ppt/tags/tag144.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息。"/>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30_6*l_h_f*1_1_1"/>
  <p:tag name="KSO_WM_TEMPLATE_CATEGORY" val="diagram"/>
  <p:tag name="KSO_WM_TEMPLATE_INDEX" val="20228030"/>
  <p:tag name="KSO_WM_UNIT_LAYERLEVEL" val="1_1_1"/>
  <p:tag name="KSO_WM_TAG_VERSION" val="1.0"/>
  <p:tag name="KSO_WM_BEAUTIFY_FLAG" val="#wm#"/>
  <p:tag name="KSO_WM_UNIT_TEXT_FILL_FORE_SCHEMECOLOR_INDEX" val="15"/>
  <p:tag name="KSO_WM_UNIT_TEXT_FILL_TYPE" val="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30_6*l_h_i*1_3_3"/>
  <p:tag name="KSO_WM_TEMPLATE_CATEGORY" val="diagram"/>
  <p:tag name="KSO_WM_TEMPLATE_INDEX" val="20228030"/>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28030_6*l_h_i*1_3_1"/>
  <p:tag name="KSO_WM_TEMPLATE_CATEGORY" val="diagram"/>
  <p:tag name="KSO_WM_TEMPLATE_INDEX" val="20228030"/>
  <p:tag name="KSO_WM_UNIT_LAYERLEVEL" val="1_1_1"/>
  <p:tag name="KSO_WM_TAG_VERSION" val="1.0"/>
  <p:tag name="KSO_WM_BEAUTIFY_FLAG" val="#wm#"/>
  <p:tag name="KSO_WM_UNIT_TEXT_FILL_FORE_SCHEMECOLOR_INDEX" val="7"/>
  <p:tag name="KSO_WM_UNIT_TEXT_FILL_TYPE" val="1"/>
</p:tagLst>
</file>

<file path=ppt/tags/tag14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30_6*l_h_a*1_2_1"/>
  <p:tag name="KSO_WM_TEMPLATE_CATEGORY" val="diagram"/>
  <p:tag name="KSO_WM_TEMPLATE_INDEX" val="20228030"/>
  <p:tag name="KSO_WM_UNIT_LAYERLEVEL" val="1_1_1"/>
  <p:tag name="KSO_WM_TAG_VERSION" val="1.0"/>
  <p:tag name="KSO_WM_BEAUTIFY_FLAG" val="#wm#"/>
  <p:tag name="KSO_WM_UNIT_TEXT_FILL_FORE_SCHEMECOLOR_INDEX" val="7"/>
  <p:tag name="KSO_WM_UNIT_TEXT_FILL_TYPE" val="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30_6*l_h_i*1_3_4"/>
  <p:tag name="KSO_WM_TEMPLATE_CATEGORY" val="diagram"/>
  <p:tag name="KSO_WM_TEMPLATE_INDEX" val="2022803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49.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息。"/>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30_6*l_h_f*1_3_1"/>
  <p:tag name="KSO_WM_TEMPLATE_CATEGORY" val="diagram"/>
  <p:tag name="KSO_WM_TEMPLATE_INDEX" val="20228030"/>
  <p:tag name="KSO_WM_UNIT_LAYERLEVEL" val="1_1_1"/>
  <p:tag name="KSO_WM_TAG_VERSION" val="1.0"/>
  <p:tag name="KSO_WM_BEAUTIFY_FLAG" val="#wm#"/>
  <p:tag name="KSO_WM_UNIT_TEXT_FILL_FORE_SCHEMECOLOR_INDEX" val="15"/>
  <p:tag name="KSO_WM_UNIT_TEXT_FILL_TYPE" val="1"/>
</p:tagLst>
</file>

<file path=ppt/tags/tag15.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4_3"/>
  <p:tag name="KSO_WM_UNIT_ID" val="diagram20170302_4*l_h_i*1_4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8030_6*l_h_i*1_5_3"/>
  <p:tag name="KSO_WM_TEMPLATE_CATEGORY" val="diagram"/>
  <p:tag name="KSO_WM_TEMPLATE_INDEX" val="20228030"/>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20228030_6*l_h_i*1_5_1"/>
  <p:tag name="KSO_WM_TEMPLATE_CATEGORY" val="diagram"/>
  <p:tag name="KSO_WM_TEMPLATE_INDEX" val="20228030"/>
  <p:tag name="KSO_WM_UNIT_LAYERLEVEL" val="1_1_1"/>
  <p:tag name="KSO_WM_TAG_VERSION" val="1.0"/>
  <p:tag name="KSO_WM_BEAUTIFY_FLAG" val="#wm#"/>
  <p:tag name="KSO_WM_UNIT_TEXT_FILL_FORE_SCHEMECOLOR_INDEX" val="9"/>
  <p:tag name="KSO_WM_UNIT_TEXT_FILL_TYPE"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20228030_6*l_h_i*1_5_4"/>
  <p:tag name="KSO_WM_TEMPLATE_CATEGORY" val="diagram"/>
  <p:tag name="KSO_WM_TEMPLATE_INDEX" val="20228030"/>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153.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30_6*l_h_a*1_3_1"/>
  <p:tag name="KSO_WM_TEMPLATE_CATEGORY" val="diagram"/>
  <p:tag name="KSO_WM_TEMPLATE_INDEX" val="20228030"/>
  <p:tag name="KSO_WM_UNIT_LAYERLEVEL" val="1_1_1"/>
  <p:tag name="KSO_WM_TAG_VERSION" val="1.0"/>
  <p:tag name="KSO_WM_BEAUTIFY_FLAG" val="#wm#"/>
  <p:tag name="KSO_WM_UNIT_TEXT_FILL_FORE_SCHEMECOLOR_INDEX" val="9"/>
  <p:tag name="KSO_WM_UNIT_TEXT_FILL_TYPE" val="1"/>
</p:tagLst>
</file>

<file path=ppt/tags/tag154.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息。"/>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28030_6*l_h_f*1_5_1"/>
  <p:tag name="KSO_WM_TEMPLATE_CATEGORY" val="diagram"/>
  <p:tag name="KSO_WM_TEMPLATE_INDEX" val="20228030"/>
  <p:tag name="KSO_WM_UNIT_LAYERLEVEL" val="1_1_1"/>
  <p:tag name="KSO_WM_TAG_VERSION" val="1.0"/>
  <p:tag name="KSO_WM_BEAUTIFY_FLAG" val="#wm#"/>
  <p:tag name="KSO_WM_UNIT_TEXT_FILL_FORE_SCHEMECOLOR_INDEX" val="15"/>
  <p:tag name="KSO_WM_UNIT_TEXT_FILL_TYPE" val="1"/>
</p:tagLst>
</file>

<file path=ppt/tags/tag15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30_6*l_h_a*1_4_1"/>
  <p:tag name="KSO_WM_TEMPLATE_CATEGORY" val="diagram"/>
  <p:tag name="KSO_WM_TEMPLATE_INDEX" val="20228030"/>
  <p:tag name="KSO_WM_UNIT_LAYERLEVEL" val="1_1_1"/>
  <p:tag name="KSO_WM_TAG_VERSION" val="1.0"/>
  <p:tag name="KSO_WM_BEAUTIFY_FLAG" val="#wm#"/>
  <p:tag name="KSO_WM_UNIT_TEXT_FILL_FORE_SCHEMECOLOR_INDEX" val="6"/>
  <p:tag name="KSO_WM_UNIT_TEXT_FILL_TYPE" val="1"/>
</p:tagLst>
</file>

<file path=ppt/tags/tag15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息。"/>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30_6*l_h_f*1_2_1"/>
  <p:tag name="KSO_WM_TEMPLATE_CATEGORY" val="diagram"/>
  <p:tag name="KSO_WM_TEMPLATE_INDEX" val="20228030"/>
  <p:tag name="KSO_WM_UNIT_LAYERLEVEL" val="1_1_1"/>
  <p:tag name="KSO_WM_TAG_VERSION" val="1.0"/>
  <p:tag name="KSO_WM_BEAUTIFY_FLAG" val="#wm#"/>
  <p:tag name="KSO_WM_UNIT_TEXT_FILL_FORE_SCHEMECOLOR_INDEX" val="15"/>
  <p:tag name="KSO_WM_UNIT_TEXT_FILL_TYPE"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30_6*l_h_i*1_2_3"/>
  <p:tag name="KSO_WM_TEMPLATE_CATEGORY" val="diagram"/>
  <p:tag name="KSO_WM_TEMPLATE_INDEX" val="20228030"/>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8030_6*l_h_i*1_2_1"/>
  <p:tag name="KSO_WM_TEMPLATE_CATEGORY" val="diagram"/>
  <p:tag name="KSO_WM_TEMPLATE_INDEX" val="20228030"/>
  <p:tag name="KSO_WM_UNIT_LAYERLEVEL" val="1_1_1"/>
  <p:tag name="KSO_WM_TAG_VERSION" val="1.0"/>
  <p:tag name="KSO_WM_BEAUTIFY_FLAG" val="#wm#"/>
  <p:tag name="KSO_WM_UNIT_TEXT_FILL_FORE_SCHEMECOLOR_INDEX" val="6"/>
  <p:tag name="KSO_WM_UNIT_TEXT_FILL_TYPE"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30_6*l_h_i*1_2_4"/>
  <p:tag name="KSO_WM_TEMPLATE_CATEGORY" val="diagram"/>
  <p:tag name="KSO_WM_TEMPLATE_INDEX" val="2022803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6.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4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4_1"/>
  <p:tag name="KSO_WM_UNIT_TEXT_FILL_FORE_SCHEMECOLOR_INDEX" val="13"/>
  <p:tag name="KSO_WM_UNIT_TEXT_FILL_TYPE" val="1"/>
</p:tagLst>
</file>

<file path=ppt/tags/tag16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8030_6*l_h_a*1_5_1"/>
  <p:tag name="KSO_WM_TEMPLATE_CATEGORY" val="diagram"/>
  <p:tag name="KSO_WM_TEMPLATE_INDEX" val="20228030"/>
  <p:tag name="KSO_WM_UNIT_LAYERLEVEL" val="1_1_1"/>
  <p:tag name="KSO_WM_TAG_VERSION" val="1.0"/>
  <p:tag name="KSO_WM_BEAUTIFY_FLAG" val="#wm#"/>
  <p:tag name="KSO_WM_UNIT_TEXT_FILL_FORE_SCHEMECOLOR_INDEX" val="8"/>
  <p:tag name="KSO_WM_UNIT_TEXT_FILL_TYPE" val="1"/>
</p:tagLst>
</file>

<file path=ppt/tags/tag16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息。"/>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8030_6*l_h_f*1_4_1"/>
  <p:tag name="KSO_WM_TEMPLATE_CATEGORY" val="diagram"/>
  <p:tag name="KSO_WM_TEMPLATE_INDEX" val="20228030"/>
  <p:tag name="KSO_WM_UNIT_LAYERLEVEL" val="1_1_1"/>
  <p:tag name="KSO_WM_TAG_VERSION" val="1.0"/>
  <p:tag name="KSO_WM_BEAUTIFY_FLAG" val="#wm#"/>
  <p:tag name="KSO_WM_UNIT_TEXT_FILL_FORE_SCHEMECOLOR_INDEX" val="15"/>
  <p:tag name="KSO_WM_UNIT_TEXT_FILL_TYPE" val="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30_6*l_h_i*1_4_3"/>
  <p:tag name="KSO_WM_TEMPLATE_CATEGORY" val="diagram"/>
  <p:tag name="KSO_WM_TEMPLATE_INDEX" val="20228030"/>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28030_6*l_h_i*1_4_1"/>
  <p:tag name="KSO_WM_TEMPLATE_CATEGORY" val="diagram"/>
  <p:tag name="KSO_WM_TEMPLATE_INDEX" val="20228030"/>
  <p:tag name="KSO_WM_UNIT_LAYERLEVEL" val="1_1_1"/>
  <p:tag name="KSO_WM_TAG_VERSION" val="1.0"/>
  <p:tag name="KSO_WM_BEAUTIFY_FLAG" val="#wm#"/>
  <p:tag name="KSO_WM_UNIT_TEXT_FILL_FORE_SCHEMECOLOR_INDEX" val="8"/>
  <p:tag name="KSO_WM_UNIT_TEXT_FILL_TYPE"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30_6*l_h_i*1_4_4"/>
  <p:tag name="KSO_WM_TEMPLATE_CATEGORY" val="diagram"/>
  <p:tag name="KSO_WM_TEMPLATE_INDEX" val="2022803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6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6_1"/>
  <p:tag name="KSO_WM_UNIT_ID" val="diagram20228030_6*l_h_a*1_6_1"/>
  <p:tag name="KSO_WM_TEMPLATE_CATEGORY" val="diagram"/>
  <p:tag name="KSO_WM_TEMPLATE_INDEX" val="20228030"/>
  <p:tag name="KSO_WM_UNIT_LAYERLEVEL" val="1_1_1"/>
  <p:tag name="KSO_WM_TAG_VERSION" val="1.0"/>
  <p:tag name="KSO_WM_BEAUTIFY_FLAG" val="#wm#"/>
  <p:tag name="KSO_WM_UNIT_TEXT_FILL_FORE_SCHEMECOLOR_INDEX" val="10"/>
  <p:tag name="KSO_WM_UNIT_TEXT_FILL_TYPE" val="1"/>
</p:tagLst>
</file>

<file path=ppt/tags/tag16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息。"/>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20228030_6*l_h_f*1_6_1"/>
  <p:tag name="KSO_WM_TEMPLATE_CATEGORY" val="diagram"/>
  <p:tag name="KSO_WM_TEMPLATE_INDEX" val="20228030"/>
  <p:tag name="KSO_WM_UNIT_LAYERLEVEL" val="1_1_1"/>
  <p:tag name="KSO_WM_TAG_VERSION" val="1.0"/>
  <p:tag name="KSO_WM_BEAUTIFY_FLAG" val="#wm#"/>
  <p:tag name="KSO_WM_UNIT_TEXT_FILL_FORE_SCHEMECOLOR_INDEX" val="15"/>
  <p:tag name="KSO_WM_UNIT_TEXT_FILL_TYPE" val="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ID" val="diagram20228030_6*l_h_i*1_6_3"/>
  <p:tag name="KSO_WM_TEMPLATE_CATEGORY" val="diagram"/>
  <p:tag name="KSO_WM_TEMPLATE_INDEX" val="20228030"/>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1"/>
  <p:tag name="KSO_WM_UNIT_ID" val="diagram20228030_6*l_h_i*1_6_1"/>
  <p:tag name="KSO_WM_TEMPLATE_CATEGORY" val="diagram"/>
  <p:tag name="KSO_WM_TEMPLATE_INDEX" val="20228030"/>
  <p:tag name="KSO_WM_UNIT_LAYERLEVEL" val="1_1_1"/>
  <p:tag name="KSO_WM_TAG_VERSION" val="1.0"/>
  <p:tag name="KSO_WM_BEAUTIFY_FLAG" val="#wm#"/>
  <p:tag name="KSO_WM_UNIT_TEXT_FILL_FORE_SCHEMECOLOR_INDEX" val="10"/>
  <p:tag name="KSO_WM_UNIT_TEXT_FILL_TYPE" val="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4"/>
  <p:tag name="KSO_WM_UNIT_ID" val="diagram20228030_6*l_h_i*1_6_4"/>
  <p:tag name="KSO_WM_TEMPLATE_CATEGORY" val="diagram"/>
  <p:tag name="KSO_WM_TEMPLATE_INDEX" val="20228030"/>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17.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5_1"/>
  <p:tag name="KSO_WM_UNIT_ID" val="diagram20170302_4*l_h_i*1_5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70.xml><?xml version="1.0" encoding="utf-8"?>
<p:tagLst xmlns:p="http://schemas.openxmlformats.org/presentationml/2006/main">
  <p:tag name="KSO_WM_UNIT_VALUE" val="118*118"/>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30_6*l_h_x*1_1_1"/>
  <p:tag name="KSO_WM_TEMPLATE_CATEGORY" val="diagram"/>
  <p:tag name="KSO_WM_TEMPLATE_INDEX" val="20228030"/>
  <p:tag name="KSO_WM_UNIT_LAYERLEVEL" val="1_1_1"/>
  <p:tag name="KSO_WM_TAG_VERSION" val="1.0"/>
  <p:tag name="KSO_WM_BEAUTIFY_FLAG" val="#wm#"/>
</p:tagLst>
</file>

<file path=ppt/tags/tag171.xml><?xml version="1.0" encoding="utf-8"?>
<p:tagLst xmlns:p="http://schemas.openxmlformats.org/presentationml/2006/main">
  <p:tag name="KSO_WM_UNIT_VALUE" val="106*106"/>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30_6*l_h_x*1_2_1"/>
  <p:tag name="KSO_WM_TEMPLATE_CATEGORY" val="diagram"/>
  <p:tag name="KSO_WM_TEMPLATE_INDEX" val="20228030"/>
  <p:tag name="KSO_WM_UNIT_LAYERLEVEL" val="1_1_1"/>
  <p:tag name="KSO_WM_TAG_VERSION" val="1.0"/>
  <p:tag name="KSO_WM_BEAUTIFY_FLAG" val="#wm#"/>
</p:tagLst>
</file>

<file path=ppt/tags/tag172.xml><?xml version="1.0" encoding="utf-8"?>
<p:tagLst xmlns:p="http://schemas.openxmlformats.org/presentationml/2006/main">
  <p:tag name="KSO_WM_UNIT_VALUE" val="98*98"/>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30_6*l_h_x*1_3_1"/>
  <p:tag name="KSO_WM_TEMPLATE_CATEGORY" val="diagram"/>
  <p:tag name="KSO_WM_TEMPLATE_INDEX" val="20228030"/>
  <p:tag name="KSO_WM_UNIT_LAYERLEVEL" val="1_1_1"/>
  <p:tag name="KSO_WM_TAG_VERSION" val="1.0"/>
  <p:tag name="KSO_WM_BEAUTIFY_FLAG" val="#wm#"/>
</p:tagLst>
</file>

<file path=ppt/tags/tag173.xml><?xml version="1.0" encoding="utf-8"?>
<p:tagLst xmlns:p="http://schemas.openxmlformats.org/presentationml/2006/main">
  <p:tag name="KSO_WM_UNIT_VALUE" val="111*111"/>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30_6*l_h_x*1_4_1"/>
  <p:tag name="KSO_WM_TEMPLATE_CATEGORY" val="diagram"/>
  <p:tag name="KSO_WM_TEMPLATE_INDEX" val="20228030"/>
  <p:tag name="KSO_WM_UNIT_LAYERLEVEL" val="1_1_1"/>
  <p:tag name="KSO_WM_TAG_VERSION" val="1.0"/>
  <p:tag name="KSO_WM_BEAUTIFY_FLAG" val="#wm#"/>
</p:tagLst>
</file>

<file path=ppt/tags/tag174.xml><?xml version="1.0" encoding="utf-8"?>
<p:tagLst xmlns:p="http://schemas.openxmlformats.org/presentationml/2006/main">
  <p:tag name="KSO_WM_UNIT_VALUE" val="104*104"/>
  <p:tag name="KSO_WM_UNIT_HIGHLIGHT" val="0"/>
  <p:tag name="KSO_WM_UNIT_COMPATIBLE" val="0"/>
  <p:tag name="KSO_WM_UNIT_DIAGRAM_ISNUMVISUAL" val="0"/>
  <p:tag name="KSO_WM_UNIT_DIAGRAM_ISREFERUNIT" val="0"/>
  <p:tag name="KSO_WM_DIAGRAM_GROUP_CODE" val="l1-1"/>
  <p:tag name="KSO_WM_UNIT_TYPE" val="l_h_x"/>
  <p:tag name="KSO_WM_UNIT_INDEX" val="1_5_1"/>
  <p:tag name="KSO_WM_UNIT_ID" val="diagram20228030_6*l_h_x*1_5_1"/>
  <p:tag name="KSO_WM_TEMPLATE_CATEGORY" val="diagram"/>
  <p:tag name="KSO_WM_TEMPLATE_INDEX" val="20228030"/>
  <p:tag name="KSO_WM_UNIT_LAYERLEVEL" val="1_1_1"/>
  <p:tag name="KSO_WM_TAG_VERSION" val="1.0"/>
  <p:tag name="KSO_WM_BEAUTIFY_FLAG" val="#wm#"/>
</p:tagLst>
</file>

<file path=ppt/tags/tag175.xml><?xml version="1.0" encoding="utf-8"?>
<p:tagLst xmlns:p="http://schemas.openxmlformats.org/presentationml/2006/main">
  <p:tag name="KSO_WM_UNIT_VALUE" val="92*92"/>
  <p:tag name="KSO_WM_UNIT_HIGHLIGHT" val="0"/>
  <p:tag name="KSO_WM_UNIT_COMPATIBLE" val="0"/>
  <p:tag name="KSO_WM_UNIT_DIAGRAM_ISNUMVISUAL" val="0"/>
  <p:tag name="KSO_WM_UNIT_DIAGRAM_ISREFERUNIT" val="0"/>
  <p:tag name="KSO_WM_DIAGRAM_GROUP_CODE" val="l1-1"/>
  <p:tag name="KSO_WM_UNIT_TYPE" val="l_h_x"/>
  <p:tag name="KSO_WM_UNIT_INDEX" val="1_6_1"/>
  <p:tag name="KSO_WM_UNIT_ID" val="diagram20228030_6*l_h_x*1_6_1"/>
  <p:tag name="KSO_WM_TEMPLATE_CATEGORY" val="diagram"/>
  <p:tag name="KSO_WM_TEMPLATE_INDEX" val="20228030"/>
  <p:tag name="KSO_WM_UNIT_LAYERLEVEL" val="1_1_1"/>
  <p:tag name="KSO_WM_TAG_VERSION" val="1.0"/>
  <p:tag name="KSO_WM_BEAUTIFY_FLAG" val="#wm#"/>
</p:tagLst>
</file>

<file path=ppt/tags/tag176.xml><?xml version="1.0" encoding="utf-8"?>
<p:tagLst xmlns:p="http://schemas.openxmlformats.org/presentationml/2006/main">
  <p:tag name="MH" val="20160819160041"/>
  <p:tag name="MH_LIBRARY" val="CONTENTS"/>
  <p:tag name="MH_TYPE" val="NUMBER"/>
  <p:tag name="ID" val="553524"/>
  <p:tag name="MH_ORDER" val="1"/>
  <p:tag name="KSO_WM_TAG_VERSION" val="1.0"/>
  <p:tag name="KSO_WM_BEAUTIFY_FLAG" val="#wm#"/>
  <p:tag name="KSO_WM_TEMPLATE_CATEGORY" val="diagram"/>
  <p:tag name="KSO_WM_TEMPLATE_INDEX" val="20170302"/>
  <p:tag name="KSO_WM_UNIT_TYPE" val="l_h_i"/>
  <p:tag name="KSO_WM_UNIT_INDEX" val="1_1_1"/>
  <p:tag name="KSO_WM_UNIT_ID" val="diagram20170302_4*l_h_i*1_1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77.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1_2"/>
  <p:tag name="KSO_WM_UNIT_ID" val="diagram20170302_4*l_h_i*1_1_2"/>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78.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1_3"/>
  <p:tag name="KSO_WM_UNIT_ID" val="diagram20170302_4*l_h_i*1_1_3"/>
  <p:tag name="KSO_WM_UNIT_LAYERLEVEL" val="1_1_1"/>
  <p:tag name="KSO_WM_DIAGRAM_GROUP_CODE" val="l1-1"/>
  <p:tag name="KSO_WM_UNIT_TEXT_FILL_FORE_SCHEMECOLOR_INDEX" val="14"/>
  <p:tag name="KSO_WM_UNIT_TEXT_FILL_TYPE" val="1"/>
</p:tagLst>
</file>

<file path=ppt/tags/tag179.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1_1"/>
  <p:tag name="KSO_WM_UNIT_TEXT_FILL_FORE_SCHEMECOLOR_INDEX" val="13"/>
  <p:tag name="KSO_WM_UNIT_TEXT_FILL_TYPE" val="1"/>
</p:tagLst>
</file>

<file path=ppt/tags/tag18.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5_2"/>
  <p:tag name="KSO_WM_UNIT_ID" val="diagram20170302_4*l_h_i*1_5_2"/>
  <p:tag name="KSO_WM_UNIT_LAYERLEVEL" val="1_1_1"/>
  <p:tag name="KSO_WM_DIAGRAM_GROUP_CODE" val="l1-1"/>
  <p:tag name="KSO_WM_UNIT_TEXT_FILL_FORE_SCHEMECOLOR_INDEX" val="14"/>
  <p:tag name="KSO_WM_UNIT_TEXT_FILL_TYPE" val="1"/>
</p:tagLst>
</file>

<file path=ppt/tags/tag180.xml><?xml version="1.0" encoding="utf-8"?>
<p:tagLst xmlns:p="http://schemas.openxmlformats.org/presentationml/2006/main">
  <p:tag name="MH" val="20160819160041"/>
  <p:tag name="MH_LIBRARY" val="CONTENTS"/>
  <p:tag name="MH_TYPE" val="NUMBER"/>
  <p:tag name="ID" val="553524"/>
  <p:tag name="MH_ORDER" val="2"/>
  <p:tag name="KSO_WM_TAG_VERSION" val="1.0"/>
  <p:tag name="KSO_WM_BEAUTIFY_FLAG" val="#wm#"/>
  <p:tag name="KSO_WM_TEMPLATE_CATEGORY" val="diagram"/>
  <p:tag name="KSO_WM_TEMPLATE_INDEX" val="20170302"/>
  <p:tag name="KSO_WM_UNIT_TYPE" val="l_h_i"/>
  <p:tag name="KSO_WM_UNIT_INDEX" val="1_2_1"/>
  <p:tag name="KSO_WM_UNIT_ID" val="diagram20170302_4*l_h_i*1_2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81.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2_2"/>
  <p:tag name="KSO_WM_UNIT_ID" val="diagram20170302_4*l_h_i*1_2_2"/>
  <p:tag name="KSO_WM_UNIT_LAYERLEVEL" val="1_1_1"/>
  <p:tag name="KSO_WM_DIAGRAM_GROUP_CODE" val="l1-1"/>
  <p:tag name="KSO_WM_UNIT_TEXT_FILL_FORE_SCHEMECOLOR_INDEX" val="14"/>
  <p:tag name="KSO_WM_UNIT_TEXT_FILL_TYPE" val="1"/>
</p:tagLst>
</file>

<file path=ppt/tags/tag182.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2_3"/>
  <p:tag name="KSO_WM_UNIT_ID" val="diagram20170302_4*l_h_i*1_2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83.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2_1"/>
  <p:tag name="KSO_WM_UNIT_TEXT_FILL_FORE_SCHEMECOLOR_INDEX" val="13"/>
  <p:tag name="KSO_WM_UNIT_TEXT_FILL_TYPE" val="1"/>
</p:tagLst>
</file>

<file path=ppt/tags/tag184.xml><?xml version="1.0" encoding="utf-8"?>
<p:tagLst xmlns:p="http://schemas.openxmlformats.org/presentationml/2006/main">
  <p:tag name="MH" val="20160819160041"/>
  <p:tag name="MH_LIBRARY" val="CONTENTS"/>
  <p:tag name="MH_TYPE" val="NUMBER"/>
  <p:tag name="ID" val="553524"/>
  <p:tag name="MH_ORDER" val="3"/>
  <p:tag name="KSO_WM_TAG_VERSION" val="1.0"/>
  <p:tag name="KSO_WM_BEAUTIFY_FLAG" val="#wm#"/>
  <p:tag name="KSO_WM_TEMPLATE_CATEGORY" val="diagram"/>
  <p:tag name="KSO_WM_TEMPLATE_INDEX" val="20170302"/>
  <p:tag name="KSO_WM_UNIT_TYPE" val="l_h_i"/>
  <p:tag name="KSO_WM_UNIT_INDEX" val="1_3_1"/>
  <p:tag name="KSO_WM_UNIT_ID" val="diagram20170302_4*l_h_i*1_3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85.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3_2"/>
  <p:tag name="KSO_WM_UNIT_ID" val="diagram20170302_4*l_h_i*1_3_2"/>
  <p:tag name="KSO_WM_UNIT_LAYERLEVEL" val="1_1_1"/>
  <p:tag name="KSO_WM_DIAGRAM_GROUP_CODE" val="l1-1"/>
  <p:tag name="KSO_WM_UNIT_TEXT_FILL_FORE_SCHEMECOLOR_INDEX" val="14"/>
  <p:tag name="KSO_WM_UNIT_TEXT_FILL_TYPE" val="1"/>
</p:tagLst>
</file>

<file path=ppt/tags/tag186.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3_3"/>
  <p:tag name="KSO_WM_UNIT_ID" val="diagram20170302_4*l_h_i*1_3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87.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3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3_1"/>
  <p:tag name="KSO_WM_UNIT_TEXT_FILL_FORE_SCHEMECOLOR_INDEX" val="13"/>
  <p:tag name="KSO_WM_UNIT_TEXT_FILL_TYPE" val="1"/>
</p:tagLst>
</file>

<file path=ppt/tags/tag188.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4_1"/>
  <p:tag name="KSO_WM_UNIT_ID" val="diagram20170302_4*l_h_i*1_4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89.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4_2"/>
  <p:tag name="KSO_WM_UNIT_ID" val="diagram20170302_4*l_h_i*1_4_2"/>
  <p:tag name="KSO_WM_UNIT_LAYERLEVEL" val="1_1_1"/>
  <p:tag name="KSO_WM_DIAGRAM_GROUP_CODE" val="l1-1"/>
  <p:tag name="KSO_WM_UNIT_TEXT_FILL_FORE_SCHEMECOLOR_INDEX" val="14"/>
  <p:tag name="KSO_WM_UNIT_TEXT_FILL_TYPE" val="1"/>
</p:tagLst>
</file>

<file path=ppt/tags/tag19.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5_3"/>
  <p:tag name="KSO_WM_UNIT_ID" val="diagram20170302_4*l_h_i*1_5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90.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4_3"/>
  <p:tag name="KSO_WM_UNIT_ID" val="diagram20170302_4*l_h_i*1_4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91.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4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4_1"/>
  <p:tag name="KSO_WM_UNIT_TEXT_FILL_FORE_SCHEMECOLOR_INDEX" val="13"/>
  <p:tag name="KSO_WM_UNIT_TEXT_FILL_TYPE" val="1"/>
</p:tagLst>
</file>

<file path=ppt/tags/tag192.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5_1"/>
  <p:tag name="KSO_WM_UNIT_ID" val="diagram20170302_4*l_h_i*1_5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93.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5_2"/>
  <p:tag name="KSO_WM_UNIT_ID" val="diagram20170302_4*l_h_i*1_5_2"/>
  <p:tag name="KSO_WM_UNIT_LAYERLEVEL" val="1_1_1"/>
  <p:tag name="KSO_WM_DIAGRAM_GROUP_CODE" val="l1-1"/>
  <p:tag name="KSO_WM_UNIT_TEXT_FILL_FORE_SCHEMECOLOR_INDEX" val="14"/>
  <p:tag name="KSO_WM_UNIT_TEXT_FILL_TYPE" val="1"/>
</p:tagLst>
</file>

<file path=ppt/tags/tag194.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5_3"/>
  <p:tag name="KSO_WM_UNIT_ID" val="diagram20170302_4*l_h_i*1_5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95.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5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5_1"/>
  <p:tag name="KSO_WM_UNIT_TEXT_FILL_FORE_SCHEMECOLOR_INDEX" val="13"/>
  <p:tag name="KSO_WM_UNIT_TEXT_FILL_TYPE" val="1"/>
</p:tagLst>
</file>

<file path=ppt/tags/tag196.xml><?xml version="1.0" encoding="utf-8"?>
<p:tagLst xmlns:p="http://schemas.openxmlformats.org/presentationml/2006/main">
  <p:tag name="KSO_WPP_MARK_KEY" val="e213f576-7b24-40de-a8c6-726601be0201"/>
  <p:tag name="COMMONDATA" val="eyJoZGlkIjoiZmU3MDk1NzVmMTA3ZTQ0OGQ1YjM5YTliNDFmYmVkYzcifQ=="/>
</p:tagLst>
</file>

<file path=ppt/tags/tag2.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1_2"/>
  <p:tag name="KSO_WM_UNIT_ID" val="diagram20170302_4*l_h_i*1_1_2"/>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2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5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5_1"/>
  <p:tag name="KSO_WM_UNIT_TEXT_FILL_FORE_SCHEMECOLOR_INDEX" val="13"/>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DIAGRAM_GROUP_CODE" val="l1-1"/>
  <p:tag name="KSO_WM_UNIT_TYPE" val="l_h_i"/>
  <p:tag name="KSO_WM_UNIT_INDEX" val="1_4_1"/>
  <p:tag name="KSO_WM_UNIT_ID" val="diagram20228000_4*l_h_i*1_4_1"/>
  <p:tag name="KSO_WM_UNIT_LAYERLEVEL" val="1_1_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DIAGRAM_GROUP_CODE" val="l1-1"/>
  <p:tag name="KSO_WM_UNIT_SUBTYPE" val="e"/>
  <p:tag name="KSO_WM_UNIT_TYPE" val="l_h_i"/>
  <p:tag name="KSO_WM_UNIT_LAYERLEVEL" val="1_1_1"/>
  <p:tag name="KSO_WM_UNIT_INDEX" val="1_4_2"/>
  <p:tag name="KSO_WM_UNIT_ID" val="diagram20228000_4*l_h_i*1_4_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DIAGRAM_GROUP_CODE" val="l1-1"/>
  <p:tag name="KSO_WM_UNIT_SUBTYPE" val="d"/>
  <p:tag name="KSO_WM_UNIT_TYPE" val="l_h_i"/>
  <p:tag name="KSO_WM_UNIT_LAYERLEVEL" val="1_1_1"/>
  <p:tag name="KSO_WM_UNIT_INDEX" val="1_4_3"/>
  <p:tag name="KSO_WM_UNIT_ID" val="diagram20228000_4*l_h_i*1_4_3"/>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DIAGRAM_GROUP_CODE" val="l1-1"/>
  <p:tag name="KSO_WM_UNIT_TYPE" val="l_h_i"/>
  <p:tag name="KSO_WM_UNIT_INDEX" val="1_3_1"/>
  <p:tag name="KSO_WM_UNIT_ID" val="diagram20228000_4*l_h_i*1_3_1"/>
  <p:tag name="KSO_WM_UNIT_LAYERLEVEL" val="1_1_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DIAGRAM_GROUP_CODE" val="l1-1"/>
  <p:tag name="KSO_WM_UNIT_SUBTYPE" val="e"/>
  <p:tag name="KSO_WM_UNIT_TYPE" val="l_h_i"/>
  <p:tag name="KSO_WM_UNIT_LAYERLEVEL" val="1_1_1"/>
  <p:tag name="KSO_WM_UNIT_INDEX" val="1_3_2"/>
  <p:tag name="KSO_WM_UNIT_ID" val="diagram20228000_4*l_h_i*1_3_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DIAGRAM_GROUP_CODE" val="l1-1"/>
  <p:tag name="KSO_WM_UNIT_SUBTYPE" val="d"/>
  <p:tag name="KSO_WM_UNIT_TYPE" val="l_h_i"/>
  <p:tag name="KSO_WM_UNIT_LAYERLEVEL" val="1_1_1"/>
  <p:tag name="KSO_WM_UNIT_INDEX" val="1_3_3"/>
  <p:tag name="KSO_WM_UNIT_ID" val="diagram20228000_4*l_h_i*1_3_3"/>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DIAGRAM_GROUP_CODE" val="l1-1"/>
  <p:tag name="KSO_WM_UNIT_TYPE" val="l_h_i"/>
  <p:tag name="KSO_WM_UNIT_INDEX" val="1_1_1"/>
  <p:tag name="KSO_WM_UNIT_ID" val="diagram20228000_4*l_h_i*1_1_1"/>
  <p:tag name="KSO_WM_UNIT_LAYERLEVEL" val="1_1_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DIAGRAM_GROUP_CODE" val="l1-1"/>
  <p:tag name="KSO_WM_UNIT_SUBTYPE" val="e"/>
  <p:tag name="KSO_WM_UNIT_TYPE" val="l_h_i"/>
  <p:tag name="KSO_WM_UNIT_LAYERLEVEL" val="1_1_1"/>
  <p:tag name="KSO_WM_UNIT_INDEX" val="1_1_2"/>
  <p:tag name="KSO_WM_UNIT_ID" val="diagram20228000_4*l_h_i*1_1_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DIAGRAM_GROUP_CODE" val="l1-1"/>
  <p:tag name="KSO_WM_UNIT_SUBTYPE" val="d"/>
  <p:tag name="KSO_WM_UNIT_TYPE" val="l_h_i"/>
  <p:tag name="KSO_WM_UNIT_LAYERLEVEL" val="1_1_1"/>
  <p:tag name="KSO_WM_UNIT_INDEX" val="1_1_3"/>
  <p:tag name="KSO_WM_UNIT_ID" val="diagram20228000_4*l_h_i*1_1_3"/>
</p:tagLst>
</file>

<file path=ppt/tags/tag3.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1_3"/>
  <p:tag name="KSO_WM_UNIT_ID" val="diagram20170302_4*l_h_i*1_1_3"/>
  <p:tag name="KSO_WM_UNIT_LAYERLEVEL" val="1_1_1"/>
  <p:tag name="KSO_WM_DIAGRAM_GROUP_CODE" val="l1-1"/>
  <p:tag name="KSO_WM_UNIT_TEXT_FILL_FORE_SCHEMECOLOR_INDEX" val="14"/>
  <p:tag name="KSO_WM_UNIT_TEXT_FILL_TYPE"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DIAGRAM_GROUP_CODE" val="l1-1"/>
  <p:tag name="KSO_WM_UNIT_TYPE" val="l_h_i"/>
  <p:tag name="KSO_WM_UNIT_INDEX" val="1_2_1"/>
  <p:tag name="KSO_WM_UNIT_ID" val="diagram20228000_4*l_h_i*1_2_1"/>
  <p:tag name="KSO_WM_UNIT_LAYERLEVEL" val="1_1_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DIAGRAM_GROUP_CODE" val="l1-1"/>
  <p:tag name="KSO_WM_UNIT_SUBTYPE" val="e"/>
  <p:tag name="KSO_WM_UNIT_TYPE" val="l_h_i"/>
  <p:tag name="KSO_WM_UNIT_LAYERLEVEL" val="1_1_1"/>
  <p:tag name="KSO_WM_UNIT_INDEX" val="1_2_2"/>
  <p:tag name="KSO_WM_UNIT_ID" val="diagram20228000_4*l_h_i*1_2_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DIAGRAM_GROUP_CODE" val="l1-1"/>
  <p:tag name="KSO_WM_UNIT_SUBTYPE" val="d"/>
  <p:tag name="KSO_WM_UNIT_TYPE" val="l_h_i"/>
  <p:tag name="KSO_WM_UNIT_LAYERLEVEL" val="1_1_1"/>
  <p:tag name="KSO_WM_UNIT_INDEX" val="1_2_3"/>
  <p:tag name="KSO_WM_UNIT_ID" val="diagram20228000_4*l_h_i*1_2_3"/>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UNIT_VALUE" val="125*125"/>
  <p:tag name="KSO_WM_DIAGRAM_GROUP_CODE" val="l1-1"/>
  <p:tag name="KSO_WM_UNIT_TYPE" val="l_h_x"/>
  <p:tag name="KSO_WM_UNIT_INDEX" val="1_4_1"/>
  <p:tag name="KSO_WM_UNIT_ID" val="diagram20228000_4*l_h_x*1_4_1"/>
  <p:tag name="KSO_WM_UNIT_LAYERLEVEL" val="1_1_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UNIT_VALUE" val="110*110"/>
  <p:tag name="KSO_WM_DIAGRAM_GROUP_CODE" val="l1-1"/>
  <p:tag name="KSO_WM_UNIT_TYPE" val="l_h_x"/>
  <p:tag name="KSO_WM_UNIT_INDEX" val="1_2_1"/>
  <p:tag name="KSO_WM_UNIT_ID" val="diagram20228000_4*l_h_x*1_2_1"/>
  <p:tag name="KSO_WM_UNIT_LAYERLEVEL" val="1_1_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UNIT_VALUE" val="125*125"/>
  <p:tag name="KSO_WM_DIAGRAM_GROUP_CODE" val="l1-1"/>
  <p:tag name="KSO_WM_UNIT_TYPE" val="l_h_x"/>
  <p:tag name="KSO_WM_UNIT_INDEX" val="1_1_1"/>
  <p:tag name="KSO_WM_UNIT_ID" val="diagram20228000_4*l_h_x*1_1_1"/>
  <p:tag name="KSO_WM_UNIT_LAYERLEVEL" val="1_1_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UNIT_VALUE" val="137*137"/>
  <p:tag name="KSO_WM_DIAGRAM_GROUP_CODE" val="l1-1"/>
  <p:tag name="KSO_WM_UNIT_TYPE" val="l_h_x"/>
  <p:tag name="KSO_WM_UNIT_INDEX" val="1_3_1"/>
  <p:tag name="KSO_WM_UNIT_ID" val="diagram20228000_4*l_h_x*1_3_1"/>
  <p:tag name="KSO_WM_UNIT_LAYERLEVEL" val="1_1_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UNIT_ISCONTENTSTITLE" val="0"/>
  <p:tag name="KSO_WM_UNIT_ISNUMDGMTITLE" val="0"/>
  <p:tag name="KSO_WM_UNIT_PRESET_TEXT" val="单击添加小标题"/>
  <p:tag name="KSO_WM_UNIT_NOCLEAR" val="0"/>
  <p:tag name="KSO_WM_DIAGRAM_GROUP_CODE" val="l1-1"/>
  <p:tag name="KSO_WM_UNIT_TYPE" val="l_h_a"/>
  <p:tag name="KSO_WM_UNIT_INDEX" val="1_1_1"/>
  <p:tag name="KSO_WM_UNIT_ID" val="diagram20228000_4*l_h_a*1_1_1"/>
  <p:tag name="KSO_WM_UNIT_LAYERLEVEL" val="1_1_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UNIT_SUBTYPE" val="a"/>
  <p:tag name="KSO_WM_UNIT_PRESET_TEXT" val="单击此处输入你的正文，文字是您思想的提炼，为了最终演示发布的良好效果"/>
  <p:tag name="KSO_WM_UNIT_NOCLEAR" val="0"/>
  <p:tag name="KSO_WM_DIAGRAM_GROUP_CODE" val="l1-1"/>
  <p:tag name="KSO_WM_UNIT_TYPE" val="l_h_f"/>
  <p:tag name="KSO_WM_UNIT_INDEX" val="1_1_1"/>
  <p:tag name="KSO_WM_UNIT_ID" val="diagram20228000_4*l_h_f*1_1_1"/>
  <p:tag name="KSO_WM_UNIT_LAYERLEVEL" val="1_1_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UNIT_ISCONTENTSTITLE" val="0"/>
  <p:tag name="KSO_WM_UNIT_ISNUMDGMTITLE" val="0"/>
  <p:tag name="KSO_WM_UNIT_PRESET_TEXT" val="单击添加小标题"/>
  <p:tag name="KSO_WM_UNIT_NOCLEAR" val="0"/>
  <p:tag name="KSO_WM_DIAGRAM_GROUP_CODE" val="l1-1"/>
  <p:tag name="KSO_WM_UNIT_TYPE" val="l_h_a"/>
  <p:tag name="KSO_WM_UNIT_INDEX" val="1_3_1"/>
  <p:tag name="KSO_WM_UNIT_ID" val="diagram20228000_4*l_h_a*1_3_1"/>
  <p:tag name="KSO_WM_UNIT_LAYERLEVEL" val="1_1_1"/>
</p:tagLst>
</file>

<file path=ppt/tags/tag4.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1_1"/>
  <p:tag name="KSO_WM_UNIT_TEXT_FILL_FORE_SCHEMECOLOR_INDEX" val="13"/>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UNIT_SUBTYPE" val="a"/>
  <p:tag name="KSO_WM_UNIT_PRESET_TEXT" val="单击此处输入你的正文，文字是您思想的提炼，为了最终演示发布的良好效果"/>
  <p:tag name="KSO_WM_UNIT_NOCLEAR" val="0"/>
  <p:tag name="KSO_WM_DIAGRAM_GROUP_CODE" val="l1-1"/>
  <p:tag name="KSO_WM_UNIT_TYPE" val="l_h_f"/>
  <p:tag name="KSO_WM_UNIT_INDEX" val="1_3_1"/>
  <p:tag name="KSO_WM_UNIT_ID" val="diagram20228000_4*l_h_f*1_3_1"/>
  <p:tag name="KSO_WM_UNIT_LAYERLEVEL" val="1_1_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UNIT_SUBTYPE" val="a"/>
  <p:tag name="KSO_WM_UNIT_PRESET_TEXT" val="单击此处输入你的正文，文字是您思想的提炼，为了最终演示发布的良好效果"/>
  <p:tag name="KSO_WM_UNIT_NOCLEAR" val="0"/>
  <p:tag name="KSO_WM_DIAGRAM_GROUP_CODE" val="l1-1"/>
  <p:tag name="KSO_WM_UNIT_TYPE" val="l_h_f"/>
  <p:tag name="KSO_WM_UNIT_INDEX" val="1_2_1"/>
  <p:tag name="KSO_WM_UNIT_ID" val="diagram20228000_4*l_h_f*1_2_1"/>
  <p:tag name="KSO_WM_UNIT_LAYERLEVEL" val="1_1_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UNIT_ISCONTENTSTITLE" val="0"/>
  <p:tag name="KSO_WM_UNIT_ISNUMDGMTITLE" val="0"/>
  <p:tag name="KSO_WM_UNIT_PRESET_TEXT" val="单击添加小标题"/>
  <p:tag name="KSO_WM_UNIT_NOCLEAR" val="0"/>
  <p:tag name="KSO_WM_DIAGRAM_GROUP_CODE" val="l1-1"/>
  <p:tag name="KSO_WM_UNIT_TYPE" val="l_h_a"/>
  <p:tag name="KSO_WM_UNIT_INDEX" val="1_2_1"/>
  <p:tag name="KSO_WM_UNIT_ID" val="diagram20228000_4*l_h_a*1_2_1"/>
  <p:tag name="KSO_WM_UNIT_LAYERLEVEL" val="1_1_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UNIT_SUBTYPE" val="a"/>
  <p:tag name="KSO_WM_UNIT_PRESET_TEXT" val="单击此处输入你的正文，文字是您思想的提炼，为了最终演示发布的良好效果"/>
  <p:tag name="KSO_WM_UNIT_NOCLEAR" val="0"/>
  <p:tag name="KSO_WM_DIAGRAM_GROUP_CODE" val="l1-1"/>
  <p:tag name="KSO_WM_UNIT_TYPE" val="l_h_f"/>
  <p:tag name="KSO_WM_UNIT_INDEX" val="1_4_1"/>
  <p:tag name="KSO_WM_UNIT_ID" val="diagram20228000_4*l_h_f*1_4_1"/>
  <p:tag name="KSO_WM_UNIT_LAYERLEVEL" val="1_1_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0"/>
  <p:tag name="KSO_WM_TAG_VERSION" val="1.0"/>
  <p:tag name="KSO_WM_BEAUTIFY_FLAG" val="#wm#"/>
  <p:tag name="KSO_WM_UNIT_ISCONTENTSTITLE" val="0"/>
  <p:tag name="KSO_WM_UNIT_ISNUMDGMTITLE" val="0"/>
  <p:tag name="KSO_WM_UNIT_PRESET_TEXT" val="单击添加小标题"/>
  <p:tag name="KSO_WM_UNIT_NOCLEAR" val="0"/>
  <p:tag name="KSO_WM_DIAGRAM_GROUP_CODE" val="l1-1"/>
  <p:tag name="KSO_WM_UNIT_TYPE" val="l_h_a"/>
  <p:tag name="KSO_WM_UNIT_INDEX" val="1_4_1"/>
  <p:tag name="KSO_WM_UNIT_ID" val="diagram20228000_4*l_h_a*1_4_1"/>
  <p:tag name="KSO_WM_UNIT_LAYERLEVEL" val="1_1_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30_2*l_h_i*1_1_1"/>
  <p:tag name="KSO_WM_TEMPLATE_CATEGORY" val="diagram"/>
  <p:tag name="KSO_WM_TEMPLATE_INDEX" val="20228030"/>
  <p:tag name="KSO_WM_UNIT_LAYERLEVEL" val="1_1_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30_2*l_h_i*1_1_2"/>
  <p:tag name="KSO_WM_TEMPLATE_CATEGORY" val="diagram"/>
  <p:tag name="KSO_WM_TEMPLATE_INDEX" val="20228030"/>
  <p:tag name="KSO_WM_UNIT_LAYERLEVEL" val="1_1_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30_2*l_h_i*1_2_1"/>
  <p:tag name="KSO_WM_TEMPLATE_CATEGORY" val="diagram"/>
  <p:tag name="KSO_WM_TEMPLATE_INDEX" val="20228030"/>
  <p:tag name="KSO_WM_UNIT_LAYERLEVEL" val="1_1_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30_2*l_h_i*1_2_2"/>
  <p:tag name="KSO_WM_TEMPLATE_CATEGORY" val="diagram"/>
  <p:tag name="KSO_WM_TEMPLATE_INDEX" val="20228030"/>
  <p:tag name="KSO_WM_UNIT_LAYERLEVEL" val="1_1_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30_2*l_h_i*1_1_3"/>
  <p:tag name="KSO_WM_TEMPLATE_CATEGORY" val="diagram"/>
  <p:tag name="KSO_WM_TEMPLATE_INDEX" val="20228030"/>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5.xml><?xml version="1.0" encoding="utf-8"?>
<p:tagLst xmlns:p="http://schemas.openxmlformats.org/presentationml/2006/main">
  <p:tag name="MH" val="20160819160041"/>
  <p:tag name="MH_LIBRARY" val="CONTENTS"/>
  <p:tag name="MH_TYPE" val="NUMBER"/>
  <p:tag name="ID" val="553524"/>
  <p:tag name="MH_ORDER" val="2"/>
  <p:tag name="KSO_WM_TAG_VERSION" val="1.0"/>
  <p:tag name="KSO_WM_BEAUTIFY_FLAG" val="#wm#"/>
  <p:tag name="KSO_WM_TEMPLATE_CATEGORY" val="diagram"/>
  <p:tag name="KSO_WM_TEMPLATE_INDEX" val="20170302"/>
  <p:tag name="KSO_WM_UNIT_TYPE" val="l_h_i"/>
  <p:tag name="KSO_WM_UNIT_INDEX" val="1_2_1"/>
  <p:tag name="KSO_WM_UNIT_ID" val="diagram20170302_4*l_h_i*1_2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30_2*l_h_i*1_1_4"/>
  <p:tag name="KSO_WM_TEMPLATE_CATEGORY" val="diagram"/>
  <p:tag name="KSO_WM_TEMPLATE_INDEX" val="2022803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8030_2*l_h_i*1_1_1"/>
  <p:tag name="KSO_WM_TEMPLATE_CATEGORY" val="diagram"/>
  <p:tag name="KSO_WM_TEMPLATE_INDEX" val="20228030"/>
  <p:tag name="KSO_WM_UNIT_LAYERLEVEL" val="1_1_1"/>
  <p:tag name="KSO_WM_TAG_VERSION" val="1.0"/>
  <p:tag name="KSO_WM_BEAUTIFY_FLAG" val="#wm#"/>
  <p:tag name="KSO_WM_UNIT_TEXT_FILL_FORE_SCHEMECOLOR_INDEX" val="9"/>
  <p:tag name="KSO_WM_UNIT_TEXT_FILL_TYPE" val="1"/>
</p:tagLst>
</file>

<file path=ppt/tags/tag52.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30_2*l_h_a*1_1_1"/>
  <p:tag name="KSO_WM_TEMPLATE_CATEGORY" val="diagram"/>
  <p:tag name="KSO_WM_TEMPLATE_INDEX" val="20228030"/>
  <p:tag name="KSO_WM_UNIT_LAYERLEVEL" val="1_1_1"/>
  <p:tag name="KSO_WM_TAG_VERSION" val="1.0"/>
  <p:tag name="KSO_WM_BEAUTIFY_FLAG" val="#wm#"/>
  <p:tag name="KSO_WM_UNIT_TEXT_FILL_FORE_SCHEMECOLOR_INDEX" val="5"/>
  <p:tag name="KSO_WM_UNIT_TEXT_FILL_TYPE" val="1"/>
</p:tagLst>
</file>

<file path=ppt/tags/tag5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息。"/>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30_2*l_h_f*1_1_1"/>
  <p:tag name="KSO_WM_TEMPLATE_CATEGORY" val="diagram"/>
  <p:tag name="KSO_WM_TEMPLATE_INDEX" val="20228030"/>
  <p:tag name="KSO_WM_UNIT_LAYERLEVEL" val="1_1_1"/>
  <p:tag name="KSO_WM_TAG_VERSION" val="1.0"/>
  <p:tag name="KSO_WM_BEAUTIFY_FLAG" val="#wm#"/>
  <p:tag name="KSO_WM_UNIT_TEXT_FILL_FORE_SCHEMECOLOR_INDEX" val="15"/>
  <p:tag name="KSO_WM_UNIT_TEXT_FILL_TYPE" val="1"/>
</p:tagLst>
</file>

<file path=ppt/tags/tag5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30_2*l_h_a*1_2_1"/>
  <p:tag name="KSO_WM_TEMPLATE_CATEGORY" val="diagram"/>
  <p:tag name="KSO_WM_TEMPLATE_INDEX" val="20228030"/>
  <p:tag name="KSO_WM_UNIT_LAYERLEVEL" val="1_1_1"/>
  <p:tag name="KSO_WM_TAG_VERSION" val="1.0"/>
  <p:tag name="KSO_WM_BEAUTIFY_FLAG" val="#wm#"/>
  <p:tag name="KSO_WM_UNIT_TEXT_FILL_FORE_SCHEMECOLOR_INDEX" val="6"/>
  <p:tag name="KSO_WM_UNIT_TEXT_FILL_TYPE" val="1"/>
</p:tagLst>
</file>

<file path=ppt/tags/tag55.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息。"/>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30_2*l_h_f*1_2_1"/>
  <p:tag name="KSO_WM_TEMPLATE_CATEGORY" val="diagram"/>
  <p:tag name="KSO_WM_TEMPLATE_INDEX" val="20228030"/>
  <p:tag name="KSO_WM_UNIT_LAYERLEVEL" val="1_1_1"/>
  <p:tag name="KSO_WM_TAG_VERSION" val="1.0"/>
  <p:tag name="KSO_WM_BEAUTIFY_FLAG" val="#wm#"/>
  <p:tag name="KSO_WM_UNIT_TEXT_FILL_FORE_SCHEMECOLOR_INDEX" val="15"/>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30_2*l_h_i*1_2_3"/>
  <p:tag name="KSO_WM_TEMPLATE_CATEGORY" val="diagram"/>
  <p:tag name="KSO_WM_TEMPLATE_INDEX" val="20228030"/>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8030_2*l_h_i*1_2_1"/>
  <p:tag name="KSO_WM_TEMPLATE_CATEGORY" val="diagram"/>
  <p:tag name="KSO_WM_TEMPLATE_INDEX" val="20228030"/>
  <p:tag name="KSO_WM_UNIT_LAYERLEVEL" val="1_1_1"/>
  <p:tag name="KSO_WM_TAG_VERSION" val="1.0"/>
  <p:tag name="KSO_WM_BEAUTIFY_FLAG" val="#wm#"/>
  <p:tag name="KSO_WM_UNIT_TEXT_FILL_FORE_SCHEMECOLOR_INDEX" val="6"/>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30_2*l_h_i*1_2_4"/>
  <p:tag name="KSO_WM_TEMPLATE_CATEGORY" val="diagram"/>
  <p:tag name="KSO_WM_TEMPLATE_INDEX" val="2022803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9.xml><?xml version="1.0" encoding="utf-8"?>
<p:tagLst xmlns:p="http://schemas.openxmlformats.org/presentationml/2006/main">
  <p:tag name="KSO_WM_UNIT_VALUE" val="118*118"/>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30_2*l_h_x*1_1_1"/>
  <p:tag name="KSO_WM_TEMPLATE_CATEGORY" val="diagram"/>
  <p:tag name="KSO_WM_TEMPLATE_INDEX" val="20228030"/>
  <p:tag name="KSO_WM_UNIT_LAYERLEVEL" val="1_1_1"/>
  <p:tag name="KSO_WM_TAG_VERSION" val="1.0"/>
  <p:tag name="KSO_WM_BEAUTIFY_FLAG" val="#wm#"/>
</p:tagLst>
</file>

<file path=ppt/tags/tag6.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2_2"/>
  <p:tag name="KSO_WM_UNIT_ID" val="diagram20170302_4*l_h_i*1_2_2"/>
  <p:tag name="KSO_WM_UNIT_LAYERLEVEL" val="1_1_1"/>
  <p:tag name="KSO_WM_DIAGRAM_GROUP_CODE" val="l1-1"/>
  <p:tag name="KSO_WM_UNIT_TEXT_FILL_FORE_SCHEMECOLOR_INDEX" val="14"/>
  <p:tag name="KSO_WM_UNIT_TEXT_FILL_TYPE" val="1"/>
</p:tagLst>
</file>

<file path=ppt/tags/tag60.xml><?xml version="1.0" encoding="utf-8"?>
<p:tagLst xmlns:p="http://schemas.openxmlformats.org/presentationml/2006/main">
  <p:tag name="KSO_WM_UNIT_VALUE" val="106*106"/>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30_2*l_h_x*1_2_1"/>
  <p:tag name="KSO_WM_TEMPLATE_CATEGORY" val="diagram"/>
  <p:tag name="KSO_WM_TEMPLATE_INDEX" val="20228030"/>
  <p:tag name="KSO_WM_UNIT_LAYERLEVEL" val="1_1_1"/>
  <p:tag name="KSO_WM_TAG_VERSION" val="1.0"/>
  <p:tag name="KSO_WM_BEAUTIFY_FLAG" val="#wm#"/>
</p:tagLst>
</file>

<file path=ppt/tags/tag61.xml><?xml version="1.0" encoding="utf-8"?>
<p:tagLst xmlns:p="http://schemas.openxmlformats.org/presentationml/2006/main">
  <p:tag name="MH" val="20160819160041"/>
  <p:tag name="MH_LIBRARY" val="CONTENTS"/>
  <p:tag name="MH_TYPE" val="NUMBER"/>
  <p:tag name="ID" val="553524"/>
  <p:tag name="MH_ORDER" val="1"/>
  <p:tag name="KSO_WM_TAG_VERSION" val="1.0"/>
  <p:tag name="KSO_WM_BEAUTIFY_FLAG" val="#wm#"/>
  <p:tag name="KSO_WM_TEMPLATE_CATEGORY" val="diagram"/>
  <p:tag name="KSO_WM_TEMPLATE_INDEX" val="20170302"/>
  <p:tag name="KSO_WM_UNIT_TYPE" val="l_h_i"/>
  <p:tag name="KSO_WM_UNIT_INDEX" val="1_1_1"/>
  <p:tag name="KSO_WM_UNIT_ID" val="diagram20170302_4*l_h_i*1_1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62.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1_2"/>
  <p:tag name="KSO_WM_UNIT_ID" val="diagram20170302_4*l_h_i*1_1_2"/>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63.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1_3"/>
  <p:tag name="KSO_WM_UNIT_ID" val="diagram20170302_4*l_h_i*1_1_3"/>
  <p:tag name="KSO_WM_UNIT_LAYERLEVEL" val="1_1_1"/>
  <p:tag name="KSO_WM_DIAGRAM_GROUP_CODE" val="l1-1"/>
  <p:tag name="KSO_WM_UNIT_TEXT_FILL_FORE_SCHEMECOLOR_INDEX" val="14"/>
  <p:tag name="KSO_WM_UNIT_TEXT_FILL_TYPE" val="1"/>
</p:tagLst>
</file>

<file path=ppt/tags/tag64.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1_1"/>
  <p:tag name="KSO_WM_UNIT_TEXT_FILL_FORE_SCHEMECOLOR_INDEX" val="13"/>
  <p:tag name="KSO_WM_UNIT_TEXT_FILL_TYPE" val="1"/>
</p:tagLst>
</file>

<file path=ppt/tags/tag65.xml><?xml version="1.0" encoding="utf-8"?>
<p:tagLst xmlns:p="http://schemas.openxmlformats.org/presentationml/2006/main">
  <p:tag name="MH" val="20160819160041"/>
  <p:tag name="MH_LIBRARY" val="CONTENTS"/>
  <p:tag name="MH_TYPE" val="NUMBER"/>
  <p:tag name="ID" val="553524"/>
  <p:tag name="MH_ORDER" val="2"/>
  <p:tag name="KSO_WM_TAG_VERSION" val="1.0"/>
  <p:tag name="KSO_WM_BEAUTIFY_FLAG" val="#wm#"/>
  <p:tag name="KSO_WM_TEMPLATE_CATEGORY" val="diagram"/>
  <p:tag name="KSO_WM_TEMPLATE_INDEX" val="20170302"/>
  <p:tag name="KSO_WM_UNIT_TYPE" val="l_h_i"/>
  <p:tag name="KSO_WM_UNIT_INDEX" val="1_2_1"/>
  <p:tag name="KSO_WM_UNIT_ID" val="diagram20170302_4*l_h_i*1_2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66.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2_2"/>
  <p:tag name="KSO_WM_UNIT_ID" val="diagram20170302_4*l_h_i*1_2_2"/>
  <p:tag name="KSO_WM_UNIT_LAYERLEVEL" val="1_1_1"/>
  <p:tag name="KSO_WM_DIAGRAM_GROUP_CODE" val="l1-1"/>
  <p:tag name="KSO_WM_UNIT_TEXT_FILL_FORE_SCHEMECOLOR_INDEX" val="14"/>
  <p:tag name="KSO_WM_UNIT_TEXT_FILL_TYPE" val="1"/>
</p:tagLst>
</file>

<file path=ppt/tags/tag67.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2_3"/>
  <p:tag name="KSO_WM_UNIT_ID" val="diagram20170302_4*l_h_i*1_2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68.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2_1"/>
  <p:tag name="KSO_WM_UNIT_TEXT_FILL_FORE_SCHEMECOLOR_INDEX" val="13"/>
  <p:tag name="KSO_WM_UNIT_TEXT_FILL_TYPE" val="1"/>
</p:tagLst>
</file>

<file path=ppt/tags/tag69.xml><?xml version="1.0" encoding="utf-8"?>
<p:tagLst xmlns:p="http://schemas.openxmlformats.org/presentationml/2006/main">
  <p:tag name="MH" val="20160819160041"/>
  <p:tag name="MH_LIBRARY" val="CONTENTS"/>
  <p:tag name="MH_TYPE" val="NUMBER"/>
  <p:tag name="ID" val="553524"/>
  <p:tag name="MH_ORDER" val="3"/>
  <p:tag name="KSO_WM_TAG_VERSION" val="1.0"/>
  <p:tag name="KSO_WM_BEAUTIFY_FLAG" val="#wm#"/>
  <p:tag name="KSO_WM_TEMPLATE_CATEGORY" val="diagram"/>
  <p:tag name="KSO_WM_TEMPLATE_INDEX" val="20170302"/>
  <p:tag name="KSO_WM_UNIT_TYPE" val="l_h_i"/>
  <p:tag name="KSO_WM_UNIT_INDEX" val="1_3_1"/>
  <p:tag name="KSO_WM_UNIT_ID" val="diagram20170302_4*l_h_i*1_3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7.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2_3"/>
  <p:tag name="KSO_WM_UNIT_ID" val="diagram20170302_4*l_h_i*1_2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7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3_2"/>
  <p:tag name="KSO_WM_UNIT_ID" val="diagram20170302_4*l_h_i*1_3_2"/>
  <p:tag name="KSO_WM_UNIT_LAYERLEVEL" val="1_1_1"/>
  <p:tag name="KSO_WM_DIAGRAM_GROUP_CODE" val="l1-1"/>
  <p:tag name="KSO_WM_UNIT_TEXT_FILL_FORE_SCHEMECOLOR_INDEX" val="14"/>
  <p:tag name="KSO_WM_UNIT_TEXT_FILL_TYPE" val="1"/>
</p:tagLst>
</file>

<file path=ppt/tags/tag71.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3_3"/>
  <p:tag name="KSO_WM_UNIT_ID" val="diagram20170302_4*l_h_i*1_3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72.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3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3_1"/>
  <p:tag name="KSO_WM_UNIT_TEXT_FILL_FORE_SCHEMECOLOR_INDEX" val="13"/>
  <p:tag name="KSO_WM_UNIT_TEXT_FILL_TYPE" val="1"/>
</p:tagLst>
</file>

<file path=ppt/tags/tag73.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4_1"/>
  <p:tag name="KSO_WM_UNIT_ID" val="diagram20170302_4*l_h_i*1_4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74.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4_2"/>
  <p:tag name="KSO_WM_UNIT_ID" val="diagram20170302_4*l_h_i*1_4_2"/>
  <p:tag name="KSO_WM_UNIT_LAYERLEVEL" val="1_1_1"/>
  <p:tag name="KSO_WM_DIAGRAM_GROUP_CODE" val="l1-1"/>
  <p:tag name="KSO_WM_UNIT_TEXT_FILL_FORE_SCHEMECOLOR_INDEX" val="14"/>
  <p:tag name="KSO_WM_UNIT_TEXT_FILL_TYPE" val="1"/>
</p:tagLst>
</file>

<file path=ppt/tags/tag75.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4_3"/>
  <p:tag name="KSO_WM_UNIT_ID" val="diagram20170302_4*l_h_i*1_4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76.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4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4_1"/>
  <p:tag name="KSO_WM_UNIT_TEXT_FILL_FORE_SCHEMECOLOR_INDEX" val="13"/>
  <p:tag name="KSO_WM_UNIT_TEXT_FILL_TYPE" val="1"/>
</p:tagLst>
</file>

<file path=ppt/tags/tag77.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5_1"/>
  <p:tag name="KSO_WM_UNIT_ID" val="diagram20170302_4*l_h_i*1_5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78.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5_2"/>
  <p:tag name="KSO_WM_UNIT_ID" val="diagram20170302_4*l_h_i*1_5_2"/>
  <p:tag name="KSO_WM_UNIT_LAYERLEVEL" val="1_1_1"/>
  <p:tag name="KSO_WM_DIAGRAM_GROUP_CODE" val="l1-1"/>
  <p:tag name="KSO_WM_UNIT_TEXT_FILL_FORE_SCHEMECOLOR_INDEX" val="14"/>
  <p:tag name="KSO_WM_UNIT_TEXT_FILL_TYPE" val="1"/>
</p:tagLst>
</file>

<file path=ppt/tags/tag79.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5_3"/>
  <p:tag name="KSO_WM_UNIT_ID" val="diagram20170302_4*l_h_i*1_5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8.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2_1"/>
  <p:tag name="KSO_WM_UNIT_TEXT_FILL_FORE_SCHEMECOLOR_INDEX" val="13"/>
  <p:tag name="KSO_WM_UNIT_TEXT_FILL_TYPE" val="1"/>
</p:tagLst>
</file>

<file path=ppt/tags/tag8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5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5_1"/>
  <p:tag name="KSO_WM_UNIT_TEXT_FILL_FORE_SCHEMECOLOR_INDEX" val="13"/>
  <p:tag name="KSO_WM_UNIT_TEXT_FILL_TYPE"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1"/>
  <p:tag name="KSO_WM_UNIT_ID" val="diagram160483_5*m_h_i*1_1_1"/>
  <p:tag name="KSO_WM_TEMPLATE_CATEGORY" val="diagram"/>
  <p:tag name="KSO_WM_TEMPLATE_INDEX" val="160483"/>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1"/>
  <p:tag name="KSO_WM_UNIT_ID" val="diagram160483_5*m_h_i*1_3_1"/>
  <p:tag name="KSO_WM_TEMPLATE_CATEGORY" val="diagram"/>
  <p:tag name="KSO_WM_TEMPLATE_INDEX" val="160483"/>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83.xml><?xml version="1.0" encoding="utf-8"?>
<p:tagLst xmlns:p="http://schemas.openxmlformats.org/presentationml/2006/main">
  <p:tag name="KSO_WM_UNIT_NOCLEAR" val="0"/>
  <p:tag name="KSO_WM_UNIT_VALUE" val="38"/>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160483_5*m_h_f*1_1_1"/>
  <p:tag name="KSO_WM_TEMPLATE_CATEGORY" val="diagram"/>
  <p:tag name="KSO_WM_TEMPLATE_INDEX" val="160483"/>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4.xml><?xml version="1.0" encoding="utf-8"?>
<p:tagLst xmlns:p="http://schemas.openxmlformats.org/presentationml/2006/main">
  <p:tag name="KSO_WM_UNIT_ISCONTENTSTITLE" val="0"/>
  <p:tag name="KSO_WM_UNIT_NOCLEAR" val="0"/>
  <p:tag name="KSO_WM_UNIT_VALUE" val="17"/>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160483_5*m_h_a*1_1_1"/>
  <p:tag name="KSO_WM_TEMPLATE_CATEGORY" val="diagram"/>
  <p:tag name="KSO_WM_TEMPLATE_INDEX" val="160483"/>
  <p:tag name="KSO_WM_UNIT_LAYERLEVEL" val="1_1_1"/>
  <p:tag name="KSO_WM_TAG_VERSION" val="1.0"/>
  <p:tag name="KSO_WM_BEAUTIFY_FLAG" val="#wm#"/>
  <p:tag name="KSO_WM_UNIT_PRESET_TEXT" val="单击此处添加标题"/>
  <p:tag name="KSO_WM_UNIT_TEXT_FILL_FORE_SCHEMECOLOR_INDEX" val="5"/>
  <p:tag name="KSO_WM_UNIT_TEXT_FILL_TYPE" val="1"/>
</p:tagLst>
</file>

<file path=ppt/tags/tag85.xml><?xml version="1.0" encoding="utf-8"?>
<p:tagLst xmlns:p="http://schemas.openxmlformats.org/presentationml/2006/main">
  <p:tag name="KSO_WM_UNIT_NOCLEAR" val="0"/>
  <p:tag name="KSO_WM_UNIT_VALUE" val="38"/>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160483_5*m_h_f*1_3_1"/>
  <p:tag name="KSO_WM_TEMPLATE_CATEGORY" val="diagram"/>
  <p:tag name="KSO_WM_TEMPLATE_INDEX" val="160483"/>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6.xml><?xml version="1.0" encoding="utf-8"?>
<p:tagLst xmlns:p="http://schemas.openxmlformats.org/presentationml/2006/main">
  <p:tag name="KSO_WM_UNIT_ISCONTENTSTITLE" val="0"/>
  <p:tag name="KSO_WM_UNIT_NOCLEAR" val="0"/>
  <p:tag name="KSO_WM_UNIT_VALUE" val="17"/>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160483_5*m_h_a*1_3_1"/>
  <p:tag name="KSO_WM_TEMPLATE_CATEGORY" val="diagram"/>
  <p:tag name="KSO_WM_TEMPLATE_INDEX" val="160483"/>
  <p:tag name="KSO_WM_UNIT_LAYERLEVEL" val="1_1_1"/>
  <p:tag name="KSO_WM_TAG_VERSION" val="1.0"/>
  <p:tag name="KSO_WM_BEAUTIFY_FLAG" val="#wm#"/>
  <p:tag name="KSO_WM_UNIT_PRESET_TEXT" val="单击此处添加标题"/>
  <p:tag name="KSO_WM_UNIT_TEXT_FILL_FORE_SCHEMECOLOR_INDEX" val="7"/>
  <p:tag name="KSO_WM_UNIT_TEXT_FILL_TYPE" val="1"/>
</p:tagLst>
</file>

<file path=ppt/tags/tag87.xml><?xml version="1.0" encoding="utf-8"?>
<p:tagLst xmlns:p="http://schemas.openxmlformats.org/presentationml/2006/main">
  <p:tag name="KSO_WM_UNIT_PLACING_PICTURE_USER_VIEWPORT" val="{&quot;height&quot;:5431,&quot;width&quot;:17120}"/>
</p:tagLst>
</file>

<file path=ppt/tags/tag88.xml><?xml version="1.0" encoding="utf-8"?>
<p:tagLst xmlns:p="http://schemas.openxmlformats.org/presentationml/2006/main">
  <p:tag name="MH" val="20160819160041"/>
  <p:tag name="MH_LIBRARY" val="CONTENTS"/>
  <p:tag name="MH_TYPE" val="NUMBER"/>
  <p:tag name="ID" val="553524"/>
  <p:tag name="MH_ORDER" val="1"/>
  <p:tag name="KSO_WM_TAG_VERSION" val="1.0"/>
  <p:tag name="KSO_WM_BEAUTIFY_FLAG" val="#wm#"/>
  <p:tag name="KSO_WM_TEMPLATE_CATEGORY" val="diagram"/>
  <p:tag name="KSO_WM_TEMPLATE_INDEX" val="20170302"/>
  <p:tag name="KSO_WM_UNIT_TYPE" val="l_h_i"/>
  <p:tag name="KSO_WM_UNIT_INDEX" val="1_1_1"/>
  <p:tag name="KSO_WM_UNIT_ID" val="diagram20170302_4*l_h_i*1_1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89.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1_2"/>
  <p:tag name="KSO_WM_UNIT_ID" val="diagram20170302_4*l_h_i*1_1_2"/>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9.xml><?xml version="1.0" encoding="utf-8"?>
<p:tagLst xmlns:p="http://schemas.openxmlformats.org/presentationml/2006/main">
  <p:tag name="MH" val="20160819160041"/>
  <p:tag name="MH_LIBRARY" val="CONTENTS"/>
  <p:tag name="MH_TYPE" val="NUMBER"/>
  <p:tag name="ID" val="553524"/>
  <p:tag name="MH_ORDER" val="3"/>
  <p:tag name="KSO_WM_TAG_VERSION" val="1.0"/>
  <p:tag name="KSO_WM_BEAUTIFY_FLAG" val="#wm#"/>
  <p:tag name="KSO_WM_TEMPLATE_CATEGORY" val="diagram"/>
  <p:tag name="KSO_WM_TEMPLATE_INDEX" val="20170302"/>
  <p:tag name="KSO_WM_UNIT_TYPE" val="l_h_i"/>
  <p:tag name="KSO_WM_UNIT_INDEX" val="1_3_1"/>
  <p:tag name="KSO_WM_UNIT_ID" val="diagram20170302_4*l_h_i*1_3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9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1_3"/>
  <p:tag name="KSO_WM_UNIT_ID" val="diagram20170302_4*l_h_i*1_1_3"/>
  <p:tag name="KSO_WM_UNIT_LAYERLEVEL" val="1_1_1"/>
  <p:tag name="KSO_WM_DIAGRAM_GROUP_CODE" val="l1-1"/>
  <p:tag name="KSO_WM_UNIT_TEXT_FILL_FORE_SCHEMECOLOR_INDEX" val="14"/>
  <p:tag name="KSO_WM_UNIT_TEXT_FILL_TYPE" val="1"/>
</p:tagLst>
</file>

<file path=ppt/tags/tag91.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1_1"/>
  <p:tag name="KSO_WM_UNIT_TEXT_FILL_FORE_SCHEMECOLOR_INDEX" val="13"/>
  <p:tag name="KSO_WM_UNIT_TEXT_FILL_TYPE" val="1"/>
</p:tagLst>
</file>

<file path=ppt/tags/tag92.xml><?xml version="1.0" encoding="utf-8"?>
<p:tagLst xmlns:p="http://schemas.openxmlformats.org/presentationml/2006/main">
  <p:tag name="MH" val="20160819160041"/>
  <p:tag name="MH_LIBRARY" val="CONTENTS"/>
  <p:tag name="MH_TYPE" val="NUMBER"/>
  <p:tag name="ID" val="553524"/>
  <p:tag name="MH_ORDER" val="2"/>
  <p:tag name="KSO_WM_TAG_VERSION" val="1.0"/>
  <p:tag name="KSO_WM_BEAUTIFY_FLAG" val="#wm#"/>
  <p:tag name="KSO_WM_TEMPLATE_CATEGORY" val="diagram"/>
  <p:tag name="KSO_WM_TEMPLATE_INDEX" val="20170302"/>
  <p:tag name="KSO_WM_UNIT_TYPE" val="l_h_i"/>
  <p:tag name="KSO_WM_UNIT_INDEX" val="1_2_1"/>
  <p:tag name="KSO_WM_UNIT_ID" val="diagram20170302_4*l_h_i*1_2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93.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2_2"/>
  <p:tag name="KSO_WM_UNIT_ID" val="diagram20170302_4*l_h_i*1_2_2"/>
  <p:tag name="KSO_WM_UNIT_LAYERLEVEL" val="1_1_1"/>
  <p:tag name="KSO_WM_DIAGRAM_GROUP_CODE" val="l1-1"/>
  <p:tag name="KSO_WM_UNIT_TEXT_FILL_FORE_SCHEMECOLOR_INDEX" val="14"/>
  <p:tag name="KSO_WM_UNIT_TEXT_FILL_TYPE" val="1"/>
</p:tagLst>
</file>

<file path=ppt/tags/tag94.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2_3"/>
  <p:tag name="KSO_WM_UNIT_ID" val="diagram20170302_4*l_h_i*1_2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95.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2_1"/>
  <p:tag name="KSO_WM_UNIT_TEXT_FILL_FORE_SCHEMECOLOR_INDEX" val="13"/>
  <p:tag name="KSO_WM_UNIT_TEXT_FILL_TYPE" val="1"/>
</p:tagLst>
</file>

<file path=ppt/tags/tag96.xml><?xml version="1.0" encoding="utf-8"?>
<p:tagLst xmlns:p="http://schemas.openxmlformats.org/presentationml/2006/main">
  <p:tag name="MH" val="20160819160041"/>
  <p:tag name="MH_LIBRARY" val="CONTENTS"/>
  <p:tag name="MH_TYPE" val="NUMBER"/>
  <p:tag name="ID" val="553524"/>
  <p:tag name="MH_ORDER" val="3"/>
  <p:tag name="KSO_WM_TAG_VERSION" val="1.0"/>
  <p:tag name="KSO_WM_BEAUTIFY_FLAG" val="#wm#"/>
  <p:tag name="KSO_WM_TEMPLATE_CATEGORY" val="diagram"/>
  <p:tag name="KSO_WM_TEMPLATE_INDEX" val="20170302"/>
  <p:tag name="KSO_WM_UNIT_TYPE" val="l_h_i"/>
  <p:tag name="KSO_WM_UNIT_INDEX" val="1_3_1"/>
  <p:tag name="KSO_WM_UNIT_ID" val="diagram20170302_4*l_h_i*1_3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97.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3_2"/>
  <p:tag name="KSO_WM_UNIT_ID" val="diagram20170302_4*l_h_i*1_3_2"/>
  <p:tag name="KSO_WM_UNIT_LAYERLEVEL" val="1_1_1"/>
  <p:tag name="KSO_WM_DIAGRAM_GROUP_CODE" val="l1-1"/>
  <p:tag name="KSO_WM_UNIT_TEXT_FILL_FORE_SCHEMECOLOR_INDEX" val="14"/>
  <p:tag name="KSO_WM_UNIT_TEXT_FILL_TYPE" val="1"/>
</p:tagLst>
</file>

<file path=ppt/tags/tag98.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3_3"/>
  <p:tag name="KSO_WM_UNIT_ID" val="diagram20170302_4*l_h_i*1_3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99.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3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3_1"/>
  <p:tag name="KSO_WM_UNIT_TEXT_FILL_FORE_SCHEMECOLOR_INDEX" val="13"/>
  <p:tag name="KSO_WM_UNIT_TEXT_FILL_TYPE"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8356</Words>
  <Application>WPS 演示</Application>
  <PresentationFormat>自定义</PresentationFormat>
  <Paragraphs>412</Paragraphs>
  <Slides>22</Slides>
  <Notes>19</Notes>
  <HiddenSlides>0</HiddenSlides>
  <MMClips>0</MMClips>
  <ScaleCrop>false</ScaleCrop>
  <HeadingPairs>
    <vt:vector size="8" baseType="variant">
      <vt:variant>
        <vt:lpstr>已用的字体</vt:lpstr>
      </vt:variant>
      <vt:variant>
        <vt:i4>16</vt:i4>
      </vt:variant>
      <vt:variant>
        <vt:lpstr>主题</vt:lpstr>
      </vt:variant>
      <vt:variant>
        <vt:i4>3</vt:i4>
      </vt:variant>
      <vt:variant>
        <vt:lpstr>嵌入 OLE 服务器</vt:lpstr>
      </vt:variant>
      <vt:variant>
        <vt:i4>1</vt:i4>
      </vt:variant>
      <vt:variant>
        <vt:lpstr>幻灯片标题</vt:lpstr>
      </vt:variant>
      <vt:variant>
        <vt:i4>22</vt:i4>
      </vt:variant>
    </vt:vector>
  </HeadingPairs>
  <TitlesOfParts>
    <vt:vector size="42" baseType="lpstr">
      <vt:lpstr>Arial</vt:lpstr>
      <vt:lpstr>宋体</vt:lpstr>
      <vt:lpstr>Wingdings</vt:lpstr>
      <vt:lpstr>Arial</vt:lpstr>
      <vt:lpstr>思源黑体 CN Regular</vt:lpstr>
      <vt:lpstr>黑体</vt:lpstr>
      <vt:lpstr>微软雅黑</vt:lpstr>
      <vt:lpstr>思源黑体 CN Bold</vt:lpstr>
      <vt:lpstr>思源黑体 CN Bold</vt:lpstr>
      <vt:lpstr>Wingdings</vt:lpstr>
      <vt:lpstr>思源黑体 CN Light</vt:lpstr>
      <vt:lpstr>Agency FB</vt:lpstr>
      <vt:lpstr>等线</vt:lpstr>
      <vt:lpstr>Arial Unicode MS</vt:lpstr>
      <vt:lpstr>Calibri</vt:lpstr>
      <vt:lpstr>思源黑体 CN Light</vt:lpstr>
      <vt:lpstr>1_Office Theme</vt:lpstr>
      <vt:lpstr>Office Theme</vt:lpstr>
      <vt:lpstr>Custom Design</vt:lpstr>
      <vt:lpstr>Visio.Drawing.15</vt:lpstr>
      <vt:lpstr>A General Implementation with Intent-based network in ONAP presented by Lingli Deng on behalf of Keguang He and Chuanyu Chen hekeguang@chinamobile.com chenchuanyu@huawei.com  </vt:lpstr>
      <vt:lpstr>Contents   </vt:lpstr>
      <vt:lpstr>Relationship between intent and autonomous network  </vt:lpstr>
      <vt:lpstr>Requirements introduction </vt:lpstr>
      <vt:lpstr>Overall plan </vt:lpstr>
      <vt:lpstr>Contents  </vt:lpstr>
      <vt:lpstr>Important concepts </vt:lpstr>
      <vt:lpstr>Autonomous network intent management framework  </vt:lpstr>
      <vt:lpstr>Functional architecture related to intent management  </vt:lpstr>
      <vt:lpstr>General intent processing flow </vt:lpstr>
      <vt:lpstr>General intent inerface  </vt:lpstr>
      <vt:lpstr>General intent model  </vt:lpstr>
      <vt:lpstr>Interaction with existing ONAP components </vt:lpstr>
      <vt:lpstr>Contents  </vt:lpstr>
      <vt:lpstr>Use case description  </vt:lpstr>
      <vt:lpstr>Use case demonstration  </vt:lpstr>
      <vt:lpstr>Contents  </vt:lpstr>
      <vt:lpstr>Future Plans   </vt:lpstr>
      <vt:lpstr>Contents  </vt:lpstr>
      <vt:lpstr>Q&amp;A  </vt:lpstr>
      <vt:lpstr>Thanks！  hekeguang@chinamobile.com chenchuanyu@huawei.com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General Implementation with Intent-based network in ONAP presented by Lingli Deng on behalf of Keguang He and Chuanyu Chen hekeguang@chinamobile.com chenchuanyu@huawei.com  </dc:title>
  <dc:creator>Microsoft Office User</dc:creator>
  <cp:lastModifiedBy>何克光</cp:lastModifiedBy>
  <cp:revision>2</cp:revision>
  <dcterms:created xsi:type="dcterms:W3CDTF">2022-11-15T21:27:00Z</dcterms:created>
  <dcterms:modified xsi:type="dcterms:W3CDTF">2023-02-14T11:26:31Z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BAFFA08F0975471FB2D93E4779E3F2FB</vt:lpwstr>
  </property>
</Properties>
</file>