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6">
  <p:sldMasterIdLst>
    <p:sldMasterId id="2147483648" r:id="rId4"/>
    <p:sldMasterId id="2147483856" r:id="rId5"/>
  </p:sldMasterIdLst>
  <p:notesMasterIdLst>
    <p:notesMasterId r:id="rId20"/>
  </p:notesMasterIdLst>
  <p:handoutMasterIdLst>
    <p:handoutMasterId r:id="rId21"/>
  </p:handoutMasterIdLst>
  <p:sldIdLst>
    <p:sldId id="264" r:id="rId6"/>
    <p:sldId id="350" r:id="rId7"/>
    <p:sldId id="2134805288" r:id="rId8"/>
    <p:sldId id="2134805290" r:id="rId9"/>
    <p:sldId id="349" r:id="rId10"/>
    <p:sldId id="2134805289" r:id="rId11"/>
    <p:sldId id="352" r:id="rId12"/>
    <p:sldId id="354" r:id="rId13"/>
    <p:sldId id="353" r:id="rId14"/>
    <p:sldId id="355" r:id="rId15"/>
    <p:sldId id="362" r:id="rId16"/>
    <p:sldId id="361" r:id="rId17"/>
    <p:sldId id="363" r:id="rId18"/>
    <p:sldId id="356" r:id="rId19"/>
  </p:sldIdLst>
  <p:sldSz cx="12192000" cy="6858000"/>
  <p:notesSz cx="695483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i Shilat" initials="MS" lastIdx="20" clrIdx="0">
    <p:extLst>
      <p:ext uri="{19B8F6BF-5375-455C-9EA6-DF929625EA0E}">
        <p15:presenceInfo xmlns:p15="http://schemas.microsoft.com/office/powerpoint/2012/main" userId="S-1-5-21-143744227-174999600-642189945-19616" providerId="AD"/>
      </p:ext>
    </p:extLst>
  </p:cmAuthor>
  <p:cmAuthor id="2" name="Ronit Soen" initials="RS" lastIdx="4" clrIdx="1">
    <p:extLst>
      <p:ext uri="{19B8F6BF-5375-455C-9EA6-DF929625EA0E}">
        <p15:presenceInfo xmlns:p15="http://schemas.microsoft.com/office/powerpoint/2012/main" userId="S-1-5-21-143744227-174999600-642189945-8196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00000"/>
    <a:srgbClr val="E1F0FF"/>
    <a:srgbClr val="004A8D"/>
    <a:srgbClr val="E7E6E6"/>
    <a:srgbClr val="298FD1"/>
    <a:srgbClr val="302E45"/>
    <a:srgbClr val="EC008C"/>
    <a:srgbClr val="F58C7E"/>
    <a:srgbClr val="F067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סגנון ביניים 2 - הדגשה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סגנון בהיר 2 - הדגשה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5199" autoAdjust="0"/>
  </p:normalViewPr>
  <p:slideViewPr>
    <p:cSldViewPr snapToGrid="0" showGuides="1">
      <p:cViewPr varScale="1">
        <p:scale>
          <a:sx n="111" d="100"/>
          <a:sy n="111" d="100"/>
        </p:scale>
        <p:origin x="396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21" d="100"/>
          <a:sy n="121" d="100"/>
        </p:scale>
        <p:origin x="40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chel, Andreas" userId="5437ecdf-bbab-4b28-beb8-d17c7d03ec5e" providerId="ADAL" clId="{42CA4994-865A-4F88-960A-C9C17CB60155}"/>
    <pc:docChg chg="delSld">
      <pc:chgData name="Krichel, Andreas" userId="5437ecdf-bbab-4b28-beb8-d17c7d03ec5e" providerId="ADAL" clId="{42CA4994-865A-4F88-960A-C9C17CB60155}" dt="2021-02-16T09:50:21.067" v="0" actId="47"/>
      <pc:docMkLst>
        <pc:docMk/>
      </pc:docMkLst>
      <pc:sldChg chg="del">
        <pc:chgData name="Krichel, Andreas" userId="5437ecdf-bbab-4b28-beb8-d17c7d03ec5e" providerId="ADAL" clId="{42CA4994-865A-4F88-960A-C9C17CB60155}" dt="2021-02-16T09:50:21.067" v="0" actId="47"/>
        <pc:sldMkLst>
          <pc:docMk/>
          <pc:sldMk cId="250492471" sldId="324"/>
        </pc:sldMkLst>
      </pc:sldChg>
      <pc:sldChg chg="del">
        <pc:chgData name="Krichel, Andreas" userId="5437ecdf-bbab-4b28-beb8-d17c7d03ec5e" providerId="ADAL" clId="{42CA4994-865A-4F88-960A-C9C17CB60155}" dt="2021-02-16T09:50:21.067" v="0" actId="47"/>
        <pc:sldMkLst>
          <pc:docMk/>
          <pc:sldMk cId="3746065035" sldId="329"/>
        </pc:sldMkLst>
      </pc:sldChg>
      <pc:sldChg chg="del">
        <pc:chgData name="Krichel, Andreas" userId="5437ecdf-bbab-4b28-beb8-d17c7d03ec5e" providerId="ADAL" clId="{42CA4994-865A-4F88-960A-C9C17CB60155}" dt="2021-02-16T09:50:21.067" v="0" actId="47"/>
        <pc:sldMkLst>
          <pc:docMk/>
          <pc:sldMk cId="993492353" sldId="330"/>
        </pc:sldMkLst>
      </pc:sldChg>
      <pc:sldChg chg="del">
        <pc:chgData name="Krichel, Andreas" userId="5437ecdf-bbab-4b28-beb8-d17c7d03ec5e" providerId="ADAL" clId="{42CA4994-865A-4F88-960A-C9C17CB60155}" dt="2021-02-16T09:50:21.067" v="0" actId="47"/>
        <pc:sldMkLst>
          <pc:docMk/>
          <pc:sldMk cId="1350726300" sldId="331"/>
        </pc:sldMkLst>
      </pc:sldChg>
      <pc:sldChg chg="del">
        <pc:chgData name="Krichel, Andreas" userId="5437ecdf-bbab-4b28-beb8-d17c7d03ec5e" providerId="ADAL" clId="{42CA4994-865A-4F88-960A-C9C17CB60155}" dt="2021-02-16T09:50:21.067" v="0" actId="47"/>
        <pc:sldMkLst>
          <pc:docMk/>
          <pc:sldMk cId="2754541483" sldId="332"/>
        </pc:sldMkLst>
      </pc:sldChg>
      <pc:sldChg chg="del">
        <pc:chgData name="Krichel, Andreas" userId="5437ecdf-bbab-4b28-beb8-d17c7d03ec5e" providerId="ADAL" clId="{42CA4994-865A-4F88-960A-C9C17CB60155}" dt="2021-02-16T09:50:21.067" v="0" actId="47"/>
        <pc:sldMkLst>
          <pc:docMk/>
          <pc:sldMk cId="6762771" sldId="333"/>
        </pc:sldMkLst>
      </pc:sldChg>
      <pc:sldChg chg="del">
        <pc:chgData name="Krichel, Andreas" userId="5437ecdf-bbab-4b28-beb8-d17c7d03ec5e" providerId="ADAL" clId="{42CA4994-865A-4F88-960A-C9C17CB60155}" dt="2021-02-16T09:50:21.067" v="0" actId="47"/>
        <pc:sldMkLst>
          <pc:docMk/>
          <pc:sldMk cId="858473093" sldId="334"/>
        </pc:sldMkLst>
      </pc:sldChg>
      <pc:sldChg chg="del">
        <pc:chgData name="Krichel, Andreas" userId="5437ecdf-bbab-4b28-beb8-d17c7d03ec5e" providerId="ADAL" clId="{42CA4994-865A-4F88-960A-C9C17CB60155}" dt="2021-02-16T09:50:21.067" v="0" actId="47"/>
        <pc:sldMkLst>
          <pc:docMk/>
          <pc:sldMk cId="206818054" sldId="33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theme" Target="../theme/theme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22288" y="1"/>
            <a:ext cx="2734988" cy="463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Headline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1"/>
            <a:ext cx="2684190" cy="463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556B1-47E5-4841-AF78-A552147C4512}" type="datetimeFigureOut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t>11/30/2022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772669"/>
            <a:ext cx="2684190" cy="46340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/>
            </a:lvl1pPr>
          </a:lstStyle>
          <a:p>
            <a:fld id="{31C06EA9-5B09-4754-A303-3A3F0FC820EB}" type="slidenum"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קבוצה 16">
            <a:extLst>
              <a:ext uri="{FF2B5EF4-FFF2-40B4-BE49-F238E27FC236}">
                <a16:creationId xmlns:a16="http://schemas.microsoft.com/office/drawing/2014/main" id="{B2504C87-FC84-438B-A720-21488CDB61C0}"/>
              </a:ext>
            </a:extLst>
          </p:cNvPr>
          <p:cNvGrpSpPr/>
          <p:nvPr/>
        </p:nvGrpSpPr>
        <p:grpSpPr>
          <a:xfrm>
            <a:off x="494235" y="8527033"/>
            <a:ext cx="1184519" cy="491272"/>
            <a:chOff x="10299671" y="346413"/>
            <a:chExt cx="1535713" cy="639482"/>
          </a:xfrm>
        </p:grpSpPr>
        <p:pic>
          <p:nvPicPr>
            <p:cNvPr id="18" name="Picture 557">
              <a:extLst>
                <a:ext uri="{FF2B5EF4-FFF2-40B4-BE49-F238E27FC236}">
                  <a16:creationId xmlns:a16="http://schemas.microsoft.com/office/drawing/2014/main" id="{0A92B92B-D22F-4FF9-B868-A7AC80615C3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8853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558">
              <a:extLst>
                <a:ext uri="{FF2B5EF4-FFF2-40B4-BE49-F238E27FC236}">
                  <a16:creationId xmlns:a16="http://schemas.microsoft.com/office/drawing/2014/main" id="{7D250BE4-0032-4CCD-84C8-744BBB71855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6660" y="354387"/>
              <a:ext cx="314160" cy="470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559">
              <a:extLst>
                <a:ext uri="{FF2B5EF4-FFF2-40B4-BE49-F238E27FC236}">
                  <a16:creationId xmlns:a16="http://schemas.microsoft.com/office/drawing/2014/main" id="{C15384F6-8DB7-41A6-93B8-A4BC23530E8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2871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560">
              <a:extLst>
                <a:ext uri="{FF2B5EF4-FFF2-40B4-BE49-F238E27FC236}">
                  <a16:creationId xmlns:a16="http://schemas.microsoft.com/office/drawing/2014/main" id="{43EBC18D-92B8-4565-8E90-F7ECD31B201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99671" y="590405"/>
              <a:ext cx="755895" cy="234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561">
              <a:extLst>
                <a:ext uri="{FF2B5EF4-FFF2-40B4-BE49-F238E27FC236}">
                  <a16:creationId xmlns:a16="http://schemas.microsoft.com/office/drawing/2014/main" id="{1C501CCD-4174-4668-8166-87CAAEB77A2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7832" y="346413"/>
              <a:ext cx="320538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562">
              <a:extLst>
                <a:ext uri="{FF2B5EF4-FFF2-40B4-BE49-F238E27FC236}">
                  <a16:creationId xmlns:a16="http://schemas.microsoft.com/office/drawing/2014/main" id="{E57B3E20-17C7-494E-A0A2-BAB2AF195E3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6404" y="346413"/>
              <a:ext cx="307781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563">
              <a:extLst>
                <a:ext uri="{FF2B5EF4-FFF2-40B4-BE49-F238E27FC236}">
                  <a16:creationId xmlns:a16="http://schemas.microsoft.com/office/drawing/2014/main" id="{514A8179-A926-426C-9CAA-AA208EA17DF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5841" y="346413"/>
              <a:ext cx="322133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Freeform 564">
              <a:extLst>
                <a:ext uri="{FF2B5EF4-FFF2-40B4-BE49-F238E27FC236}">
                  <a16:creationId xmlns:a16="http://schemas.microsoft.com/office/drawing/2014/main" id="{74373E8D-8315-4171-8C2E-F8914FEB2C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72642" y="360766"/>
              <a:ext cx="621939" cy="457684"/>
            </a:xfrm>
            <a:custGeom>
              <a:avLst/>
              <a:gdLst>
                <a:gd name="T0" fmla="*/ 245 w 261"/>
                <a:gd name="T1" fmla="*/ 100 h 192"/>
                <a:gd name="T2" fmla="*/ 139 w 261"/>
                <a:gd name="T3" fmla="*/ 192 h 192"/>
                <a:gd name="T4" fmla="*/ 261 w 261"/>
                <a:gd name="T5" fmla="*/ 88 h 192"/>
                <a:gd name="T6" fmla="*/ 17 w 261"/>
                <a:gd name="T7" fmla="*/ 88 h 192"/>
                <a:gd name="T8" fmla="*/ 124 w 261"/>
                <a:gd name="T9" fmla="*/ 0 h 192"/>
                <a:gd name="T10" fmla="*/ 0 w 261"/>
                <a:gd name="T11" fmla="*/ 100 h 192"/>
                <a:gd name="T12" fmla="*/ 245 w 261"/>
                <a:gd name="T13" fmla="*/ 10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192">
                  <a:moveTo>
                    <a:pt x="245" y="100"/>
                  </a:moveTo>
                  <a:cubicBezTo>
                    <a:pt x="245" y="167"/>
                    <a:pt x="142" y="192"/>
                    <a:pt x="139" y="192"/>
                  </a:cubicBezTo>
                  <a:cubicBezTo>
                    <a:pt x="150" y="192"/>
                    <a:pt x="261" y="172"/>
                    <a:pt x="261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22"/>
                    <a:pt x="121" y="0"/>
                    <a:pt x="124" y="0"/>
                  </a:cubicBezTo>
                  <a:cubicBezTo>
                    <a:pt x="113" y="0"/>
                    <a:pt x="0" y="18"/>
                    <a:pt x="0" y="100"/>
                  </a:cubicBezTo>
                  <a:lnTo>
                    <a:pt x="245" y="10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6" name="Picture 565">
              <a:extLst>
                <a:ext uri="{FF2B5EF4-FFF2-40B4-BE49-F238E27FC236}">
                  <a16:creationId xmlns:a16="http://schemas.microsoft.com/office/drawing/2014/main" id="{22FAB139-CD22-4E10-BE68-C62BC7B58D7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6872" y="351198"/>
              <a:ext cx="328512" cy="236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Freeform 566">
              <a:extLst>
                <a:ext uri="{FF2B5EF4-FFF2-40B4-BE49-F238E27FC236}">
                  <a16:creationId xmlns:a16="http://schemas.microsoft.com/office/drawing/2014/main" id="{7EC961B9-3432-4D00-BA4C-4A78D343FA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6050" y="429338"/>
              <a:ext cx="157877" cy="151499"/>
            </a:xfrm>
            <a:custGeom>
              <a:avLst/>
              <a:gdLst>
                <a:gd name="T0" fmla="*/ 0 w 99"/>
                <a:gd name="T1" fmla="*/ 95 h 95"/>
                <a:gd name="T2" fmla="*/ 24 w 99"/>
                <a:gd name="T3" fmla="*/ 0 h 95"/>
                <a:gd name="T4" fmla="*/ 99 w 99"/>
                <a:gd name="T5" fmla="*/ 0 h 95"/>
                <a:gd name="T6" fmla="*/ 93 w 99"/>
                <a:gd name="T7" fmla="*/ 23 h 95"/>
                <a:gd name="T8" fmla="*/ 48 w 99"/>
                <a:gd name="T9" fmla="*/ 23 h 95"/>
                <a:gd name="T10" fmla="*/ 45 w 99"/>
                <a:gd name="T11" fmla="*/ 36 h 95"/>
                <a:gd name="T12" fmla="*/ 82 w 99"/>
                <a:gd name="T13" fmla="*/ 36 h 95"/>
                <a:gd name="T14" fmla="*/ 76 w 99"/>
                <a:gd name="T15" fmla="*/ 57 h 95"/>
                <a:gd name="T16" fmla="*/ 39 w 99"/>
                <a:gd name="T17" fmla="*/ 57 h 95"/>
                <a:gd name="T18" fmla="*/ 36 w 99"/>
                <a:gd name="T19" fmla="*/ 72 h 95"/>
                <a:gd name="T20" fmla="*/ 82 w 99"/>
                <a:gd name="T21" fmla="*/ 72 h 95"/>
                <a:gd name="T22" fmla="*/ 76 w 99"/>
                <a:gd name="T23" fmla="*/ 95 h 95"/>
                <a:gd name="T24" fmla="*/ 0 w 99"/>
                <a:gd name="T2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95">
                  <a:moveTo>
                    <a:pt x="0" y="95"/>
                  </a:moveTo>
                  <a:lnTo>
                    <a:pt x="24" y="0"/>
                  </a:lnTo>
                  <a:lnTo>
                    <a:pt x="99" y="0"/>
                  </a:lnTo>
                  <a:lnTo>
                    <a:pt x="93" y="23"/>
                  </a:lnTo>
                  <a:lnTo>
                    <a:pt x="48" y="23"/>
                  </a:lnTo>
                  <a:lnTo>
                    <a:pt x="45" y="36"/>
                  </a:lnTo>
                  <a:lnTo>
                    <a:pt x="82" y="36"/>
                  </a:lnTo>
                  <a:lnTo>
                    <a:pt x="76" y="57"/>
                  </a:lnTo>
                  <a:lnTo>
                    <a:pt x="39" y="57"/>
                  </a:lnTo>
                  <a:lnTo>
                    <a:pt x="36" y="72"/>
                  </a:lnTo>
                  <a:lnTo>
                    <a:pt x="82" y="72"/>
                  </a:lnTo>
                  <a:lnTo>
                    <a:pt x="76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67">
              <a:extLst>
                <a:ext uri="{FF2B5EF4-FFF2-40B4-BE49-F238E27FC236}">
                  <a16:creationId xmlns:a16="http://schemas.microsoft.com/office/drawing/2014/main" id="{93907AED-F43B-4D7B-9361-12CA48814B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460738" y="429338"/>
              <a:ext cx="143524" cy="151499"/>
            </a:xfrm>
            <a:custGeom>
              <a:avLst/>
              <a:gdLst>
                <a:gd name="T0" fmla="*/ 6 w 90"/>
                <a:gd name="T1" fmla="*/ 0 h 95"/>
                <a:gd name="T2" fmla="*/ 90 w 90"/>
                <a:gd name="T3" fmla="*/ 0 h 95"/>
                <a:gd name="T4" fmla="*/ 84 w 90"/>
                <a:gd name="T5" fmla="*/ 26 h 95"/>
                <a:gd name="T6" fmla="*/ 57 w 90"/>
                <a:gd name="T7" fmla="*/ 26 h 95"/>
                <a:gd name="T8" fmla="*/ 39 w 90"/>
                <a:gd name="T9" fmla="*/ 95 h 95"/>
                <a:gd name="T10" fmla="*/ 9 w 90"/>
                <a:gd name="T11" fmla="*/ 95 h 95"/>
                <a:gd name="T12" fmla="*/ 27 w 90"/>
                <a:gd name="T13" fmla="*/ 26 h 95"/>
                <a:gd name="T14" fmla="*/ 0 w 90"/>
                <a:gd name="T15" fmla="*/ 26 h 95"/>
                <a:gd name="T16" fmla="*/ 6 w 90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6" y="0"/>
                  </a:moveTo>
                  <a:lnTo>
                    <a:pt x="90" y="0"/>
                  </a:lnTo>
                  <a:lnTo>
                    <a:pt x="84" y="26"/>
                  </a:lnTo>
                  <a:lnTo>
                    <a:pt x="57" y="26"/>
                  </a:lnTo>
                  <a:lnTo>
                    <a:pt x="39" y="95"/>
                  </a:lnTo>
                  <a:lnTo>
                    <a:pt x="9" y="95"/>
                  </a:lnTo>
                  <a:lnTo>
                    <a:pt x="27" y="26"/>
                  </a:lnTo>
                  <a:lnTo>
                    <a:pt x="0" y="2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68">
              <a:extLst>
                <a:ext uri="{FF2B5EF4-FFF2-40B4-BE49-F238E27FC236}">
                  <a16:creationId xmlns:a16="http://schemas.microsoft.com/office/drawing/2014/main" id="{1C955C52-2EFE-47FC-A984-DC626F9F84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75558" y="427744"/>
              <a:ext cx="151499" cy="154688"/>
            </a:xfrm>
            <a:custGeom>
              <a:avLst/>
              <a:gdLst>
                <a:gd name="T0" fmla="*/ 43 w 64"/>
                <a:gd name="T1" fmla="*/ 19 h 65"/>
                <a:gd name="T2" fmla="*/ 42 w 64"/>
                <a:gd name="T3" fmla="*/ 15 h 65"/>
                <a:gd name="T4" fmla="*/ 37 w 64"/>
                <a:gd name="T5" fmla="*/ 14 h 65"/>
                <a:gd name="T6" fmla="*/ 30 w 64"/>
                <a:gd name="T7" fmla="*/ 18 h 65"/>
                <a:gd name="T8" fmla="*/ 58 w 64"/>
                <a:gd name="T9" fmla="*/ 44 h 65"/>
                <a:gd name="T10" fmla="*/ 24 w 64"/>
                <a:gd name="T11" fmla="*/ 65 h 65"/>
                <a:gd name="T12" fmla="*/ 2 w 64"/>
                <a:gd name="T13" fmla="*/ 44 h 65"/>
                <a:gd name="T14" fmla="*/ 21 w 64"/>
                <a:gd name="T15" fmla="*/ 44 h 65"/>
                <a:gd name="T16" fmla="*/ 23 w 64"/>
                <a:gd name="T17" fmla="*/ 49 h 65"/>
                <a:gd name="T18" fmla="*/ 29 w 64"/>
                <a:gd name="T19" fmla="*/ 51 h 65"/>
                <a:gd name="T20" fmla="*/ 38 w 64"/>
                <a:gd name="T21" fmla="*/ 46 h 65"/>
                <a:gd name="T22" fmla="*/ 10 w 64"/>
                <a:gd name="T23" fmla="*/ 20 h 65"/>
                <a:gd name="T24" fmla="*/ 41 w 64"/>
                <a:gd name="T25" fmla="*/ 0 h 65"/>
                <a:gd name="T26" fmla="*/ 62 w 64"/>
                <a:gd name="T27" fmla="*/ 19 h 65"/>
                <a:gd name="T28" fmla="*/ 43 w 64"/>
                <a:gd name="T29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65">
                  <a:moveTo>
                    <a:pt x="43" y="19"/>
                  </a:moveTo>
                  <a:cubicBezTo>
                    <a:pt x="44" y="17"/>
                    <a:pt x="43" y="16"/>
                    <a:pt x="42" y="15"/>
                  </a:cubicBezTo>
                  <a:cubicBezTo>
                    <a:pt x="40" y="14"/>
                    <a:pt x="39" y="14"/>
                    <a:pt x="37" y="14"/>
                  </a:cubicBezTo>
                  <a:cubicBezTo>
                    <a:pt x="32" y="14"/>
                    <a:pt x="30" y="15"/>
                    <a:pt x="30" y="18"/>
                  </a:cubicBezTo>
                  <a:cubicBezTo>
                    <a:pt x="27" y="27"/>
                    <a:pt x="64" y="21"/>
                    <a:pt x="58" y="44"/>
                  </a:cubicBezTo>
                  <a:cubicBezTo>
                    <a:pt x="54" y="58"/>
                    <a:pt x="41" y="65"/>
                    <a:pt x="24" y="65"/>
                  </a:cubicBezTo>
                  <a:cubicBezTo>
                    <a:pt x="8" y="65"/>
                    <a:pt x="0" y="56"/>
                    <a:pt x="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7"/>
                    <a:pt x="22" y="48"/>
                    <a:pt x="23" y="49"/>
                  </a:cubicBezTo>
                  <a:cubicBezTo>
                    <a:pt x="25" y="50"/>
                    <a:pt x="27" y="51"/>
                    <a:pt x="29" y="51"/>
                  </a:cubicBezTo>
                  <a:cubicBezTo>
                    <a:pt x="34" y="51"/>
                    <a:pt x="37" y="49"/>
                    <a:pt x="38" y="46"/>
                  </a:cubicBezTo>
                  <a:cubicBezTo>
                    <a:pt x="40" y="37"/>
                    <a:pt x="4" y="43"/>
                    <a:pt x="10" y="20"/>
                  </a:cubicBezTo>
                  <a:cubicBezTo>
                    <a:pt x="13" y="6"/>
                    <a:pt x="26" y="0"/>
                    <a:pt x="41" y="0"/>
                  </a:cubicBezTo>
                  <a:cubicBezTo>
                    <a:pt x="58" y="0"/>
                    <a:pt x="64" y="8"/>
                    <a:pt x="62" y="19"/>
                  </a:cubicBezTo>
                  <a:lnTo>
                    <a:pt x="43" y="19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69">
              <a:extLst>
                <a:ext uri="{FF2B5EF4-FFF2-40B4-BE49-F238E27FC236}">
                  <a16:creationId xmlns:a16="http://schemas.microsoft.com/office/drawing/2014/main" id="{B5268699-F415-4999-803B-D418F83DF18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712703" y="429338"/>
              <a:ext cx="86115" cy="151499"/>
            </a:xfrm>
            <a:custGeom>
              <a:avLst/>
              <a:gdLst>
                <a:gd name="T0" fmla="*/ 0 w 54"/>
                <a:gd name="T1" fmla="*/ 95 h 95"/>
                <a:gd name="T2" fmla="*/ 24 w 54"/>
                <a:gd name="T3" fmla="*/ 0 h 95"/>
                <a:gd name="T4" fmla="*/ 54 w 54"/>
                <a:gd name="T5" fmla="*/ 0 h 95"/>
                <a:gd name="T6" fmla="*/ 30 w 54"/>
                <a:gd name="T7" fmla="*/ 95 h 95"/>
                <a:gd name="T8" fmla="*/ 0 w 54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5">
                  <a:moveTo>
                    <a:pt x="0" y="95"/>
                  </a:moveTo>
                  <a:lnTo>
                    <a:pt x="24" y="0"/>
                  </a:lnTo>
                  <a:lnTo>
                    <a:pt x="54" y="0"/>
                  </a:lnTo>
                  <a:lnTo>
                    <a:pt x="3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70">
              <a:extLst>
                <a:ext uri="{FF2B5EF4-FFF2-40B4-BE49-F238E27FC236}">
                  <a16:creationId xmlns:a16="http://schemas.microsoft.com/office/drawing/2014/main" id="{E70622DE-2437-4CCF-BCA8-731EF210C0C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9240" y="867886"/>
              <a:ext cx="49437" cy="94089"/>
            </a:xfrm>
            <a:custGeom>
              <a:avLst/>
              <a:gdLst>
                <a:gd name="T0" fmla="*/ 0 w 31"/>
                <a:gd name="T1" fmla="*/ 6 h 59"/>
                <a:gd name="T2" fmla="*/ 0 w 31"/>
                <a:gd name="T3" fmla="*/ 0 h 59"/>
                <a:gd name="T4" fmla="*/ 31 w 31"/>
                <a:gd name="T5" fmla="*/ 0 h 59"/>
                <a:gd name="T6" fmla="*/ 31 w 31"/>
                <a:gd name="T7" fmla="*/ 6 h 59"/>
                <a:gd name="T8" fmla="*/ 17 w 31"/>
                <a:gd name="T9" fmla="*/ 6 h 59"/>
                <a:gd name="T10" fmla="*/ 17 w 31"/>
                <a:gd name="T11" fmla="*/ 59 h 59"/>
                <a:gd name="T12" fmla="*/ 11 w 31"/>
                <a:gd name="T13" fmla="*/ 59 h 59"/>
                <a:gd name="T14" fmla="*/ 11 w 31"/>
                <a:gd name="T15" fmla="*/ 6 h 59"/>
                <a:gd name="T16" fmla="*/ 0 w 31"/>
                <a:gd name="T17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59">
                  <a:moveTo>
                    <a:pt x="0" y="6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6"/>
                  </a:lnTo>
                  <a:lnTo>
                    <a:pt x="17" y="6"/>
                  </a:lnTo>
                  <a:lnTo>
                    <a:pt x="17" y="59"/>
                  </a:lnTo>
                  <a:lnTo>
                    <a:pt x="11" y="59"/>
                  </a:lnTo>
                  <a:lnTo>
                    <a:pt x="11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71">
              <a:extLst>
                <a:ext uri="{FF2B5EF4-FFF2-40B4-BE49-F238E27FC236}">
                  <a16:creationId xmlns:a16="http://schemas.microsoft.com/office/drawing/2014/main" id="{748D3C03-3124-46A0-99E5-CB20E03CDC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79407" y="866291"/>
              <a:ext cx="60599" cy="95683"/>
            </a:xfrm>
            <a:custGeom>
              <a:avLst/>
              <a:gdLst>
                <a:gd name="T0" fmla="*/ 0 w 25"/>
                <a:gd name="T1" fmla="*/ 0 h 40"/>
                <a:gd name="T2" fmla="*/ 4 w 25"/>
                <a:gd name="T3" fmla="*/ 0 h 40"/>
                <a:gd name="T4" fmla="*/ 4 w 25"/>
                <a:gd name="T5" fmla="*/ 16 h 40"/>
                <a:gd name="T6" fmla="*/ 8 w 25"/>
                <a:gd name="T7" fmla="*/ 12 h 40"/>
                <a:gd name="T8" fmla="*/ 14 w 25"/>
                <a:gd name="T9" fmla="*/ 10 h 40"/>
                <a:gd name="T10" fmla="*/ 20 w 25"/>
                <a:gd name="T11" fmla="*/ 12 h 40"/>
                <a:gd name="T12" fmla="*/ 24 w 25"/>
                <a:gd name="T13" fmla="*/ 16 h 40"/>
                <a:gd name="T14" fmla="*/ 25 w 25"/>
                <a:gd name="T15" fmla="*/ 25 h 40"/>
                <a:gd name="T16" fmla="*/ 25 w 25"/>
                <a:gd name="T17" fmla="*/ 40 h 40"/>
                <a:gd name="T18" fmla="*/ 21 w 25"/>
                <a:gd name="T19" fmla="*/ 40 h 40"/>
                <a:gd name="T20" fmla="*/ 21 w 25"/>
                <a:gd name="T21" fmla="*/ 26 h 40"/>
                <a:gd name="T22" fmla="*/ 21 w 25"/>
                <a:gd name="T23" fmla="*/ 19 h 40"/>
                <a:gd name="T24" fmla="*/ 18 w 25"/>
                <a:gd name="T25" fmla="*/ 15 h 40"/>
                <a:gd name="T26" fmla="*/ 14 w 25"/>
                <a:gd name="T27" fmla="*/ 14 h 40"/>
                <a:gd name="T28" fmla="*/ 8 w 25"/>
                <a:gd name="T29" fmla="*/ 16 h 40"/>
                <a:gd name="T30" fmla="*/ 4 w 25"/>
                <a:gd name="T31" fmla="*/ 21 h 40"/>
                <a:gd name="T32" fmla="*/ 4 w 25"/>
                <a:gd name="T33" fmla="*/ 29 h 40"/>
                <a:gd name="T34" fmla="*/ 4 w 25"/>
                <a:gd name="T35" fmla="*/ 40 h 40"/>
                <a:gd name="T36" fmla="*/ 0 w 25"/>
                <a:gd name="T37" fmla="*/ 40 h 40"/>
                <a:gd name="T38" fmla="*/ 0 w 25"/>
                <a:gd name="T3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40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4"/>
                    <a:pt x="7" y="13"/>
                    <a:pt x="8" y="12"/>
                  </a:cubicBezTo>
                  <a:cubicBezTo>
                    <a:pt x="10" y="11"/>
                    <a:pt x="12" y="10"/>
                    <a:pt x="14" y="10"/>
                  </a:cubicBezTo>
                  <a:cubicBezTo>
                    <a:pt x="16" y="10"/>
                    <a:pt x="18" y="11"/>
                    <a:pt x="20" y="12"/>
                  </a:cubicBezTo>
                  <a:cubicBezTo>
                    <a:pt x="22" y="13"/>
                    <a:pt x="23" y="15"/>
                    <a:pt x="24" y="16"/>
                  </a:cubicBezTo>
                  <a:cubicBezTo>
                    <a:pt x="24" y="18"/>
                    <a:pt x="25" y="21"/>
                    <a:pt x="25" y="2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3"/>
                    <a:pt x="21" y="21"/>
                    <a:pt x="21" y="19"/>
                  </a:cubicBezTo>
                  <a:cubicBezTo>
                    <a:pt x="20" y="18"/>
                    <a:pt x="19" y="16"/>
                    <a:pt x="18" y="15"/>
                  </a:cubicBezTo>
                  <a:cubicBezTo>
                    <a:pt x="17" y="14"/>
                    <a:pt x="15" y="14"/>
                    <a:pt x="14" y="14"/>
                  </a:cubicBezTo>
                  <a:cubicBezTo>
                    <a:pt x="11" y="14"/>
                    <a:pt x="9" y="14"/>
                    <a:pt x="8" y="16"/>
                  </a:cubicBezTo>
                  <a:cubicBezTo>
                    <a:pt x="6" y="17"/>
                    <a:pt x="5" y="19"/>
                    <a:pt x="4" y="21"/>
                  </a:cubicBezTo>
                  <a:cubicBezTo>
                    <a:pt x="4" y="23"/>
                    <a:pt x="4" y="25"/>
                    <a:pt x="4" y="2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72">
              <a:extLst>
                <a:ext uri="{FF2B5EF4-FFF2-40B4-BE49-F238E27FC236}">
                  <a16:creationId xmlns:a16="http://schemas.microsoft.com/office/drawing/2014/main" id="{D0AAAF57-B701-4B57-96FA-3CEAE28D9C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463928" y="890212"/>
              <a:ext cx="70168" cy="71763"/>
            </a:xfrm>
            <a:custGeom>
              <a:avLst/>
              <a:gdLst>
                <a:gd name="T0" fmla="*/ 26 w 30"/>
                <a:gd name="T1" fmla="*/ 20 h 30"/>
                <a:gd name="T2" fmla="*/ 29 w 30"/>
                <a:gd name="T3" fmla="*/ 22 h 30"/>
                <a:gd name="T4" fmla="*/ 25 w 30"/>
                <a:gd name="T5" fmla="*/ 27 h 30"/>
                <a:gd name="T6" fmla="*/ 21 w 30"/>
                <a:gd name="T7" fmla="*/ 29 h 30"/>
                <a:gd name="T8" fmla="*/ 15 w 30"/>
                <a:gd name="T9" fmla="*/ 30 h 30"/>
                <a:gd name="T10" fmla="*/ 4 w 30"/>
                <a:gd name="T11" fmla="*/ 26 h 30"/>
                <a:gd name="T12" fmla="*/ 0 w 30"/>
                <a:gd name="T13" fmla="*/ 15 h 30"/>
                <a:gd name="T14" fmla="*/ 4 w 30"/>
                <a:gd name="T15" fmla="*/ 6 h 30"/>
                <a:gd name="T16" fmla="*/ 15 w 30"/>
                <a:gd name="T17" fmla="*/ 0 h 30"/>
                <a:gd name="T18" fmla="*/ 27 w 30"/>
                <a:gd name="T19" fmla="*/ 6 h 30"/>
                <a:gd name="T20" fmla="*/ 30 w 30"/>
                <a:gd name="T21" fmla="*/ 16 h 30"/>
                <a:gd name="T22" fmla="*/ 4 w 30"/>
                <a:gd name="T23" fmla="*/ 16 h 30"/>
                <a:gd name="T24" fmla="*/ 7 w 30"/>
                <a:gd name="T25" fmla="*/ 24 h 30"/>
                <a:gd name="T26" fmla="*/ 15 w 30"/>
                <a:gd name="T27" fmla="*/ 27 h 30"/>
                <a:gd name="T28" fmla="*/ 19 w 30"/>
                <a:gd name="T29" fmla="*/ 26 h 30"/>
                <a:gd name="T30" fmla="*/ 23 w 30"/>
                <a:gd name="T31" fmla="*/ 24 h 30"/>
                <a:gd name="T32" fmla="*/ 26 w 30"/>
                <a:gd name="T33" fmla="*/ 20 h 30"/>
                <a:gd name="T34" fmla="*/ 26 w 30"/>
                <a:gd name="T35" fmla="*/ 12 h 30"/>
                <a:gd name="T36" fmla="*/ 24 w 30"/>
                <a:gd name="T37" fmla="*/ 8 h 30"/>
                <a:gd name="T38" fmla="*/ 20 w 30"/>
                <a:gd name="T39" fmla="*/ 5 h 30"/>
                <a:gd name="T40" fmla="*/ 15 w 30"/>
                <a:gd name="T41" fmla="*/ 4 h 30"/>
                <a:gd name="T42" fmla="*/ 8 w 30"/>
                <a:gd name="T43" fmla="*/ 7 h 30"/>
                <a:gd name="T44" fmla="*/ 5 w 30"/>
                <a:gd name="T45" fmla="*/ 12 h 30"/>
                <a:gd name="T46" fmla="*/ 26 w 30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30">
                  <a:moveTo>
                    <a:pt x="26" y="20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4"/>
                    <a:pt x="27" y="25"/>
                    <a:pt x="25" y="27"/>
                  </a:cubicBezTo>
                  <a:cubicBezTo>
                    <a:pt x="24" y="28"/>
                    <a:pt x="23" y="29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2" y="23"/>
                    <a:pt x="0" y="19"/>
                    <a:pt x="0" y="15"/>
                  </a:cubicBezTo>
                  <a:cubicBezTo>
                    <a:pt x="0" y="12"/>
                    <a:pt x="2" y="9"/>
                    <a:pt x="4" y="6"/>
                  </a:cubicBezTo>
                  <a:cubicBezTo>
                    <a:pt x="7" y="2"/>
                    <a:pt x="10" y="0"/>
                    <a:pt x="15" y="0"/>
                  </a:cubicBezTo>
                  <a:cubicBezTo>
                    <a:pt x="20" y="0"/>
                    <a:pt x="24" y="2"/>
                    <a:pt x="27" y="6"/>
                  </a:cubicBezTo>
                  <a:cubicBezTo>
                    <a:pt x="29" y="8"/>
                    <a:pt x="30" y="12"/>
                    <a:pt x="3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2" y="27"/>
                    <a:pt x="15" y="27"/>
                  </a:cubicBezTo>
                  <a:cubicBezTo>
                    <a:pt x="16" y="27"/>
                    <a:pt x="18" y="27"/>
                    <a:pt x="19" y="26"/>
                  </a:cubicBezTo>
                  <a:cubicBezTo>
                    <a:pt x="21" y="26"/>
                    <a:pt x="22" y="25"/>
                    <a:pt x="23" y="24"/>
                  </a:cubicBezTo>
                  <a:cubicBezTo>
                    <a:pt x="24" y="23"/>
                    <a:pt x="25" y="22"/>
                    <a:pt x="26" y="20"/>
                  </a:cubicBezTo>
                  <a:close/>
                  <a:moveTo>
                    <a:pt x="26" y="12"/>
                  </a:moveTo>
                  <a:cubicBezTo>
                    <a:pt x="25" y="10"/>
                    <a:pt x="25" y="9"/>
                    <a:pt x="24" y="8"/>
                  </a:cubicBezTo>
                  <a:cubicBezTo>
                    <a:pt x="23" y="7"/>
                    <a:pt x="21" y="6"/>
                    <a:pt x="20" y="5"/>
                  </a:cubicBezTo>
                  <a:cubicBezTo>
                    <a:pt x="18" y="4"/>
                    <a:pt x="17" y="4"/>
                    <a:pt x="15" y="4"/>
                  </a:cubicBezTo>
                  <a:cubicBezTo>
                    <a:pt x="12" y="4"/>
                    <a:pt x="10" y="5"/>
                    <a:pt x="8" y="7"/>
                  </a:cubicBezTo>
                  <a:cubicBezTo>
                    <a:pt x="6" y="8"/>
                    <a:pt x="5" y="10"/>
                    <a:pt x="5" y="12"/>
                  </a:cubicBezTo>
                  <a:lnTo>
                    <a:pt x="26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73">
              <a:extLst>
                <a:ext uri="{FF2B5EF4-FFF2-40B4-BE49-F238E27FC236}">
                  <a16:creationId xmlns:a16="http://schemas.microsoft.com/office/drawing/2014/main" id="{CA2BF93B-FBE1-4DC4-B567-57737B5324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99478" y="866291"/>
              <a:ext cx="52626" cy="95683"/>
            </a:xfrm>
            <a:custGeom>
              <a:avLst/>
              <a:gdLst>
                <a:gd name="T0" fmla="*/ 0 w 22"/>
                <a:gd name="T1" fmla="*/ 32 h 40"/>
                <a:gd name="T2" fmla="*/ 3 w 22"/>
                <a:gd name="T3" fmla="*/ 30 h 40"/>
                <a:gd name="T4" fmla="*/ 11 w 22"/>
                <a:gd name="T5" fmla="*/ 37 h 40"/>
                <a:gd name="T6" fmla="*/ 14 w 22"/>
                <a:gd name="T7" fmla="*/ 36 h 40"/>
                <a:gd name="T8" fmla="*/ 17 w 22"/>
                <a:gd name="T9" fmla="*/ 33 h 40"/>
                <a:gd name="T10" fmla="*/ 18 w 22"/>
                <a:gd name="T11" fmla="*/ 30 h 40"/>
                <a:gd name="T12" fmla="*/ 17 w 22"/>
                <a:gd name="T13" fmla="*/ 26 h 40"/>
                <a:gd name="T14" fmla="*/ 10 w 22"/>
                <a:gd name="T15" fmla="*/ 20 h 40"/>
                <a:gd name="T16" fmla="*/ 4 w 22"/>
                <a:gd name="T17" fmla="*/ 15 h 40"/>
                <a:gd name="T18" fmla="*/ 2 w 22"/>
                <a:gd name="T19" fmla="*/ 9 h 40"/>
                <a:gd name="T20" fmla="*/ 3 w 22"/>
                <a:gd name="T21" fmla="*/ 5 h 40"/>
                <a:gd name="T22" fmla="*/ 7 w 22"/>
                <a:gd name="T23" fmla="*/ 1 h 40"/>
                <a:gd name="T24" fmla="*/ 11 w 22"/>
                <a:gd name="T25" fmla="*/ 0 h 40"/>
                <a:gd name="T26" fmla="*/ 16 w 22"/>
                <a:gd name="T27" fmla="*/ 1 h 40"/>
                <a:gd name="T28" fmla="*/ 21 w 22"/>
                <a:gd name="T29" fmla="*/ 6 h 40"/>
                <a:gd name="T30" fmla="*/ 18 w 22"/>
                <a:gd name="T31" fmla="*/ 9 h 40"/>
                <a:gd name="T32" fmla="*/ 15 w 22"/>
                <a:gd name="T33" fmla="*/ 5 h 40"/>
                <a:gd name="T34" fmla="*/ 11 w 22"/>
                <a:gd name="T35" fmla="*/ 4 h 40"/>
                <a:gd name="T36" fmla="*/ 7 w 22"/>
                <a:gd name="T37" fmla="*/ 6 h 40"/>
                <a:gd name="T38" fmla="*/ 6 w 22"/>
                <a:gd name="T39" fmla="*/ 9 h 40"/>
                <a:gd name="T40" fmla="*/ 7 w 22"/>
                <a:gd name="T41" fmla="*/ 11 h 40"/>
                <a:gd name="T42" fmla="*/ 8 w 22"/>
                <a:gd name="T43" fmla="*/ 14 h 40"/>
                <a:gd name="T44" fmla="*/ 13 w 22"/>
                <a:gd name="T45" fmla="*/ 18 h 40"/>
                <a:gd name="T46" fmla="*/ 20 w 22"/>
                <a:gd name="T47" fmla="*/ 24 h 40"/>
                <a:gd name="T48" fmla="*/ 22 w 22"/>
                <a:gd name="T49" fmla="*/ 30 h 40"/>
                <a:gd name="T50" fmla="*/ 19 w 22"/>
                <a:gd name="T51" fmla="*/ 37 h 40"/>
                <a:gd name="T52" fmla="*/ 11 w 22"/>
                <a:gd name="T53" fmla="*/ 40 h 40"/>
                <a:gd name="T54" fmla="*/ 5 w 22"/>
                <a:gd name="T55" fmla="*/ 39 h 40"/>
                <a:gd name="T56" fmla="*/ 0 w 22"/>
                <a:gd name="T57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40">
                  <a:moveTo>
                    <a:pt x="0" y="32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5" y="35"/>
                    <a:pt x="8" y="37"/>
                    <a:pt x="11" y="37"/>
                  </a:cubicBezTo>
                  <a:cubicBezTo>
                    <a:pt x="12" y="37"/>
                    <a:pt x="13" y="36"/>
                    <a:pt x="14" y="36"/>
                  </a:cubicBezTo>
                  <a:cubicBezTo>
                    <a:pt x="16" y="35"/>
                    <a:pt x="16" y="34"/>
                    <a:pt x="17" y="33"/>
                  </a:cubicBezTo>
                  <a:cubicBezTo>
                    <a:pt x="18" y="32"/>
                    <a:pt x="18" y="31"/>
                    <a:pt x="18" y="30"/>
                  </a:cubicBezTo>
                  <a:cubicBezTo>
                    <a:pt x="18" y="29"/>
                    <a:pt x="17" y="28"/>
                    <a:pt x="17" y="26"/>
                  </a:cubicBezTo>
                  <a:cubicBezTo>
                    <a:pt x="15" y="25"/>
                    <a:pt x="13" y="23"/>
                    <a:pt x="10" y="20"/>
                  </a:cubicBezTo>
                  <a:cubicBezTo>
                    <a:pt x="7" y="18"/>
                    <a:pt x="5" y="16"/>
                    <a:pt x="4" y="15"/>
                  </a:cubicBezTo>
                  <a:cubicBezTo>
                    <a:pt x="3" y="13"/>
                    <a:pt x="2" y="11"/>
                    <a:pt x="2" y="9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4" y="3"/>
                    <a:pt x="5" y="2"/>
                    <a:pt x="7" y="1"/>
                  </a:cubicBezTo>
                  <a:cubicBezTo>
                    <a:pt x="8" y="1"/>
                    <a:pt x="10" y="0"/>
                    <a:pt x="11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20" y="4"/>
                    <a:pt x="21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2" y="4"/>
                    <a:pt x="11" y="4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12"/>
                    <a:pt x="8" y="13"/>
                    <a:pt x="8" y="14"/>
                  </a:cubicBezTo>
                  <a:cubicBezTo>
                    <a:pt x="9" y="14"/>
                    <a:pt x="11" y="16"/>
                    <a:pt x="13" y="18"/>
                  </a:cubicBezTo>
                  <a:cubicBezTo>
                    <a:pt x="17" y="20"/>
                    <a:pt x="19" y="22"/>
                    <a:pt x="20" y="24"/>
                  </a:cubicBezTo>
                  <a:cubicBezTo>
                    <a:pt x="21" y="26"/>
                    <a:pt x="22" y="28"/>
                    <a:pt x="22" y="30"/>
                  </a:cubicBezTo>
                  <a:cubicBezTo>
                    <a:pt x="22" y="33"/>
                    <a:pt x="21" y="35"/>
                    <a:pt x="19" y="37"/>
                  </a:cubicBezTo>
                  <a:cubicBezTo>
                    <a:pt x="17" y="39"/>
                    <a:pt x="14" y="40"/>
                    <a:pt x="11" y="40"/>
                  </a:cubicBezTo>
                  <a:cubicBezTo>
                    <a:pt x="9" y="40"/>
                    <a:pt x="7" y="40"/>
                    <a:pt x="5" y="39"/>
                  </a:cubicBezTo>
                  <a:cubicBezTo>
                    <a:pt x="3" y="37"/>
                    <a:pt x="1" y="35"/>
                    <a:pt x="0" y="32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574">
              <a:extLst>
                <a:ext uri="{FF2B5EF4-FFF2-40B4-BE49-F238E27FC236}">
                  <a16:creationId xmlns:a16="http://schemas.microsoft.com/office/drawing/2014/main" id="{DA8FDA4F-8E9B-4C2D-AEAE-DEC89818E4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74430" y="867886"/>
              <a:ext cx="36679" cy="94089"/>
            </a:xfrm>
            <a:custGeom>
              <a:avLst/>
              <a:gdLst>
                <a:gd name="T0" fmla="*/ 8 w 23"/>
                <a:gd name="T1" fmla="*/ 0 h 59"/>
                <a:gd name="T2" fmla="*/ 14 w 23"/>
                <a:gd name="T3" fmla="*/ 0 h 59"/>
                <a:gd name="T4" fmla="*/ 14 w 23"/>
                <a:gd name="T5" fmla="*/ 15 h 59"/>
                <a:gd name="T6" fmla="*/ 23 w 23"/>
                <a:gd name="T7" fmla="*/ 15 h 59"/>
                <a:gd name="T8" fmla="*/ 23 w 23"/>
                <a:gd name="T9" fmla="*/ 20 h 59"/>
                <a:gd name="T10" fmla="*/ 14 w 23"/>
                <a:gd name="T11" fmla="*/ 20 h 59"/>
                <a:gd name="T12" fmla="*/ 14 w 23"/>
                <a:gd name="T13" fmla="*/ 59 h 59"/>
                <a:gd name="T14" fmla="*/ 8 w 23"/>
                <a:gd name="T15" fmla="*/ 59 h 59"/>
                <a:gd name="T16" fmla="*/ 8 w 23"/>
                <a:gd name="T17" fmla="*/ 20 h 59"/>
                <a:gd name="T18" fmla="*/ 0 w 23"/>
                <a:gd name="T19" fmla="*/ 20 h 59"/>
                <a:gd name="T20" fmla="*/ 0 w 23"/>
                <a:gd name="T21" fmla="*/ 15 h 59"/>
                <a:gd name="T22" fmla="*/ 8 w 23"/>
                <a:gd name="T23" fmla="*/ 15 h 59"/>
                <a:gd name="T24" fmla="*/ 8 w 23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59">
                  <a:moveTo>
                    <a:pt x="8" y="0"/>
                  </a:moveTo>
                  <a:lnTo>
                    <a:pt x="14" y="0"/>
                  </a:lnTo>
                  <a:lnTo>
                    <a:pt x="14" y="15"/>
                  </a:lnTo>
                  <a:lnTo>
                    <a:pt x="23" y="15"/>
                  </a:lnTo>
                  <a:lnTo>
                    <a:pt x="23" y="20"/>
                  </a:lnTo>
                  <a:lnTo>
                    <a:pt x="14" y="20"/>
                  </a:lnTo>
                  <a:lnTo>
                    <a:pt x="14" y="59"/>
                  </a:lnTo>
                  <a:lnTo>
                    <a:pt x="8" y="59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75">
              <a:extLst>
                <a:ext uri="{FF2B5EF4-FFF2-40B4-BE49-F238E27FC236}">
                  <a16:creationId xmlns:a16="http://schemas.microsoft.com/office/drawing/2014/main" id="{DC6B021C-CA4C-4B10-9C41-6C231690A7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730245" y="890212"/>
              <a:ext cx="71763" cy="71763"/>
            </a:xfrm>
            <a:custGeom>
              <a:avLst/>
              <a:gdLst>
                <a:gd name="T0" fmla="*/ 30 w 30"/>
                <a:gd name="T1" fmla="*/ 1 h 30"/>
                <a:gd name="T2" fmla="*/ 30 w 30"/>
                <a:gd name="T3" fmla="*/ 30 h 30"/>
                <a:gd name="T4" fmla="*/ 26 w 30"/>
                <a:gd name="T5" fmla="*/ 30 h 30"/>
                <a:gd name="T6" fmla="*/ 26 w 30"/>
                <a:gd name="T7" fmla="*/ 25 h 30"/>
                <a:gd name="T8" fmla="*/ 21 w 30"/>
                <a:gd name="T9" fmla="*/ 29 h 30"/>
                <a:gd name="T10" fmla="*/ 15 w 30"/>
                <a:gd name="T11" fmla="*/ 30 h 30"/>
                <a:gd name="T12" fmla="*/ 4 w 30"/>
                <a:gd name="T13" fmla="*/ 26 h 30"/>
                <a:gd name="T14" fmla="*/ 0 w 30"/>
                <a:gd name="T15" fmla="*/ 15 h 30"/>
                <a:gd name="T16" fmla="*/ 4 w 30"/>
                <a:gd name="T17" fmla="*/ 5 h 30"/>
                <a:gd name="T18" fmla="*/ 15 w 30"/>
                <a:gd name="T19" fmla="*/ 0 h 30"/>
                <a:gd name="T20" fmla="*/ 21 w 30"/>
                <a:gd name="T21" fmla="*/ 2 h 30"/>
                <a:gd name="T22" fmla="*/ 26 w 30"/>
                <a:gd name="T23" fmla="*/ 6 h 30"/>
                <a:gd name="T24" fmla="*/ 26 w 30"/>
                <a:gd name="T25" fmla="*/ 1 h 30"/>
                <a:gd name="T26" fmla="*/ 30 w 30"/>
                <a:gd name="T27" fmla="*/ 1 h 30"/>
                <a:gd name="T28" fmla="*/ 15 w 30"/>
                <a:gd name="T29" fmla="*/ 4 h 30"/>
                <a:gd name="T30" fmla="*/ 9 w 30"/>
                <a:gd name="T31" fmla="*/ 5 h 30"/>
                <a:gd name="T32" fmla="*/ 5 w 30"/>
                <a:gd name="T33" fmla="*/ 10 h 30"/>
                <a:gd name="T34" fmla="*/ 4 w 30"/>
                <a:gd name="T35" fmla="*/ 15 h 30"/>
                <a:gd name="T36" fmla="*/ 5 w 30"/>
                <a:gd name="T37" fmla="*/ 21 h 30"/>
                <a:gd name="T38" fmla="*/ 9 w 30"/>
                <a:gd name="T39" fmla="*/ 25 h 30"/>
                <a:gd name="T40" fmla="*/ 15 w 30"/>
                <a:gd name="T41" fmla="*/ 27 h 30"/>
                <a:gd name="T42" fmla="*/ 21 w 30"/>
                <a:gd name="T43" fmla="*/ 25 h 30"/>
                <a:gd name="T44" fmla="*/ 25 w 30"/>
                <a:gd name="T45" fmla="*/ 21 h 30"/>
                <a:gd name="T46" fmla="*/ 26 w 30"/>
                <a:gd name="T47" fmla="*/ 15 h 30"/>
                <a:gd name="T48" fmla="*/ 23 w 30"/>
                <a:gd name="T49" fmla="*/ 7 h 30"/>
                <a:gd name="T50" fmla="*/ 15 w 30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0">
                  <a:moveTo>
                    <a:pt x="30" y="1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3" y="28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1" y="0"/>
                    <a:pt x="15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5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30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8" y="6"/>
                    <a:pt x="6" y="8"/>
                    <a:pt x="5" y="10"/>
                  </a:cubicBezTo>
                  <a:cubicBezTo>
                    <a:pt x="4" y="11"/>
                    <a:pt x="4" y="13"/>
                    <a:pt x="4" y="15"/>
                  </a:cubicBezTo>
                  <a:cubicBezTo>
                    <a:pt x="4" y="17"/>
                    <a:pt x="4" y="19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1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76">
              <a:extLst>
                <a:ext uri="{FF2B5EF4-FFF2-40B4-BE49-F238E27FC236}">
                  <a16:creationId xmlns:a16="http://schemas.microsoft.com/office/drawing/2014/main" id="{36BFEA37-F6A9-4038-8F4B-73905722584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30712" y="890212"/>
              <a:ext cx="59005" cy="71763"/>
            </a:xfrm>
            <a:custGeom>
              <a:avLst/>
              <a:gdLst>
                <a:gd name="T0" fmla="*/ 0 w 25"/>
                <a:gd name="T1" fmla="*/ 1 h 30"/>
                <a:gd name="T2" fmla="*/ 4 w 25"/>
                <a:gd name="T3" fmla="*/ 1 h 30"/>
                <a:gd name="T4" fmla="*/ 4 w 25"/>
                <a:gd name="T5" fmla="*/ 6 h 30"/>
                <a:gd name="T6" fmla="*/ 9 w 25"/>
                <a:gd name="T7" fmla="*/ 2 h 30"/>
                <a:gd name="T8" fmla="*/ 14 w 25"/>
                <a:gd name="T9" fmla="*/ 0 h 30"/>
                <a:gd name="T10" fmla="*/ 20 w 25"/>
                <a:gd name="T11" fmla="*/ 2 h 30"/>
                <a:gd name="T12" fmla="*/ 24 w 25"/>
                <a:gd name="T13" fmla="*/ 6 h 30"/>
                <a:gd name="T14" fmla="*/ 25 w 25"/>
                <a:gd name="T15" fmla="*/ 15 h 30"/>
                <a:gd name="T16" fmla="*/ 25 w 25"/>
                <a:gd name="T17" fmla="*/ 30 h 30"/>
                <a:gd name="T18" fmla="*/ 21 w 25"/>
                <a:gd name="T19" fmla="*/ 30 h 30"/>
                <a:gd name="T20" fmla="*/ 21 w 25"/>
                <a:gd name="T21" fmla="*/ 16 h 30"/>
                <a:gd name="T22" fmla="*/ 21 w 25"/>
                <a:gd name="T23" fmla="*/ 9 h 30"/>
                <a:gd name="T24" fmla="*/ 18 w 25"/>
                <a:gd name="T25" fmla="*/ 5 h 30"/>
                <a:gd name="T26" fmla="*/ 14 w 25"/>
                <a:gd name="T27" fmla="*/ 4 h 30"/>
                <a:gd name="T28" fmla="*/ 8 w 25"/>
                <a:gd name="T29" fmla="*/ 6 h 30"/>
                <a:gd name="T30" fmla="*/ 4 w 25"/>
                <a:gd name="T31" fmla="*/ 11 h 30"/>
                <a:gd name="T32" fmla="*/ 4 w 25"/>
                <a:gd name="T33" fmla="*/ 19 h 30"/>
                <a:gd name="T34" fmla="*/ 4 w 25"/>
                <a:gd name="T35" fmla="*/ 30 h 30"/>
                <a:gd name="T36" fmla="*/ 0 w 25"/>
                <a:gd name="T37" fmla="*/ 30 h 30"/>
                <a:gd name="T38" fmla="*/ 0 w 25"/>
                <a:gd name="T3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0" y="1"/>
                    <a:pt x="12" y="0"/>
                    <a:pt x="14" y="0"/>
                  </a:cubicBezTo>
                  <a:cubicBezTo>
                    <a:pt x="17" y="0"/>
                    <a:pt x="18" y="1"/>
                    <a:pt x="20" y="2"/>
                  </a:cubicBezTo>
                  <a:cubicBezTo>
                    <a:pt x="22" y="3"/>
                    <a:pt x="23" y="5"/>
                    <a:pt x="24" y="6"/>
                  </a:cubicBezTo>
                  <a:cubicBezTo>
                    <a:pt x="25" y="8"/>
                    <a:pt x="25" y="11"/>
                    <a:pt x="25" y="15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3"/>
                    <a:pt x="21" y="11"/>
                    <a:pt x="21" y="9"/>
                  </a:cubicBezTo>
                  <a:cubicBezTo>
                    <a:pt x="20" y="8"/>
                    <a:pt x="20" y="6"/>
                    <a:pt x="18" y="5"/>
                  </a:cubicBezTo>
                  <a:cubicBezTo>
                    <a:pt x="17" y="4"/>
                    <a:pt x="16" y="4"/>
                    <a:pt x="14" y="4"/>
                  </a:cubicBezTo>
                  <a:cubicBezTo>
                    <a:pt x="11" y="4"/>
                    <a:pt x="9" y="4"/>
                    <a:pt x="8" y="6"/>
                  </a:cubicBezTo>
                  <a:cubicBezTo>
                    <a:pt x="6" y="7"/>
                    <a:pt x="5" y="9"/>
                    <a:pt x="4" y="11"/>
                  </a:cubicBezTo>
                  <a:cubicBezTo>
                    <a:pt x="4" y="13"/>
                    <a:pt x="4" y="15"/>
                    <a:pt x="4" y="1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77">
              <a:extLst>
                <a:ext uri="{FF2B5EF4-FFF2-40B4-BE49-F238E27FC236}">
                  <a16:creationId xmlns:a16="http://schemas.microsoft.com/office/drawing/2014/main" id="{C58FE0F3-4001-4DBF-9F95-616FCC73C3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15232" y="866291"/>
              <a:ext cx="70168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4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3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0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0" y="10"/>
                    <a:pt x="14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7" y="16"/>
                    <a:pt x="6" y="18"/>
                    <a:pt x="5" y="20"/>
                  </a:cubicBezTo>
                  <a:cubicBezTo>
                    <a:pt x="4" y="21"/>
                    <a:pt x="3" y="23"/>
                    <a:pt x="3" y="25"/>
                  </a:cubicBezTo>
                  <a:cubicBezTo>
                    <a:pt x="3" y="27"/>
                    <a:pt x="4" y="29"/>
                    <a:pt x="5" y="31"/>
                  </a:cubicBezTo>
                  <a:cubicBezTo>
                    <a:pt x="6" y="33"/>
                    <a:pt x="7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0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78">
              <a:extLst>
                <a:ext uri="{FF2B5EF4-FFF2-40B4-BE49-F238E27FC236}">
                  <a16:creationId xmlns:a16="http://schemas.microsoft.com/office/drawing/2014/main" id="{B4DAFB6D-94D8-4DAE-9983-B329AE8D75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014104" y="890212"/>
              <a:ext cx="68573" cy="71763"/>
            </a:xfrm>
            <a:custGeom>
              <a:avLst/>
              <a:gdLst>
                <a:gd name="T0" fmla="*/ 29 w 29"/>
                <a:gd name="T1" fmla="*/ 1 h 30"/>
                <a:gd name="T2" fmla="*/ 29 w 29"/>
                <a:gd name="T3" fmla="*/ 30 h 30"/>
                <a:gd name="T4" fmla="*/ 26 w 29"/>
                <a:gd name="T5" fmla="*/ 30 h 30"/>
                <a:gd name="T6" fmla="*/ 26 w 29"/>
                <a:gd name="T7" fmla="*/ 25 h 30"/>
                <a:gd name="T8" fmla="*/ 20 w 29"/>
                <a:gd name="T9" fmla="*/ 29 h 30"/>
                <a:gd name="T10" fmla="*/ 14 w 29"/>
                <a:gd name="T11" fmla="*/ 30 h 30"/>
                <a:gd name="T12" fmla="*/ 4 w 29"/>
                <a:gd name="T13" fmla="*/ 26 h 30"/>
                <a:gd name="T14" fmla="*/ 0 w 29"/>
                <a:gd name="T15" fmla="*/ 15 h 30"/>
                <a:gd name="T16" fmla="*/ 4 w 29"/>
                <a:gd name="T17" fmla="*/ 5 h 30"/>
                <a:gd name="T18" fmla="*/ 14 w 29"/>
                <a:gd name="T19" fmla="*/ 0 h 30"/>
                <a:gd name="T20" fmla="*/ 21 w 29"/>
                <a:gd name="T21" fmla="*/ 2 h 30"/>
                <a:gd name="T22" fmla="*/ 26 w 29"/>
                <a:gd name="T23" fmla="*/ 6 h 30"/>
                <a:gd name="T24" fmla="*/ 26 w 29"/>
                <a:gd name="T25" fmla="*/ 1 h 30"/>
                <a:gd name="T26" fmla="*/ 29 w 29"/>
                <a:gd name="T27" fmla="*/ 1 h 30"/>
                <a:gd name="T28" fmla="*/ 15 w 29"/>
                <a:gd name="T29" fmla="*/ 4 h 30"/>
                <a:gd name="T30" fmla="*/ 9 w 29"/>
                <a:gd name="T31" fmla="*/ 5 h 30"/>
                <a:gd name="T32" fmla="*/ 5 w 29"/>
                <a:gd name="T33" fmla="*/ 10 h 30"/>
                <a:gd name="T34" fmla="*/ 3 w 29"/>
                <a:gd name="T35" fmla="*/ 15 h 30"/>
                <a:gd name="T36" fmla="*/ 5 w 29"/>
                <a:gd name="T37" fmla="*/ 21 h 30"/>
                <a:gd name="T38" fmla="*/ 9 w 29"/>
                <a:gd name="T39" fmla="*/ 25 h 30"/>
                <a:gd name="T40" fmla="*/ 15 w 29"/>
                <a:gd name="T41" fmla="*/ 27 h 30"/>
                <a:gd name="T42" fmla="*/ 20 w 29"/>
                <a:gd name="T43" fmla="*/ 25 h 30"/>
                <a:gd name="T44" fmla="*/ 24 w 29"/>
                <a:gd name="T45" fmla="*/ 21 h 30"/>
                <a:gd name="T46" fmla="*/ 26 w 29"/>
                <a:gd name="T47" fmla="*/ 15 h 30"/>
                <a:gd name="T48" fmla="*/ 23 w 29"/>
                <a:gd name="T49" fmla="*/ 7 h 30"/>
                <a:gd name="T50" fmla="*/ 15 w 29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0">
                  <a:moveTo>
                    <a:pt x="29" y="1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2" y="28"/>
                    <a:pt x="20" y="29"/>
                  </a:cubicBezTo>
                  <a:cubicBezTo>
                    <a:pt x="19" y="30"/>
                    <a:pt x="16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0" y="0"/>
                    <a:pt x="14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4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29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7" y="6"/>
                    <a:pt x="6" y="8"/>
                    <a:pt x="5" y="10"/>
                  </a:cubicBezTo>
                  <a:cubicBezTo>
                    <a:pt x="4" y="11"/>
                    <a:pt x="3" y="13"/>
                    <a:pt x="3" y="15"/>
                  </a:cubicBezTo>
                  <a:cubicBezTo>
                    <a:pt x="3" y="17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0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79">
              <a:extLst>
                <a:ext uri="{FF2B5EF4-FFF2-40B4-BE49-F238E27FC236}">
                  <a16:creationId xmlns:a16="http://schemas.microsoft.com/office/drawing/2014/main" id="{295764C6-F4C3-4341-9CF1-83F4F7E7B9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08193" y="890212"/>
              <a:ext cx="36679" cy="71763"/>
            </a:xfrm>
            <a:custGeom>
              <a:avLst/>
              <a:gdLst>
                <a:gd name="T0" fmla="*/ 0 w 15"/>
                <a:gd name="T1" fmla="*/ 1 h 30"/>
                <a:gd name="T2" fmla="*/ 4 w 15"/>
                <a:gd name="T3" fmla="*/ 1 h 30"/>
                <a:gd name="T4" fmla="*/ 4 w 15"/>
                <a:gd name="T5" fmla="*/ 5 h 30"/>
                <a:gd name="T6" fmla="*/ 8 w 15"/>
                <a:gd name="T7" fmla="*/ 2 h 30"/>
                <a:gd name="T8" fmla="*/ 11 w 15"/>
                <a:gd name="T9" fmla="*/ 0 h 30"/>
                <a:gd name="T10" fmla="*/ 15 w 15"/>
                <a:gd name="T11" fmla="*/ 1 h 30"/>
                <a:gd name="T12" fmla="*/ 13 w 15"/>
                <a:gd name="T13" fmla="*/ 4 h 30"/>
                <a:gd name="T14" fmla="*/ 11 w 15"/>
                <a:gd name="T15" fmla="*/ 4 h 30"/>
                <a:gd name="T16" fmla="*/ 7 w 15"/>
                <a:gd name="T17" fmla="*/ 5 h 30"/>
                <a:gd name="T18" fmla="*/ 5 w 15"/>
                <a:gd name="T19" fmla="*/ 10 h 30"/>
                <a:gd name="T20" fmla="*/ 4 w 15"/>
                <a:gd name="T21" fmla="*/ 20 h 30"/>
                <a:gd name="T22" fmla="*/ 4 w 15"/>
                <a:gd name="T23" fmla="*/ 30 h 30"/>
                <a:gd name="T24" fmla="*/ 0 w 15"/>
                <a:gd name="T25" fmla="*/ 30 h 30"/>
                <a:gd name="T26" fmla="*/ 0 w 15"/>
                <a:gd name="T2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6" y="2"/>
                    <a:pt x="8" y="2"/>
                  </a:cubicBezTo>
                  <a:cubicBezTo>
                    <a:pt x="9" y="1"/>
                    <a:pt x="10" y="0"/>
                    <a:pt x="11" y="0"/>
                  </a:cubicBezTo>
                  <a:cubicBezTo>
                    <a:pt x="12" y="0"/>
                    <a:pt x="14" y="1"/>
                    <a:pt x="15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8" y="4"/>
                    <a:pt x="7" y="5"/>
                  </a:cubicBezTo>
                  <a:cubicBezTo>
                    <a:pt x="6" y="6"/>
                    <a:pt x="5" y="8"/>
                    <a:pt x="5" y="10"/>
                  </a:cubicBezTo>
                  <a:cubicBezTo>
                    <a:pt x="4" y="12"/>
                    <a:pt x="4" y="15"/>
                    <a:pt x="4" y="2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80">
              <a:extLst>
                <a:ext uri="{FF2B5EF4-FFF2-40B4-BE49-F238E27FC236}">
                  <a16:creationId xmlns:a16="http://schemas.microsoft.com/office/drawing/2014/main" id="{750013AC-B5DC-48AF-A686-4A28C1B12D8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159224" y="866291"/>
              <a:ext cx="68573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5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4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1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1" y="10"/>
                    <a:pt x="15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8" y="16"/>
                    <a:pt x="6" y="18"/>
                    <a:pt x="5" y="20"/>
                  </a:cubicBezTo>
                  <a:cubicBezTo>
                    <a:pt x="4" y="21"/>
                    <a:pt x="4" y="23"/>
                    <a:pt x="4" y="25"/>
                  </a:cubicBezTo>
                  <a:cubicBezTo>
                    <a:pt x="4" y="27"/>
                    <a:pt x="4" y="29"/>
                    <a:pt x="5" y="31"/>
                  </a:cubicBezTo>
                  <a:cubicBezTo>
                    <a:pt x="6" y="33"/>
                    <a:pt x="8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1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81">
              <a:extLst>
                <a:ext uri="{FF2B5EF4-FFF2-40B4-BE49-F238E27FC236}">
                  <a16:creationId xmlns:a16="http://schemas.microsoft.com/office/drawing/2014/main" id="{6FE6799D-4F40-41DC-A67F-2784AB6E80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51717" y="890212"/>
              <a:ext cx="39868" cy="71763"/>
            </a:xfrm>
            <a:custGeom>
              <a:avLst/>
              <a:gdLst>
                <a:gd name="T0" fmla="*/ 17 w 17"/>
                <a:gd name="T1" fmla="*/ 4 h 30"/>
                <a:gd name="T2" fmla="*/ 15 w 17"/>
                <a:gd name="T3" fmla="*/ 7 h 30"/>
                <a:gd name="T4" fmla="*/ 9 w 17"/>
                <a:gd name="T5" fmla="*/ 4 h 30"/>
                <a:gd name="T6" fmla="*/ 6 w 17"/>
                <a:gd name="T7" fmla="*/ 5 h 30"/>
                <a:gd name="T8" fmla="*/ 5 w 17"/>
                <a:gd name="T9" fmla="*/ 8 h 30"/>
                <a:gd name="T10" fmla="*/ 6 w 17"/>
                <a:gd name="T11" fmla="*/ 10 h 30"/>
                <a:gd name="T12" fmla="*/ 10 w 17"/>
                <a:gd name="T13" fmla="*/ 13 h 30"/>
                <a:gd name="T14" fmla="*/ 16 w 17"/>
                <a:gd name="T15" fmla="*/ 17 h 30"/>
                <a:gd name="T16" fmla="*/ 17 w 17"/>
                <a:gd name="T17" fmla="*/ 22 h 30"/>
                <a:gd name="T18" fmla="*/ 15 w 17"/>
                <a:gd name="T19" fmla="*/ 28 h 30"/>
                <a:gd name="T20" fmla="*/ 9 w 17"/>
                <a:gd name="T21" fmla="*/ 30 h 30"/>
                <a:gd name="T22" fmla="*/ 4 w 17"/>
                <a:gd name="T23" fmla="*/ 29 h 30"/>
                <a:gd name="T24" fmla="*/ 0 w 17"/>
                <a:gd name="T25" fmla="*/ 26 h 30"/>
                <a:gd name="T26" fmla="*/ 3 w 17"/>
                <a:gd name="T27" fmla="*/ 24 h 30"/>
                <a:gd name="T28" fmla="*/ 9 w 17"/>
                <a:gd name="T29" fmla="*/ 27 h 30"/>
                <a:gd name="T30" fmla="*/ 12 w 17"/>
                <a:gd name="T31" fmla="*/ 25 h 30"/>
                <a:gd name="T32" fmla="*/ 14 w 17"/>
                <a:gd name="T33" fmla="*/ 22 h 30"/>
                <a:gd name="T34" fmla="*/ 13 w 17"/>
                <a:gd name="T35" fmla="*/ 19 h 30"/>
                <a:gd name="T36" fmla="*/ 8 w 17"/>
                <a:gd name="T37" fmla="*/ 16 h 30"/>
                <a:gd name="T38" fmla="*/ 3 w 17"/>
                <a:gd name="T39" fmla="*/ 12 h 30"/>
                <a:gd name="T40" fmla="*/ 2 w 17"/>
                <a:gd name="T41" fmla="*/ 8 h 30"/>
                <a:gd name="T42" fmla="*/ 4 w 17"/>
                <a:gd name="T43" fmla="*/ 3 h 30"/>
                <a:gd name="T44" fmla="*/ 9 w 17"/>
                <a:gd name="T45" fmla="*/ 0 h 30"/>
                <a:gd name="T46" fmla="*/ 17 w 17"/>
                <a:gd name="T4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0">
                  <a:moveTo>
                    <a:pt x="17" y="4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3" y="5"/>
                    <a:pt x="11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1"/>
                    <a:pt x="8" y="12"/>
                    <a:pt x="10" y="13"/>
                  </a:cubicBezTo>
                  <a:cubicBezTo>
                    <a:pt x="13" y="15"/>
                    <a:pt x="15" y="16"/>
                    <a:pt x="16" y="17"/>
                  </a:cubicBezTo>
                  <a:cubicBezTo>
                    <a:pt x="17" y="19"/>
                    <a:pt x="17" y="20"/>
                    <a:pt x="17" y="22"/>
                  </a:cubicBezTo>
                  <a:cubicBezTo>
                    <a:pt x="17" y="24"/>
                    <a:pt x="17" y="26"/>
                    <a:pt x="15" y="28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4" y="29"/>
                  </a:cubicBezTo>
                  <a:cubicBezTo>
                    <a:pt x="3" y="28"/>
                    <a:pt x="1" y="27"/>
                    <a:pt x="0" y="26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5" y="26"/>
                    <a:pt x="6" y="27"/>
                    <a:pt x="9" y="27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3" y="24"/>
                    <a:pt x="14" y="23"/>
                    <a:pt x="14" y="22"/>
                  </a:cubicBezTo>
                  <a:cubicBezTo>
                    <a:pt x="14" y="21"/>
                    <a:pt x="14" y="20"/>
                    <a:pt x="13" y="19"/>
                  </a:cubicBezTo>
                  <a:cubicBezTo>
                    <a:pt x="12" y="18"/>
                    <a:pt x="11" y="17"/>
                    <a:pt x="8" y="16"/>
                  </a:cubicBezTo>
                  <a:cubicBezTo>
                    <a:pt x="6" y="15"/>
                    <a:pt x="4" y="14"/>
                    <a:pt x="3" y="12"/>
                  </a:cubicBezTo>
                  <a:cubicBezTo>
                    <a:pt x="2" y="11"/>
                    <a:pt x="2" y="10"/>
                    <a:pt x="2" y="8"/>
                  </a:cubicBezTo>
                  <a:cubicBezTo>
                    <a:pt x="2" y="6"/>
                    <a:pt x="2" y="4"/>
                    <a:pt x="4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5" y="2"/>
                    <a:pt x="17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82">
              <a:extLst>
                <a:ext uri="{FF2B5EF4-FFF2-40B4-BE49-F238E27FC236}">
                  <a16:creationId xmlns:a16="http://schemas.microsoft.com/office/drawing/2014/main" id="{FF6CB771-D4A0-46E1-9088-7AD54191E6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66537" y="867886"/>
              <a:ext cx="55816" cy="94089"/>
            </a:xfrm>
            <a:custGeom>
              <a:avLst/>
              <a:gdLst>
                <a:gd name="T0" fmla="*/ 0 w 24"/>
                <a:gd name="T1" fmla="*/ 0 h 39"/>
                <a:gd name="T2" fmla="*/ 7 w 24"/>
                <a:gd name="T3" fmla="*/ 0 h 39"/>
                <a:gd name="T4" fmla="*/ 16 w 24"/>
                <a:gd name="T5" fmla="*/ 1 h 39"/>
                <a:gd name="T6" fmla="*/ 22 w 24"/>
                <a:gd name="T7" fmla="*/ 4 h 39"/>
                <a:gd name="T8" fmla="*/ 24 w 24"/>
                <a:gd name="T9" fmla="*/ 10 h 39"/>
                <a:gd name="T10" fmla="*/ 22 w 24"/>
                <a:gd name="T11" fmla="*/ 17 h 39"/>
                <a:gd name="T12" fmla="*/ 16 w 24"/>
                <a:gd name="T13" fmla="*/ 20 h 39"/>
                <a:gd name="T14" fmla="*/ 6 w 24"/>
                <a:gd name="T15" fmla="*/ 21 h 39"/>
                <a:gd name="T16" fmla="*/ 4 w 24"/>
                <a:gd name="T17" fmla="*/ 21 h 39"/>
                <a:gd name="T18" fmla="*/ 4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4 w 24"/>
                <a:gd name="T25" fmla="*/ 4 h 39"/>
                <a:gd name="T26" fmla="*/ 4 w 24"/>
                <a:gd name="T27" fmla="*/ 17 h 39"/>
                <a:gd name="T28" fmla="*/ 10 w 24"/>
                <a:gd name="T29" fmla="*/ 17 h 39"/>
                <a:gd name="T30" fmla="*/ 16 w 24"/>
                <a:gd name="T31" fmla="*/ 16 h 39"/>
                <a:gd name="T32" fmla="*/ 19 w 24"/>
                <a:gd name="T33" fmla="*/ 14 h 39"/>
                <a:gd name="T34" fmla="*/ 20 w 24"/>
                <a:gd name="T35" fmla="*/ 10 h 39"/>
                <a:gd name="T36" fmla="*/ 19 w 24"/>
                <a:gd name="T37" fmla="*/ 7 h 39"/>
                <a:gd name="T38" fmla="*/ 16 w 24"/>
                <a:gd name="T39" fmla="*/ 5 h 39"/>
                <a:gd name="T40" fmla="*/ 10 w 24"/>
                <a:gd name="T41" fmla="*/ 4 h 39"/>
                <a:gd name="T42" fmla="*/ 4 w 24"/>
                <a:gd name="T4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9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0"/>
                    <a:pt x="16" y="1"/>
                  </a:cubicBezTo>
                  <a:cubicBezTo>
                    <a:pt x="18" y="1"/>
                    <a:pt x="20" y="2"/>
                    <a:pt x="22" y="4"/>
                  </a:cubicBezTo>
                  <a:cubicBezTo>
                    <a:pt x="23" y="6"/>
                    <a:pt x="24" y="8"/>
                    <a:pt x="24" y="10"/>
                  </a:cubicBezTo>
                  <a:cubicBezTo>
                    <a:pt x="24" y="13"/>
                    <a:pt x="23" y="15"/>
                    <a:pt x="22" y="17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4" y="20"/>
                    <a:pt x="11" y="21"/>
                    <a:pt x="6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0" y="0"/>
                  </a:lnTo>
                  <a:close/>
                  <a:moveTo>
                    <a:pt x="4" y="4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3" y="17"/>
                    <a:pt x="15" y="17"/>
                    <a:pt x="16" y="16"/>
                  </a:cubicBezTo>
                  <a:cubicBezTo>
                    <a:pt x="17" y="16"/>
                    <a:pt x="18" y="15"/>
                    <a:pt x="19" y="14"/>
                  </a:cubicBezTo>
                  <a:cubicBezTo>
                    <a:pt x="19" y="13"/>
                    <a:pt x="20" y="12"/>
                    <a:pt x="20" y="10"/>
                  </a:cubicBezTo>
                  <a:cubicBezTo>
                    <a:pt x="20" y="9"/>
                    <a:pt x="19" y="8"/>
                    <a:pt x="19" y="7"/>
                  </a:cubicBezTo>
                  <a:cubicBezTo>
                    <a:pt x="18" y="6"/>
                    <a:pt x="17" y="5"/>
                    <a:pt x="16" y="5"/>
                  </a:cubicBezTo>
                  <a:cubicBezTo>
                    <a:pt x="15" y="4"/>
                    <a:pt x="13" y="4"/>
                    <a:pt x="1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83">
              <a:extLst>
                <a:ext uri="{FF2B5EF4-FFF2-40B4-BE49-F238E27FC236}">
                  <a16:creationId xmlns:a16="http://schemas.microsoft.com/office/drawing/2014/main" id="{903CF516-0ED6-4F28-8AAF-B9118757F96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441488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4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3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4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6" y="30"/>
                    <a:pt x="14" y="30"/>
                  </a:cubicBezTo>
                  <a:cubicBezTo>
                    <a:pt x="10" y="30"/>
                    <a:pt x="6" y="29"/>
                    <a:pt x="3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9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9"/>
                    <a:pt x="4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1" y="4"/>
                    <a:pt x="9" y="5"/>
                    <a:pt x="7" y="7"/>
                  </a:cubicBezTo>
                  <a:cubicBezTo>
                    <a:pt x="6" y="8"/>
                    <a:pt x="4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84">
              <a:extLst>
                <a:ext uri="{FF2B5EF4-FFF2-40B4-BE49-F238E27FC236}">
                  <a16:creationId xmlns:a16="http://schemas.microsoft.com/office/drawing/2014/main" id="{62BF4C1D-91A4-4FC4-BEA9-9F525F1E7E1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535577" y="890212"/>
              <a:ext cx="68573" cy="71763"/>
            </a:xfrm>
            <a:custGeom>
              <a:avLst/>
              <a:gdLst>
                <a:gd name="T0" fmla="*/ 14 w 29"/>
                <a:gd name="T1" fmla="*/ 0 h 30"/>
                <a:gd name="T2" fmla="*/ 25 w 29"/>
                <a:gd name="T3" fmla="*/ 5 h 30"/>
                <a:gd name="T4" fmla="*/ 29 w 29"/>
                <a:gd name="T5" fmla="*/ 15 h 30"/>
                <a:gd name="T6" fmla="*/ 25 w 29"/>
                <a:gd name="T7" fmla="*/ 26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4 w 29"/>
                <a:gd name="T15" fmla="*/ 5 h 30"/>
                <a:gd name="T16" fmla="*/ 14 w 29"/>
                <a:gd name="T17" fmla="*/ 0 h 30"/>
                <a:gd name="T18" fmla="*/ 14 w 29"/>
                <a:gd name="T19" fmla="*/ 4 h 30"/>
                <a:gd name="T20" fmla="*/ 7 w 29"/>
                <a:gd name="T21" fmla="*/ 7 h 30"/>
                <a:gd name="T22" fmla="*/ 3 w 29"/>
                <a:gd name="T23" fmla="*/ 15 h 30"/>
                <a:gd name="T24" fmla="*/ 5 w 29"/>
                <a:gd name="T25" fmla="*/ 21 h 30"/>
                <a:gd name="T26" fmla="*/ 9 w 29"/>
                <a:gd name="T27" fmla="*/ 25 h 30"/>
                <a:gd name="T28" fmla="*/ 14 w 29"/>
                <a:gd name="T29" fmla="*/ 27 h 30"/>
                <a:gd name="T30" fmla="*/ 20 w 29"/>
                <a:gd name="T31" fmla="*/ 25 h 30"/>
                <a:gd name="T32" fmla="*/ 24 w 29"/>
                <a:gd name="T33" fmla="*/ 21 h 30"/>
                <a:gd name="T34" fmla="*/ 26 w 29"/>
                <a:gd name="T35" fmla="*/ 15 h 30"/>
                <a:gd name="T36" fmla="*/ 22 w 29"/>
                <a:gd name="T37" fmla="*/ 7 h 30"/>
                <a:gd name="T38" fmla="*/ 14 w 29"/>
                <a:gd name="T3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0">
                  <a:moveTo>
                    <a:pt x="14" y="0"/>
                  </a:moveTo>
                  <a:cubicBezTo>
                    <a:pt x="19" y="0"/>
                    <a:pt x="22" y="2"/>
                    <a:pt x="25" y="5"/>
                  </a:cubicBezTo>
                  <a:cubicBezTo>
                    <a:pt x="28" y="8"/>
                    <a:pt x="29" y="11"/>
                    <a:pt x="29" y="15"/>
                  </a:cubicBezTo>
                  <a:cubicBezTo>
                    <a:pt x="29" y="19"/>
                    <a:pt x="28" y="23"/>
                    <a:pt x="25" y="26"/>
                  </a:cubicBezTo>
                  <a:cubicBezTo>
                    <a:pt x="22" y="29"/>
                    <a:pt x="19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6" y="2"/>
                    <a:pt x="10" y="0"/>
                    <a:pt x="14" y="0"/>
                  </a:cubicBezTo>
                  <a:close/>
                  <a:moveTo>
                    <a:pt x="14" y="4"/>
                  </a:moveTo>
                  <a:cubicBezTo>
                    <a:pt x="11" y="4"/>
                    <a:pt x="9" y="5"/>
                    <a:pt x="7" y="7"/>
                  </a:cubicBezTo>
                  <a:cubicBezTo>
                    <a:pt x="4" y="10"/>
                    <a:pt x="3" y="12"/>
                    <a:pt x="3" y="15"/>
                  </a:cubicBezTo>
                  <a:cubicBezTo>
                    <a:pt x="3" y="18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2" y="27"/>
                    <a:pt x="14" y="27"/>
                  </a:cubicBezTo>
                  <a:cubicBezTo>
                    <a:pt x="16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19"/>
                    <a:pt x="26" y="18"/>
                    <a:pt x="26" y="15"/>
                  </a:cubicBezTo>
                  <a:cubicBezTo>
                    <a:pt x="26" y="12"/>
                    <a:pt x="24" y="10"/>
                    <a:pt x="22" y="7"/>
                  </a:cubicBezTo>
                  <a:cubicBezTo>
                    <a:pt x="20" y="5"/>
                    <a:pt x="17" y="4"/>
                    <a:pt x="14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85">
              <a:extLst>
                <a:ext uri="{FF2B5EF4-FFF2-40B4-BE49-F238E27FC236}">
                  <a16:creationId xmlns:a16="http://schemas.microsoft.com/office/drawing/2014/main" id="{816BD2A4-1C0B-4343-8CC8-E6D6B9E2FFC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629665" y="890212"/>
              <a:ext cx="71763" cy="95683"/>
            </a:xfrm>
            <a:custGeom>
              <a:avLst/>
              <a:gdLst>
                <a:gd name="T0" fmla="*/ 0 w 30"/>
                <a:gd name="T1" fmla="*/ 1 h 40"/>
                <a:gd name="T2" fmla="*/ 4 w 30"/>
                <a:gd name="T3" fmla="*/ 1 h 40"/>
                <a:gd name="T4" fmla="*/ 4 w 30"/>
                <a:gd name="T5" fmla="*/ 6 h 40"/>
                <a:gd name="T6" fmla="*/ 9 w 30"/>
                <a:gd name="T7" fmla="*/ 2 h 40"/>
                <a:gd name="T8" fmla="*/ 15 w 30"/>
                <a:gd name="T9" fmla="*/ 0 h 40"/>
                <a:gd name="T10" fmla="*/ 26 w 30"/>
                <a:gd name="T11" fmla="*/ 5 h 40"/>
                <a:gd name="T12" fmla="*/ 30 w 30"/>
                <a:gd name="T13" fmla="*/ 15 h 40"/>
                <a:gd name="T14" fmla="*/ 26 w 30"/>
                <a:gd name="T15" fmla="*/ 26 h 40"/>
                <a:gd name="T16" fmla="*/ 15 w 30"/>
                <a:gd name="T17" fmla="*/ 30 h 40"/>
                <a:gd name="T18" fmla="*/ 9 w 30"/>
                <a:gd name="T19" fmla="*/ 29 h 40"/>
                <a:gd name="T20" fmla="*/ 4 w 30"/>
                <a:gd name="T21" fmla="*/ 25 h 40"/>
                <a:gd name="T22" fmla="*/ 4 w 30"/>
                <a:gd name="T23" fmla="*/ 40 h 40"/>
                <a:gd name="T24" fmla="*/ 0 w 30"/>
                <a:gd name="T25" fmla="*/ 40 h 40"/>
                <a:gd name="T26" fmla="*/ 0 w 30"/>
                <a:gd name="T27" fmla="*/ 1 h 40"/>
                <a:gd name="T28" fmla="*/ 15 w 30"/>
                <a:gd name="T29" fmla="*/ 4 h 40"/>
                <a:gd name="T30" fmla="*/ 7 w 30"/>
                <a:gd name="T31" fmla="*/ 7 h 40"/>
                <a:gd name="T32" fmla="*/ 4 w 30"/>
                <a:gd name="T33" fmla="*/ 15 h 40"/>
                <a:gd name="T34" fmla="*/ 5 w 30"/>
                <a:gd name="T35" fmla="*/ 21 h 40"/>
                <a:gd name="T36" fmla="*/ 9 w 30"/>
                <a:gd name="T37" fmla="*/ 25 h 40"/>
                <a:gd name="T38" fmla="*/ 15 w 30"/>
                <a:gd name="T39" fmla="*/ 27 h 40"/>
                <a:gd name="T40" fmla="*/ 21 w 30"/>
                <a:gd name="T41" fmla="*/ 25 h 40"/>
                <a:gd name="T42" fmla="*/ 25 w 30"/>
                <a:gd name="T43" fmla="*/ 21 h 40"/>
                <a:gd name="T44" fmla="*/ 26 w 30"/>
                <a:gd name="T45" fmla="*/ 15 h 40"/>
                <a:gd name="T46" fmla="*/ 25 w 30"/>
                <a:gd name="T47" fmla="*/ 10 h 40"/>
                <a:gd name="T48" fmla="*/ 21 w 30"/>
                <a:gd name="T49" fmla="*/ 5 h 40"/>
                <a:gd name="T50" fmla="*/ 15 w 30"/>
                <a:gd name="T51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1" y="1"/>
                    <a:pt x="13" y="0"/>
                    <a:pt x="15" y="0"/>
                  </a:cubicBezTo>
                  <a:cubicBezTo>
                    <a:pt x="19" y="0"/>
                    <a:pt x="23" y="2"/>
                    <a:pt x="26" y="5"/>
                  </a:cubicBezTo>
                  <a:cubicBezTo>
                    <a:pt x="29" y="8"/>
                    <a:pt x="30" y="11"/>
                    <a:pt x="30" y="15"/>
                  </a:cubicBezTo>
                  <a:cubicBezTo>
                    <a:pt x="30" y="19"/>
                    <a:pt x="29" y="23"/>
                    <a:pt x="26" y="26"/>
                  </a:cubicBezTo>
                  <a:cubicBezTo>
                    <a:pt x="23" y="29"/>
                    <a:pt x="19" y="30"/>
                    <a:pt x="15" y="30"/>
                  </a:cubicBezTo>
                  <a:cubicBezTo>
                    <a:pt x="13" y="30"/>
                    <a:pt x="11" y="30"/>
                    <a:pt x="9" y="29"/>
                  </a:cubicBezTo>
                  <a:cubicBezTo>
                    <a:pt x="7" y="28"/>
                    <a:pt x="6" y="27"/>
                    <a:pt x="4" y="2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1"/>
                  </a:lnTo>
                  <a:close/>
                  <a:moveTo>
                    <a:pt x="15" y="4"/>
                  </a:moveTo>
                  <a:cubicBezTo>
                    <a:pt x="12" y="4"/>
                    <a:pt x="9" y="5"/>
                    <a:pt x="7" y="7"/>
                  </a:cubicBezTo>
                  <a:cubicBezTo>
                    <a:pt x="5" y="9"/>
                    <a:pt x="4" y="12"/>
                    <a:pt x="4" y="15"/>
                  </a:cubicBezTo>
                  <a:cubicBezTo>
                    <a:pt x="4" y="18"/>
                    <a:pt x="4" y="20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19"/>
                    <a:pt x="26" y="17"/>
                    <a:pt x="26" y="15"/>
                  </a:cubicBezTo>
                  <a:cubicBezTo>
                    <a:pt x="26" y="13"/>
                    <a:pt x="26" y="11"/>
                    <a:pt x="25" y="10"/>
                  </a:cubicBezTo>
                  <a:cubicBezTo>
                    <a:pt x="24" y="8"/>
                    <a:pt x="22" y="6"/>
                    <a:pt x="21" y="5"/>
                  </a:cubicBezTo>
                  <a:cubicBezTo>
                    <a:pt x="19" y="4"/>
                    <a:pt x="17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586">
              <a:extLst>
                <a:ext uri="{FF2B5EF4-FFF2-40B4-BE49-F238E27FC236}">
                  <a16:creationId xmlns:a16="http://schemas.microsoft.com/office/drawing/2014/main" id="{9B63D5C7-13FB-4090-ABFE-A71B7E581A5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728537" y="866291"/>
              <a:ext cx="6379" cy="95683"/>
            </a:xfrm>
            <a:prstGeom prst="rect">
              <a:avLst/>
            </a:pr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87">
              <a:extLst>
                <a:ext uri="{FF2B5EF4-FFF2-40B4-BE49-F238E27FC236}">
                  <a16:creationId xmlns:a16="http://schemas.microsoft.com/office/drawing/2014/main" id="{96D58EF5-0F2C-4F7C-A2DB-722FED0397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760431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5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5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7" y="30"/>
                    <a:pt x="14" y="30"/>
                  </a:cubicBezTo>
                  <a:cubicBezTo>
                    <a:pt x="10" y="30"/>
                    <a:pt x="6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10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2" y="4"/>
                    <a:pt x="9" y="5"/>
                    <a:pt x="7" y="7"/>
                  </a:cubicBezTo>
                  <a:cubicBezTo>
                    <a:pt x="6" y="8"/>
                    <a:pt x="5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58876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theme" Target="../theme/theme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55700"/>
            <a:ext cx="5538788" cy="3116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44861"/>
            <a:ext cx="5563870" cy="363670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Header Placeholder 1">
            <a:extLst>
              <a:ext uri="{FF2B5EF4-FFF2-40B4-BE49-F238E27FC236}">
                <a16:creationId xmlns:a16="http://schemas.microsoft.com/office/drawing/2014/main" id="{0CA89A9A-A5F7-417D-8281-0F0AD414CD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22288" y="1"/>
            <a:ext cx="2734988" cy="463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>
                <a:cs typeface="Tahoma" panose="020B0604030504040204" pitchFamily="34" charset="0"/>
              </a:rPr>
              <a:t>Headline</a:t>
            </a:r>
            <a:endParaRPr lang="en-US" dirty="0">
              <a:cs typeface="Tahoma" panose="020B0604030504040204" pitchFamily="34" charset="0"/>
            </a:endParaRP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3A42CB4B-57D2-407D-B106-3003DD1CC0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9466" y="1"/>
            <a:ext cx="2684190" cy="463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BDF556B1-47E5-4841-AF78-A552147C4512}" type="datetimeFigureOut">
              <a:rPr lang="en-US" smtClean="0">
                <a:cs typeface="Tahoma" panose="020B0604030504040204" pitchFamily="34" charset="0"/>
              </a:rPr>
              <a:pPr/>
              <a:t>11/30/2022</a:t>
            </a:fld>
            <a:endParaRPr lang="en-US">
              <a:cs typeface="Tahoma" panose="020B0604030504040204" pitchFamily="34" charset="0"/>
            </a:endParaRP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3C6A86D3-EC4B-4CF0-BE59-F74CA7A04F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39466" y="8772669"/>
            <a:ext cx="2684190" cy="46340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31C06EA9-5B09-4754-A303-3A3F0FC820EB}" type="slidenum">
              <a:rPr lang="en-US" smtClean="0">
                <a:cs typeface="Tahoma" panose="020B0604030504040204" pitchFamily="34" charset="0"/>
              </a:rPr>
              <a:pPr/>
              <a:t>‹#›</a:t>
            </a:fld>
            <a:endParaRPr lang="en-US">
              <a:cs typeface="Tahoma" panose="020B0604030504040204" pitchFamily="34" charset="0"/>
            </a:endParaRPr>
          </a:p>
        </p:txBody>
      </p:sp>
      <p:grpSp>
        <p:nvGrpSpPr>
          <p:cNvPr id="54" name="קבוצה 53">
            <a:extLst>
              <a:ext uri="{FF2B5EF4-FFF2-40B4-BE49-F238E27FC236}">
                <a16:creationId xmlns:a16="http://schemas.microsoft.com/office/drawing/2014/main" id="{0002F051-D97F-4490-8155-EFDC83EB22D4}"/>
              </a:ext>
            </a:extLst>
          </p:cNvPr>
          <p:cNvGrpSpPr/>
          <p:nvPr/>
        </p:nvGrpSpPr>
        <p:grpSpPr>
          <a:xfrm>
            <a:off x="494235" y="8527033"/>
            <a:ext cx="1184519" cy="491272"/>
            <a:chOff x="10299671" y="346413"/>
            <a:chExt cx="1535713" cy="639482"/>
          </a:xfrm>
        </p:grpSpPr>
        <p:pic>
          <p:nvPicPr>
            <p:cNvPr id="55" name="Picture 557">
              <a:extLst>
                <a:ext uri="{FF2B5EF4-FFF2-40B4-BE49-F238E27FC236}">
                  <a16:creationId xmlns:a16="http://schemas.microsoft.com/office/drawing/2014/main" id="{298B8FEE-FBC0-4001-9448-C1B0BE0ACC2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8853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558">
              <a:extLst>
                <a:ext uri="{FF2B5EF4-FFF2-40B4-BE49-F238E27FC236}">
                  <a16:creationId xmlns:a16="http://schemas.microsoft.com/office/drawing/2014/main" id="{8BE8B8BA-AEE3-4AD1-B554-69BB44C7F96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6660" y="354387"/>
              <a:ext cx="314160" cy="470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559">
              <a:extLst>
                <a:ext uri="{FF2B5EF4-FFF2-40B4-BE49-F238E27FC236}">
                  <a16:creationId xmlns:a16="http://schemas.microsoft.com/office/drawing/2014/main" id="{FB06006E-E417-4CA3-9F4A-0274FFA33D6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2871" y="346413"/>
              <a:ext cx="328512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560">
              <a:extLst>
                <a:ext uri="{FF2B5EF4-FFF2-40B4-BE49-F238E27FC236}">
                  <a16:creationId xmlns:a16="http://schemas.microsoft.com/office/drawing/2014/main" id="{2160B201-484A-43AC-A607-C8CCEBB7BCE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99671" y="590405"/>
              <a:ext cx="755895" cy="234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561">
              <a:extLst>
                <a:ext uri="{FF2B5EF4-FFF2-40B4-BE49-F238E27FC236}">
                  <a16:creationId xmlns:a16="http://schemas.microsoft.com/office/drawing/2014/main" id="{ED40B19C-9058-4568-AAEB-B4F56B202C7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7832" y="346413"/>
              <a:ext cx="320538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562">
              <a:extLst>
                <a:ext uri="{FF2B5EF4-FFF2-40B4-BE49-F238E27FC236}">
                  <a16:creationId xmlns:a16="http://schemas.microsoft.com/office/drawing/2014/main" id="{DDE74F5F-3501-4F33-8084-309F13A487A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6404" y="346413"/>
              <a:ext cx="307781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563">
              <a:extLst>
                <a:ext uri="{FF2B5EF4-FFF2-40B4-BE49-F238E27FC236}">
                  <a16:creationId xmlns:a16="http://schemas.microsoft.com/office/drawing/2014/main" id="{CAAFAADF-5A06-4CC4-B1AD-4264ED4B168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5841" y="346413"/>
              <a:ext cx="322133" cy="478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Freeform 564">
              <a:extLst>
                <a:ext uri="{FF2B5EF4-FFF2-40B4-BE49-F238E27FC236}">
                  <a16:creationId xmlns:a16="http://schemas.microsoft.com/office/drawing/2014/main" id="{911EC386-5B81-40D8-9BD9-F055D565E4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72642" y="360766"/>
              <a:ext cx="621939" cy="457684"/>
            </a:xfrm>
            <a:custGeom>
              <a:avLst/>
              <a:gdLst>
                <a:gd name="T0" fmla="*/ 245 w 261"/>
                <a:gd name="T1" fmla="*/ 100 h 192"/>
                <a:gd name="T2" fmla="*/ 139 w 261"/>
                <a:gd name="T3" fmla="*/ 192 h 192"/>
                <a:gd name="T4" fmla="*/ 261 w 261"/>
                <a:gd name="T5" fmla="*/ 88 h 192"/>
                <a:gd name="T6" fmla="*/ 17 w 261"/>
                <a:gd name="T7" fmla="*/ 88 h 192"/>
                <a:gd name="T8" fmla="*/ 124 w 261"/>
                <a:gd name="T9" fmla="*/ 0 h 192"/>
                <a:gd name="T10" fmla="*/ 0 w 261"/>
                <a:gd name="T11" fmla="*/ 100 h 192"/>
                <a:gd name="T12" fmla="*/ 245 w 261"/>
                <a:gd name="T13" fmla="*/ 10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192">
                  <a:moveTo>
                    <a:pt x="245" y="100"/>
                  </a:moveTo>
                  <a:cubicBezTo>
                    <a:pt x="245" y="167"/>
                    <a:pt x="142" y="192"/>
                    <a:pt x="139" y="192"/>
                  </a:cubicBezTo>
                  <a:cubicBezTo>
                    <a:pt x="150" y="192"/>
                    <a:pt x="261" y="172"/>
                    <a:pt x="261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22"/>
                    <a:pt x="121" y="0"/>
                    <a:pt x="124" y="0"/>
                  </a:cubicBezTo>
                  <a:cubicBezTo>
                    <a:pt x="113" y="0"/>
                    <a:pt x="0" y="18"/>
                    <a:pt x="0" y="100"/>
                  </a:cubicBezTo>
                  <a:lnTo>
                    <a:pt x="245" y="10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3" name="Picture 565">
              <a:extLst>
                <a:ext uri="{FF2B5EF4-FFF2-40B4-BE49-F238E27FC236}">
                  <a16:creationId xmlns:a16="http://schemas.microsoft.com/office/drawing/2014/main" id="{8D1489E3-CB74-4F33-AA28-04DE4992A5B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6872" y="351198"/>
              <a:ext cx="328512" cy="236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Freeform 566">
              <a:extLst>
                <a:ext uri="{FF2B5EF4-FFF2-40B4-BE49-F238E27FC236}">
                  <a16:creationId xmlns:a16="http://schemas.microsoft.com/office/drawing/2014/main" id="{D784CD7D-F0D6-4C69-B3AD-5BD6FB6A045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6050" y="429338"/>
              <a:ext cx="157877" cy="151499"/>
            </a:xfrm>
            <a:custGeom>
              <a:avLst/>
              <a:gdLst>
                <a:gd name="T0" fmla="*/ 0 w 99"/>
                <a:gd name="T1" fmla="*/ 95 h 95"/>
                <a:gd name="T2" fmla="*/ 24 w 99"/>
                <a:gd name="T3" fmla="*/ 0 h 95"/>
                <a:gd name="T4" fmla="*/ 99 w 99"/>
                <a:gd name="T5" fmla="*/ 0 h 95"/>
                <a:gd name="T6" fmla="*/ 93 w 99"/>
                <a:gd name="T7" fmla="*/ 23 h 95"/>
                <a:gd name="T8" fmla="*/ 48 w 99"/>
                <a:gd name="T9" fmla="*/ 23 h 95"/>
                <a:gd name="T10" fmla="*/ 45 w 99"/>
                <a:gd name="T11" fmla="*/ 36 h 95"/>
                <a:gd name="T12" fmla="*/ 82 w 99"/>
                <a:gd name="T13" fmla="*/ 36 h 95"/>
                <a:gd name="T14" fmla="*/ 76 w 99"/>
                <a:gd name="T15" fmla="*/ 57 h 95"/>
                <a:gd name="T16" fmla="*/ 39 w 99"/>
                <a:gd name="T17" fmla="*/ 57 h 95"/>
                <a:gd name="T18" fmla="*/ 36 w 99"/>
                <a:gd name="T19" fmla="*/ 72 h 95"/>
                <a:gd name="T20" fmla="*/ 82 w 99"/>
                <a:gd name="T21" fmla="*/ 72 h 95"/>
                <a:gd name="T22" fmla="*/ 76 w 99"/>
                <a:gd name="T23" fmla="*/ 95 h 95"/>
                <a:gd name="T24" fmla="*/ 0 w 99"/>
                <a:gd name="T2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95">
                  <a:moveTo>
                    <a:pt x="0" y="95"/>
                  </a:moveTo>
                  <a:lnTo>
                    <a:pt x="24" y="0"/>
                  </a:lnTo>
                  <a:lnTo>
                    <a:pt x="99" y="0"/>
                  </a:lnTo>
                  <a:lnTo>
                    <a:pt x="93" y="23"/>
                  </a:lnTo>
                  <a:lnTo>
                    <a:pt x="48" y="23"/>
                  </a:lnTo>
                  <a:lnTo>
                    <a:pt x="45" y="36"/>
                  </a:lnTo>
                  <a:lnTo>
                    <a:pt x="82" y="36"/>
                  </a:lnTo>
                  <a:lnTo>
                    <a:pt x="76" y="57"/>
                  </a:lnTo>
                  <a:lnTo>
                    <a:pt x="39" y="57"/>
                  </a:lnTo>
                  <a:lnTo>
                    <a:pt x="36" y="72"/>
                  </a:lnTo>
                  <a:lnTo>
                    <a:pt x="82" y="72"/>
                  </a:lnTo>
                  <a:lnTo>
                    <a:pt x="76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67">
              <a:extLst>
                <a:ext uri="{FF2B5EF4-FFF2-40B4-BE49-F238E27FC236}">
                  <a16:creationId xmlns:a16="http://schemas.microsoft.com/office/drawing/2014/main" id="{3CABE504-8F60-4614-98F0-A38E199829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460738" y="429338"/>
              <a:ext cx="143524" cy="151499"/>
            </a:xfrm>
            <a:custGeom>
              <a:avLst/>
              <a:gdLst>
                <a:gd name="T0" fmla="*/ 6 w 90"/>
                <a:gd name="T1" fmla="*/ 0 h 95"/>
                <a:gd name="T2" fmla="*/ 90 w 90"/>
                <a:gd name="T3" fmla="*/ 0 h 95"/>
                <a:gd name="T4" fmla="*/ 84 w 90"/>
                <a:gd name="T5" fmla="*/ 26 h 95"/>
                <a:gd name="T6" fmla="*/ 57 w 90"/>
                <a:gd name="T7" fmla="*/ 26 h 95"/>
                <a:gd name="T8" fmla="*/ 39 w 90"/>
                <a:gd name="T9" fmla="*/ 95 h 95"/>
                <a:gd name="T10" fmla="*/ 9 w 90"/>
                <a:gd name="T11" fmla="*/ 95 h 95"/>
                <a:gd name="T12" fmla="*/ 27 w 90"/>
                <a:gd name="T13" fmla="*/ 26 h 95"/>
                <a:gd name="T14" fmla="*/ 0 w 90"/>
                <a:gd name="T15" fmla="*/ 26 h 95"/>
                <a:gd name="T16" fmla="*/ 6 w 90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6" y="0"/>
                  </a:moveTo>
                  <a:lnTo>
                    <a:pt x="90" y="0"/>
                  </a:lnTo>
                  <a:lnTo>
                    <a:pt x="84" y="26"/>
                  </a:lnTo>
                  <a:lnTo>
                    <a:pt x="57" y="26"/>
                  </a:lnTo>
                  <a:lnTo>
                    <a:pt x="39" y="95"/>
                  </a:lnTo>
                  <a:lnTo>
                    <a:pt x="9" y="95"/>
                  </a:lnTo>
                  <a:lnTo>
                    <a:pt x="27" y="26"/>
                  </a:lnTo>
                  <a:lnTo>
                    <a:pt x="0" y="2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68">
              <a:extLst>
                <a:ext uri="{FF2B5EF4-FFF2-40B4-BE49-F238E27FC236}">
                  <a16:creationId xmlns:a16="http://schemas.microsoft.com/office/drawing/2014/main" id="{E67C61BA-93EE-4772-9E27-FD907BC8C3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75558" y="427744"/>
              <a:ext cx="151499" cy="154688"/>
            </a:xfrm>
            <a:custGeom>
              <a:avLst/>
              <a:gdLst>
                <a:gd name="T0" fmla="*/ 43 w 64"/>
                <a:gd name="T1" fmla="*/ 19 h 65"/>
                <a:gd name="T2" fmla="*/ 42 w 64"/>
                <a:gd name="T3" fmla="*/ 15 h 65"/>
                <a:gd name="T4" fmla="*/ 37 w 64"/>
                <a:gd name="T5" fmla="*/ 14 h 65"/>
                <a:gd name="T6" fmla="*/ 30 w 64"/>
                <a:gd name="T7" fmla="*/ 18 h 65"/>
                <a:gd name="T8" fmla="*/ 58 w 64"/>
                <a:gd name="T9" fmla="*/ 44 h 65"/>
                <a:gd name="T10" fmla="*/ 24 w 64"/>
                <a:gd name="T11" fmla="*/ 65 h 65"/>
                <a:gd name="T12" fmla="*/ 2 w 64"/>
                <a:gd name="T13" fmla="*/ 44 h 65"/>
                <a:gd name="T14" fmla="*/ 21 w 64"/>
                <a:gd name="T15" fmla="*/ 44 h 65"/>
                <a:gd name="T16" fmla="*/ 23 w 64"/>
                <a:gd name="T17" fmla="*/ 49 h 65"/>
                <a:gd name="T18" fmla="*/ 29 w 64"/>
                <a:gd name="T19" fmla="*/ 51 h 65"/>
                <a:gd name="T20" fmla="*/ 38 w 64"/>
                <a:gd name="T21" fmla="*/ 46 h 65"/>
                <a:gd name="T22" fmla="*/ 10 w 64"/>
                <a:gd name="T23" fmla="*/ 20 h 65"/>
                <a:gd name="T24" fmla="*/ 41 w 64"/>
                <a:gd name="T25" fmla="*/ 0 h 65"/>
                <a:gd name="T26" fmla="*/ 62 w 64"/>
                <a:gd name="T27" fmla="*/ 19 h 65"/>
                <a:gd name="T28" fmla="*/ 43 w 64"/>
                <a:gd name="T29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65">
                  <a:moveTo>
                    <a:pt x="43" y="19"/>
                  </a:moveTo>
                  <a:cubicBezTo>
                    <a:pt x="44" y="17"/>
                    <a:pt x="43" y="16"/>
                    <a:pt x="42" y="15"/>
                  </a:cubicBezTo>
                  <a:cubicBezTo>
                    <a:pt x="40" y="14"/>
                    <a:pt x="39" y="14"/>
                    <a:pt x="37" y="14"/>
                  </a:cubicBezTo>
                  <a:cubicBezTo>
                    <a:pt x="32" y="14"/>
                    <a:pt x="30" y="15"/>
                    <a:pt x="30" y="18"/>
                  </a:cubicBezTo>
                  <a:cubicBezTo>
                    <a:pt x="27" y="27"/>
                    <a:pt x="64" y="21"/>
                    <a:pt x="58" y="44"/>
                  </a:cubicBezTo>
                  <a:cubicBezTo>
                    <a:pt x="54" y="58"/>
                    <a:pt x="41" y="65"/>
                    <a:pt x="24" y="65"/>
                  </a:cubicBezTo>
                  <a:cubicBezTo>
                    <a:pt x="8" y="65"/>
                    <a:pt x="0" y="56"/>
                    <a:pt x="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7"/>
                    <a:pt x="22" y="48"/>
                    <a:pt x="23" y="49"/>
                  </a:cubicBezTo>
                  <a:cubicBezTo>
                    <a:pt x="25" y="50"/>
                    <a:pt x="27" y="51"/>
                    <a:pt x="29" y="51"/>
                  </a:cubicBezTo>
                  <a:cubicBezTo>
                    <a:pt x="34" y="51"/>
                    <a:pt x="37" y="49"/>
                    <a:pt x="38" y="46"/>
                  </a:cubicBezTo>
                  <a:cubicBezTo>
                    <a:pt x="40" y="37"/>
                    <a:pt x="4" y="43"/>
                    <a:pt x="10" y="20"/>
                  </a:cubicBezTo>
                  <a:cubicBezTo>
                    <a:pt x="13" y="6"/>
                    <a:pt x="26" y="0"/>
                    <a:pt x="41" y="0"/>
                  </a:cubicBezTo>
                  <a:cubicBezTo>
                    <a:pt x="58" y="0"/>
                    <a:pt x="64" y="8"/>
                    <a:pt x="62" y="19"/>
                  </a:cubicBezTo>
                  <a:lnTo>
                    <a:pt x="43" y="19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69">
              <a:extLst>
                <a:ext uri="{FF2B5EF4-FFF2-40B4-BE49-F238E27FC236}">
                  <a16:creationId xmlns:a16="http://schemas.microsoft.com/office/drawing/2014/main" id="{ED5B4DE0-6944-49C0-8A8A-6E5B96641A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712703" y="429338"/>
              <a:ext cx="86115" cy="151499"/>
            </a:xfrm>
            <a:custGeom>
              <a:avLst/>
              <a:gdLst>
                <a:gd name="T0" fmla="*/ 0 w 54"/>
                <a:gd name="T1" fmla="*/ 95 h 95"/>
                <a:gd name="T2" fmla="*/ 24 w 54"/>
                <a:gd name="T3" fmla="*/ 0 h 95"/>
                <a:gd name="T4" fmla="*/ 54 w 54"/>
                <a:gd name="T5" fmla="*/ 0 h 95"/>
                <a:gd name="T6" fmla="*/ 30 w 54"/>
                <a:gd name="T7" fmla="*/ 95 h 95"/>
                <a:gd name="T8" fmla="*/ 0 w 54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95">
                  <a:moveTo>
                    <a:pt x="0" y="95"/>
                  </a:moveTo>
                  <a:lnTo>
                    <a:pt x="24" y="0"/>
                  </a:lnTo>
                  <a:lnTo>
                    <a:pt x="54" y="0"/>
                  </a:lnTo>
                  <a:lnTo>
                    <a:pt x="30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70">
              <a:extLst>
                <a:ext uri="{FF2B5EF4-FFF2-40B4-BE49-F238E27FC236}">
                  <a16:creationId xmlns:a16="http://schemas.microsoft.com/office/drawing/2014/main" id="{FF663DC5-2B55-4D1E-AA79-A388292F38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09240" y="867886"/>
              <a:ext cx="49437" cy="94089"/>
            </a:xfrm>
            <a:custGeom>
              <a:avLst/>
              <a:gdLst>
                <a:gd name="T0" fmla="*/ 0 w 31"/>
                <a:gd name="T1" fmla="*/ 6 h 59"/>
                <a:gd name="T2" fmla="*/ 0 w 31"/>
                <a:gd name="T3" fmla="*/ 0 h 59"/>
                <a:gd name="T4" fmla="*/ 31 w 31"/>
                <a:gd name="T5" fmla="*/ 0 h 59"/>
                <a:gd name="T6" fmla="*/ 31 w 31"/>
                <a:gd name="T7" fmla="*/ 6 h 59"/>
                <a:gd name="T8" fmla="*/ 17 w 31"/>
                <a:gd name="T9" fmla="*/ 6 h 59"/>
                <a:gd name="T10" fmla="*/ 17 w 31"/>
                <a:gd name="T11" fmla="*/ 59 h 59"/>
                <a:gd name="T12" fmla="*/ 11 w 31"/>
                <a:gd name="T13" fmla="*/ 59 h 59"/>
                <a:gd name="T14" fmla="*/ 11 w 31"/>
                <a:gd name="T15" fmla="*/ 6 h 59"/>
                <a:gd name="T16" fmla="*/ 0 w 31"/>
                <a:gd name="T17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59">
                  <a:moveTo>
                    <a:pt x="0" y="6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6"/>
                  </a:lnTo>
                  <a:lnTo>
                    <a:pt x="17" y="6"/>
                  </a:lnTo>
                  <a:lnTo>
                    <a:pt x="17" y="59"/>
                  </a:lnTo>
                  <a:lnTo>
                    <a:pt x="11" y="59"/>
                  </a:lnTo>
                  <a:lnTo>
                    <a:pt x="11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71">
              <a:extLst>
                <a:ext uri="{FF2B5EF4-FFF2-40B4-BE49-F238E27FC236}">
                  <a16:creationId xmlns:a16="http://schemas.microsoft.com/office/drawing/2014/main" id="{11C782A3-E7FE-476E-8C2D-38171D3B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379407" y="866291"/>
              <a:ext cx="60599" cy="95683"/>
            </a:xfrm>
            <a:custGeom>
              <a:avLst/>
              <a:gdLst>
                <a:gd name="T0" fmla="*/ 0 w 25"/>
                <a:gd name="T1" fmla="*/ 0 h 40"/>
                <a:gd name="T2" fmla="*/ 4 w 25"/>
                <a:gd name="T3" fmla="*/ 0 h 40"/>
                <a:gd name="T4" fmla="*/ 4 w 25"/>
                <a:gd name="T5" fmla="*/ 16 h 40"/>
                <a:gd name="T6" fmla="*/ 8 w 25"/>
                <a:gd name="T7" fmla="*/ 12 h 40"/>
                <a:gd name="T8" fmla="*/ 14 w 25"/>
                <a:gd name="T9" fmla="*/ 10 h 40"/>
                <a:gd name="T10" fmla="*/ 20 w 25"/>
                <a:gd name="T11" fmla="*/ 12 h 40"/>
                <a:gd name="T12" fmla="*/ 24 w 25"/>
                <a:gd name="T13" fmla="*/ 16 h 40"/>
                <a:gd name="T14" fmla="*/ 25 w 25"/>
                <a:gd name="T15" fmla="*/ 25 h 40"/>
                <a:gd name="T16" fmla="*/ 25 w 25"/>
                <a:gd name="T17" fmla="*/ 40 h 40"/>
                <a:gd name="T18" fmla="*/ 21 w 25"/>
                <a:gd name="T19" fmla="*/ 40 h 40"/>
                <a:gd name="T20" fmla="*/ 21 w 25"/>
                <a:gd name="T21" fmla="*/ 26 h 40"/>
                <a:gd name="T22" fmla="*/ 21 w 25"/>
                <a:gd name="T23" fmla="*/ 19 h 40"/>
                <a:gd name="T24" fmla="*/ 18 w 25"/>
                <a:gd name="T25" fmla="*/ 15 h 40"/>
                <a:gd name="T26" fmla="*/ 14 w 25"/>
                <a:gd name="T27" fmla="*/ 14 h 40"/>
                <a:gd name="T28" fmla="*/ 8 w 25"/>
                <a:gd name="T29" fmla="*/ 16 h 40"/>
                <a:gd name="T30" fmla="*/ 4 w 25"/>
                <a:gd name="T31" fmla="*/ 21 h 40"/>
                <a:gd name="T32" fmla="*/ 4 w 25"/>
                <a:gd name="T33" fmla="*/ 29 h 40"/>
                <a:gd name="T34" fmla="*/ 4 w 25"/>
                <a:gd name="T35" fmla="*/ 40 h 40"/>
                <a:gd name="T36" fmla="*/ 0 w 25"/>
                <a:gd name="T37" fmla="*/ 40 h 40"/>
                <a:gd name="T38" fmla="*/ 0 w 25"/>
                <a:gd name="T3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40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4"/>
                    <a:pt x="7" y="13"/>
                    <a:pt x="8" y="12"/>
                  </a:cubicBezTo>
                  <a:cubicBezTo>
                    <a:pt x="10" y="11"/>
                    <a:pt x="12" y="10"/>
                    <a:pt x="14" y="10"/>
                  </a:cubicBezTo>
                  <a:cubicBezTo>
                    <a:pt x="16" y="10"/>
                    <a:pt x="18" y="11"/>
                    <a:pt x="20" y="12"/>
                  </a:cubicBezTo>
                  <a:cubicBezTo>
                    <a:pt x="22" y="13"/>
                    <a:pt x="23" y="15"/>
                    <a:pt x="24" y="16"/>
                  </a:cubicBezTo>
                  <a:cubicBezTo>
                    <a:pt x="24" y="18"/>
                    <a:pt x="25" y="21"/>
                    <a:pt x="25" y="2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3"/>
                    <a:pt x="21" y="21"/>
                    <a:pt x="21" y="19"/>
                  </a:cubicBezTo>
                  <a:cubicBezTo>
                    <a:pt x="20" y="18"/>
                    <a:pt x="19" y="16"/>
                    <a:pt x="18" y="15"/>
                  </a:cubicBezTo>
                  <a:cubicBezTo>
                    <a:pt x="17" y="14"/>
                    <a:pt x="15" y="14"/>
                    <a:pt x="14" y="14"/>
                  </a:cubicBezTo>
                  <a:cubicBezTo>
                    <a:pt x="11" y="14"/>
                    <a:pt x="9" y="14"/>
                    <a:pt x="8" y="16"/>
                  </a:cubicBezTo>
                  <a:cubicBezTo>
                    <a:pt x="6" y="17"/>
                    <a:pt x="5" y="19"/>
                    <a:pt x="4" y="21"/>
                  </a:cubicBezTo>
                  <a:cubicBezTo>
                    <a:pt x="4" y="23"/>
                    <a:pt x="4" y="25"/>
                    <a:pt x="4" y="2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72">
              <a:extLst>
                <a:ext uri="{FF2B5EF4-FFF2-40B4-BE49-F238E27FC236}">
                  <a16:creationId xmlns:a16="http://schemas.microsoft.com/office/drawing/2014/main" id="{35EED4D9-667C-4474-8188-B3F4105CCD4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463928" y="890212"/>
              <a:ext cx="70168" cy="71763"/>
            </a:xfrm>
            <a:custGeom>
              <a:avLst/>
              <a:gdLst>
                <a:gd name="T0" fmla="*/ 26 w 30"/>
                <a:gd name="T1" fmla="*/ 20 h 30"/>
                <a:gd name="T2" fmla="*/ 29 w 30"/>
                <a:gd name="T3" fmla="*/ 22 h 30"/>
                <a:gd name="T4" fmla="*/ 25 w 30"/>
                <a:gd name="T5" fmla="*/ 27 h 30"/>
                <a:gd name="T6" fmla="*/ 21 w 30"/>
                <a:gd name="T7" fmla="*/ 29 h 30"/>
                <a:gd name="T8" fmla="*/ 15 w 30"/>
                <a:gd name="T9" fmla="*/ 30 h 30"/>
                <a:gd name="T10" fmla="*/ 4 w 30"/>
                <a:gd name="T11" fmla="*/ 26 h 30"/>
                <a:gd name="T12" fmla="*/ 0 w 30"/>
                <a:gd name="T13" fmla="*/ 15 h 30"/>
                <a:gd name="T14" fmla="*/ 4 w 30"/>
                <a:gd name="T15" fmla="*/ 6 h 30"/>
                <a:gd name="T16" fmla="*/ 15 w 30"/>
                <a:gd name="T17" fmla="*/ 0 h 30"/>
                <a:gd name="T18" fmla="*/ 27 w 30"/>
                <a:gd name="T19" fmla="*/ 6 h 30"/>
                <a:gd name="T20" fmla="*/ 30 w 30"/>
                <a:gd name="T21" fmla="*/ 16 h 30"/>
                <a:gd name="T22" fmla="*/ 4 w 30"/>
                <a:gd name="T23" fmla="*/ 16 h 30"/>
                <a:gd name="T24" fmla="*/ 7 w 30"/>
                <a:gd name="T25" fmla="*/ 24 h 30"/>
                <a:gd name="T26" fmla="*/ 15 w 30"/>
                <a:gd name="T27" fmla="*/ 27 h 30"/>
                <a:gd name="T28" fmla="*/ 19 w 30"/>
                <a:gd name="T29" fmla="*/ 26 h 30"/>
                <a:gd name="T30" fmla="*/ 23 w 30"/>
                <a:gd name="T31" fmla="*/ 24 h 30"/>
                <a:gd name="T32" fmla="*/ 26 w 30"/>
                <a:gd name="T33" fmla="*/ 20 h 30"/>
                <a:gd name="T34" fmla="*/ 26 w 30"/>
                <a:gd name="T35" fmla="*/ 12 h 30"/>
                <a:gd name="T36" fmla="*/ 24 w 30"/>
                <a:gd name="T37" fmla="*/ 8 h 30"/>
                <a:gd name="T38" fmla="*/ 20 w 30"/>
                <a:gd name="T39" fmla="*/ 5 h 30"/>
                <a:gd name="T40" fmla="*/ 15 w 30"/>
                <a:gd name="T41" fmla="*/ 4 h 30"/>
                <a:gd name="T42" fmla="*/ 8 w 30"/>
                <a:gd name="T43" fmla="*/ 7 h 30"/>
                <a:gd name="T44" fmla="*/ 5 w 30"/>
                <a:gd name="T45" fmla="*/ 12 h 30"/>
                <a:gd name="T46" fmla="*/ 26 w 30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30">
                  <a:moveTo>
                    <a:pt x="26" y="20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4"/>
                    <a:pt x="27" y="25"/>
                    <a:pt x="25" y="27"/>
                  </a:cubicBezTo>
                  <a:cubicBezTo>
                    <a:pt x="24" y="28"/>
                    <a:pt x="23" y="29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2" y="23"/>
                    <a:pt x="0" y="19"/>
                    <a:pt x="0" y="15"/>
                  </a:cubicBezTo>
                  <a:cubicBezTo>
                    <a:pt x="0" y="12"/>
                    <a:pt x="2" y="9"/>
                    <a:pt x="4" y="6"/>
                  </a:cubicBezTo>
                  <a:cubicBezTo>
                    <a:pt x="7" y="2"/>
                    <a:pt x="10" y="0"/>
                    <a:pt x="15" y="0"/>
                  </a:cubicBezTo>
                  <a:cubicBezTo>
                    <a:pt x="20" y="0"/>
                    <a:pt x="24" y="2"/>
                    <a:pt x="27" y="6"/>
                  </a:cubicBezTo>
                  <a:cubicBezTo>
                    <a:pt x="29" y="8"/>
                    <a:pt x="30" y="12"/>
                    <a:pt x="3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2" y="27"/>
                    <a:pt x="15" y="27"/>
                  </a:cubicBezTo>
                  <a:cubicBezTo>
                    <a:pt x="16" y="27"/>
                    <a:pt x="18" y="27"/>
                    <a:pt x="19" y="26"/>
                  </a:cubicBezTo>
                  <a:cubicBezTo>
                    <a:pt x="21" y="26"/>
                    <a:pt x="22" y="25"/>
                    <a:pt x="23" y="24"/>
                  </a:cubicBezTo>
                  <a:cubicBezTo>
                    <a:pt x="24" y="23"/>
                    <a:pt x="25" y="22"/>
                    <a:pt x="26" y="20"/>
                  </a:cubicBezTo>
                  <a:close/>
                  <a:moveTo>
                    <a:pt x="26" y="12"/>
                  </a:moveTo>
                  <a:cubicBezTo>
                    <a:pt x="25" y="10"/>
                    <a:pt x="25" y="9"/>
                    <a:pt x="24" y="8"/>
                  </a:cubicBezTo>
                  <a:cubicBezTo>
                    <a:pt x="23" y="7"/>
                    <a:pt x="21" y="6"/>
                    <a:pt x="20" y="5"/>
                  </a:cubicBezTo>
                  <a:cubicBezTo>
                    <a:pt x="18" y="4"/>
                    <a:pt x="17" y="4"/>
                    <a:pt x="15" y="4"/>
                  </a:cubicBezTo>
                  <a:cubicBezTo>
                    <a:pt x="12" y="4"/>
                    <a:pt x="10" y="5"/>
                    <a:pt x="8" y="7"/>
                  </a:cubicBezTo>
                  <a:cubicBezTo>
                    <a:pt x="6" y="8"/>
                    <a:pt x="5" y="10"/>
                    <a:pt x="5" y="12"/>
                  </a:cubicBezTo>
                  <a:lnTo>
                    <a:pt x="26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73">
              <a:extLst>
                <a:ext uri="{FF2B5EF4-FFF2-40B4-BE49-F238E27FC236}">
                  <a16:creationId xmlns:a16="http://schemas.microsoft.com/office/drawing/2014/main" id="{8362B5CB-6262-411F-8D62-3ADAB3D279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99478" y="866291"/>
              <a:ext cx="52626" cy="95683"/>
            </a:xfrm>
            <a:custGeom>
              <a:avLst/>
              <a:gdLst>
                <a:gd name="T0" fmla="*/ 0 w 22"/>
                <a:gd name="T1" fmla="*/ 32 h 40"/>
                <a:gd name="T2" fmla="*/ 3 w 22"/>
                <a:gd name="T3" fmla="*/ 30 h 40"/>
                <a:gd name="T4" fmla="*/ 11 w 22"/>
                <a:gd name="T5" fmla="*/ 37 h 40"/>
                <a:gd name="T6" fmla="*/ 14 w 22"/>
                <a:gd name="T7" fmla="*/ 36 h 40"/>
                <a:gd name="T8" fmla="*/ 17 w 22"/>
                <a:gd name="T9" fmla="*/ 33 h 40"/>
                <a:gd name="T10" fmla="*/ 18 w 22"/>
                <a:gd name="T11" fmla="*/ 30 h 40"/>
                <a:gd name="T12" fmla="*/ 17 w 22"/>
                <a:gd name="T13" fmla="*/ 26 h 40"/>
                <a:gd name="T14" fmla="*/ 10 w 22"/>
                <a:gd name="T15" fmla="*/ 20 h 40"/>
                <a:gd name="T16" fmla="*/ 4 w 22"/>
                <a:gd name="T17" fmla="*/ 15 h 40"/>
                <a:gd name="T18" fmla="*/ 2 w 22"/>
                <a:gd name="T19" fmla="*/ 9 h 40"/>
                <a:gd name="T20" fmla="*/ 3 w 22"/>
                <a:gd name="T21" fmla="*/ 5 h 40"/>
                <a:gd name="T22" fmla="*/ 7 w 22"/>
                <a:gd name="T23" fmla="*/ 1 h 40"/>
                <a:gd name="T24" fmla="*/ 11 w 22"/>
                <a:gd name="T25" fmla="*/ 0 h 40"/>
                <a:gd name="T26" fmla="*/ 16 w 22"/>
                <a:gd name="T27" fmla="*/ 1 h 40"/>
                <a:gd name="T28" fmla="*/ 21 w 22"/>
                <a:gd name="T29" fmla="*/ 6 h 40"/>
                <a:gd name="T30" fmla="*/ 18 w 22"/>
                <a:gd name="T31" fmla="*/ 9 h 40"/>
                <a:gd name="T32" fmla="*/ 15 w 22"/>
                <a:gd name="T33" fmla="*/ 5 h 40"/>
                <a:gd name="T34" fmla="*/ 11 w 22"/>
                <a:gd name="T35" fmla="*/ 4 h 40"/>
                <a:gd name="T36" fmla="*/ 7 w 22"/>
                <a:gd name="T37" fmla="*/ 6 h 40"/>
                <a:gd name="T38" fmla="*/ 6 w 22"/>
                <a:gd name="T39" fmla="*/ 9 h 40"/>
                <a:gd name="T40" fmla="*/ 7 w 22"/>
                <a:gd name="T41" fmla="*/ 11 h 40"/>
                <a:gd name="T42" fmla="*/ 8 w 22"/>
                <a:gd name="T43" fmla="*/ 14 h 40"/>
                <a:gd name="T44" fmla="*/ 13 w 22"/>
                <a:gd name="T45" fmla="*/ 18 h 40"/>
                <a:gd name="T46" fmla="*/ 20 w 22"/>
                <a:gd name="T47" fmla="*/ 24 h 40"/>
                <a:gd name="T48" fmla="*/ 22 w 22"/>
                <a:gd name="T49" fmla="*/ 30 h 40"/>
                <a:gd name="T50" fmla="*/ 19 w 22"/>
                <a:gd name="T51" fmla="*/ 37 h 40"/>
                <a:gd name="T52" fmla="*/ 11 w 22"/>
                <a:gd name="T53" fmla="*/ 40 h 40"/>
                <a:gd name="T54" fmla="*/ 5 w 22"/>
                <a:gd name="T55" fmla="*/ 39 h 40"/>
                <a:gd name="T56" fmla="*/ 0 w 22"/>
                <a:gd name="T57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40">
                  <a:moveTo>
                    <a:pt x="0" y="32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5" y="35"/>
                    <a:pt x="8" y="37"/>
                    <a:pt x="11" y="37"/>
                  </a:cubicBezTo>
                  <a:cubicBezTo>
                    <a:pt x="12" y="37"/>
                    <a:pt x="13" y="36"/>
                    <a:pt x="14" y="36"/>
                  </a:cubicBezTo>
                  <a:cubicBezTo>
                    <a:pt x="16" y="35"/>
                    <a:pt x="16" y="34"/>
                    <a:pt x="17" y="33"/>
                  </a:cubicBezTo>
                  <a:cubicBezTo>
                    <a:pt x="18" y="32"/>
                    <a:pt x="18" y="31"/>
                    <a:pt x="18" y="30"/>
                  </a:cubicBezTo>
                  <a:cubicBezTo>
                    <a:pt x="18" y="29"/>
                    <a:pt x="17" y="28"/>
                    <a:pt x="17" y="26"/>
                  </a:cubicBezTo>
                  <a:cubicBezTo>
                    <a:pt x="15" y="25"/>
                    <a:pt x="13" y="23"/>
                    <a:pt x="10" y="20"/>
                  </a:cubicBezTo>
                  <a:cubicBezTo>
                    <a:pt x="7" y="18"/>
                    <a:pt x="5" y="16"/>
                    <a:pt x="4" y="15"/>
                  </a:cubicBezTo>
                  <a:cubicBezTo>
                    <a:pt x="3" y="13"/>
                    <a:pt x="2" y="11"/>
                    <a:pt x="2" y="9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4" y="3"/>
                    <a:pt x="5" y="2"/>
                    <a:pt x="7" y="1"/>
                  </a:cubicBezTo>
                  <a:cubicBezTo>
                    <a:pt x="8" y="1"/>
                    <a:pt x="10" y="0"/>
                    <a:pt x="11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20" y="4"/>
                    <a:pt x="21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2" y="4"/>
                    <a:pt x="11" y="4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12"/>
                    <a:pt x="8" y="13"/>
                    <a:pt x="8" y="14"/>
                  </a:cubicBezTo>
                  <a:cubicBezTo>
                    <a:pt x="9" y="14"/>
                    <a:pt x="11" y="16"/>
                    <a:pt x="13" y="18"/>
                  </a:cubicBezTo>
                  <a:cubicBezTo>
                    <a:pt x="17" y="20"/>
                    <a:pt x="19" y="22"/>
                    <a:pt x="20" y="24"/>
                  </a:cubicBezTo>
                  <a:cubicBezTo>
                    <a:pt x="21" y="26"/>
                    <a:pt x="22" y="28"/>
                    <a:pt x="22" y="30"/>
                  </a:cubicBezTo>
                  <a:cubicBezTo>
                    <a:pt x="22" y="33"/>
                    <a:pt x="21" y="35"/>
                    <a:pt x="19" y="37"/>
                  </a:cubicBezTo>
                  <a:cubicBezTo>
                    <a:pt x="17" y="39"/>
                    <a:pt x="14" y="40"/>
                    <a:pt x="11" y="40"/>
                  </a:cubicBezTo>
                  <a:cubicBezTo>
                    <a:pt x="9" y="40"/>
                    <a:pt x="7" y="40"/>
                    <a:pt x="5" y="39"/>
                  </a:cubicBezTo>
                  <a:cubicBezTo>
                    <a:pt x="3" y="37"/>
                    <a:pt x="1" y="35"/>
                    <a:pt x="0" y="32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74">
              <a:extLst>
                <a:ext uri="{FF2B5EF4-FFF2-40B4-BE49-F238E27FC236}">
                  <a16:creationId xmlns:a16="http://schemas.microsoft.com/office/drawing/2014/main" id="{2E76B8BC-7D28-4F5A-8B80-F5A2484818C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74430" y="867886"/>
              <a:ext cx="36679" cy="94089"/>
            </a:xfrm>
            <a:custGeom>
              <a:avLst/>
              <a:gdLst>
                <a:gd name="T0" fmla="*/ 8 w 23"/>
                <a:gd name="T1" fmla="*/ 0 h 59"/>
                <a:gd name="T2" fmla="*/ 14 w 23"/>
                <a:gd name="T3" fmla="*/ 0 h 59"/>
                <a:gd name="T4" fmla="*/ 14 w 23"/>
                <a:gd name="T5" fmla="*/ 15 h 59"/>
                <a:gd name="T6" fmla="*/ 23 w 23"/>
                <a:gd name="T7" fmla="*/ 15 h 59"/>
                <a:gd name="T8" fmla="*/ 23 w 23"/>
                <a:gd name="T9" fmla="*/ 20 h 59"/>
                <a:gd name="T10" fmla="*/ 14 w 23"/>
                <a:gd name="T11" fmla="*/ 20 h 59"/>
                <a:gd name="T12" fmla="*/ 14 w 23"/>
                <a:gd name="T13" fmla="*/ 59 h 59"/>
                <a:gd name="T14" fmla="*/ 8 w 23"/>
                <a:gd name="T15" fmla="*/ 59 h 59"/>
                <a:gd name="T16" fmla="*/ 8 w 23"/>
                <a:gd name="T17" fmla="*/ 20 h 59"/>
                <a:gd name="T18" fmla="*/ 0 w 23"/>
                <a:gd name="T19" fmla="*/ 20 h 59"/>
                <a:gd name="T20" fmla="*/ 0 w 23"/>
                <a:gd name="T21" fmla="*/ 15 h 59"/>
                <a:gd name="T22" fmla="*/ 8 w 23"/>
                <a:gd name="T23" fmla="*/ 15 h 59"/>
                <a:gd name="T24" fmla="*/ 8 w 23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59">
                  <a:moveTo>
                    <a:pt x="8" y="0"/>
                  </a:moveTo>
                  <a:lnTo>
                    <a:pt x="14" y="0"/>
                  </a:lnTo>
                  <a:lnTo>
                    <a:pt x="14" y="15"/>
                  </a:lnTo>
                  <a:lnTo>
                    <a:pt x="23" y="15"/>
                  </a:lnTo>
                  <a:lnTo>
                    <a:pt x="23" y="20"/>
                  </a:lnTo>
                  <a:lnTo>
                    <a:pt x="14" y="20"/>
                  </a:lnTo>
                  <a:lnTo>
                    <a:pt x="14" y="59"/>
                  </a:lnTo>
                  <a:lnTo>
                    <a:pt x="8" y="59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75">
              <a:extLst>
                <a:ext uri="{FF2B5EF4-FFF2-40B4-BE49-F238E27FC236}">
                  <a16:creationId xmlns:a16="http://schemas.microsoft.com/office/drawing/2014/main" id="{9AC98230-5B0B-499D-A926-4DA501AA1A0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730245" y="890212"/>
              <a:ext cx="71763" cy="71763"/>
            </a:xfrm>
            <a:custGeom>
              <a:avLst/>
              <a:gdLst>
                <a:gd name="T0" fmla="*/ 30 w 30"/>
                <a:gd name="T1" fmla="*/ 1 h 30"/>
                <a:gd name="T2" fmla="*/ 30 w 30"/>
                <a:gd name="T3" fmla="*/ 30 h 30"/>
                <a:gd name="T4" fmla="*/ 26 w 30"/>
                <a:gd name="T5" fmla="*/ 30 h 30"/>
                <a:gd name="T6" fmla="*/ 26 w 30"/>
                <a:gd name="T7" fmla="*/ 25 h 30"/>
                <a:gd name="T8" fmla="*/ 21 w 30"/>
                <a:gd name="T9" fmla="*/ 29 h 30"/>
                <a:gd name="T10" fmla="*/ 15 w 30"/>
                <a:gd name="T11" fmla="*/ 30 h 30"/>
                <a:gd name="T12" fmla="*/ 4 w 30"/>
                <a:gd name="T13" fmla="*/ 26 h 30"/>
                <a:gd name="T14" fmla="*/ 0 w 30"/>
                <a:gd name="T15" fmla="*/ 15 h 30"/>
                <a:gd name="T16" fmla="*/ 4 w 30"/>
                <a:gd name="T17" fmla="*/ 5 h 30"/>
                <a:gd name="T18" fmla="*/ 15 w 30"/>
                <a:gd name="T19" fmla="*/ 0 h 30"/>
                <a:gd name="T20" fmla="*/ 21 w 30"/>
                <a:gd name="T21" fmla="*/ 2 h 30"/>
                <a:gd name="T22" fmla="*/ 26 w 30"/>
                <a:gd name="T23" fmla="*/ 6 h 30"/>
                <a:gd name="T24" fmla="*/ 26 w 30"/>
                <a:gd name="T25" fmla="*/ 1 h 30"/>
                <a:gd name="T26" fmla="*/ 30 w 30"/>
                <a:gd name="T27" fmla="*/ 1 h 30"/>
                <a:gd name="T28" fmla="*/ 15 w 30"/>
                <a:gd name="T29" fmla="*/ 4 h 30"/>
                <a:gd name="T30" fmla="*/ 9 w 30"/>
                <a:gd name="T31" fmla="*/ 5 h 30"/>
                <a:gd name="T32" fmla="*/ 5 w 30"/>
                <a:gd name="T33" fmla="*/ 10 h 30"/>
                <a:gd name="T34" fmla="*/ 4 w 30"/>
                <a:gd name="T35" fmla="*/ 15 h 30"/>
                <a:gd name="T36" fmla="*/ 5 w 30"/>
                <a:gd name="T37" fmla="*/ 21 h 30"/>
                <a:gd name="T38" fmla="*/ 9 w 30"/>
                <a:gd name="T39" fmla="*/ 25 h 30"/>
                <a:gd name="T40" fmla="*/ 15 w 30"/>
                <a:gd name="T41" fmla="*/ 27 h 30"/>
                <a:gd name="T42" fmla="*/ 21 w 30"/>
                <a:gd name="T43" fmla="*/ 25 h 30"/>
                <a:gd name="T44" fmla="*/ 25 w 30"/>
                <a:gd name="T45" fmla="*/ 21 h 30"/>
                <a:gd name="T46" fmla="*/ 26 w 30"/>
                <a:gd name="T47" fmla="*/ 15 h 30"/>
                <a:gd name="T48" fmla="*/ 23 w 30"/>
                <a:gd name="T49" fmla="*/ 7 h 30"/>
                <a:gd name="T50" fmla="*/ 15 w 30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0">
                  <a:moveTo>
                    <a:pt x="30" y="1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3" y="28"/>
                    <a:pt x="21" y="29"/>
                  </a:cubicBezTo>
                  <a:cubicBezTo>
                    <a:pt x="19" y="30"/>
                    <a:pt x="17" y="30"/>
                    <a:pt x="15" y="30"/>
                  </a:cubicBezTo>
                  <a:cubicBezTo>
                    <a:pt x="11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1" y="0"/>
                    <a:pt x="15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5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30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8" y="6"/>
                    <a:pt x="6" y="8"/>
                    <a:pt x="5" y="10"/>
                  </a:cubicBezTo>
                  <a:cubicBezTo>
                    <a:pt x="4" y="11"/>
                    <a:pt x="4" y="13"/>
                    <a:pt x="4" y="15"/>
                  </a:cubicBezTo>
                  <a:cubicBezTo>
                    <a:pt x="4" y="17"/>
                    <a:pt x="4" y="19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1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76">
              <a:extLst>
                <a:ext uri="{FF2B5EF4-FFF2-40B4-BE49-F238E27FC236}">
                  <a16:creationId xmlns:a16="http://schemas.microsoft.com/office/drawing/2014/main" id="{6B62D9A9-D65C-409E-9D98-5C7C07EDBA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30712" y="890212"/>
              <a:ext cx="59005" cy="71763"/>
            </a:xfrm>
            <a:custGeom>
              <a:avLst/>
              <a:gdLst>
                <a:gd name="T0" fmla="*/ 0 w 25"/>
                <a:gd name="T1" fmla="*/ 1 h 30"/>
                <a:gd name="T2" fmla="*/ 4 w 25"/>
                <a:gd name="T3" fmla="*/ 1 h 30"/>
                <a:gd name="T4" fmla="*/ 4 w 25"/>
                <a:gd name="T5" fmla="*/ 6 h 30"/>
                <a:gd name="T6" fmla="*/ 9 w 25"/>
                <a:gd name="T7" fmla="*/ 2 h 30"/>
                <a:gd name="T8" fmla="*/ 14 w 25"/>
                <a:gd name="T9" fmla="*/ 0 h 30"/>
                <a:gd name="T10" fmla="*/ 20 w 25"/>
                <a:gd name="T11" fmla="*/ 2 h 30"/>
                <a:gd name="T12" fmla="*/ 24 w 25"/>
                <a:gd name="T13" fmla="*/ 6 h 30"/>
                <a:gd name="T14" fmla="*/ 25 w 25"/>
                <a:gd name="T15" fmla="*/ 15 h 30"/>
                <a:gd name="T16" fmla="*/ 25 w 25"/>
                <a:gd name="T17" fmla="*/ 30 h 30"/>
                <a:gd name="T18" fmla="*/ 21 w 25"/>
                <a:gd name="T19" fmla="*/ 30 h 30"/>
                <a:gd name="T20" fmla="*/ 21 w 25"/>
                <a:gd name="T21" fmla="*/ 16 h 30"/>
                <a:gd name="T22" fmla="*/ 21 w 25"/>
                <a:gd name="T23" fmla="*/ 9 h 30"/>
                <a:gd name="T24" fmla="*/ 18 w 25"/>
                <a:gd name="T25" fmla="*/ 5 h 30"/>
                <a:gd name="T26" fmla="*/ 14 w 25"/>
                <a:gd name="T27" fmla="*/ 4 h 30"/>
                <a:gd name="T28" fmla="*/ 8 w 25"/>
                <a:gd name="T29" fmla="*/ 6 h 30"/>
                <a:gd name="T30" fmla="*/ 4 w 25"/>
                <a:gd name="T31" fmla="*/ 11 h 30"/>
                <a:gd name="T32" fmla="*/ 4 w 25"/>
                <a:gd name="T33" fmla="*/ 19 h 30"/>
                <a:gd name="T34" fmla="*/ 4 w 25"/>
                <a:gd name="T35" fmla="*/ 30 h 30"/>
                <a:gd name="T36" fmla="*/ 0 w 25"/>
                <a:gd name="T37" fmla="*/ 30 h 30"/>
                <a:gd name="T38" fmla="*/ 0 w 25"/>
                <a:gd name="T3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0" y="1"/>
                    <a:pt x="12" y="0"/>
                    <a:pt x="14" y="0"/>
                  </a:cubicBezTo>
                  <a:cubicBezTo>
                    <a:pt x="17" y="0"/>
                    <a:pt x="18" y="1"/>
                    <a:pt x="20" y="2"/>
                  </a:cubicBezTo>
                  <a:cubicBezTo>
                    <a:pt x="22" y="3"/>
                    <a:pt x="23" y="5"/>
                    <a:pt x="24" y="6"/>
                  </a:cubicBezTo>
                  <a:cubicBezTo>
                    <a:pt x="25" y="8"/>
                    <a:pt x="25" y="11"/>
                    <a:pt x="25" y="15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3"/>
                    <a:pt x="21" y="11"/>
                    <a:pt x="21" y="9"/>
                  </a:cubicBezTo>
                  <a:cubicBezTo>
                    <a:pt x="20" y="8"/>
                    <a:pt x="20" y="6"/>
                    <a:pt x="18" y="5"/>
                  </a:cubicBezTo>
                  <a:cubicBezTo>
                    <a:pt x="17" y="4"/>
                    <a:pt x="16" y="4"/>
                    <a:pt x="14" y="4"/>
                  </a:cubicBezTo>
                  <a:cubicBezTo>
                    <a:pt x="11" y="4"/>
                    <a:pt x="9" y="4"/>
                    <a:pt x="8" y="6"/>
                  </a:cubicBezTo>
                  <a:cubicBezTo>
                    <a:pt x="6" y="7"/>
                    <a:pt x="5" y="9"/>
                    <a:pt x="4" y="11"/>
                  </a:cubicBezTo>
                  <a:cubicBezTo>
                    <a:pt x="4" y="13"/>
                    <a:pt x="4" y="15"/>
                    <a:pt x="4" y="1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77">
              <a:extLst>
                <a:ext uri="{FF2B5EF4-FFF2-40B4-BE49-F238E27FC236}">
                  <a16:creationId xmlns:a16="http://schemas.microsoft.com/office/drawing/2014/main" id="{5D8ECD4C-8C7C-40BD-87EF-34D8DD3B522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15232" y="866291"/>
              <a:ext cx="70168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4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3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0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0" y="10"/>
                    <a:pt x="14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7" y="16"/>
                    <a:pt x="6" y="18"/>
                    <a:pt x="5" y="20"/>
                  </a:cubicBezTo>
                  <a:cubicBezTo>
                    <a:pt x="4" y="21"/>
                    <a:pt x="3" y="23"/>
                    <a:pt x="3" y="25"/>
                  </a:cubicBezTo>
                  <a:cubicBezTo>
                    <a:pt x="3" y="27"/>
                    <a:pt x="4" y="29"/>
                    <a:pt x="5" y="31"/>
                  </a:cubicBezTo>
                  <a:cubicBezTo>
                    <a:pt x="6" y="33"/>
                    <a:pt x="7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0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78">
              <a:extLst>
                <a:ext uri="{FF2B5EF4-FFF2-40B4-BE49-F238E27FC236}">
                  <a16:creationId xmlns:a16="http://schemas.microsoft.com/office/drawing/2014/main" id="{FAF4847C-4836-4770-BCB8-AF17E01C8F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014104" y="890212"/>
              <a:ext cx="68573" cy="71763"/>
            </a:xfrm>
            <a:custGeom>
              <a:avLst/>
              <a:gdLst>
                <a:gd name="T0" fmla="*/ 29 w 29"/>
                <a:gd name="T1" fmla="*/ 1 h 30"/>
                <a:gd name="T2" fmla="*/ 29 w 29"/>
                <a:gd name="T3" fmla="*/ 30 h 30"/>
                <a:gd name="T4" fmla="*/ 26 w 29"/>
                <a:gd name="T5" fmla="*/ 30 h 30"/>
                <a:gd name="T6" fmla="*/ 26 w 29"/>
                <a:gd name="T7" fmla="*/ 25 h 30"/>
                <a:gd name="T8" fmla="*/ 20 w 29"/>
                <a:gd name="T9" fmla="*/ 29 h 30"/>
                <a:gd name="T10" fmla="*/ 14 w 29"/>
                <a:gd name="T11" fmla="*/ 30 h 30"/>
                <a:gd name="T12" fmla="*/ 4 w 29"/>
                <a:gd name="T13" fmla="*/ 26 h 30"/>
                <a:gd name="T14" fmla="*/ 0 w 29"/>
                <a:gd name="T15" fmla="*/ 15 h 30"/>
                <a:gd name="T16" fmla="*/ 4 w 29"/>
                <a:gd name="T17" fmla="*/ 5 h 30"/>
                <a:gd name="T18" fmla="*/ 14 w 29"/>
                <a:gd name="T19" fmla="*/ 0 h 30"/>
                <a:gd name="T20" fmla="*/ 21 w 29"/>
                <a:gd name="T21" fmla="*/ 2 h 30"/>
                <a:gd name="T22" fmla="*/ 26 w 29"/>
                <a:gd name="T23" fmla="*/ 6 h 30"/>
                <a:gd name="T24" fmla="*/ 26 w 29"/>
                <a:gd name="T25" fmla="*/ 1 h 30"/>
                <a:gd name="T26" fmla="*/ 29 w 29"/>
                <a:gd name="T27" fmla="*/ 1 h 30"/>
                <a:gd name="T28" fmla="*/ 15 w 29"/>
                <a:gd name="T29" fmla="*/ 4 h 30"/>
                <a:gd name="T30" fmla="*/ 9 w 29"/>
                <a:gd name="T31" fmla="*/ 5 h 30"/>
                <a:gd name="T32" fmla="*/ 5 w 29"/>
                <a:gd name="T33" fmla="*/ 10 h 30"/>
                <a:gd name="T34" fmla="*/ 3 w 29"/>
                <a:gd name="T35" fmla="*/ 15 h 30"/>
                <a:gd name="T36" fmla="*/ 5 w 29"/>
                <a:gd name="T37" fmla="*/ 21 h 30"/>
                <a:gd name="T38" fmla="*/ 9 w 29"/>
                <a:gd name="T39" fmla="*/ 25 h 30"/>
                <a:gd name="T40" fmla="*/ 15 w 29"/>
                <a:gd name="T41" fmla="*/ 27 h 30"/>
                <a:gd name="T42" fmla="*/ 20 w 29"/>
                <a:gd name="T43" fmla="*/ 25 h 30"/>
                <a:gd name="T44" fmla="*/ 24 w 29"/>
                <a:gd name="T45" fmla="*/ 21 h 30"/>
                <a:gd name="T46" fmla="*/ 26 w 29"/>
                <a:gd name="T47" fmla="*/ 15 h 30"/>
                <a:gd name="T48" fmla="*/ 23 w 29"/>
                <a:gd name="T49" fmla="*/ 7 h 30"/>
                <a:gd name="T50" fmla="*/ 15 w 29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0">
                  <a:moveTo>
                    <a:pt x="29" y="1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7"/>
                    <a:pt x="22" y="28"/>
                    <a:pt x="20" y="29"/>
                  </a:cubicBezTo>
                  <a:cubicBezTo>
                    <a:pt x="19" y="30"/>
                    <a:pt x="16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7" y="2"/>
                    <a:pt x="10" y="0"/>
                    <a:pt x="14" y="0"/>
                  </a:cubicBezTo>
                  <a:cubicBezTo>
                    <a:pt x="17" y="0"/>
                    <a:pt x="19" y="1"/>
                    <a:pt x="21" y="2"/>
                  </a:cubicBezTo>
                  <a:cubicBezTo>
                    <a:pt x="23" y="3"/>
                    <a:pt x="24" y="4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lnTo>
                    <a:pt x="29" y="1"/>
                  </a:lnTo>
                  <a:close/>
                  <a:moveTo>
                    <a:pt x="15" y="4"/>
                  </a:moveTo>
                  <a:cubicBezTo>
                    <a:pt x="13" y="4"/>
                    <a:pt x="11" y="4"/>
                    <a:pt x="9" y="5"/>
                  </a:cubicBezTo>
                  <a:cubicBezTo>
                    <a:pt x="7" y="6"/>
                    <a:pt x="6" y="8"/>
                    <a:pt x="5" y="10"/>
                  </a:cubicBezTo>
                  <a:cubicBezTo>
                    <a:pt x="4" y="11"/>
                    <a:pt x="3" y="13"/>
                    <a:pt x="3" y="15"/>
                  </a:cubicBezTo>
                  <a:cubicBezTo>
                    <a:pt x="3" y="17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20"/>
                    <a:pt x="26" y="18"/>
                    <a:pt x="26" y="15"/>
                  </a:cubicBezTo>
                  <a:cubicBezTo>
                    <a:pt x="26" y="12"/>
                    <a:pt x="25" y="9"/>
                    <a:pt x="23" y="7"/>
                  </a:cubicBezTo>
                  <a:cubicBezTo>
                    <a:pt x="20" y="5"/>
                    <a:pt x="18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79">
              <a:extLst>
                <a:ext uri="{FF2B5EF4-FFF2-40B4-BE49-F238E27FC236}">
                  <a16:creationId xmlns:a16="http://schemas.microsoft.com/office/drawing/2014/main" id="{C792681A-A195-4054-98CF-1BE8118D3A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08193" y="890212"/>
              <a:ext cx="36679" cy="71763"/>
            </a:xfrm>
            <a:custGeom>
              <a:avLst/>
              <a:gdLst>
                <a:gd name="T0" fmla="*/ 0 w 15"/>
                <a:gd name="T1" fmla="*/ 1 h 30"/>
                <a:gd name="T2" fmla="*/ 4 w 15"/>
                <a:gd name="T3" fmla="*/ 1 h 30"/>
                <a:gd name="T4" fmla="*/ 4 w 15"/>
                <a:gd name="T5" fmla="*/ 5 h 30"/>
                <a:gd name="T6" fmla="*/ 8 w 15"/>
                <a:gd name="T7" fmla="*/ 2 h 30"/>
                <a:gd name="T8" fmla="*/ 11 w 15"/>
                <a:gd name="T9" fmla="*/ 0 h 30"/>
                <a:gd name="T10" fmla="*/ 15 w 15"/>
                <a:gd name="T11" fmla="*/ 1 h 30"/>
                <a:gd name="T12" fmla="*/ 13 w 15"/>
                <a:gd name="T13" fmla="*/ 4 h 30"/>
                <a:gd name="T14" fmla="*/ 11 w 15"/>
                <a:gd name="T15" fmla="*/ 4 h 30"/>
                <a:gd name="T16" fmla="*/ 7 w 15"/>
                <a:gd name="T17" fmla="*/ 5 h 30"/>
                <a:gd name="T18" fmla="*/ 5 w 15"/>
                <a:gd name="T19" fmla="*/ 10 h 30"/>
                <a:gd name="T20" fmla="*/ 4 w 15"/>
                <a:gd name="T21" fmla="*/ 20 h 30"/>
                <a:gd name="T22" fmla="*/ 4 w 15"/>
                <a:gd name="T23" fmla="*/ 30 h 30"/>
                <a:gd name="T24" fmla="*/ 0 w 15"/>
                <a:gd name="T25" fmla="*/ 30 h 30"/>
                <a:gd name="T26" fmla="*/ 0 w 15"/>
                <a:gd name="T2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3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6" y="2"/>
                    <a:pt x="8" y="2"/>
                  </a:cubicBezTo>
                  <a:cubicBezTo>
                    <a:pt x="9" y="1"/>
                    <a:pt x="10" y="0"/>
                    <a:pt x="11" y="0"/>
                  </a:cubicBezTo>
                  <a:cubicBezTo>
                    <a:pt x="12" y="0"/>
                    <a:pt x="14" y="1"/>
                    <a:pt x="15" y="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8" y="4"/>
                    <a:pt x="7" y="5"/>
                  </a:cubicBezTo>
                  <a:cubicBezTo>
                    <a:pt x="6" y="6"/>
                    <a:pt x="5" y="8"/>
                    <a:pt x="5" y="10"/>
                  </a:cubicBezTo>
                  <a:cubicBezTo>
                    <a:pt x="4" y="12"/>
                    <a:pt x="4" y="15"/>
                    <a:pt x="4" y="2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80">
              <a:extLst>
                <a:ext uri="{FF2B5EF4-FFF2-40B4-BE49-F238E27FC236}">
                  <a16:creationId xmlns:a16="http://schemas.microsoft.com/office/drawing/2014/main" id="{F860F466-4E9E-4FAB-9191-889E48281BF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159224" y="866291"/>
              <a:ext cx="68573" cy="95683"/>
            </a:xfrm>
            <a:custGeom>
              <a:avLst/>
              <a:gdLst>
                <a:gd name="T0" fmla="*/ 29 w 29"/>
                <a:gd name="T1" fmla="*/ 0 h 40"/>
                <a:gd name="T2" fmla="*/ 29 w 29"/>
                <a:gd name="T3" fmla="*/ 40 h 40"/>
                <a:gd name="T4" fmla="*/ 26 w 29"/>
                <a:gd name="T5" fmla="*/ 40 h 40"/>
                <a:gd name="T6" fmla="*/ 26 w 29"/>
                <a:gd name="T7" fmla="*/ 35 h 40"/>
                <a:gd name="T8" fmla="*/ 21 w 29"/>
                <a:gd name="T9" fmla="*/ 39 h 40"/>
                <a:gd name="T10" fmla="*/ 14 w 29"/>
                <a:gd name="T11" fmla="*/ 40 h 40"/>
                <a:gd name="T12" fmla="*/ 4 w 29"/>
                <a:gd name="T13" fmla="*/ 36 h 40"/>
                <a:gd name="T14" fmla="*/ 0 w 29"/>
                <a:gd name="T15" fmla="*/ 25 h 40"/>
                <a:gd name="T16" fmla="*/ 4 w 29"/>
                <a:gd name="T17" fmla="*/ 15 h 40"/>
                <a:gd name="T18" fmla="*/ 15 w 29"/>
                <a:gd name="T19" fmla="*/ 10 h 40"/>
                <a:gd name="T20" fmla="*/ 21 w 29"/>
                <a:gd name="T21" fmla="*/ 12 h 40"/>
                <a:gd name="T22" fmla="*/ 26 w 29"/>
                <a:gd name="T23" fmla="*/ 16 h 40"/>
                <a:gd name="T24" fmla="*/ 26 w 29"/>
                <a:gd name="T25" fmla="*/ 0 h 40"/>
                <a:gd name="T26" fmla="*/ 29 w 29"/>
                <a:gd name="T27" fmla="*/ 0 h 40"/>
                <a:gd name="T28" fmla="*/ 15 w 29"/>
                <a:gd name="T29" fmla="*/ 14 h 40"/>
                <a:gd name="T30" fmla="*/ 9 w 29"/>
                <a:gd name="T31" fmla="*/ 15 h 40"/>
                <a:gd name="T32" fmla="*/ 5 w 29"/>
                <a:gd name="T33" fmla="*/ 20 h 40"/>
                <a:gd name="T34" fmla="*/ 4 w 29"/>
                <a:gd name="T35" fmla="*/ 25 h 40"/>
                <a:gd name="T36" fmla="*/ 5 w 29"/>
                <a:gd name="T37" fmla="*/ 31 h 40"/>
                <a:gd name="T38" fmla="*/ 9 w 29"/>
                <a:gd name="T39" fmla="*/ 35 h 40"/>
                <a:gd name="T40" fmla="*/ 15 w 29"/>
                <a:gd name="T41" fmla="*/ 37 h 40"/>
                <a:gd name="T42" fmla="*/ 21 w 29"/>
                <a:gd name="T43" fmla="*/ 35 h 40"/>
                <a:gd name="T44" fmla="*/ 25 w 29"/>
                <a:gd name="T45" fmla="*/ 31 h 40"/>
                <a:gd name="T46" fmla="*/ 26 w 29"/>
                <a:gd name="T47" fmla="*/ 25 h 40"/>
                <a:gd name="T48" fmla="*/ 23 w 29"/>
                <a:gd name="T49" fmla="*/ 17 h 40"/>
                <a:gd name="T50" fmla="*/ 15 w 29"/>
                <a:gd name="T51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7"/>
                    <a:pt x="23" y="38"/>
                    <a:pt x="21" y="39"/>
                  </a:cubicBezTo>
                  <a:cubicBezTo>
                    <a:pt x="19" y="40"/>
                    <a:pt x="17" y="40"/>
                    <a:pt x="14" y="40"/>
                  </a:cubicBezTo>
                  <a:cubicBezTo>
                    <a:pt x="10" y="40"/>
                    <a:pt x="7" y="39"/>
                    <a:pt x="4" y="36"/>
                  </a:cubicBezTo>
                  <a:cubicBezTo>
                    <a:pt x="1" y="33"/>
                    <a:pt x="0" y="29"/>
                    <a:pt x="0" y="25"/>
                  </a:cubicBezTo>
                  <a:cubicBezTo>
                    <a:pt x="0" y="21"/>
                    <a:pt x="1" y="18"/>
                    <a:pt x="4" y="15"/>
                  </a:cubicBezTo>
                  <a:cubicBezTo>
                    <a:pt x="7" y="12"/>
                    <a:pt x="11" y="10"/>
                    <a:pt x="15" y="10"/>
                  </a:cubicBezTo>
                  <a:cubicBezTo>
                    <a:pt x="17" y="10"/>
                    <a:pt x="19" y="11"/>
                    <a:pt x="21" y="12"/>
                  </a:cubicBezTo>
                  <a:cubicBezTo>
                    <a:pt x="23" y="13"/>
                    <a:pt x="24" y="14"/>
                    <a:pt x="26" y="1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9" y="0"/>
                  </a:lnTo>
                  <a:close/>
                  <a:moveTo>
                    <a:pt x="15" y="14"/>
                  </a:moveTo>
                  <a:cubicBezTo>
                    <a:pt x="13" y="14"/>
                    <a:pt x="11" y="14"/>
                    <a:pt x="9" y="15"/>
                  </a:cubicBezTo>
                  <a:cubicBezTo>
                    <a:pt x="8" y="16"/>
                    <a:pt x="6" y="18"/>
                    <a:pt x="5" y="20"/>
                  </a:cubicBezTo>
                  <a:cubicBezTo>
                    <a:pt x="4" y="21"/>
                    <a:pt x="4" y="23"/>
                    <a:pt x="4" y="25"/>
                  </a:cubicBezTo>
                  <a:cubicBezTo>
                    <a:pt x="4" y="27"/>
                    <a:pt x="4" y="29"/>
                    <a:pt x="5" y="31"/>
                  </a:cubicBezTo>
                  <a:cubicBezTo>
                    <a:pt x="6" y="33"/>
                    <a:pt x="8" y="34"/>
                    <a:pt x="9" y="35"/>
                  </a:cubicBezTo>
                  <a:cubicBezTo>
                    <a:pt x="11" y="36"/>
                    <a:pt x="13" y="37"/>
                    <a:pt x="15" y="37"/>
                  </a:cubicBezTo>
                  <a:cubicBezTo>
                    <a:pt x="17" y="37"/>
                    <a:pt x="19" y="36"/>
                    <a:pt x="21" y="35"/>
                  </a:cubicBezTo>
                  <a:cubicBezTo>
                    <a:pt x="22" y="34"/>
                    <a:pt x="24" y="33"/>
                    <a:pt x="25" y="31"/>
                  </a:cubicBezTo>
                  <a:cubicBezTo>
                    <a:pt x="26" y="30"/>
                    <a:pt x="26" y="28"/>
                    <a:pt x="26" y="25"/>
                  </a:cubicBezTo>
                  <a:cubicBezTo>
                    <a:pt x="26" y="22"/>
                    <a:pt x="25" y="19"/>
                    <a:pt x="23" y="17"/>
                  </a:cubicBezTo>
                  <a:cubicBezTo>
                    <a:pt x="21" y="15"/>
                    <a:pt x="18" y="14"/>
                    <a:pt x="15" y="1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81">
              <a:extLst>
                <a:ext uri="{FF2B5EF4-FFF2-40B4-BE49-F238E27FC236}">
                  <a16:creationId xmlns:a16="http://schemas.microsoft.com/office/drawing/2014/main" id="{1C2FD782-88A5-4E4E-89F9-910CA5334C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51717" y="890212"/>
              <a:ext cx="39868" cy="71763"/>
            </a:xfrm>
            <a:custGeom>
              <a:avLst/>
              <a:gdLst>
                <a:gd name="T0" fmla="*/ 17 w 17"/>
                <a:gd name="T1" fmla="*/ 4 h 30"/>
                <a:gd name="T2" fmla="*/ 15 w 17"/>
                <a:gd name="T3" fmla="*/ 7 h 30"/>
                <a:gd name="T4" fmla="*/ 9 w 17"/>
                <a:gd name="T5" fmla="*/ 4 h 30"/>
                <a:gd name="T6" fmla="*/ 6 w 17"/>
                <a:gd name="T7" fmla="*/ 5 h 30"/>
                <a:gd name="T8" fmla="*/ 5 w 17"/>
                <a:gd name="T9" fmla="*/ 8 h 30"/>
                <a:gd name="T10" fmla="*/ 6 w 17"/>
                <a:gd name="T11" fmla="*/ 10 h 30"/>
                <a:gd name="T12" fmla="*/ 10 w 17"/>
                <a:gd name="T13" fmla="*/ 13 h 30"/>
                <a:gd name="T14" fmla="*/ 16 w 17"/>
                <a:gd name="T15" fmla="*/ 17 h 30"/>
                <a:gd name="T16" fmla="*/ 17 w 17"/>
                <a:gd name="T17" fmla="*/ 22 h 30"/>
                <a:gd name="T18" fmla="*/ 15 w 17"/>
                <a:gd name="T19" fmla="*/ 28 h 30"/>
                <a:gd name="T20" fmla="*/ 9 w 17"/>
                <a:gd name="T21" fmla="*/ 30 h 30"/>
                <a:gd name="T22" fmla="*/ 4 w 17"/>
                <a:gd name="T23" fmla="*/ 29 h 30"/>
                <a:gd name="T24" fmla="*/ 0 w 17"/>
                <a:gd name="T25" fmla="*/ 26 h 30"/>
                <a:gd name="T26" fmla="*/ 3 w 17"/>
                <a:gd name="T27" fmla="*/ 24 h 30"/>
                <a:gd name="T28" fmla="*/ 9 w 17"/>
                <a:gd name="T29" fmla="*/ 27 h 30"/>
                <a:gd name="T30" fmla="*/ 12 w 17"/>
                <a:gd name="T31" fmla="*/ 25 h 30"/>
                <a:gd name="T32" fmla="*/ 14 w 17"/>
                <a:gd name="T33" fmla="*/ 22 h 30"/>
                <a:gd name="T34" fmla="*/ 13 w 17"/>
                <a:gd name="T35" fmla="*/ 19 h 30"/>
                <a:gd name="T36" fmla="*/ 8 w 17"/>
                <a:gd name="T37" fmla="*/ 16 h 30"/>
                <a:gd name="T38" fmla="*/ 3 w 17"/>
                <a:gd name="T39" fmla="*/ 12 h 30"/>
                <a:gd name="T40" fmla="*/ 2 w 17"/>
                <a:gd name="T41" fmla="*/ 8 h 30"/>
                <a:gd name="T42" fmla="*/ 4 w 17"/>
                <a:gd name="T43" fmla="*/ 3 h 30"/>
                <a:gd name="T44" fmla="*/ 9 w 17"/>
                <a:gd name="T45" fmla="*/ 0 h 30"/>
                <a:gd name="T46" fmla="*/ 17 w 17"/>
                <a:gd name="T4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30">
                  <a:moveTo>
                    <a:pt x="17" y="4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3" y="5"/>
                    <a:pt x="11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1"/>
                    <a:pt x="8" y="12"/>
                    <a:pt x="10" y="13"/>
                  </a:cubicBezTo>
                  <a:cubicBezTo>
                    <a:pt x="13" y="15"/>
                    <a:pt x="15" y="16"/>
                    <a:pt x="16" y="17"/>
                  </a:cubicBezTo>
                  <a:cubicBezTo>
                    <a:pt x="17" y="19"/>
                    <a:pt x="17" y="20"/>
                    <a:pt x="17" y="22"/>
                  </a:cubicBezTo>
                  <a:cubicBezTo>
                    <a:pt x="17" y="24"/>
                    <a:pt x="17" y="26"/>
                    <a:pt x="15" y="28"/>
                  </a:cubicBezTo>
                  <a:cubicBezTo>
                    <a:pt x="13" y="29"/>
                    <a:pt x="11" y="30"/>
                    <a:pt x="9" y="30"/>
                  </a:cubicBezTo>
                  <a:cubicBezTo>
                    <a:pt x="7" y="30"/>
                    <a:pt x="6" y="30"/>
                    <a:pt x="4" y="29"/>
                  </a:cubicBezTo>
                  <a:cubicBezTo>
                    <a:pt x="3" y="28"/>
                    <a:pt x="1" y="27"/>
                    <a:pt x="0" y="26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5" y="26"/>
                    <a:pt x="6" y="27"/>
                    <a:pt x="9" y="27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3" y="24"/>
                    <a:pt x="14" y="23"/>
                    <a:pt x="14" y="22"/>
                  </a:cubicBezTo>
                  <a:cubicBezTo>
                    <a:pt x="14" y="21"/>
                    <a:pt x="14" y="20"/>
                    <a:pt x="13" y="19"/>
                  </a:cubicBezTo>
                  <a:cubicBezTo>
                    <a:pt x="12" y="18"/>
                    <a:pt x="11" y="17"/>
                    <a:pt x="8" y="16"/>
                  </a:cubicBezTo>
                  <a:cubicBezTo>
                    <a:pt x="6" y="15"/>
                    <a:pt x="4" y="14"/>
                    <a:pt x="3" y="12"/>
                  </a:cubicBezTo>
                  <a:cubicBezTo>
                    <a:pt x="2" y="11"/>
                    <a:pt x="2" y="10"/>
                    <a:pt x="2" y="8"/>
                  </a:cubicBezTo>
                  <a:cubicBezTo>
                    <a:pt x="2" y="6"/>
                    <a:pt x="2" y="4"/>
                    <a:pt x="4" y="3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2" y="0"/>
                    <a:pt x="15" y="2"/>
                    <a:pt x="17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82">
              <a:extLst>
                <a:ext uri="{FF2B5EF4-FFF2-40B4-BE49-F238E27FC236}">
                  <a16:creationId xmlns:a16="http://schemas.microsoft.com/office/drawing/2014/main" id="{AA0304B4-16F1-4CD8-BB14-707B7F80430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66537" y="867886"/>
              <a:ext cx="55816" cy="94089"/>
            </a:xfrm>
            <a:custGeom>
              <a:avLst/>
              <a:gdLst>
                <a:gd name="T0" fmla="*/ 0 w 24"/>
                <a:gd name="T1" fmla="*/ 0 h 39"/>
                <a:gd name="T2" fmla="*/ 7 w 24"/>
                <a:gd name="T3" fmla="*/ 0 h 39"/>
                <a:gd name="T4" fmla="*/ 16 w 24"/>
                <a:gd name="T5" fmla="*/ 1 h 39"/>
                <a:gd name="T6" fmla="*/ 22 w 24"/>
                <a:gd name="T7" fmla="*/ 4 h 39"/>
                <a:gd name="T8" fmla="*/ 24 w 24"/>
                <a:gd name="T9" fmla="*/ 10 h 39"/>
                <a:gd name="T10" fmla="*/ 22 w 24"/>
                <a:gd name="T11" fmla="*/ 17 h 39"/>
                <a:gd name="T12" fmla="*/ 16 w 24"/>
                <a:gd name="T13" fmla="*/ 20 h 39"/>
                <a:gd name="T14" fmla="*/ 6 w 24"/>
                <a:gd name="T15" fmla="*/ 21 h 39"/>
                <a:gd name="T16" fmla="*/ 4 w 24"/>
                <a:gd name="T17" fmla="*/ 21 h 39"/>
                <a:gd name="T18" fmla="*/ 4 w 24"/>
                <a:gd name="T19" fmla="*/ 39 h 39"/>
                <a:gd name="T20" fmla="*/ 0 w 24"/>
                <a:gd name="T21" fmla="*/ 39 h 39"/>
                <a:gd name="T22" fmla="*/ 0 w 24"/>
                <a:gd name="T23" fmla="*/ 0 h 39"/>
                <a:gd name="T24" fmla="*/ 4 w 24"/>
                <a:gd name="T25" fmla="*/ 4 h 39"/>
                <a:gd name="T26" fmla="*/ 4 w 24"/>
                <a:gd name="T27" fmla="*/ 17 h 39"/>
                <a:gd name="T28" fmla="*/ 10 w 24"/>
                <a:gd name="T29" fmla="*/ 17 h 39"/>
                <a:gd name="T30" fmla="*/ 16 w 24"/>
                <a:gd name="T31" fmla="*/ 16 h 39"/>
                <a:gd name="T32" fmla="*/ 19 w 24"/>
                <a:gd name="T33" fmla="*/ 14 h 39"/>
                <a:gd name="T34" fmla="*/ 20 w 24"/>
                <a:gd name="T35" fmla="*/ 10 h 39"/>
                <a:gd name="T36" fmla="*/ 19 w 24"/>
                <a:gd name="T37" fmla="*/ 7 h 39"/>
                <a:gd name="T38" fmla="*/ 16 w 24"/>
                <a:gd name="T39" fmla="*/ 5 h 39"/>
                <a:gd name="T40" fmla="*/ 10 w 24"/>
                <a:gd name="T41" fmla="*/ 4 h 39"/>
                <a:gd name="T42" fmla="*/ 4 w 24"/>
                <a:gd name="T4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9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0"/>
                    <a:pt x="16" y="1"/>
                  </a:cubicBezTo>
                  <a:cubicBezTo>
                    <a:pt x="18" y="1"/>
                    <a:pt x="20" y="2"/>
                    <a:pt x="22" y="4"/>
                  </a:cubicBezTo>
                  <a:cubicBezTo>
                    <a:pt x="23" y="6"/>
                    <a:pt x="24" y="8"/>
                    <a:pt x="24" y="10"/>
                  </a:cubicBezTo>
                  <a:cubicBezTo>
                    <a:pt x="24" y="13"/>
                    <a:pt x="23" y="15"/>
                    <a:pt x="22" y="17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4" y="20"/>
                    <a:pt x="11" y="21"/>
                    <a:pt x="6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0" y="0"/>
                  </a:lnTo>
                  <a:close/>
                  <a:moveTo>
                    <a:pt x="4" y="4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3" y="17"/>
                    <a:pt x="15" y="17"/>
                    <a:pt x="16" y="16"/>
                  </a:cubicBezTo>
                  <a:cubicBezTo>
                    <a:pt x="17" y="16"/>
                    <a:pt x="18" y="15"/>
                    <a:pt x="19" y="14"/>
                  </a:cubicBezTo>
                  <a:cubicBezTo>
                    <a:pt x="19" y="13"/>
                    <a:pt x="20" y="12"/>
                    <a:pt x="20" y="10"/>
                  </a:cubicBezTo>
                  <a:cubicBezTo>
                    <a:pt x="20" y="9"/>
                    <a:pt x="19" y="8"/>
                    <a:pt x="19" y="7"/>
                  </a:cubicBezTo>
                  <a:cubicBezTo>
                    <a:pt x="18" y="6"/>
                    <a:pt x="17" y="5"/>
                    <a:pt x="16" y="5"/>
                  </a:cubicBezTo>
                  <a:cubicBezTo>
                    <a:pt x="15" y="4"/>
                    <a:pt x="13" y="4"/>
                    <a:pt x="1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83">
              <a:extLst>
                <a:ext uri="{FF2B5EF4-FFF2-40B4-BE49-F238E27FC236}">
                  <a16:creationId xmlns:a16="http://schemas.microsoft.com/office/drawing/2014/main" id="{2DF743D5-A415-4BF6-B0A3-8AC5B673196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441488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4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3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4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6" y="30"/>
                    <a:pt x="14" y="30"/>
                  </a:cubicBezTo>
                  <a:cubicBezTo>
                    <a:pt x="10" y="30"/>
                    <a:pt x="6" y="29"/>
                    <a:pt x="3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9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9"/>
                    <a:pt x="4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1" y="4"/>
                    <a:pt x="9" y="5"/>
                    <a:pt x="7" y="7"/>
                  </a:cubicBezTo>
                  <a:cubicBezTo>
                    <a:pt x="6" y="8"/>
                    <a:pt x="4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84">
              <a:extLst>
                <a:ext uri="{FF2B5EF4-FFF2-40B4-BE49-F238E27FC236}">
                  <a16:creationId xmlns:a16="http://schemas.microsoft.com/office/drawing/2014/main" id="{3C727FF0-B644-4A2B-960F-B25EA00AE4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535577" y="890212"/>
              <a:ext cx="68573" cy="71763"/>
            </a:xfrm>
            <a:custGeom>
              <a:avLst/>
              <a:gdLst>
                <a:gd name="T0" fmla="*/ 14 w 29"/>
                <a:gd name="T1" fmla="*/ 0 h 30"/>
                <a:gd name="T2" fmla="*/ 25 w 29"/>
                <a:gd name="T3" fmla="*/ 5 h 30"/>
                <a:gd name="T4" fmla="*/ 29 w 29"/>
                <a:gd name="T5" fmla="*/ 15 h 30"/>
                <a:gd name="T6" fmla="*/ 25 w 29"/>
                <a:gd name="T7" fmla="*/ 26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4 w 29"/>
                <a:gd name="T15" fmla="*/ 5 h 30"/>
                <a:gd name="T16" fmla="*/ 14 w 29"/>
                <a:gd name="T17" fmla="*/ 0 h 30"/>
                <a:gd name="T18" fmla="*/ 14 w 29"/>
                <a:gd name="T19" fmla="*/ 4 h 30"/>
                <a:gd name="T20" fmla="*/ 7 w 29"/>
                <a:gd name="T21" fmla="*/ 7 h 30"/>
                <a:gd name="T22" fmla="*/ 3 w 29"/>
                <a:gd name="T23" fmla="*/ 15 h 30"/>
                <a:gd name="T24" fmla="*/ 5 w 29"/>
                <a:gd name="T25" fmla="*/ 21 h 30"/>
                <a:gd name="T26" fmla="*/ 9 w 29"/>
                <a:gd name="T27" fmla="*/ 25 h 30"/>
                <a:gd name="T28" fmla="*/ 14 w 29"/>
                <a:gd name="T29" fmla="*/ 27 h 30"/>
                <a:gd name="T30" fmla="*/ 20 w 29"/>
                <a:gd name="T31" fmla="*/ 25 h 30"/>
                <a:gd name="T32" fmla="*/ 24 w 29"/>
                <a:gd name="T33" fmla="*/ 21 h 30"/>
                <a:gd name="T34" fmla="*/ 26 w 29"/>
                <a:gd name="T35" fmla="*/ 15 h 30"/>
                <a:gd name="T36" fmla="*/ 22 w 29"/>
                <a:gd name="T37" fmla="*/ 7 h 30"/>
                <a:gd name="T38" fmla="*/ 14 w 29"/>
                <a:gd name="T3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0">
                  <a:moveTo>
                    <a:pt x="14" y="0"/>
                  </a:moveTo>
                  <a:cubicBezTo>
                    <a:pt x="19" y="0"/>
                    <a:pt x="22" y="2"/>
                    <a:pt x="25" y="5"/>
                  </a:cubicBezTo>
                  <a:cubicBezTo>
                    <a:pt x="28" y="8"/>
                    <a:pt x="29" y="11"/>
                    <a:pt x="29" y="15"/>
                  </a:cubicBezTo>
                  <a:cubicBezTo>
                    <a:pt x="29" y="19"/>
                    <a:pt x="28" y="23"/>
                    <a:pt x="25" y="26"/>
                  </a:cubicBezTo>
                  <a:cubicBezTo>
                    <a:pt x="22" y="29"/>
                    <a:pt x="19" y="30"/>
                    <a:pt x="14" y="30"/>
                  </a:cubicBezTo>
                  <a:cubicBezTo>
                    <a:pt x="10" y="30"/>
                    <a:pt x="7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1"/>
                    <a:pt x="1" y="8"/>
                    <a:pt x="4" y="5"/>
                  </a:cubicBezTo>
                  <a:cubicBezTo>
                    <a:pt x="6" y="2"/>
                    <a:pt x="10" y="0"/>
                    <a:pt x="14" y="0"/>
                  </a:cubicBezTo>
                  <a:close/>
                  <a:moveTo>
                    <a:pt x="14" y="4"/>
                  </a:moveTo>
                  <a:cubicBezTo>
                    <a:pt x="11" y="4"/>
                    <a:pt x="9" y="5"/>
                    <a:pt x="7" y="7"/>
                  </a:cubicBezTo>
                  <a:cubicBezTo>
                    <a:pt x="4" y="10"/>
                    <a:pt x="3" y="12"/>
                    <a:pt x="3" y="15"/>
                  </a:cubicBezTo>
                  <a:cubicBezTo>
                    <a:pt x="3" y="18"/>
                    <a:pt x="4" y="19"/>
                    <a:pt x="5" y="21"/>
                  </a:cubicBezTo>
                  <a:cubicBezTo>
                    <a:pt x="6" y="23"/>
                    <a:pt x="7" y="24"/>
                    <a:pt x="9" y="25"/>
                  </a:cubicBezTo>
                  <a:cubicBezTo>
                    <a:pt x="11" y="26"/>
                    <a:pt x="12" y="27"/>
                    <a:pt x="14" y="27"/>
                  </a:cubicBezTo>
                  <a:cubicBezTo>
                    <a:pt x="16" y="27"/>
                    <a:pt x="18" y="26"/>
                    <a:pt x="20" y="25"/>
                  </a:cubicBezTo>
                  <a:cubicBezTo>
                    <a:pt x="22" y="24"/>
                    <a:pt x="23" y="23"/>
                    <a:pt x="24" y="21"/>
                  </a:cubicBezTo>
                  <a:cubicBezTo>
                    <a:pt x="25" y="19"/>
                    <a:pt x="26" y="18"/>
                    <a:pt x="26" y="15"/>
                  </a:cubicBezTo>
                  <a:cubicBezTo>
                    <a:pt x="26" y="12"/>
                    <a:pt x="24" y="10"/>
                    <a:pt x="22" y="7"/>
                  </a:cubicBezTo>
                  <a:cubicBezTo>
                    <a:pt x="20" y="5"/>
                    <a:pt x="17" y="4"/>
                    <a:pt x="14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85">
              <a:extLst>
                <a:ext uri="{FF2B5EF4-FFF2-40B4-BE49-F238E27FC236}">
                  <a16:creationId xmlns:a16="http://schemas.microsoft.com/office/drawing/2014/main" id="{4A808CD2-18F3-449F-A991-CF96363A456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629665" y="890212"/>
              <a:ext cx="71763" cy="95683"/>
            </a:xfrm>
            <a:custGeom>
              <a:avLst/>
              <a:gdLst>
                <a:gd name="T0" fmla="*/ 0 w 30"/>
                <a:gd name="T1" fmla="*/ 1 h 40"/>
                <a:gd name="T2" fmla="*/ 4 w 30"/>
                <a:gd name="T3" fmla="*/ 1 h 40"/>
                <a:gd name="T4" fmla="*/ 4 w 30"/>
                <a:gd name="T5" fmla="*/ 6 h 40"/>
                <a:gd name="T6" fmla="*/ 9 w 30"/>
                <a:gd name="T7" fmla="*/ 2 h 40"/>
                <a:gd name="T8" fmla="*/ 15 w 30"/>
                <a:gd name="T9" fmla="*/ 0 h 40"/>
                <a:gd name="T10" fmla="*/ 26 w 30"/>
                <a:gd name="T11" fmla="*/ 5 h 40"/>
                <a:gd name="T12" fmla="*/ 30 w 30"/>
                <a:gd name="T13" fmla="*/ 15 h 40"/>
                <a:gd name="T14" fmla="*/ 26 w 30"/>
                <a:gd name="T15" fmla="*/ 26 h 40"/>
                <a:gd name="T16" fmla="*/ 15 w 30"/>
                <a:gd name="T17" fmla="*/ 30 h 40"/>
                <a:gd name="T18" fmla="*/ 9 w 30"/>
                <a:gd name="T19" fmla="*/ 29 h 40"/>
                <a:gd name="T20" fmla="*/ 4 w 30"/>
                <a:gd name="T21" fmla="*/ 25 h 40"/>
                <a:gd name="T22" fmla="*/ 4 w 30"/>
                <a:gd name="T23" fmla="*/ 40 h 40"/>
                <a:gd name="T24" fmla="*/ 0 w 30"/>
                <a:gd name="T25" fmla="*/ 40 h 40"/>
                <a:gd name="T26" fmla="*/ 0 w 30"/>
                <a:gd name="T27" fmla="*/ 1 h 40"/>
                <a:gd name="T28" fmla="*/ 15 w 30"/>
                <a:gd name="T29" fmla="*/ 4 h 40"/>
                <a:gd name="T30" fmla="*/ 7 w 30"/>
                <a:gd name="T31" fmla="*/ 7 h 40"/>
                <a:gd name="T32" fmla="*/ 4 w 30"/>
                <a:gd name="T33" fmla="*/ 15 h 40"/>
                <a:gd name="T34" fmla="*/ 5 w 30"/>
                <a:gd name="T35" fmla="*/ 21 h 40"/>
                <a:gd name="T36" fmla="*/ 9 w 30"/>
                <a:gd name="T37" fmla="*/ 25 h 40"/>
                <a:gd name="T38" fmla="*/ 15 w 30"/>
                <a:gd name="T39" fmla="*/ 27 h 40"/>
                <a:gd name="T40" fmla="*/ 21 w 30"/>
                <a:gd name="T41" fmla="*/ 25 h 40"/>
                <a:gd name="T42" fmla="*/ 25 w 30"/>
                <a:gd name="T43" fmla="*/ 21 h 40"/>
                <a:gd name="T44" fmla="*/ 26 w 30"/>
                <a:gd name="T45" fmla="*/ 15 h 40"/>
                <a:gd name="T46" fmla="*/ 25 w 30"/>
                <a:gd name="T47" fmla="*/ 10 h 40"/>
                <a:gd name="T48" fmla="*/ 21 w 30"/>
                <a:gd name="T49" fmla="*/ 5 h 40"/>
                <a:gd name="T50" fmla="*/ 15 w 30"/>
                <a:gd name="T51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0">
                  <a:moveTo>
                    <a:pt x="0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4"/>
                    <a:pt x="7" y="3"/>
                    <a:pt x="9" y="2"/>
                  </a:cubicBezTo>
                  <a:cubicBezTo>
                    <a:pt x="11" y="1"/>
                    <a:pt x="13" y="0"/>
                    <a:pt x="15" y="0"/>
                  </a:cubicBezTo>
                  <a:cubicBezTo>
                    <a:pt x="19" y="0"/>
                    <a:pt x="23" y="2"/>
                    <a:pt x="26" y="5"/>
                  </a:cubicBezTo>
                  <a:cubicBezTo>
                    <a:pt x="29" y="8"/>
                    <a:pt x="30" y="11"/>
                    <a:pt x="30" y="15"/>
                  </a:cubicBezTo>
                  <a:cubicBezTo>
                    <a:pt x="30" y="19"/>
                    <a:pt x="29" y="23"/>
                    <a:pt x="26" y="26"/>
                  </a:cubicBezTo>
                  <a:cubicBezTo>
                    <a:pt x="23" y="29"/>
                    <a:pt x="19" y="30"/>
                    <a:pt x="15" y="30"/>
                  </a:cubicBezTo>
                  <a:cubicBezTo>
                    <a:pt x="13" y="30"/>
                    <a:pt x="11" y="30"/>
                    <a:pt x="9" y="29"/>
                  </a:cubicBezTo>
                  <a:cubicBezTo>
                    <a:pt x="7" y="28"/>
                    <a:pt x="6" y="27"/>
                    <a:pt x="4" y="2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1"/>
                  </a:lnTo>
                  <a:close/>
                  <a:moveTo>
                    <a:pt x="15" y="4"/>
                  </a:moveTo>
                  <a:cubicBezTo>
                    <a:pt x="12" y="4"/>
                    <a:pt x="9" y="5"/>
                    <a:pt x="7" y="7"/>
                  </a:cubicBezTo>
                  <a:cubicBezTo>
                    <a:pt x="5" y="9"/>
                    <a:pt x="4" y="12"/>
                    <a:pt x="4" y="15"/>
                  </a:cubicBezTo>
                  <a:cubicBezTo>
                    <a:pt x="4" y="18"/>
                    <a:pt x="4" y="20"/>
                    <a:pt x="5" y="21"/>
                  </a:cubicBezTo>
                  <a:cubicBezTo>
                    <a:pt x="6" y="23"/>
                    <a:pt x="8" y="24"/>
                    <a:pt x="9" y="25"/>
                  </a:cubicBezTo>
                  <a:cubicBezTo>
                    <a:pt x="11" y="26"/>
                    <a:pt x="13" y="27"/>
                    <a:pt x="15" y="27"/>
                  </a:cubicBezTo>
                  <a:cubicBezTo>
                    <a:pt x="17" y="27"/>
                    <a:pt x="19" y="26"/>
                    <a:pt x="21" y="25"/>
                  </a:cubicBezTo>
                  <a:cubicBezTo>
                    <a:pt x="22" y="24"/>
                    <a:pt x="24" y="23"/>
                    <a:pt x="25" y="21"/>
                  </a:cubicBezTo>
                  <a:cubicBezTo>
                    <a:pt x="26" y="19"/>
                    <a:pt x="26" y="17"/>
                    <a:pt x="26" y="15"/>
                  </a:cubicBezTo>
                  <a:cubicBezTo>
                    <a:pt x="26" y="13"/>
                    <a:pt x="26" y="11"/>
                    <a:pt x="25" y="10"/>
                  </a:cubicBezTo>
                  <a:cubicBezTo>
                    <a:pt x="24" y="8"/>
                    <a:pt x="22" y="6"/>
                    <a:pt x="21" y="5"/>
                  </a:cubicBezTo>
                  <a:cubicBezTo>
                    <a:pt x="19" y="4"/>
                    <a:pt x="17" y="4"/>
                    <a:pt x="15" y="4"/>
                  </a:cubicBez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586">
              <a:extLst>
                <a:ext uri="{FF2B5EF4-FFF2-40B4-BE49-F238E27FC236}">
                  <a16:creationId xmlns:a16="http://schemas.microsoft.com/office/drawing/2014/main" id="{3EC021A0-1E7F-47D7-914D-758B06AB453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728537" y="866291"/>
              <a:ext cx="6379" cy="95683"/>
            </a:xfrm>
            <a:prstGeom prst="rect">
              <a:avLst/>
            </a:pr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87">
              <a:extLst>
                <a:ext uri="{FF2B5EF4-FFF2-40B4-BE49-F238E27FC236}">
                  <a16:creationId xmlns:a16="http://schemas.microsoft.com/office/drawing/2014/main" id="{167C89AE-02E0-4FE1-A187-477C3D2DE42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760431" y="890212"/>
              <a:ext cx="70168" cy="71763"/>
            </a:xfrm>
            <a:custGeom>
              <a:avLst/>
              <a:gdLst>
                <a:gd name="T0" fmla="*/ 25 w 29"/>
                <a:gd name="T1" fmla="*/ 20 h 30"/>
                <a:gd name="T2" fmla="*/ 28 w 29"/>
                <a:gd name="T3" fmla="*/ 22 h 30"/>
                <a:gd name="T4" fmla="*/ 25 w 29"/>
                <a:gd name="T5" fmla="*/ 27 h 30"/>
                <a:gd name="T6" fmla="*/ 20 w 29"/>
                <a:gd name="T7" fmla="*/ 29 h 30"/>
                <a:gd name="T8" fmla="*/ 14 w 29"/>
                <a:gd name="T9" fmla="*/ 30 h 30"/>
                <a:gd name="T10" fmla="*/ 4 w 29"/>
                <a:gd name="T11" fmla="*/ 26 h 30"/>
                <a:gd name="T12" fmla="*/ 0 w 29"/>
                <a:gd name="T13" fmla="*/ 15 h 30"/>
                <a:gd name="T14" fmla="*/ 3 w 29"/>
                <a:gd name="T15" fmla="*/ 6 h 30"/>
                <a:gd name="T16" fmla="*/ 14 w 29"/>
                <a:gd name="T17" fmla="*/ 0 h 30"/>
                <a:gd name="T18" fmla="*/ 26 w 29"/>
                <a:gd name="T19" fmla="*/ 6 h 30"/>
                <a:gd name="T20" fmla="*/ 29 w 29"/>
                <a:gd name="T21" fmla="*/ 16 h 30"/>
                <a:gd name="T22" fmla="*/ 3 w 29"/>
                <a:gd name="T23" fmla="*/ 16 h 30"/>
                <a:gd name="T24" fmla="*/ 7 w 29"/>
                <a:gd name="T25" fmla="*/ 24 h 30"/>
                <a:gd name="T26" fmla="*/ 14 w 29"/>
                <a:gd name="T27" fmla="*/ 27 h 30"/>
                <a:gd name="T28" fmla="*/ 18 w 29"/>
                <a:gd name="T29" fmla="*/ 26 h 30"/>
                <a:gd name="T30" fmla="*/ 22 w 29"/>
                <a:gd name="T31" fmla="*/ 24 h 30"/>
                <a:gd name="T32" fmla="*/ 25 w 29"/>
                <a:gd name="T33" fmla="*/ 20 h 30"/>
                <a:gd name="T34" fmla="*/ 25 w 29"/>
                <a:gd name="T35" fmla="*/ 12 h 30"/>
                <a:gd name="T36" fmla="*/ 23 w 29"/>
                <a:gd name="T37" fmla="*/ 8 h 30"/>
                <a:gd name="T38" fmla="*/ 19 w 29"/>
                <a:gd name="T39" fmla="*/ 5 h 30"/>
                <a:gd name="T40" fmla="*/ 14 w 29"/>
                <a:gd name="T41" fmla="*/ 4 h 30"/>
                <a:gd name="T42" fmla="*/ 7 w 29"/>
                <a:gd name="T43" fmla="*/ 7 h 30"/>
                <a:gd name="T44" fmla="*/ 4 w 29"/>
                <a:gd name="T45" fmla="*/ 12 h 30"/>
                <a:gd name="T46" fmla="*/ 25 w 29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30">
                  <a:moveTo>
                    <a:pt x="25" y="20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4"/>
                    <a:pt x="26" y="25"/>
                    <a:pt x="25" y="27"/>
                  </a:cubicBezTo>
                  <a:cubicBezTo>
                    <a:pt x="23" y="28"/>
                    <a:pt x="22" y="29"/>
                    <a:pt x="20" y="29"/>
                  </a:cubicBezTo>
                  <a:cubicBezTo>
                    <a:pt x="18" y="30"/>
                    <a:pt x="17" y="30"/>
                    <a:pt x="14" y="30"/>
                  </a:cubicBezTo>
                  <a:cubicBezTo>
                    <a:pt x="10" y="30"/>
                    <a:pt x="6" y="29"/>
                    <a:pt x="4" y="26"/>
                  </a:cubicBezTo>
                  <a:cubicBezTo>
                    <a:pt x="1" y="23"/>
                    <a:pt x="0" y="19"/>
                    <a:pt x="0" y="15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6" y="2"/>
                    <a:pt x="10" y="0"/>
                    <a:pt x="14" y="0"/>
                  </a:cubicBezTo>
                  <a:cubicBezTo>
                    <a:pt x="19" y="0"/>
                    <a:pt x="23" y="2"/>
                    <a:pt x="26" y="6"/>
                  </a:cubicBezTo>
                  <a:cubicBezTo>
                    <a:pt x="28" y="8"/>
                    <a:pt x="29" y="12"/>
                    <a:pt x="29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9"/>
                    <a:pt x="5" y="22"/>
                    <a:pt x="7" y="24"/>
                  </a:cubicBezTo>
                  <a:cubicBezTo>
                    <a:pt x="9" y="26"/>
                    <a:pt x="11" y="27"/>
                    <a:pt x="14" y="27"/>
                  </a:cubicBezTo>
                  <a:cubicBezTo>
                    <a:pt x="16" y="27"/>
                    <a:pt x="17" y="27"/>
                    <a:pt x="18" y="26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3" y="23"/>
                    <a:pt x="24" y="22"/>
                    <a:pt x="25" y="20"/>
                  </a:cubicBezTo>
                  <a:close/>
                  <a:moveTo>
                    <a:pt x="25" y="12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2" y="7"/>
                    <a:pt x="21" y="6"/>
                    <a:pt x="19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2" y="4"/>
                    <a:pt x="9" y="5"/>
                    <a:pt x="7" y="7"/>
                  </a:cubicBezTo>
                  <a:cubicBezTo>
                    <a:pt x="6" y="8"/>
                    <a:pt x="5" y="10"/>
                    <a:pt x="4" y="12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004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2171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372A564D-06A5-4EFE-B38B-6D6BE06ECA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42549"/>
            <a:ext cx="12192000" cy="1856941"/>
          </a:xfrm>
          <a:prstGeom prst="rect">
            <a:avLst/>
          </a:prstGeom>
        </p:spPr>
      </p:pic>
      <p:pic>
        <p:nvPicPr>
          <p:cNvPr id="3" name="תמונה 2" descr="תמונה שמכילה אובייקט&#10;&#10;תיאור שנוצר ברמת מהימנות גבוהה">
            <a:extLst>
              <a:ext uri="{FF2B5EF4-FFF2-40B4-BE49-F238E27FC236}">
                <a16:creationId xmlns:a16="http://schemas.microsoft.com/office/drawing/2014/main" id="{07CFF163-8B1C-47C8-BBE1-D23B5B2E5D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60" y="389002"/>
            <a:ext cx="7800815" cy="1025635"/>
          </a:xfrm>
          <a:prstGeom prst="rect">
            <a:avLst/>
          </a:prstGeom>
        </p:spPr>
      </p:pic>
      <p:sp>
        <p:nvSpPr>
          <p:cNvPr id="125" name="מציין מיקום טקסט 46">
            <a:extLst>
              <a:ext uri="{FF2B5EF4-FFF2-40B4-BE49-F238E27FC236}">
                <a16:creationId xmlns:a16="http://schemas.microsoft.com/office/drawing/2014/main" id="{5FD01500-B874-4ED1-BA77-137138AC71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7315" y="5945551"/>
            <a:ext cx="2037913" cy="36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19" name="כותרת 1">
            <a:extLst>
              <a:ext uri="{FF2B5EF4-FFF2-40B4-BE49-F238E27FC236}">
                <a16:creationId xmlns:a16="http://schemas.microsoft.com/office/drawing/2014/main" id="{E40A6F19-AB55-4BB2-90A9-1D0AFF238E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6884" y="2947395"/>
            <a:ext cx="10998774" cy="1330920"/>
          </a:xfrm>
        </p:spPr>
        <p:txBody>
          <a:bodyPr>
            <a:noAutofit/>
          </a:bodyPr>
          <a:lstStyle>
            <a:lvl1pPr algn="ctr">
              <a:lnSpc>
                <a:spcPts val="4400"/>
              </a:lnSpc>
              <a:defRPr sz="4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8" name="מציין מיקום טקסט 46">
            <a:extLst>
              <a:ext uri="{FF2B5EF4-FFF2-40B4-BE49-F238E27FC236}">
                <a16:creationId xmlns:a16="http://schemas.microsoft.com/office/drawing/2014/main" id="{723708AD-1A8C-4C3F-BD80-D41BBAFFB04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88591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Name</a:t>
            </a:r>
          </a:p>
        </p:txBody>
      </p:sp>
      <p:sp>
        <p:nvSpPr>
          <p:cNvPr id="39" name="מציין מיקום טקסט 46">
            <a:extLst>
              <a:ext uri="{FF2B5EF4-FFF2-40B4-BE49-F238E27FC236}">
                <a16:creationId xmlns:a16="http://schemas.microsoft.com/office/drawing/2014/main" id="{0414D16D-A991-4A59-B46B-10A4B8FF1B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2942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 rtl="0"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Text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444CF9-36DD-4075-BEFB-C959185E6308}"/>
              </a:ext>
            </a:extLst>
          </p:cNvPr>
          <p:cNvSpPr txBox="1"/>
          <p:nvPr userDrawn="1"/>
        </p:nvSpPr>
        <p:spPr>
          <a:xfrm>
            <a:off x="2041970" y="5082995"/>
            <a:ext cx="1646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Presented by: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D26F86-6539-41EE-BEEC-1242BFE10597}"/>
              </a:ext>
            </a:extLst>
          </p:cNvPr>
          <p:cNvSpPr txBox="1"/>
          <p:nvPr userDrawn="1"/>
        </p:nvSpPr>
        <p:spPr>
          <a:xfrm>
            <a:off x="6591952" y="5082995"/>
            <a:ext cx="681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For:</a:t>
            </a:r>
          </a:p>
        </p:txBody>
      </p:sp>
    </p:spTree>
    <p:extLst>
      <p:ext uri="{BB962C8B-B14F-4D97-AF65-F5344CB8AC3E}">
        <p14:creationId xmlns:p14="http://schemas.microsoft.com/office/powerpoint/2010/main" val="256382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D1CA5A-67E0-445C-8ED9-1D97C8DEDCAC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4107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1FBECD-340B-4FAB-BA12-88175B94A2C1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4EF2ADB-9A89-40BC-BC15-3C01C6088479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7EFE5C21-EDE3-49A3-AB4C-201632488C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414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4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B6A789-9E81-499C-A423-9BF9017CA763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8105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4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888615-4A21-4FA2-A689-8FB7634D6320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21EA363-98E5-455B-8A3E-B673A250ECE9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009FC410-4D6C-41A2-AE5F-CD38EB72D4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044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EF83C6-9764-4440-8BD6-C4073E91D316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48718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76EC95-DA8E-4E8D-AC58-BCC198B18C8A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D92B2546-3267-4D3A-95E9-94EEDE110FA2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9DDB4D93-0915-4D24-8981-29B50DDF6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701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Interoperabilit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978F9903-36C8-46DC-A63E-A1A6975B7D44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566535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Interoperabili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EDC8444-6C9E-45CA-BCD9-805408007ABD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26" name="Footer Placeholder 3">
            <a:extLst>
              <a:ext uri="{FF2B5EF4-FFF2-40B4-BE49-F238E27FC236}">
                <a16:creationId xmlns:a16="http://schemas.microsoft.com/office/drawing/2014/main" id="{45F2A82F-CD8F-4013-8CB9-06BFC6C56457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E956F5EC-E948-4408-9F64-0657F22C8D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3002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Connecting Thing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0B0DD8D0-7699-4FEA-8339-A0B0FF8F4F0C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05214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Connecting Thing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838E914-E5C2-4FDA-8DA8-03B57C055929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81E0E8EA-F309-45D9-8162-AF34B3A6D15B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BAD6F975-1E67-4C33-9566-4D46D52FA2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09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קבוצה 18">
            <a:extLst>
              <a:ext uri="{FF2B5EF4-FFF2-40B4-BE49-F238E27FC236}">
                <a16:creationId xmlns:a16="http://schemas.microsoft.com/office/drawing/2014/main" id="{630DADC7-25AE-4B73-A1DD-1C0132BB56CA}"/>
              </a:ext>
            </a:extLst>
          </p:cNvPr>
          <p:cNvGrpSpPr/>
          <p:nvPr userDrawn="1"/>
        </p:nvGrpSpPr>
        <p:grpSpPr>
          <a:xfrm>
            <a:off x="1953901" y="0"/>
            <a:ext cx="7667717" cy="6858001"/>
            <a:chOff x="2731193" y="0"/>
            <a:chExt cx="7667717" cy="6858001"/>
          </a:xfrm>
        </p:grpSpPr>
        <p:sp>
          <p:nvSpPr>
            <p:cNvPr id="20" name="צורה חופשית: צורה 19">
              <a:extLst>
                <a:ext uri="{FF2B5EF4-FFF2-40B4-BE49-F238E27FC236}">
                  <a16:creationId xmlns:a16="http://schemas.microsoft.com/office/drawing/2014/main" id="{17DF4961-DCED-4D2E-A58B-A63307BFE713}"/>
                </a:ext>
              </a:extLst>
            </p:cNvPr>
            <p:cNvSpPr/>
            <p:nvPr userDrawn="1"/>
          </p:nvSpPr>
          <p:spPr>
            <a:xfrm>
              <a:off x="4777558" y="0"/>
              <a:ext cx="4389250" cy="6858000"/>
            </a:xfrm>
            <a:custGeom>
              <a:avLst/>
              <a:gdLst>
                <a:gd name="connsiteX0" fmla="*/ 2039448 w 4389250"/>
                <a:gd name="connsiteY0" fmla="*/ 0 h 6858000"/>
                <a:gd name="connsiteX1" fmla="*/ 2783030 w 4389250"/>
                <a:gd name="connsiteY1" fmla="*/ 0 h 6858000"/>
                <a:gd name="connsiteX2" fmla="*/ 2854818 w 4389250"/>
                <a:gd name="connsiteY2" fmla="*/ 53222 h 6858000"/>
                <a:gd name="connsiteX3" fmla="*/ 4388762 w 4389250"/>
                <a:gd name="connsiteY3" fmla="*/ 2923229 h 6858000"/>
                <a:gd name="connsiteX4" fmla="*/ 692952 w 4389250"/>
                <a:gd name="connsiteY4" fmla="*/ 6796091 h 6858000"/>
                <a:gd name="connsiteX5" fmla="*/ 498457 w 4389250"/>
                <a:gd name="connsiteY5" fmla="*/ 6858000 h 6858000"/>
                <a:gd name="connsiteX6" fmla="*/ 0 w 4389250"/>
                <a:gd name="connsiteY6" fmla="*/ 6858000 h 6858000"/>
                <a:gd name="connsiteX7" fmla="*/ 163544 w 4389250"/>
                <a:gd name="connsiteY7" fmla="*/ 6793240 h 6858000"/>
                <a:gd name="connsiteX8" fmla="*/ 3648163 w 4389250"/>
                <a:gd name="connsiteY8" fmla="*/ 2892256 h 6858000"/>
                <a:gd name="connsiteX9" fmla="*/ 2055949 w 4389250"/>
                <a:gd name="connsiteY9" fmla="*/ 12634 h 6858000"/>
                <a:gd name="connsiteX10" fmla="*/ 2039448 w 4389250"/>
                <a:gd name="connsiteY10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9250" h="6858000">
                  <a:moveTo>
                    <a:pt x="2039448" y="0"/>
                  </a:moveTo>
                  <a:lnTo>
                    <a:pt x="2783030" y="0"/>
                  </a:lnTo>
                  <a:lnTo>
                    <a:pt x="2854818" y="53222"/>
                  </a:lnTo>
                  <a:cubicBezTo>
                    <a:pt x="3715038" y="727088"/>
                    <a:pt x="4367479" y="1656240"/>
                    <a:pt x="4388762" y="2923229"/>
                  </a:cubicBezTo>
                  <a:cubicBezTo>
                    <a:pt x="4425645" y="5114604"/>
                    <a:pt x="2365114" y="6242376"/>
                    <a:pt x="692952" y="6796091"/>
                  </a:cubicBezTo>
                  <a:lnTo>
                    <a:pt x="498457" y="6858000"/>
                  </a:lnTo>
                  <a:lnTo>
                    <a:pt x="0" y="6858000"/>
                  </a:lnTo>
                  <a:lnTo>
                    <a:pt x="163544" y="6793240"/>
                  </a:lnTo>
                  <a:cubicBezTo>
                    <a:pt x="1669864" y="6179291"/>
                    <a:pt x="3711092" y="4949986"/>
                    <a:pt x="3648163" y="2892256"/>
                  </a:cubicBezTo>
                  <a:cubicBezTo>
                    <a:pt x="3610657" y="1644998"/>
                    <a:pt x="2917462" y="702965"/>
                    <a:pt x="2055949" y="12634"/>
                  </a:cubicBezTo>
                  <a:lnTo>
                    <a:pt x="2039448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sp>
          <p:nvSpPr>
            <p:cNvPr id="21" name="צורה חופשית: צורה 20">
              <a:extLst>
                <a:ext uri="{FF2B5EF4-FFF2-40B4-BE49-F238E27FC236}">
                  <a16:creationId xmlns:a16="http://schemas.microsoft.com/office/drawing/2014/main" id="{9F261F25-391E-4495-9F8C-317D9B8B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31193" y="2"/>
              <a:ext cx="4206981" cy="6857999"/>
            </a:xfrm>
            <a:custGeom>
              <a:avLst/>
              <a:gdLst>
                <a:gd name="connsiteX0" fmla="*/ 2134482 w 4206981"/>
                <a:gd name="connsiteY0" fmla="*/ 0 h 6857999"/>
                <a:gd name="connsiteX1" fmla="*/ 2565507 w 4206981"/>
                <a:gd name="connsiteY1" fmla="*/ 0 h 6857999"/>
                <a:gd name="connsiteX2" fmla="*/ 2607190 w 4206981"/>
                <a:gd name="connsiteY2" fmla="*/ 29852 h 6857999"/>
                <a:gd name="connsiteX3" fmla="*/ 4206859 w 4206981"/>
                <a:gd name="connsiteY3" fmla="*/ 2889873 h 6857999"/>
                <a:gd name="connsiteX4" fmla="*/ 364395 w 4206981"/>
                <a:gd name="connsiteY4" fmla="*/ 6830388 h 6857999"/>
                <a:gd name="connsiteX5" fmla="*/ 280110 w 4206981"/>
                <a:gd name="connsiteY5" fmla="*/ 6857999 h 6857999"/>
                <a:gd name="connsiteX6" fmla="*/ 0 w 4206981"/>
                <a:gd name="connsiteY6" fmla="*/ 6857999 h 6857999"/>
                <a:gd name="connsiteX7" fmla="*/ 67164 w 4206981"/>
                <a:gd name="connsiteY7" fmla="*/ 6831728 h 6857999"/>
                <a:gd name="connsiteX8" fmla="*/ 3516140 w 4206981"/>
                <a:gd name="connsiteY8" fmla="*/ 2908934 h 6857999"/>
                <a:gd name="connsiteX9" fmla="*/ 2319762 w 4206981"/>
                <a:gd name="connsiteY9" fmla="*/ 163793 h 6857999"/>
                <a:gd name="connsiteX10" fmla="*/ 2134482 w 4206981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06981" h="6857999">
                  <a:moveTo>
                    <a:pt x="2134482" y="0"/>
                  </a:moveTo>
                  <a:lnTo>
                    <a:pt x="2565507" y="0"/>
                  </a:lnTo>
                  <a:lnTo>
                    <a:pt x="2607190" y="29852"/>
                  </a:lnTo>
                  <a:cubicBezTo>
                    <a:pt x="3525928" y="721020"/>
                    <a:pt x="4217577" y="1658697"/>
                    <a:pt x="4206859" y="2889873"/>
                  </a:cubicBezTo>
                  <a:cubicBezTo>
                    <a:pt x="4186902" y="5047419"/>
                    <a:pt x="2074272" y="6248861"/>
                    <a:pt x="364395" y="6830388"/>
                  </a:cubicBezTo>
                  <a:lnTo>
                    <a:pt x="280110" y="6857999"/>
                  </a:lnTo>
                  <a:lnTo>
                    <a:pt x="0" y="6857999"/>
                  </a:lnTo>
                  <a:lnTo>
                    <a:pt x="67164" y="6831728"/>
                  </a:lnTo>
                  <a:cubicBezTo>
                    <a:pt x="1611971" y="6205232"/>
                    <a:pt x="3504906" y="4917315"/>
                    <a:pt x="3516140" y="2908934"/>
                  </a:cubicBezTo>
                  <a:cubicBezTo>
                    <a:pt x="3522095" y="1708731"/>
                    <a:pt x="3017034" y="819374"/>
                    <a:pt x="2319762" y="163793"/>
                  </a:cubicBezTo>
                  <a:lnTo>
                    <a:pt x="2134482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  <p:sp>
          <p:nvSpPr>
            <p:cNvPr id="22" name="צורה חופשית: צורה 21">
              <a:extLst>
                <a:ext uri="{FF2B5EF4-FFF2-40B4-BE49-F238E27FC236}">
                  <a16:creationId xmlns:a16="http://schemas.microsoft.com/office/drawing/2014/main" id="{703373F4-4545-463C-90D2-59838D9126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5728" y="1"/>
              <a:ext cx="4093156" cy="6857999"/>
            </a:xfrm>
            <a:custGeom>
              <a:avLst/>
              <a:gdLst>
                <a:gd name="connsiteX0" fmla="*/ 1916065 w 4093156"/>
                <a:gd name="connsiteY0" fmla="*/ 0 h 6857999"/>
                <a:gd name="connsiteX1" fmla="*/ 2481932 w 4093156"/>
                <a:gd name="connsiteY1" fmla="*/ 0 h 6857999"/>
                <a:gd name="connsiteX2" fmla="*/ 2637513 w 4093156"/>
                <a:gd name="connsiteY2" fmla="*/ 119981 h 6857999"/>
                <a:gd name="connsiteX3" fmla="*/ 4093021 w 4093156"/>
                <a:gd name="connsiteY3" fmla="*/ 2889873 h 6857999"/>
                <a:gd name="connsiteX4" fmla="*/ 424957 w 4093156"/>
                <a:gd name="connsiteY4" fmla="*/ 6820408 h 6857999"/>
                <a:gd name="connsiteX5" fmla="*/ 312696 w 4093156"/>
                <a:gd name="connsiteY5" fmla="*/ 6857999 h 6857999"/>
                <a:gd name="connsiteX6" fmla="*/ 0 w 4093156"/>
                <a:gd name="connsiteY6" fmla="*/ 6857999 h 6857999"/>
                <a:gd name="connsiteX7" fmla="*/ 37473 w 4093156"/>
                <a:gd name="connsiteY7" fmla="*/ 6843451 h 6857999"/>
                <a:gd name="connsiteX8" fmla="*/ 3414182 w 4093156"/>
                <a:gd name="connsiteY8" fmla="*/ 2923229 h 6857999"/>
                <a:gd name="connsiteX9" fmla="*/ 1931972 w 4093156"/>
                <a:gd name="connsiteY9" fmla="*/ 12867 h 6857999"/>
                <a:gd name="connsiteX10" fmla="*/ 1916065 w 4093156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93156" h="6857999">
                  <a:moveTo>
                    <a:pt x="1916065" y="0"/>
                  </a:moveTo>
                  <a:lnTo>
                    <a:pt x="2481932" y="0"/>
                  </a:lnTo>
                  <a:lnTo>
                    <a:pt x="2637513" y="119981"/>
                  </a:lnTo>
                  <a:cubicBezTo>
                    <a:pt x="3461823" y="790118"/>
                    <a:pt x="4082377" y="1693319"/>
                    <a:pt x="4093021" y="2889873"/>
                  </a:cubicBezTo>
                  <a:cubicBezTo>
                    <a:pt x="4112374" y="5087764"/>
                    <a:pt x="2050364" y="6254462"/>
                    <a:pt x="424957" y="6820408"/>
                  </a:cubicBezTo>
                  <a:lnTo>
                    <a:pt x="312696" y="6857999"/>
                  </a:lnTo>
                  <a:lnTo>
                    <a:pt x="0" y="6857999"/>
                  </a:lnTo>
                  <a:lnTo>
                    <a:pt x="37473" y="6843451"/>
                  </a:lnTo>
                  <a:cubicBezTo>
                    <a:pt x="1492772" y="6258553"/>
                    <a:pt x="3443881" y="5043389"/>
                    <a:pt x="3414182" y="2923229"/>
                  </a:cubicBezTo>
                  <a:cubicBezTo>
                    <a:pt x="3397211" y="1658102"/>
                    <a:pt x="2750863" y="707246"/>
                    <a:pt x="1931972" y="12867"/>
                  </a:cubicBezTo>
                  <a:lnTo>
                    <a:pt x="1916065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  <p:sp>
          <p:nvSpPr>
            <p:cNvPr id="23" name="צורה חופשית: צורה 22">
              <a:extLst>
                <a:ext uri="{FF2B5EF4-FFF2-40B4-BE49-F238E27FC236}">
                  <a16:creationId xmlns:a16="http://schemas.microsoft.com/office/drawing/2014/main" id="{590407C2-26F7-45D5-BE31-B110BBC5207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73203" y="1"/>
              <a:ext cx="2425707" cy="2659585"/>
            </a:xfrm>
            <a:custGeom>
              <a:avLst/>
              <a:gdLst>
                <a:gd name="connsiteX0" fmla="*/ 0 w 2425707"/>
                <a:gd name="connsiteY0" fmla="*/ 0 h 2659585"/>
                <a:gd name="connsiteX1" fmla="*/ 544789 w 2425707"/>
                <a:gd name="connsiteY1" fmla="*/ 0 h 2659585"/>
                <a:gd name="connsiteX2" fmla="*/ 617562 w 2425707"/>
                <a:gd name="connsiteY2" fmla="*/ 48632 h 2659585"/>
                <a:gd name="connsiteX3" fmla="*/ 2425707 w 2425707"/>
                <a:gd name="connsiteY3" fmla="*/ 2659585 h 2659585"/>
                <a:gd name="connsiteX4" fmla="*/ 1558654 w 2425707"/>
                <a:gd name="connsiteY4" fmla="*/ 2659585 h 2659585"/>
                <a:gd name="connsiteX5" fmla="*/ 140026 w 2425707"/>
                <a:gd name="connsiteY5" fmla="*/ 105783 h 2659585"/>
                <a:gd name="connsiteX6" fmla="*/ 0 w 2425707"/>
                <a:gd name="connsiteY6" fmla="*/ 0 h 2659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5707" h="2659585">
                  <a:moveTo>
                    <a:pt x="0" y="0"/>
                  </a:moveTo>
                  <a:lnTo>
                    <a:pt x="544789" y="0"/>
                  </a:lnTo>
                  <a:lnTo>
                    <a:pt x="617562" y="48632"/>
                  </a:lnTo>
                  <a:cubicBezTo>
                    <a:pt x="1525571" y="684578"/>
                    <a:pt x="2263581" y="1537343"/>
                    <a:pt x="2425707" y="2659585"/>
                  </a:cubicBezTo>
                  <a:lnTo>
                    <a:pt x="1558654" y="2659585"/>
                  </a:lnTo>
                  <a:cubicBezTo>
                    <a:pt x="1555379" y="1581578"/>
                    <a:pt x="942724" y="742636"/>
                    <a:pt x="140026" y="10578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</p:grp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C889F92E-54E5-4148-B838-023E4ACC68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62" y="389003"/>
            <a:ext cx="3414056" cy="1400739"/>
          </a:xfrm>
          <a:prstGeom prst="rect">
            <a:avLst/>
          </a:prstGeom>
        </p:spPr>
      </p:pic>
      <p:sp>
        <p:nvSpPr>
          <p:cNvPr id="26" name="מציין מיקום טקסט 46">
            <a:extLst>
              <a:ext uri="{FF2B5EF4-FFF2-40B4-BE49-F238E27FC236}">
                <a16:creationId xmlns:a16="http://schemas.microsoft.com/office/drawing/2014/main" id="{E8764290-FB38-42DB-A451-B6028A7F4A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7315" y="5945551"/>
            <a:ext cx="2037913" cy="36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כותרת 1">
            <a:extLst>
              <a:ext uri="{FF2B5EF4-FFF2-40B4-BE49-F238E27FC236}">
                <a16:creationId xmlns:a16="http://schemas.microsoft.com/office/drawing/2014/main" id="{9ABE937E-880A-485B-B24C-45CBD5961E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6884" y="2947395"/>
            <a:ext cx="10998774" cy="1330920"/>
          </a:xfrm>
        </p:spPr>
        <p:txBody>
          <a:bodyPr>
            <a:noAutofit/>
          </a:bodyPr>
          <a:lstStyle>
            <a:lvl1pPr algn="ctr">
              <a:lnSpc>
                <a:spcPts val="4400"/>
              </a:lnSpc>
              <a:defRPr sz="4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1" name="מציין מיקום טקסט 46">
            <a:extLst>
              <a:ext uri="{FF2B5EF4-FFF2-40B4-BE49-F238E27FC236}">
                <a16:creationId xmlns:a16="http://schemas.microsoft.com/office/drawing/2014/main" id="{DBBED7A2-FE66-4BAE-B1DF-AE0297E5D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88591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Name</a:t>
            </a:r>
          </a:p>
        </p:txBody>
      </p:sp>
      <p:sp>
        <p:nvSpPr>
          <p:cNvPr id="32" name="מציין מיקום טקסט 46">
            <a:extLst>
              <a:ext uri="{FF2B5EF4-FFF2-40B4-BE49-F238E27FC236}">
                <a16:creationId xmlns:a16="http://schemas.microsoft.com/office/drawing/2014/main" id="{04D61B56-6656-4B35-905A-D7A6DE36E9E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2942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 rtl="0"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CA7211-2781-4CC7-A862-D01C14DA3256}"/>
              </a:ext>
            </a:extLst>
          </p:cNvPr>
          <p:cNvSpPr txBox="1"/>
          <p:nvPr userDrawn="1"/>
        </p:nvSpPr>
        <p:spPr>
          <a:xfrm>
            <a:off x="2041970" y="5082995"/>
            <a:ext cx="1646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Presented by: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39F56A-2FC9-4842-8E82-805A8A15B5D4}"/>
              </a:ext>
            </a:extLst>
          </p:cNvPr>
          <p:cNvSpPr txBox="1"/>
          <p:nvPr userDrawn="1"/>
        </p:nvSpPr>
        <p:spPr>
          <a:xfrm>
            <a:off x="6591952" y="5082995"/>
            <a:ext cx="681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For:</a:t>
            </a:r>
          </a:p>
        </p:txBody>
      </p:sp>
    </p:spTree>
    <p:extLst>
      <p:ext uri="{BB962C8B-B14F-4D97-AF65-F5344CB8AC3E}">
        <p14:creationId xmlns:p14="http://schemas.microsoft.com/office/powerpoint/2010/main" val="24817200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Public Safet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70D06280-CD97-4941-979E-AAF436D9088F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760832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Public Safet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5CA478FE-BAB1-4242-9DF7-8A8E6F2A7EAF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77B3D064-0B08-4DEF-812C-55F4DC3FA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7172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Securit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55ABCB7-C237-4670-9356-9FFC5D4DF85E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435188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Securi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7C45AA8-2DD0-41E2-BE70-2C7C2A145571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550B28D8-9AF2-47E9-A96A-1E52D940EB6C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2071622C-6C1B-4FFB-B420-1523F3F5E8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0079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Home &amp; Offic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18A155C-0803-45F2-A139-AC623E9A07C7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169190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Home &amp; Offic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D331313-3BBE-4A6D-9604-505212750757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0A27284A-8ECE-4A88-AFAF-5AF6A10A10D6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80A87F92-419C-4F03-BFE5-7E413A4F5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1986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Transportation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DA3B92E-BBDE-41E6-A2DE-8BABA4892C6E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634305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Transportation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8C64C3E-A2F1-4A6F-A0E8-59D88562E442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E48E2555-4C5B-47A1-90CE-AC3F189C6114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C6FC09E2-6FC2-4A1D-8DD8-65860AD989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5072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Wireless System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9F14565-13C1-487B-AFFC-C2EB753F6140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21364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Wireless System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FAB8074-D808-4A01-AA1E-A8C534E20F88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31" name="Footer Placeholder 3">
            <a:extLst>
              <a:ext uri="{FF2B5EF4-FFF2-40B4-BE49-F238E27FC236}">
                <a16:creationId xmlns:a16="http://schemas.microsoft.com/office/drawing/2014/main" id="{C23D0673-7BDC-432D-AD50-39FE9FFF343D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BD2490F6-CDAD-4FAC-994D-AFDF6DFF33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611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תמונה 10">
            <a:extLst>
              <a:ext uri="{FF2B5EF4-FFF2-40B4-BE49-F238E27FC236}">
                <a16:creationId xmlns:a16="http://schemas.microsoft.com/office/drawing/2014/main" id="{41ED0645-EEA7-4500-A273-D7D147FF9B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723632"/>
            <a:ext cx="12192000" cy="1856941"/>
          </a:xfrm>
          <a:prstGeom prst="rect">
            <a:avLst/>
          </a:prstGeom>
        </p:spPr>
      </p:pic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8904188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0"/>
            <a:ext cx="8904190" cy="40406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45" name="תמונה 44">
            <a:extLst>
              <a:ext uri="{FF2B5EF4-FFF2-40B4-BE49-F238E27FC236}">
                <a16:creationId xmlns:a16="http://schemas.microsoft.com/office/drawing/2014/main" id="{4522AFBD-9A9E-4F45-B8FE-CE5FB2376C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B10DB2-7748-4164-B8A2-F994322A381A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26445544-3A41-40EE-90C9-7278D1A41F38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מציין מיקום של כותרת תחתונה 4">
            <a:extLst>
              <a:ext uri="{FF2B5EF4-FFF2-40B4-BE49-F238E27FC236}">
                <a16:creationId xmlns:a16="http://schemas.microsoft.com/office/drawing/2014/main" id="{FC31B947-751B-4A09-BE8E-F3985E927E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3975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Network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B4EC85E-377B-49E3-8581-98F4A5FBD684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352702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Networks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37112E6-CDF3-4B9F-8343-2D9B2244ABFA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11AB7998-3E65-42DE-8F1E-102D673380FB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91FE33DA-C4E1-4139-A4EE-3CA5644C85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6066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Better Living with ICT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2198318-A83B-4CAA-AC54-944AE1ADE984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34755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Better Living with ICT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4B2C10D-7CF2-4423-B418-DAECCC848056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FE4BE3E4-4019-417B-A87C-BA62D650FD51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7555F6D8-8709-4E49-84D5-FCA164BFDA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6160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Content Deliver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EA376C41-18E2-4529-A444-948176B08AF6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880447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Content Delivery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C86D6A44-F00F-42F7-805C-8413C84C8E8E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44" name="Footer Placeholder 3">
            <a:extLst>
              <a:ext uri="{FF2B5EF4-FFF2-40B4-BE49-F238E27FC236}">
                <a16:creationId xmlns:a16="http://schemas.microsoft.com/office/drawing/2014/main" id="{6C050F15-2D83-433C-973C-99CEEFA96328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מציין מיקום של כותרת תחתונה 4">
            <a:extLst>
              <a:ext uri="{FF2B5EF4-FFF2-40B4-BE49-F238E27FC236}">
                <a16:creationId xmlns:a16="http://schemas.microsoft.com/office/drawing/2014/main" id="{D70FCC3C-D070-495E-A4E9-9CD63D09E7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4511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372A564D-06A5-4EFE-B38B-6D6BE06ECA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42549"/>
            <a:ext cx="12192000" cy="1856941"/>
          </a:xfrm>
          <a:prstGeom prst="rect">
            <a:avLst/>
          </a:prstGeom>
        </p:spPr>
      </p:pic>
      <p:pic>
        <p:nvPicPr>
          <p:cNvPr id="3" name="תמונה 2" descr="תמונה שמכילה אובייקט&#10;&#10;תיאור שנוצר ברמת מהימנות גבוהה">
            <a:extLst>
              <a:ext uri="{FF2B5EF4-FFF2-40B4-BE49-F238E27FC236}">
                <a16:creationId xmlns:a16="http://schemas.microsoft.com/office/drawing/2014/main" id="{07CFF163-8B1C-47C8-BBE1-D23B5B2E5D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60" y="389002"/>
            <a:ext cx="7800815" cy="1025635"/>
          </a:xfrm>
          <a:prstGeom prst="rect">
            <a:avLst/>
          </a:prstGeom>
        </p:spPr>
      </p:pic>
      <p:sp>
        <p:nvSpPr>
          <p:cNvPr id="125" name="מציין מיקום טקסט 46">
            <a:extLst>
              <a:ext uri="{FF2B5EF4-FFF2-40B4-BE49-F238E27FC236}">
                <a16:creationId xmlns:a16="http://schemas.microsoft.com/office/drawing/2014/main" id="{5FD01500-B874-4ED1-BA77-137138AC71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7315" y="5945551"/>
            <a:ext cx="2037913" cy="36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19" name="כותרת 1">
            <a:extLst>
              <a:ext uri="{FF2B5EF4-FFF2-40B4-BE49-F238E27FC236}">
                <a16:creationId xmlns:a16="http://schemas.microsoft.com/office/drawing/2014/main" id="{E40A6F19-AB55-4BB2-90A9-1D0AFF238E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6884" y="2947395"/>
            <a:ext cx="10998774" cy="1330920"/>
          </a:xfrm>
        </p:spPr>
        <p:txBody>
          <a:bodyPr>
            <a:noAutofit/>
          </a:bodyPr>
          <a:lstStyle>
            <a:lvl1pPr algn="ctr">
              <a:lnSpc>
                <a:spcPts val="4400"/>
              </a:lnSpc>
              <a:defRPr sz="4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8" name="מציין מיקום טקסט 46">
            <a:extLst>
              <a:ext uri="{FF2B5EF4-FFF2-40B4-BE49-F238E27FC236}">
                <a16:creationId xmlns:a16="http://schemas.microsoft.com/office/drawing/2014/main" id="{723708AD-1A8C-4C3F-BD80-D41BBAFFB04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88591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Name</a:t>
            </a:r>
          </a:p>
        </p:txBody>
      </p:sp>
      <p:sp>
        <p:nvSpPr>
          <p:cNvPr id="39" name="מציין מיקום טקסט 46">
            <a:extLst>
              <a:ext uri="{FF2B5EF4-FFF2-40B4-BE49-F238E27FC236}">
                <a16:creationId xmlns:a16="http://schemas.microsoft.com/office/drawing/2014/main" id="{0414D16D-A991-4A59-B46B-10A4B8FF1B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2942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 rtl="0"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Text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444CF9-36DD-4075-BEFB-C959185E6308}"/>
              </a:ext>
            </a:extLst>
          </p:cNvPr>
          <p:cNvSpPr txBox="1"/>
          <p:nvPr userDrawn="1"/>
        </p:nvSpPr>
        <p:spPr>
          <a:xfrm>
            <a:off x="2041970" y="5082995"/>
            <a:ext cx="1646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Presented by: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D26F86-6539-41EE-BEEC-1242BFE10597}"/>
              </a:ext>
            </a:extLst>
          </p:cNvPr>
          <p:cNvSpPr txBox="1"/>
          <p:nvPr userDrawn="1"/>
        </p:nvSpPr>
        <p:spPr>
          <a:xfrm>
            <a:off x="6591952" y="5082995"/>
            <a:ext cx="681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For: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B74032-455D-4AE6-B8EF-8077C19EA293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3057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קבוצה 18">
            <a:extLst>
              <a:ext uri="{FF2B5EF4-FFF2-40B4-BE49-F238E27FC236}">
                <a16:creationId xmlns:a16="http://schemas.microsoft.com/office/drawing/2014/main" id="{630DADC7-25AE-4B73-A1DD-1C0132BB56CA}"/>
              </a:ext>
            </a:extLst>
          </p:cNvPr>
          <p:cNvGrpSpPr/>
          <p:nvPr userDrawn="1"/>
        </p:nvGrpSpPr>
        <p:grpSpPr>
          <a:xfrm>
            <a:off x="1953901" y="0"/>
            <a:ext cx="7667717" cy="6858001"/>
            <a:chOff x="2731193" y="0"/>
            <a:chExt cx="7667717" cy="6858001"/>
          </a:xfrm>
        </p:grpSpPr>
        <p:sp>
          <p:nvSpPr>
            <p:cNvPr id="20" name="צורה חופשית: צורה 19">
              <a:extLst>
                <a:ext uri="{FF2B5EF4-FFF2-40B4-BE49-F238E27FC236}">
                  <a16:creationId xmlns:a16="http://schemas.microsoft.com/office/drawing/2014/main" id="{17DF4961-DCED-4D2E-A58B-A63307BFE713}"/>
                </a:ext>
              </a:extLst>
            </p:cNvPr>
            <p:cNvSpPr/>
            <p:nvPr userDrawn="1"/>
          </p:nvSpPr>
          <p:spPr>
            <a:xfrm>
              <a:off x="4777558" y="0"/>
              <a:ext cx="4389250" cy="6858000"/>
            </a:xfrm>
            <a:custGeom>
              <a:avLst/>
              <a:gdLst>
                <a:gd name="connsiteX0" fmla="*/ 2039448 w 4389250"/>
                <a:gd name="connsiteY0" fmla="*/ 0 h 6858000"/>
                <a:gd name="connsiteX1" fmla="*/ 2783030 w 4389250"/>
                <a:gd name="connsiteY1" fmla="*/ 0 h 6858000"/>
                <a:gd name="connsiteX2" fmla="*/ 2854818 w 4389250"/>
                <a:gd name="connsiteY2" fmla="*/ 53222 h 6858000"/>
                <a:gd name="connsiteX3" fmla="*/ 4388762 w 4389250"/>
                <a:gd name="connsiteY3" fmla="*/ 2923229 h 6858000"/>
                <a:gd name="connsiteX4" fmla="*/ 692952 w 4389250"/>
                <a:gd name="connsiteY4" fmla="*/ 6796091 h 6858000"/>
                <a:gd name="connsiteX5" fmla="*/ 498457 w 4389250"/>
                <a:gd name="connsiteY5" fmla="*/ 6858000 h 6858000"/>
                <a:gd name="connsiteX6" fmla="*/ 0 w 4389250"/>
                <a:gd name="connsiteY6" fmla="*/ 6858000 h 6858000"/>
                <a:gd name="connsiteX7" fmla="*/ 163544 w 4389250"/>
                <a:gd name="connsiteY7" fmla="*/ 6793240 h 6858000"/>
                <a:gd name="connsiteX8" fmla="*/ 3648163 w 4389250"/>
                <a:gd name="connsiteY8" fmla="*/ 2892256 h 6858000"/>
                <a:gd name="connsiteX9" fmla="*/ 2055949 w 4389250"/>
                <a:gd name="connsiteY9" fmla="*/ 12634 h 6858000"/>
                <a:gd name="connsiteX10" fmla="*/ 2039448 w 4389250"/>
                <a:gd name="connsiteY10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9250" h="6858000">
                  <a:moveTo>
                    <a:pt x="2039448" y="0"/>
                  </a:moveTo>
                  <a:lnTo>
                    <a:pt x="2783030" y="0"/>
                  </a:lnTo>
                  <a:lnTo>
                    <a:pt x="2854818" y="53222"/>
                  </a:lnTo>
                  <a:cubicBezTo>
                    <a:pt x="3715038" y="727088"/>
                    <a:pt x="4367479" y="1656240"/>
                    <a:pt x="4388762" y="2923229"/>
                  </a:cubicBezTo>
                  <a:cubicBezTo>
                    <a:pt x="4425645" y="5114604"/>
                    <a:pt x="2365114" y="6242376"/>
                    <a:pt x="692952" y="6796091"/>
                  </a:cubicBezTo>
                  <a:lnTo>
                    <a:pt x="498457" y="6858000"/>
                  </a:lnTo>
                  <a:lnTo>
                    <a:pt x="0" y="6858000"/>
                  </a:lnTo>
                  <a:lnTo>
                    <a:pt x="163544" y="6793240"/>
                  </a:lnTo>
                  <a:cubicBezTo>
                    <a:pt x="1669864" y="6179291"/>
                    <a:pt x="3711092" y="4949986"/>
                    <a:pt x="3648163" y="2892256"/>
                  </a:cubicBezTo>
                  <a:cubicBezTo>
                    <a:pt x="3610657" y="1644998"/>
                    <a:pt x="2917462" y="702965"/>
                    <a:pt x="2055949" y="12634"/>
                  </a:cubicBezTo>
                  <a:lnTo>
                    <a:pt x="2039448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sp>
          <p:nvSpPr>
            <p:cNvPr id="21" name="צורה חופשית: צורה 20">
              <a:extLst>
                <a:ext uri="{FF2B5EF4-FFF2-40B4-BE49-F238E27FC236}">
                  <a16:creationId xmlns:a16="http://schemas.microsoft.com/office/drawing/2014/main" id="{9F261F25-391E-4495-9F8C-317D9B8B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31193" y="2"/>
              <a:ext cx="4206981" cy="6857999"/>
            </a:xfrm>
            <a:custGeom>
              <a:avLst/>
              <a:gdLst>
                <a:gd name="connsiteX0" fmla="*/ 2134482 w 4206981"/>
                <a:gd name="connsiteY0" fmla="*/ 0 h 6857999"/>
                <a:gd name="connsiteX1" fmla="*/ 2565507 w 4206981"/>
                <a:gd name="connsiteY1" fmla="*/ 0 h 6857999"/>
                <a:gd name="connsiteX2" fmla="*/ 2607190 w 4206981"/>
                <a:gd name="connsiteY2" fmla="*/ 29852 h 6857999"/>
                <a:gd name="connsiteX3" fmla="*/ 4206859 w 4206981"/>
                <a:gd name="connsiteY3" fmla="*/ 2889873 h 6857999"/>
                <a:gd name="connsiteX4" fmla="*/ 364395 w 4206981"/>
                <a:gd name="connsiteY4" fmla="*/ 6830388 h 6857999"/>
                <a:gd name="connsiteX5" fmla="*/ 280110 w 4206981"/>
                <a:gd name="connsiteY5" fmla="*/ 6857999 h 6857999"/>
                <a:gd name="connsiteX6" fmla="*/ 0 w 4206981"/>
                <a:gd name="connsiteY6" fmla="*/ 6857999 h 6857999"/>
                <a:gd name="connsiteX7" fmla="*/ 67164 w 4206981"/>
                <a:gd name="connsiteY7" fmla="*/ 6831728 h 6857999"/>
                <a:gd name="connsiteX8" fmla="*/ 3516140 w 4206981"/>
                <a:gd name="connsiteY8" fmla="*/ 2908934 h 6857999"/>
                <a:gd name="connsiteX9" fmla="*/ 2319762 w 4206981"/>
                <a:gd name="connsiteY9" fmla="*/ 163793 h 6857999"/>
                <a:gd name="connsiteX10" fmla="*/ 2134482 w 4206981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06981" h="6857999">
                  <a:moveTo>
                    <a:pt x="2134482" y="0"/>
                  </a:moveTo>
                  <a:lnTo>
                    <a:pt x="2565507" y="0"/>
                  </a:lnTo>
                  <a:lnTo>
                    <a:pt x="2607190" y="29852"/>
                  </a:lnTo>
                  <a:cubicBezTo>
                    <a:pt x="3525928" y="721020"/>
                    <a:pt x="4217577" y="1658697"/>
                    <a:pt x="4206859" y="2889873"/>
                  </a:cubicBezTo>
                  <a:cubicBezTo>
                    <a:pt x="4186902" y="5047419"/>
                    <a:pt x="2074272" y="6248861"/>
                    <a:pt x="364395" y="6830388"/>
                  </a:cubicBezTo>
                  <a:lnTo>
                    <a:pt x="280110" y="6857999"/>
                  </a:lnTo>
                  <a:lnTo>
                    <a:pt x="0" y="6857999"/>
                  </a:lnTo>
                  <a:lnTo>
                    <a:pt x="67164" y="6831728"/>
                  </a:lnTo>
                  <a:cubicBezTo>
                    <a:pt x="1611971" y="6205232"/>
                    <a:pt x="3504906" y="4917315"/>
                    <a:pt x="3516140" y="2908934"/>
                  </a:cubicBezTo>
                  <a:cubicBezTo>
                    <a:pt x="3522095" y="1708731"/>
                    <a:pt x="3017034" y="819374"/>
                    <a:pt x="2319762" y="163793"/>
                  </a:cubicBezTo>
                  <a:lnTo>
                    <a:pt x="2134482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  <p:sp>
          <p:nvSpPr>
            <p:cNvPr id="22" name="צורה חופשית: צורה 21">
              <a:extLst>
                <a:ext uri="{FF2B5EF4-FFF2-40B4-BE49-F238E27FC236}">
                  <a16:creationId xmlns:a16="http://schemas.microsoft.com/office/drawing/2014/main" id="{703373F4-4545-463C-90D2-59838D9126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5728" y="1"/>
              <a:ext cx="4093156" cy="6857999"/>
            </a:xfrm>
            <a:custGeom>
              <a:avLst/>
              <a:gdLst>
                <a:gd name="connsiteX0" fmla="*/ 1916065 w 4093156"/>
                <a:gd name="connsiteY0" fmla="*/ 0 h 6857999"/>
                <a:gd name="connsiteX1" fmla="*/ 2481932 w 4093156"/>
                <a:gd name="connsiteY1" fmla="*/ 0 h 6857999"/>
                <a:gd name="connsiteX2" fmla="*/ 2637513 w 4093156"/>
                <a:gd name="connsiteY2" fmla="*/ 119981 h 6857999"/>
                <a:gd name="connsiteX3" fmla="*/ 4093021 w 4093156"/>
                <a:gd name="connsiteY3" fmla="*/ 2889873 h 6857999"/>
                <a:gd name="connsiteX4" fmla="*/ 424957 w 4093156"/>
                <a:gd name="connsiteY4" fmla="*/ 6820408 h 6857999"/>
                <a:gd name="connsiteX5" fmla="*/ 312696 w 4093156"/>
                <a:gd name="connsiteY5" fmla="*/ 6857999 h 6857999"/>
                <a:gd name="connsiteX6" fmla="*/ 0 w 4093156"/>
                <a:gd name="connsiteY6" fmla="*/ 6857999 h 6857999"/>
                <a:gd name="connsiteX7" fmla="*/ 37473 w 4093156"/>
                <a:gd name="connsiteY7" fmla="*/ 6843451 h 6857999"/>
                <a:gd name="connsiteX8" fmla="*/ 3414182 w 4093156"/>
                <a:gd name="connsiteY8" fmla="*/ 2923229 h 6857999"/>
                <a:gd name="connsiteX9" fmla="*/ 1931972 w 4093156"/>
                <a:gd name="connsiteY9" fmla="*/ 12867 h 6857999"/>
                <a:gd name="connsiteX10" fmla="*/ 1916065 w 4093156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93156" h="6857999">
                  <a:moveTo>
                    <a:pt x="1916065" y="0"/>
                  </a:moveTo>
                  <a:lnTo>
                    <a:pt x="2481932" y="0"/>
                  </a:lnTo>
                  <a:lnTo>
                    <a:pt x="2637513" y="119981"/>
                  </a:lnTo>
                  <a:cubicBezTo>
                    <a:pt x="3461823" y="790118"/>
                    <a:pt x="4082377" y="1693319"/>
                    <a:pt x="4093021" y="2889873"/>
                  </a:cubicBezTo>
                  <a:cubicBezTo>
                    <a:pt x="4112374" y="5087764"/>
                    <a:pt x="2050364" y="6254462"/>
                    <a:pt x="424957" y="6820408"/>
                  </a:cubicBezTo>
                  <a:lnTo>
                    <a:pt x="312696" y="6857999"/>
                  </a:lnTo>
                  <a:lnTo>
                    <a:pt x="0" y="6857999"/>
                  </a:lnTo>
                  <a:lnTo>
                    <a:pt x="37473" y="6843451"/>
                  </a:lnTo>
                  <a:cubicBezTo>
                    <a:pt x="1492772" y="6258553"/>
                    <a:pt x="3443881" y="5043389"/>
                    <a:pt x="3414182" y="2923229"/>
                  </a:cubicBezTo>
                  <a:cubicBezTo>
                    <a:pt x="3397211" y="1658102"/>
                    <a:pt x="2750863" y="707246"/>
                    <a:pt x="1931972" y="12867"/>
                  </a:cubicBezTo>
                  <a:lnTo>
                    <a:pt x="1916065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  <p:sp>
          <p:nvSpPr>
            <p:cNvPr id="23" name="צורה חופשית: צורה 22">
              <a:extLst>
                <a:ext uri="{FF2B5EF4-FFF2-40B4-BE49-F238E27FC236}">
                  <a16:creationId xmlns:a16="http://schemas.microsoft.com/office/drawing/2014/main" id="{590407C2-26F7-45D5-BE31-B110BBC5207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73203" y="1"/>
              <a:ext cx="2425707" cy="2659585"/>
            </a:xfrm>
            <a:custGeom>
              <a:avLst/>
              <a:gdLst>
                <a:gd name="connsiteX0" fmla="*/ 0 w 2425707"/>
                <a:gd name="connsiteY0" fmla="*/ 0 h 2659585"/>
                <a:gd name="connsiteX1" fmla="*/ 544789 w 2425707"/>
                <a:gd name="connsiteY1" fmla="*/ 0 h 2659585"/>
                <a:gd name="connsiteX2" fmla="*/ 617562 w 2425707"/>
                <a:gd name="connsiteY2" fmla="*/ 48632 h 2659585"/>
                <a:gd name="connsiteX3" fmla="*/ 2425707 w 2425707"/>
                <a:gd name="connsiteY3" fmla="*/ 2659585 h 2659585"/>
                <a:gd name="connsiteX4" fmla="*/ 1558654 w 2425707"/>
                <a:gd name="connsiteY4" fmla="*/ 2659585 h 2659585"/>
                <a:gd name="connsiteX5" fmla="*/ 140026 w 2425707"/>
                <a:gd name="connsiteY5" fmla="*/ 105783 h 2659585"/>
                <a:gd name="connsiteX6" fmla="*/ 0 w 2425707"/>
                <a:gd name="connsiteY6" fmla="*/ 0 h 2659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5707" h="2659585">
                  <a:moveTo>
                    <a:pt x="0" y="0"/>
                  </a:moveTo>
                  <a:lnTo>
                    <a:pt x="544789" y="0"/>
                  </a:lnTo>
                  <a:lnTo>
                    <a:pt x="617562" y="48632"/>
                  </a:lnTo>
                  <a:cubicBezTo>
                    <a:pt x="1525571" y="684578"/>
                    <a:pt x="2263581" y="1537343"/>
                    <a:pt x="2425707" y="2659585"/>
                  </a:cubicBezTo>
                  <a:lnTo>
                    <a:pt x="1558654" y="2659585"/>
                  </a:lnTo>
                  <a:cubicBezTo>
                    <a:pt x="1555379" y="1581578"/>
                    <a:pt x="942724" y="742636"/>
                    <a:pt x="140026" y="10578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US"/>
            </a:p>
          </p:txBody>
        </p:sp>
      </p:grp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C889F92E-54E5-4148-B838-023E4ACC68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62" y="389003"/>
            <a:ext cx="3414056" cy="1400739"/>
          </a:xfrm>
          <a:prstGeom prst="rect">
            <a:avLst/>
          </a:prstGeom>
        </p:spPr>
      </p:pic>
      <p:sp>
        <p:nvSpPr>
          <p:cNvPr id="26" name="מציין מיקום טקסט 46">
            <a:extLst>
              <a:ext uri="{FF2B5EF4-FFF2-40B4-BE49-F238E27FC236}">
                <a16:creationId xmlns:a16="http://schemas.microsoft.com/office/drawing/2014/main" id="{E8764290-FB38-42DB-A451-B6028A7F4A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7315" y="5945551"/>
            <a:ext cx="2037913" cy="36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כותרת 1">
            <a:extLst>
              <a:ext uri="{FF2B5EF4-FFF2-40B4-BE49-F238E27FC236}">
                <a16:creationId xmlns:a16="http://schemas.microsoft.com/office/drawing/2014/main" id="{9ABE937E-880A-485B-B24C-45CBD5961E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6884" y="2947395"/>
            <a:ext cx="10998774" cy="1330920"/>
          </a:xfrm>
        </p:spPr>
        <p:txBody>
          <a:bodyPr>
            <a:noAutofit/>
          </a:bodyPr>
          <a:lstStyle>
            <a:lvl1pPr algn="ctr">
              <a:lnSpc>
                <a:spcPts val="4400"/>
              </a:lnSpc>
              <a:defRPr sz="4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1" name="מציין מיקום טקסט 46">
            <a:extLst>
              <a:ext uri="{FF2B5EF4-FFF2-40B4-BE49-F238E27FC236}">
                <a16:creationId xmlns:a16="http://schemas.microsoft.com/office/drawing/2014/main" id="{DBBED7A2-FE66-4BAE-B1DF-AE0297E5D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88591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Name</a:t>
            </a:r>
          </a:p>
        </p:txBody>
      </p:sp>
      <p:sp>
        <p:nvSpPr>
          <p:cNvPr id="32" name="מציין מיקום טקסט 46">
            <a:extLst>
              <a:ext uri="{FF2B5EF4-FFF2-40B4-BE49-F238E27FC236}">
                <a16:creationId xmlns:a16="http://schemas.microsoft.com/office/drawing/2014/main" id="{04D61B56-6656-4B35-905A-D7A6DE36E9E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2942" y="5071255"/>
            <a:ext cx="2880000" cy="325683"/>
          </a:xfrm>
        </p:spPr>
        <p:txBody>
          <a:bodyPr vert="horz" lIns="108878" tIns="54439" rIns="108878" bIns="54439" rtlCol="0">
            <a:noAutofit/>
          </a:bodyPr>
          <a:lstStyle>
            <a:lvl1pPr rtl="0">
              <a:defRPr lang="en-US" sz="20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CA7211-2781-4CC7-A862-D01C14DA3256}"/>
              </a:ext>
            </a:extLst>
          </p:cNvPr>
          <p:cNvSpPr txBox="1"/>
          <p:nvPr userDrawn="1"/>
        </p:nvSpPr>
        <p:spPr>
          <a:xfrm>
            <a:off x="2041970" y="5082995"/>
            <a:ext cx="1646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Presented by: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39F56A-2FC9-4842-8E82-805A8A15B5D4}"/>
              </a:ext>
            </a:extLst>
          </p:cNvPr>
          <p:cNvSpPr txBox="1"/>
          <p:nvPr userDrawn="1"/>
        </p:nvSpPr>
        <p:spPr>
          <a:xfrm>
            <a:off x="6591952" y="5082995"/>
            <a:ext cx="681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kern="1200" baseline="0" dirty="0">
                <a:solidFill>
                  <a:schemeClr val="accent1"/>
                </a:solidFill>
                <a:latin typeface="+mn-lt"/>
                <a:ea typeface="+mn-ea"/>
                <a:cs typeface="Tahoma" panose="020B0604030504040204" pitchFamily="34" charset="0"/>
              </a:rPr>
              <a:t>For: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696402-A123-41E3-9C01-FD2C302732A1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2947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תמונה 10">
            <a:extLst>
              <a:ext uri="{FF2B5EF4-FFF2-40B4-BE49-F238E27FC236}">
                <a16:creationId xmlns:a16="http://schemas.microsoft.com/office/drawing/2014/main" id="{41ED0645-EEA7-4500-A273-D7D147FF9B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723632"/>
            <a:ext cx="12192000" cy="1856941"/>
          </a:xfrm>
          <a:prstGeom prst="rect">
            <a:avLst/>
          </a:prstGeom>
        </p:spPr>
      </p:pic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8904188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0"/>
            <a:ext cx="8904190" cy="40406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45" name="תמונה 44">
            <a:extLst>
              <a:ext uri="{FF2B5EF4-FFF2-40B4-BE49-F238E27FC236}">
                <a16:creationId xmlns:a16="http://schemas.microsoft.com/office/drawing/2014/main" id="{4522AFBD-9A9E-4F45-B8FE-CE5FB2376C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26445544-3A41-40EE-90C9-7278D1A41F38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מציין מיקום של כותרת תחתונה 4">
            <a:extLst>
              <a:ext uri="{FF2B5EF4-FFF2-40B4-BE49-F238E27FC236}">
                <a16:creationId xmlns:a16="http://schemas.microsoft.com/office/drawing/2014/main" id="{8A44ADFC-C522-4FBB-9F00-E4F5D9DA09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78B337-E964-4E6C-9FCA-FA18587ABBC6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1810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מחבר ישר 9">
            <a:extLst>
              <a:ext uri="{FF2B5EF4-FFF2-40B4-BE49-F238E27FC236}">
                <a16:creationId xmlns:a16="http://schemas.microsoft.com/office/drawing/2014/main" id="{F2461A2C-52BF-4F6E-AC6D-0086E64568D6}"/>
              </a:ext>
            </a:extLst>
          </p:cNvPr>
          <p:cNvCxnSpPr/>
          <p:nvPr userDrawn="1"/>
        </p:nvCxnSpPr>
        <p:spPr>
          <a:xfrm>
            <a:off x="609758" y="1140812"/>
            <a:ext cx="115822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11225625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D9A40441-B7FA-4C56-A9F6-81667400FC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B85ED7-A3EC-4840-B6B7-F3AAEA6A7EC6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65198F5C-2171-4B1F-A434-2CDEB837F2F1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מציין מיקום של כותרת תחתונה 4">
            <a:extLst>
              <a:ext uri="{FF2B5EF4-FFF2-40B4-BE49-F238E27FC236}">
                <a16:creationId xmlns:a16="http://schemas.microsoft.com/office/drawing/2014/main" id="{DC49BE82-A312-486A-93E3-F95DCDD2E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567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מחבר ישר 9">
            <a:extLst>
              <a:ext uri="{FF2B5EF4-FFF2-40B4-BE49-F238E27FC236}">
                <a16:creationId xmlns:a16="http://schemas.microsoft.com/office/drawing/2014/main" id="{F2461A2C-52BF-4F6E-AC6D-0086E64568D6}"/>
              </a:ext>
            </a:extLst>
          </p:cNvPr>
          <p:cNvCxnSpPr/>
          <p:nvPr userDrawn="1"/>
        </p:nvCxnSpPr>
        <p:spPr>
          <a:xfrm>
            <a:off x="609758" y="1140812"/>
            <a:ext cx="115822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11225625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D9A40441-B7FA-4C56-A9F6-81667400FC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65198F5C-2171-4B1F-A434-2CDEB837F2F1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מציין מיקום של כותרת תחתונה 4">
            <a:extLst>
              <a:ext uri="{FF2B5EF4-FFF2-40B4-BE49-F238E27FC236}">
                <a16:creationId xmlns:a16="http://schemas.microsoft.com/office/drawing/2014/main" id="{8052D5F3-C0B9-4514-B7A2-549305CDD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1396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5508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sp>
        <p:nvSpPr>
          <p:cNvPr id="6" name="מציין מיקום תוכן 4">
            <a:extLst>
              <a:ext uri="{FF2B5EF4-FFF2-40B4-BE49-F238E27FC236}">
                <a16:creationId xmlns:a16="http://schemas.microsoft.com/office/drawing/2014/main" id="{C3D68647-40BB-4E40-9D12-4180680B3A9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27384" y="1600571"/>
            <a:ext cx="5508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cxnSp>
        <p:nvCxnSpPr>
          <p:cNvPr id="8" name="מחבר ישר 7">
            <a:extLst>
              <a:ext uri="{FF2B5EF4-FFF2-40B4-BE49-F238E27FC236}">
                <a16:creationId xmlns:a16="http://schemas.microsoft.com/office/drawing/2014/main" id="{19F36860-9811-4767-99D7-F50368208E0C}"/>
              </a:ext>
            </a:extLst>
          </p:cNvPr>
          <p:cNvCxnSpPr/>
          <p:nvPr userDrawn="1"/>
        </p:nvCxnSpPr>
        <p:spPr>
          <a:xfrm>
            <a:off x="609758" y="1140812"/>
            <a:ext cx="115822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תמונה 9">
            <a:extLst>
              <a:ext uri="{FF2B5EF4-FFF2-40B4-BE49-F238E27FC236}">
                <a16:creationId xmlns:a16="http://schemas.microsoft.com/office/drawing/2014/main" id="{4AA17FF7-E86C-4838-AB9C-3F47BB9CAB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34AFCAF6-F960-4857-B88B-801B85C0EDD4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מציין מיקום של כותרת תחתונה 4">
            <a:extLst>
              <a:ext uri="{FF2B5EF4-FFF2-40B4-BE49-F238E27FC236}">
                <a16:creationId xmlns:a16="http://schemas.microsoft.com/office/drawing/2014/main" id="{2260128B-980F-4208-97DA-26FBB1E943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B95A0F-CEE2-4744-A9AA-1F3291CD313E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1456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5FA8BA-D507-4143-9C90-4DEEE643B2ED}"/>
              </a:ext>
            </a:extLst>
          </p:cNvPr>
          <p:cNvSpPr txBox="1"/>
          <p:nvPr userDrawn="1"/>
        </p:nvSpPr>
        <p:spPr>
          <a:xfrm>
            <a:off x="622779" y="6418428"/>
            <a:ext cx="2749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2022 – All rights reserved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50444"/>
      </p:ext>
    </p:extLst>
  </p:cSld>
  <p:clrMapOvr>
    <a:masterClrMapping/>
  </p:clrMapOvr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07B9D33-FEF9-4380-BD20-9D29DB9F42DA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779A6DAA-8FF7-4657-8B3F-431C0F1923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814EDF-85EB-43AE-95E6-AA39389651CB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5275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000C9C-5F4A-4137-B5D6-C7CBCBA749CF}"/>
              </a:ext>
            </a:extLst>
          </p:cNvPr>
          <p:cNvSpPr txBox="1"/>
          <p:nvPr userDrawn="1"/>
        </p:nvSpPr>
        <p:spPr>
          <a:xfrm>
            <a:off x="622779" y="6418428"/>
            <a:ext cx="2701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2022 – All rights reserved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265984"/>
      </p:ext>
    </p:extLst>
  </p:cSld>
  <p:clrMapOvr>
    <a:masterClrMapping/>
  </p:clrMapOvr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44E42D40-548C-4F03-B969-9E06A979BE34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7A22057F-76AC-44E4-B9AA-1D791EFB56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D380E5-12FB-4B3E-8DB8-5163AD47875A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5004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D1CA5A-67E0-445C-8ED9-1D97C8DEDCAC}"/>
              </a:ext>
            </a:extLst>
          </p:cNvPr>
          <p:cNvSpPr txBox="1"/>
          <p:nvPr userDrawn="1"/>
        </p:nvSpPr>
        <p:spPr>
          <a:xfrm>
            <a:off x="622779" y="6418428"/>
            <a:ext cx="2577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2022 – All rights reserved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511649"/>
      </p:ext>
    </p:extLst>
  </p:cSld>
  <p:clrMapOvr>
    <a:masterClrMapping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4EF2ADB-9A89-40BC-BC15-3C01C6088479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66328A3E-8DC6-4636-8C6E-B3C5689085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F47301-19C0-45FE-B1DF-7C50C8E438DC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185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4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A77744-7318-40EC-B333-A0D067E2D76C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983156"/>
      </p:ext>
    </p:extLst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4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21EA363-98E5-455B-8A3E-B673A250ECE9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457BE4E2-78CC-4194-AE65-FB8C0C6AF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57C3FA-7240-48FF-BFC9-C7756573C8A5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4475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E8BAF9-C37A-40D4-BEBA-AC3D50D6A6B7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2563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09758" y="1600571"/>
            <a:ext cx="5508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sp>
        <p:nvSpPr>
          <p:cNvPr id="6" name="מציין מיקום תוכן 4">
            <a:extLst>
              <a:ext uri="{FF2B5EF4-FFF2-40B4-BE49-F238E27FC236}">
                <a16:creationId xmlns:a16="http://schemas.microsoft.com/office/drawing/2014/main" id="{C3D68647-40BB-4E40-9D12-4180680B3A9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27384" y="1600571"/>
            <a:ext cx="5508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cxnSp>
        <p:nvCxnSpPr>
          <p:cNvPr id="8" name="מחבר ישר 7">
            <a:extLst>
              <a:ext uri="{FF2B5EF4-FFF2-40B4-BE49-F238E27FC236}">
                <a16:creationId xmlns:a16="http://schemas.microsoft.com/office/drawing/2014/main" id="{19F36860-9811-4767-99D7-F50368208E0C}"/>
              </a:ext>
            </a:extLst>
          </p:cNvPr>
          <p:cNvCxnSpPr/>
          <p:nvPr userDrawn="1"/>
        </p:nvCxnSpPr>
        <p:spPr>
          <a:xfrm>
            <a:off x="609758" y="1140812"/>
            <a:ext cx="115822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תמונה 9">
            <a:extLst>
              <a:ext uri="{FF2B5EF4-FFF2-40B4-BE49-F238E27FC236}">
                <a16:creationId xmlns:a16="http://schemas.microsoft.com/office/drawing/2014/main" id="{4AA17FF7-E86C-4838-AB9C-3F47BB9CAB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34AFCAF6-F960-4857-B88B-801B85C0EDD4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מציין מיקום של כותרת תחתונה 4">
            <a:extLst>
              <a:ext uri="{FF2B5EF4-FFF2-40B4-BE49-F238E27FC236}">
                <a16:creationId xmlns:a16="http://schemas.microsoft.com/office/drawing/2014/main" id="{18FB610E-9806-493B-9C00-A8FB753631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3443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D92B2546-3267-4D3A-95E9-94EEDE110FA2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B7E10E1B-DAB7-413C-A350-69588FF4C1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0D1DCA-00BE-442E-9D15-BFFB6CFFDE4D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04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5FA8BA-D507-4143-9C90-4DEEE643B2ED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70480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1F6496-27E9-440D-92D9-60D5EEE5B905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2018</a:t>
            </a:r>
            <a:endParaRPr lang="he-IL" sz="1400" dirty="0">
              <a:solidFill>
                <a:schemeClr val="bg1"/>
              </a:solidFill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07B9D33-FEF9-4380-BD20-9D29DB9F42DA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AD95CAA0-D765-4A48-BCDB-23B3F8E3B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913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7890" y="3429000"/>
            <a:ext cx="3600000" cy="2678030"/>
          </a:xfrm>
        </p:spPr>
        <p:txBody>
          <a:bodyPr anchor="t">
            <a:noAutofit/>
          </a:bodyPr>
          <a:lstStyle>
            <a:lvl1pPr algn="ctr">
              <a:lnSpc>
                <a:spcPts val="4800"/>
              </a:lnSpc>
              <a:defRPr sz="48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000C9C-5F4A-4137-B5D6-C7CBCBA749CF}"/>
              </a:ext>
            </a:extLst>
          </p:cNvPr>
          <p:cNvSpPr txBox="1"/>
          <p:nvPr userDrawn="1"/>
        </p:nvSpPr>
        <p:spPr>
          <a:xfrm>
            <a:off x="622779" y="6418428"/>
            <a:ext cx="122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tx1"/>
                </a:solidFill>
              </a:rPr>
              <a:t>© ETSI 2018</a:t>
            </a:r>
            <a:endParaRPr lang="he-I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3676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609758" y="1140812"/>
            <a:ext cx="900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609760" y="274702"/>
            <a:ext cx="9000000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609758" y="1600571"/>
            <a:ext cx="9000000" cy="468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45890" y="354365"/>
            <a:ext cx="1512000" cy="483835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44E42D40-548C-4F03-B969-9E06A979BE34}"/>
              </a:ext>
            </a:extLst>
          </p:cNvPr>
          <p:cNvSpPr txBox="1">
            <a:spLocks/>
          </p:cNvSpPr>
          <p:nvPr userDrawn="1"/>
        </p:nvSpPr>
        <p:spPr>
          <a:xfrm>
            <a:off x="11205491" y="6387771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C81157-9992-4BD3-B8A9-14B1E5882052}" type="slidenum">
              <a:rPr lang="en-US" sz="1400" baseline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US" sz="14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44B39FA4-0625-40DB-9345-F9D4DCF460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88995"/>
            <a:ext cx="4114800" cy="365125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40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>
              <a:buFont typeface="Wingdings" panose="05000000000000000000" pitchFamily="2" charset="2"/>
              <a:buNone/>
            </a:pPr>
            <a:r>
              <a:rPr lang="en-US"/>
              <a:t>ADD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3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מציין מיקום של כותרת 1">
            <a:extLst>
              <a:ext uri="{FF2B5EF4-FFF2-40B4-BE49-F238E27FC236}">
                <a16:creationId xmlns:a16="http://schemas.microsoft.com/office/drawing/2014/main" id="{2CFED113-5DDD-4FFD-8CCB-BC6D24C55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/>
          <a:p>
            <a:r>
              <a:rPr lang="en-US" dirty="0"/>
              <a:t>Click to edit headline style</a:t>
            </a:r>
          </a:p>
        </p:txBody>
      </p:sp>
      <p:sp>
        <p:nvSpPr>
          <p:cNvPr id="24" name="מציין מיקום טקסט 2">
            <a:extLst>
              <a:ext uri="{FF2B5EF4-FFF2-40B4-BE49-F238E27FC236}">
                <a16:creationId xmlns:a16="http://schemas.microsoft.com/office/drawing/2014/main" id="{C17FB1B4-EC1B-4F1E-A23B-7FB39219B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759" y="1600571"/>
            <a:ext cx="11225625" cy="4527011"/>
          </a:xfrm>
          <a:prstGeom prst="rect">
            <a:avLst/>
          </a:prstGeom>
        </p:spPr>
        <p:txBody>
          <a:bodyPr vert="horz" lIns="108878" tIns="54439" rIns="108878" bIns="54439" rtlCol="0">
            <a:noAutofit/>
          </a:bodyPr>
          <a:lstStyle/>
          <a:p>
            <a:pPr lvl="0"/>
            <a:r>
              <a:rPr lang="en-US" dirty="0"/>
              <a:t>First Level Text</a:t>
            </a:r>
            <a:endParaRPr lang="he-IL" dirty="0"/>
          </a:p>
          <a:p>
            <a:pPr lvl="1"/>
            <a:r>
              <a:rPr lang="en-US" dirty="0"/>
              <a:t>First Level Bullet</a:t>
            </a:r>
            <a:endParaRPr lang="he-IL" dirty="0"/>
          </a:p>
          <a:p>
            <a:pPr lvl="2"/>
            <a:r>
              <a:rPr lang="en-US" dirty="0"/>
              <a:t>Second Level Bullet</a:t>
            </a:r>
          </a:p>
          <a:p>
            <a:pPr lvl="3"/>
            <a:r>
              <a:rPr lang="en-US" dirty="0"/>
              <a:t>Third Level Number</a:t>
            </a:r>
            <a:endParaRPr lang="he-IL" dirty="0"/>
          </a:p>
          <a:p>
            <a:pPr lvl="4"/>
            <a:r>
              <a:rPr lang="en-US" dirty="0"/>
              <a:t>First Level Number</a:t>
            </a:r>
          </a:p>
          <a:p>
            <a:pPr lvl="5"/>
            <a:r>
              <a:rPr lang="en-US" dirty="0"/>
              <a:t>Second Level Number</a:t>
            </a:r>
          </a:p>
          <a:p>
            <a:pPr lvl="6"/>
            <a:r>
              <a:rPr lang="en-US" dirty="0"/>
              <a:t>Third Level Number</a:t>
            </a:r>
          </a:p>
          <a:p>
            <a:pPr lvl="7"/>
            <a:r>
              <a:rPr lang="en-US" dirty="0"/>
              <a:t>Note</a:t>
            </a:r>
          </a:p>
        </p:txBody>
      </p:sp>
    </p:spTree>
    <p:extLst>
      <p:ext uri="{BB962C8B-B14F-4D97-AF65-F5344CB8AC3E}">
        <p14:creationId xmlns:p14="http://schemas.microsoft.com/office/powerpoint/2010/main" val="85360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0" r:id="rId2"/>
    <p:sldLayoutId id="2147483801" r:id="rId3"/>
    <p:sldLayoutId id="2147483660" r:id="rId4"/>
    <p:sldLayoutId id="2147483779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10" r:id="rId16"/>
    <p:sldLayoutId id="2147483811" r:id="rId17"/>
    <p:sldLayoutId id="2147483808" r:id="rId18"/>
    <p:sldLayoutId id="2147483809" r:id="rId19"/>
    <p:sldLayoutId id="2147483806" r:id="rId20"/>
    <p:sldLayoutId id="2147483807" r:id="rId21"/>
    <p:sldLayoutId id="2147483804" r:id="rId22"/>
    <p:sldLayoutId id="2147483805" r:id="rId23"/>
    <p:sldLayoutId id="2147483791" r:id="rId24"/>
    <p:sldLayoutId id="2147483799" r:id="rId25"/>
    <p:sldLayoutId id="2147483812" r:id="rId26"/>
    <p:sldLayoutId id="2147483813" r:id="rId27"/>
    <p:sldLayoutId id="2147483814" r:id="rId28"/>
    <p:sldLayoutId id="2147483815" r:id="rId29"/>
    <p:sldLayoutId id="2147483816" r:id="rId30"/>
    <p:sldLayoutId id="2147483817" r:id="rId31"/>
    <p:sldLayoutId id="2147483818" r:id="rId32"/>
    <p:sldLayoutId id="2147483819" r:id="rId33"/>
    <p:sldLayoutId id="2147483820" r:id="rId34"/>
    <p:sldLayoutId id="2147483821" r:id="rId35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3000" b="0" kern="1200" baseline="0">
          <a:solidFill>
            <a:schemeClr val="accent1"/>
          </a:solidFill>
          <a:latin typeface="+mn-lt"/>
          <a:ea typeface="+mj-ea"/>
          <a:cs typeface="Tahoma" panose="020B060403050404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buFont typeface="Wingdings" panose="05000000000000000000" pitchFamily="2" charset="2"/>
        <a:buNone/>
        <a:defRPr sz="2400" kern="1200" baseline="0">
          <a:solidFill>
            <a:schemeClr val="tx1"/>
          </a:solidFill>
          <a:latin typeface="+mn-lt"/>
          <a:ea typeface="+mn-ea"/>
          <a:cs typeface="Tahoma" panose="020B0604030504040204" pitchFamily="34" charset="0"/>
        </a:defRPr>
      </a:lvl1pPr>
      <a:lvl2pPr marL="360000" indent="-3600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3"/>
        </a:buClr>
        <a:buSzPct val="93000"/>
        <a:buFontTx/>
        <a:buBlip>
          <a:blip r:embed="rId37"/>
        </a:buBlip>
        <a:defRPr sz="24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2pPr>
      <a:lvl3pPr marL="720000" indent="-36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SzPct val="93000"/>
        <a:buFontTx/>
        <a:buBlip>
          <a:blip r:embed="rId37"/>
        </a:buBlip>
        <a:defRPr sz="20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3pPr>
      <a:lvl4pPr marL="1008000" indent="-288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SzPct val="93000"/>
        <a:buFontTx/>
        <a:buBlip>
          <a:blip r:embed="rId37"/>
        </a:buBlip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4pPr>
      <a:lvl5pPr marL="360000" indent="-3600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+mj-lt"/>
        <a:buAutoNum type="arabicPeriod"/>
        <a:defRPr sz="24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5pPr>
      <a:lvl6pPr marL="720000" indent="-36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+mj-lt"/>
        <a:buAutoNum type="arabicParenR"/>
        <a:defRPr sz="20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6pPr>
      <a:lvl7pPr marL="1008000" indent="-288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Font typeface="+mj-lt"/>
        <a:buAutoNum type="alphaLcParenR"/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7pPr>
      <a:lvl8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6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960" userDrawn="1">
          <p15:clr>
            <a:srgbClr val="F26B43"/>
          </p15:clr>
        </p15:guide>
        <p15:guide id="3" orient="horz" pos="345" userDrawn="1">
          <p15:clr>
            <a:srgbClr val="F26B43"/>
          </p15:clr>
        </p15:guide>
        <p15:guide id="4" pos="336" userDrawn="1">
          <p15:clr>
            <a:srgbClr val="F26B43"/>
          </p15:clr>
        </p15:guide>
        <p15:guide id="5" pos="7334" userDrawn="1">
          <p15:clr>
            <a:srgbClr val="F26B43"/>
          </p15:clr>
        </p15:guide>
        <p15:guide id="6" orient="horz" pos="1192" userDrawn="1">
          <p15:clr>
            <a:srgbClr val="A4A3A4"/>
          </p15:clr>
        </p15:guide>
        <p15:guide id="7" orient="horz" pos="960" userDrawn="1">
          <p15:clr>
            <a:srgbClr val="A4A3A4"/>
          </p15:clr>
        </p15:guide>
        <p15:guide id="9" orient="horz" pos="1420" userDrawn="1">
          <p15:clr>
            <a:srgbClr val="A4A3A4"/>
          </p15:clr>
        </p15:guide>
        <p15:guide id="12" orient="horz" pos="2160" userDrawn="1">
          <p15:clr>
            <a:srgbClr val="A4A3A4"/>
          </p15:clr>
        </p15:guide>
        <p15:guide id="13" orient="horz" pos="632" userDrawn="1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מציין מיקום של כותרת 1">
            <a:extLst>
              <a:ext uri="{FF2B5EF4-FFF2-40B4-BE49-F238E27FC236}">
                <a16:creationId xmlns:a16="http://schemas.microsoft.com/office/drawing/2014/main" id="{2CFED113-5DDD-4FFD-8CCB-BC6D24C55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59" y="274702"/>
            <a:ext cx="9525657" cy="866110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/>
          <a:p>
            <a:r>
              <a:rPr lang="en-US" dirty="0"/>
              <a:t>Click to edit headline style</a:t>
            </a:r>
          </a:p>
        </p:txBody>
      </p:sp>
      <p:sp>
        <p:nvSpPr>
          <p:cNvPr id="24" name="מציין מיקום טקסט 2">
            <a:extLst>
              <a:ext uri="{FF2B5EF4-FFF2-40B4-BE49-F238E27FC236}">
                <a16:creationId xmlns:a16="http://schemas.microsoft.com/office/drawing/2014/main" id="{C17FB1B4-EC1B-4F1E-A23B-7FB39219B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759" y="1600571"/>
            <a:ext cx="11225625" cy="4527011"/>
          </a:xfrm>
          <a:prstGeom prst="rect">
            <a:avLst/>
          </a:prstGeom>
        </p:spPr>
        <p:txBody>
          <a:bodyPr vert="horz" lIns="108878" tIns="54439" rIns="108878" bIns="54439" rtlCol="0">
            <a:noAutofit/>
          </a:bodyPr>
          <a:lstStyle/>
          <a:p>
            <a:pPr lvl="0"/>
            <a:r>
              <a:rPr lang="en-US" dirty="0"/>
              <a:t>First Level Text</a:t>
            </a:r>
            <a:endParaRPr lang="he-IL" dirty="0"/>
          </a:p>
          <a:p>
            <a:pPr lvl="1"/>
            <a:r>
              <a:rPr lang="en-US" dirty="0"/>
              <a:t>First Level Bullet</a:t>
            </a:r>
            <a:endParaRPr lang="he-IL" dirty="0"/>
          </a:p>
          <a:p>
            <a:pPr lvl="2"/>
            <a:r>
              <a:rPr lang="en-US" dirty="0"/>
              <a:t>Second Level Bullet</a:t>
            </a:r>
          </a:p>
          <a:p>
            <a:pPr lvl="3"/>
            <a:r>
              <a:rPr lang="en-US" dirty="0"/>
              <a:t>Third Level Number</a:t>
            </a:r>
            <a:endParaRPr lang="he-IL" dirty="0"/>
          </a:p>
          <a:p>
            <a:pPr lvl="4"/>
            <a:r>
              <a:rPr lang="en-US" dirty="0"/>
              <a:t>First Level Number</a:t>
            </a:r>
          </a:p>
          <a:p>
            <a:pPr lvl="5"/>
            <a:r>
              <a:rPr lang="en-US" dirty="0"/>
              <a:t>Second Level Number</a:t>
            </a:r>
          </a:p>
          <a:p>
            <a:pPr lvl="6"/>
            <a:r>
              <a:rPr lang="en-US" dirty="0"/>
              <a:t>Third Level Number</a:t>
            </a:r>
          </a:p>
          <a:p>
            <a:pPr lvl="7"/>
            <a:r>
              <a:rPr lang="en-US" dirty="0"/>
              <a:t>Note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B4B1B6-809B-4FA5-ACA3-66691671522E}"/>
              </a:ext>
            </a:extLst>
          </p:cNvPr>
          <p:cNvSpPr txBox="1"/>
          <p:nvPr userDrawn="1"/>
        </p:nvSpPr>
        <p:spPr>
          <a:xfrm>
            <a:off x="622779" y="6418428"/>
            <a:ext cx="2691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schemeClr val="bg1"/>
                </a:solidFill>
              </a:rPr>
              <a:t>© ETSI 2022 – All rights reserved</a:t>
            </a:r>
            <a:endParaRPr lang="he-I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280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3000" b="0" kern="1200" baseline="0">
          <a:solidFill>
            <a:schemeClr val="accent1"/>
          </a:solidFill>
          <a:latin typeface="+mn-lt"/>
          <a:ea typeface="+mj-ea"/>
          <a:cs typeface="Tahoma" panose="020B060403050404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buFont typeface="Wingdings" panose="05000000000000000000" pitchFamily="2" charset="2"/>
        <a:buNone/>
        <a:defRPr sz="2400" kern="1200" baseline="0">
          <a:solidFill>
            <a:schemeClr val="tx1"/>
          </a:solidFill>
          <a:latin typeface="+mn-lt"/>
          <a:ea typeface="+mn-ea"/>
          <a:cs typeface="Tahoma" panose="020B0604030504040204" pitchFamily="34" charset="0"/>
        </a:defRPr>
      </a:lvl1pPr>
      <a:lvl2pPr marL="360000" indent="-3600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3"/>
        </a:buClr>
        <a:buSzPct val="93000"/>
        <a:buFontTx/>
        <a:buBlip>
          <a:blip r:embed="rId17"/>
        </a:buBlip>
        <a:defRPr sz="24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2pPr>
      <a:lvl3pPr marL="720000" indent="-36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SzPct val="93000"/>
        <a:buFontTx/>
        <a:buBlip>
          <a:blip r:embed="rId17"/>
        </a:buBlip>
        <a:defRPr sz="20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3pPr>
      <a:lvl4pPr marL="1008000" indent="-288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SzPct val="93000"/>
        <a:buFontTx/>
        <a:buBlip>
          <a:blip r:embed="rId17"/>
        </a:buBlip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4pPr>
      <a:lvl5pPr marL="360000" indent="-3600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Font typeface="+mj-lt"/>
        <a:buAutoNum type="arabicPeriod"/>
        <a:defRPr sz="24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5pPr>
      <a:lvl6pPr marL="720000" indent="-36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+mj-lt"/>
        <a:buAutoNum type="arabicParenR"/>
        <a:defRPr sz="20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6pPr>
      <a:lvl7pPr marL="1008000" indent="-288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Font typeface="+mj-lt"/>
        <a:buAutoNum type="alphaLcParenR"/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7pPr>
      <a:lvl8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6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3960">
          <p15:clr>
            <a:srgbClr val="F26B43"/>
          </p15:clr>
        </p15:guide>
        <p15:guide id="3" orient="horz" pos="345">
          <p15:clr>
            <a:srgbClr val="F26B43"/>
          </p15:clr>
        </p15:guide>
        <p15:guide id="4" pos="336">
          <p15:clr>
            <a:srgbClr val="F26B43"/>
          </p15:clr>
        </p15:guide>
        <p15:guide id="5" pos="7334">
          <p15:clr>
            <a:srgbClr val="F26B43"/>
          </p15:clr>
        </p15:guide>
        <p15:guide id="6" orient="horz" pos="1192">
          <p15:clr>
            <a:srgbClr val="A4A3A4"/>
          </p15:clr>
        </p15:guide>
        <p15:guide id="7" orient="horz" pos="960">
          <p15:clr>
            <a:srgbClr val="A4A3A4"/>
          </p15:clr>
        </p15:guide>
        <p15:guide id="9" orient="horz" pos="1420">
          <p15:clr>
            <a:srgbClr val="A4A3A4"/>
          </p15:clr>
        </p15:guide>
        <p15:guide id="12" orient="horz" pos="2160">
          <p15:clr>
            <a:srgbClr val="A4A3A4"/>
          </p15:clr>
        </p15:guide>
        <p15:guide id="13" orient="horz" pos="632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jpg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70EFC105-4126-4095-9808-AAFCC9AA83C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zh-CN" dirty="0"/>
              <a:t>Dec</a:t>
            </a:r>
            <a:r>
              <a:rPr lang="en-US" dirty="0"/>
              <a:t> 2022</a:t>
            </a:r>
          </a:p>
        </p:txBody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4A59707F-057E-4A2B-8139-5C96DDFC9F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6884" y="2415396"/>
            <a:ext cx="10998774" cy="1862919"/>
          </a:xfrm>
        </p:spPr>
        <p:txBody>
          <a:bodyPr/>
          <a:lstStyle/>
          <a:p>
            <a:r>
              <a:rPr lang="en-US" dirty="0"/>
              <a:t>Automation of Intent-based Cloud Leased Line Service (PoC#3)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383F8D3C-4FCC-45C2-A491-65EFF4E00A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Henry Yu </a:t>
            </a:r>
          </a:p>
        </p:txBody>
      </p:sp>
      <p:sp>
        <p:nvSpPr>
          <p:cNvPr id="9" name="מציין מיקום טקסט 8">
            <a:extLst>
              <a:ext uri="{FF2B5EF4-FFF2-40B4-BE49-F238E27FC236}">
                <a16:creationId xmlns:a16="http://schemas.microsoft.com/office/drawing/2014/main" id="{E0D95049-F654-46FF-8E98-336BBC643B9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22941" y="5071255"/>
            <a:ext cx="4094915" cy="325683"/>
          </a:xfrm>
        </p:spPr>
        <p:txBody>
          <a:bodyPr/>
          <a:lstStyle/>
          <a:p>
            <a:r>
              <a:rPr lang="en-US" dirty="0"/>
              <a:t>Layer123 World Congress 2022</a:t>
            </a:r>
          </a:p>
        </p:txBody>
      </p:sp>
    </p:spTree>
    <p:extLst>
      <p:ext uri="{BB962C8B-B14F-4D97-AF65-F5344CB8AC3E}">
        <p14:creationId xmlns:p14="http://schemas.microsoft.com/office/powerpoint/2010/main" val="2909588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ZSM PoC#3 Demo Setup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43A901-E73A-4CBE-B212-ED680C5E1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79" y="1234215"/>
            <a:ext cx="8126403" cy="5425709"/>
          </a:xfrm>
          <a:prstGeom prst="rect">
            <a:avLst/>
          </a:prstGeom>
        </p:spPr>
      </p:pic>
      <p:pic>
        <p:nvPicPr>
          <p:cNvPr id="9" name="Picture 8" descr="C:\Users\h00283251\AppData\Roaming\eSpace_Desktop\UserData\h00283251\imagefiles\9AB92AC3-D2C4-487F-A02F-1FC8854CF118.png">
            <a:extLst>
              <a:ext uri="{FF2B5EF4-FFF2-40B4-BE49-F238E27FC236}">
                <a16:creationId xmlns:a16="http://schemas.microsoft.com/office/drawing/2014/main" id="{F3519249-DF97-40E8-8012-08CE70F64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862" y="4300064"/>
            <a:ext cx="3207421" cy="167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CB0985-7ABF-4C3E-8833-438FC373BE87}"/>
              </a:ext>
            </a:extLst>
          </p:cNvPr>
          <p:cNvSpPr txBox="1"/>
          <p:nvPr/>
        </p:nvSpPr>
        <p:spPr>
          <a:xfrm>
            <a:off x="8895525" y="1325808"/>
            <a:ext cx="27042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need a connection from company B to Cloud one, with a bandwidth of 2Gbps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9C51553E-C1CC-4580-B83B-1CBAE0670097}"/>
              </a:ext>
            </a:extLst>
          </p:cNvPr>
          <p:cNvSpPr/>
          <p:nvPr/>
        </p:nvSpPr>
        <p:spPr>
          <a:xfrm>
            <a:off x="10004154" y="2649247"/>
            <a:ext cx="487017" cy="1559507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9695F4-4F46-4A88-B4AC-8207ED6E4BCB}"/>
              </a:ext>
            </a:extLst>
          </p:cNvPr>
          <p:cNvSpPr txBox="1"/>
          <p:nvPr/>
        </p:nvSpPr>
        <p:spPr>
          <a:xfrm>
            <a:off x="10320116" y="3070594"/>
            <a:ext cx="1823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automation</a:t>
            </a:r>
          </a:p>
        </p:txBody>
      </p:sp>
    </p:spTree>
    <p:extLst>
      <p:ext uri="{BB962C8B-B14F-4D97-AF65-F5344CB8AC3E}">
        <p14:creationId xmlns:p14="http://schemas.microsoft.com/office/powerpoint/2010/main" val="2181444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883" y="554193"/>
            <a:ext cx="11240034" cy="540769"/>
          </a:xfrm>
        </p:spPr>
        <p:txBody>
          <a:bodyPr/>
          <a:lstStyle/>
          <a:p>
            <a:r>
              <a:rPr lang="de-DE" dirty="0"/>
              <a:t>Lab Equipments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 descr="C:\Users\h00283251\AppData\Roaming\eSpace_Desktop\UserData\h00283251\imagefiles\originalImgfiles\693ebd6c52d83f3913cbbfb34c29dd72a9209b7a.jpg">
            <a:extLst>
              <a:ext uri="{FF2B5EF4-FFF2-40B4-BE49-F238E27FC236}">
                <a16:creationId xmlns:a16="http://schemas.microsoft.com/office/drawing/2014/main" id="{CB5A31E1-2B68-43C8-A63C-65A1ECBD2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753" y="2762720"/>
            <a:ext cx="2897597" cy="2173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36692BD-408B-4CE9-87FA-2BE4BC0E7E92}"/>
              </a:ext>
            </a:extLst>
          </p:cNvPr>
          <p:cNvGrpSpPr/>
          <p:nvPr/>
        </p:nvGrpSpPr>
        <p:grpSpPr>
          <a:xfrm>
            <a:off x="211630" y="2763594"/>
            <a:ext cx="2751858" cy="3845021"/>
            <a:chOff x="211629" y="2248208"/>
            <a:chExt cx="3229495" cy="4305993"/>
          </a:xfrm>
        </p:grpSpPr>
        <p:pic>
          <p:nvPicPr>
            <p:cNvPr id="1030" name="Picture 6" descr="C:\Users\h00283251\AppData\Roaming\eSpace_Desktop\UserData\h00283251\imagefiles\originalImgfiles\fullImage78d641ac0441340b3807c5342a68bb0708a9e96f.jpg">
              <a:extLst>
                <a:ext uri="{FF2B5EF4-FFF2-40B4-BE49-F238E27FC236}">
                  <a16:creationId xmlns:a16="http://schemas.microsoft.com/office/drawing/2014/main" id="{270E9908-036F-4010-BD6E-9AC919570E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629" y="2248208"/>
              <a:ext cx="3229495" cy="43059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EA4DDE7-9093-4070-BDD6-63840CE7B131}"/>
                </a:ext>
              </a:extLst>
            </p:cNvPr>
            <p:cNvSpPr/>
            <p:nvPr/>
          </p:nvSpPr>
          <p:spPr>
            <a:xfrm>
              <a:off x="270164" y="2356658"/>
              <a:ext cx="2959331" cy="75645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F42755A-3BB1-4876-BA78-BDDEEA674D35}"/>
                </a:ext>
              </a:extLst>
            </p:cNvPr>
            <p:cNvSpPr/>
            <p:nvPr/>
          </p:nvSpPr>
          <p:spPr>
            <a:xfrm>
              <a:off x="270164" y="3236805"/>
              <a:ext cx="2959331" cy="120180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1B03098-A435-4634-B29E-980ED6559435}"/>
                </a:ext>
              </a:extLst>
            </p:cNvPr>
            <p:cNvSpPr/>
            <p:nvPr/>
          </p:nvSpPr>
          <p:spPr>
            <a:xfrm>
              <a:off x="310342" y="4547063"/>
              <a:ext cx="2959331" cy="75645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FFAE5A3-2A96-412E-B964-206B237DD13F}"/>
                </a:ext>
              </a:extLst>
            </p:cNvPr>
            <p:cNvSpPr/>
            <p:nvPr/>
          </p:nvSpPr>
          <p:spPr>
            <a:xfrm>
              <a:off x="310342" y="5411971"/>
              <a:ext cx="2959331" cy="99894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389EB1E-9322-454C-8A20-217DA174F46A}"/>
              </a:ext>
            </a:extLst>
          </p:cNvPr>
          <p:cNvGrpSpPr/>
          <p:nvPr/>
        </p:nvGrpSpPr>
        <p:grpSpPr>
          <a:xfrm>
            <a:off x="3047602" y="2762720"/>
            <a:ext cx="2176894" cy="3246807"/>
            <a:chOff x="3550575" y="2248208"/>
            <a:chExt cx="2917420" cy="3877887"/>
          </a:xfrm>
        </p:grpSpPr>
        <p:pic>
          <p:nvPicPr>
            <p:cNvPr id="1028" name="Picture 4" descr="C:\Users\h00283251\AppData\Roaming\eSpace_Desktop\UserData\h00283251\imagefiles\originalImgfiles\fullImage96b13f7f2cee5b96cf8a529238608033c8b78037.jpg">
              <a:extLst>
                <a:ext uri="{FF2B5EF4-FFF2-40B4-BE49-F238E27FC236}">
                  <a16:creationId xmlns:a16="http://schemas.microsoft.com/office/drawing/2014/main" id="{F990A494-EB91-43FF-8DAB-D3E8D3FA8C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9580" y="2248208"/>
              <a:ext cx="2908415" cy="3877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7BF019-3438-429A-BE0F-E82D368B52DA}"/>
                </a:ext>
              </a:extLst>
            </p:cNvPr>
            <p:cNvSpPr/>
            <p:nvPr/>
          </p:nvSpPr>
          <p:spPr>
            <a:xfrm>
              <a:off x="3550575" y="2592186"/>
              <a:ext cx="2908415" cy="75645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B792124-7D96-40B2-8CB8-74B5A816D644}"/>
                </a:ext>
              </a:extLst>
            </p:cNvPr>
            <p:cNvSpPr/>
            <p:nvPr/>
          </p:nvSpPr>
          <p:spPr>
            <a:xfrm>
              <a:off x="3559580" y="5303520"/>
              <a:ext cx="2908415" cy="75645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1B101A0-D320-4CBA-A406-5FA7B9A056EE}"/>
              </a:ext>
            </a:extLst>
          </p:cNvPr>
          <p:cNvSpPr txBox="1"/>
          <p:nvPr/>
        </p:nvSpPr>
        <p:spPr>
          <a:xfrm>
            <a:off x="688731" y="1873910"/>
            <a:ext cx="4099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Six Network Nodes (providing Ethernet over OTN service)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71F063-29CE-44D9-9589-B6E591CD1E01}"/>
              </a:ext>
            </a:extLst>
          </p:cNvPr>
          <p:cNvSpPr txBox="1"/>
          <p:nvPr/>
        </p:nvSpPr>
        <p:spPr>
          <a:xfrm>
            <a:off x="5534753" y="1873910"/>
            <a:ext cx="2715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Traffic Generator (Ethernet packets)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661DFFA-C9BF-408E-9E09-9C7DFCAFCA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197" r="18212"/>
          <a:stretch/>
        </p:blipFill>
        <p:spPr>
          <a:xfrm>
            <a:off x="8742607" y="2237869"/>
            <a:ext cx="3299663" cy="445171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32C706C-940C-4E00-9BBE-53E8E207FD2A}"/>
              </a:ext>
            </a:extLst>
          </p:cNvPr>
          <p:cNvSpPr txBox="1"/>
          <p:nvPr/>
        </p:nvSpPr>
        <p:spPr>
          <a:xfrm>
            <a:off x="9274621" y="1753591"/>
            <a:ext cx="2313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ONAP Servers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BB8CDFB-BA93-4E0E-8EB4-4DDBDEE2DD04}"/>
              </a:ext>
            </a:extLst>
          </p:cNvPr>
          <p:cNvSpPr/>
          <p:nvPr/>
        </p:nvSpPr>
        <p:spPr>
          <a:xfrm>
            <a:off x="8742607" y="1346662"/>
            <a:ext cx="3265128" cy="35134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Huawei Canada Lab in Ottawa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D3DA03-2F53-492C-ABBE-8A371029D058}"/>
              </a:ext>
            </a:extLst>
          </p:cNvPr>
          <p:cNvSpPr/>
          <p:nvPr/>
        </p:nvSpPr>
        <p:spPr>
          <a:xfrm>
            <a:off x="261508" y="1346662"/>
            <a:ext cx="8271507" cy="35134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China Unicom and Huawei Joint Lab in Wuhan China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4A12C1-9D91-46D3-81F1-95B98E2045A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869" b="12372"/>
          <a:stretch/>
        </p:blipFill>
        <p:spPr>
          <a:xfrm>
            <a:off x="5807410" y="5551648"/>
            <a:ext cx="2170175" cy="124934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5019170-C09A-4988-ADC8-A37D8BFD0195}"/>
              </a:ext>
            </a:extLst>
          </p:cNvPr>
          <p:cNvSpPr txBox="1"/>
          <p:nvPr/>
        </p:nvSpPr>
        <p:spPr>
          <a:xfrm>
            <a:off x="5414124" y="5089983"/>
            <a:ext cx="3018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SDN Controller Servers</a:t>
            </a:r>
          </a:p>
        </p:txBody>
      </p:sp>
    </p:spTree>
    <p:extLst>
      <p:ext uri="{BB962C8B-B14F-4D97-AF65-F5344CB8AC3E}">
        <p14:creationId xmlns:p14="http://schemas.microsoft.com/office/powerpoint/2010/main" val="152122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Content of the Demo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878979-AA03-4863-AE63-97B10AE298E2}"/>
              </a:ext>
            </a:extLst>
          </p:cNvPr>
          <p:cNvSpPr txBox="1"/>
          <p:nvPr/>
        </p:nvSpPr>
        <p:spPr>
          <a:xfrm>
            <a:off x="532955" y="1421629"/>
            <a:ext cx="3428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NLP Translation of User Intent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958" y="1746161"/>
            <a:ext cx="2854965" cy="16764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6381" y="3495134"/>
            <a:ext cx="28549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2"/>
                </a:solidFill>
              </a:rPr>
              <a:t>Text: I need a service from Company A to Cloud one, with a bandwidth of 1Gbps.</a:t>
            </a:r>
            <a:endParaRPr lang="zh-CN" altLang="en-US" sz="1400" dirty="0" err="1">
              <a:solidFill>
                <a:schemeClr val="tx2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3164" y="5110548"/>
            <a:ext cx="3086901" cy="149446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652" y="5105068"/>
            <a:ext cx="3040638" cy="147008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253969" y="4635043"/>
            <a:ext cx="2307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3. Intent modification</a:t>
            </a:r>
          </a:p>
        </p:txBody>
      </p:sp>
      <p:sp>
        <p:nvSpPr>
          <p:cNvPr id="14" name="矩形 13"/>
          <p:cNvSpPr/>
          <p:nvPr/>
        </p:nvSpPr>
        <p:spPr>
          <a:xfrm>
            <a:off x="532955" y="4678139"/>
            <a:ext cx="3088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2. Intent creation and deletion</a:t>
            </a:r>
          </a:p>
        </p:txBody>
      </p:sp>
      <p:sp>
        <p:nvSpPr>
          <p:cNvPr id="33" name="矩形 32"/>
          <p:cNvSpPr/>
          <p:nvPr/>
        </p:nvSpPr>
        <p:spPr>
          <a:xfrm>
            <a:off x="8089794" y="4618061"/>
            <a:ext cx="3657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4. Bandwidth monitor &amp; closed-loop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255" y="5092100"/>
            <a:ext cx="3142542" cy="1470085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460225" y="1404457"/>
            <a:ext cx="3281493" cy="2863341"/>
          </a:xfrm>
          <a:prstGeom prst="roundRect">
            <a:avLst>
              <a:gd name="adj" fmla="val 5789"/>
            </a:avLst>
          </a:prstGeom>
          <a:noFill/>
          <a:ln w="19050">
            <a:solidFill>
              <a:schemeClr val="bg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err="1"/>
          </a:p>
        </p:txBody>
      </p:sp>
      <p:sp>
        <p:nvSpPr>
          <p:cNvPr id="35" name="圆角矩形 34"/>
          <p:cNvSpPr/>
          <p:nvPr/>
        </p:nvSpPr>
        <p:spPr>
          <a:xfrm>
            <a:off x="460225" y="4570030"/>
            <a:ext cx="3281493" cy="2180715"/>
          </a:xfrm>
          <a:prstGeom prst="roundRect">
            <a:avLst>
              <a:gd name="adj" fmla="val 5789"/>
            </a:avLst>
          </a:prstGeom>
          <a:noFill/>
          <a:ln w="19050">
            <a:solidFill>
              <a:schemeClr val="bg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err="1"/>
          </a:p>
        </p:txBody>
      </p:sp>
      <p:sp>
        <p:nvSpPr>
          <p:cNvPr id="36" name="圆角矩形 35"/>
          <p:cNvSpPr/>
          <p:nvPr/>
        </p:nvSpPr>
        <p:spPr>
          <a:xfrm>
            <a:off x="4147457" y="4578677"/>
            <a:ext cx="3498316" cy="2180715"/>
          </a:xfrm>
          <a:prstGeom prst="roundRect">
            <a:avLst>
              <a:gd name="adj" fmla="val 5789"/>
            </a:avLst>
          </a:prstGeom>
          <a:noFill/>
          <a:ln w="19050">
            <a:solidFill>
              <a:schemeClr val="bg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err="1"/>
          </a:p>
        </p:txBody>
      </p:sp>
      <p:sp>
        <p:nvSpPr>
          <p:cNvPr id="37" name="圆角矩形 36"/>
          <p:cNvSpPr/>
          <p:nvPr/>
        </p:nvSpPr>
        <p:spPr>
          <a:xfrm>
            <a:off x="8089794" y="4570732"/>
            <a:ext cx="3545296" cy="2180715"/>
          </a:xfrm>
          <a:prstGeom prst="roundRect">
            <a:avLst>
              <a:gd name="adj" fmla="val 5789"/>
            </a:avLst>
          </a:prstGeom>
          <a:noFill/>
          <a:ln w="19050">
            <a:solidFill>
              <a:schemeClr val="bg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err="1"/>
          </a:p>
        </p:txBody>
      </p:sp>
      <p:sp>
        <p:nvSpPr>
          <p:cNvPr id="18" name="矩形 17"/>
          <p:cNvSpPr/>
          <p:nvPr/>
        </p:nvSpPr>
        <p:spPr>
          <a:xfrm>
            <a:off x="4147457" y="1203143"/>
            <a:ext cx="7487633" cy="322107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err="1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BF77C66-D986-4D1B-9A4E-2D7E7FB6B0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7579" y="1295271"/>
            <a:ext cx="7268040" cy="293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102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002C27C7-06C0-49BC-BB55-61C1A226FE2E}"/>
              </a:ext>
            </a:extLst>
          </p:cNvPr>
          <p:cNvSpPr/>
          <p:nvPr/>
        </p:nvSpPr>
        <p:spPr>
          <a:xfrm>
            <a:off x="559883" y="5069081"/>
            <a:ext cx="11240034" cy="17889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DC5F03B-5829-4743-B104-F3BDAD093739}"/>
              </a:ext>
            </a:extLst>
          </p:cNvPr>
          <p:cNvSpPr/>
          <p:nvPr/>
        </p:nvSpPr>
        <p:spPr>
          <a:xfrm>
            <a:off x="559883" y="3177242"/>
            <a:ext cx="11240034" cy="17889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C75F0B-87EB-4784-95DF-51B35FACB6EC}"/>
              </a:ext>
            </a:extLst>
          </p:cNvPr>
          <p:cNvSpPr/>
          <p:nvPr/>
        </p:nvSpPr>
        <p:spPr>
          <a:xfrm>
            <a:off x="559883" y="1284316"/>
            <a:ext cx="11240034" cy="17889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883" y="554193"/>
            <a:ext cx="11240034" cy="540769"/>
          </a:xfrm>
        </p:spPr>
        <p:txBody>
          <a:bodyPr/>
          <a:lstStyle/>
          <a:p>
            <a:r>
              <a:rPr lang="de-DE" dirty="0"/>
              <a:t>Three-level Verification of Each Test Case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 descr="C:\Users\h00283251\AppData\Roaming\eSpace_Desktop\UserData\h00283251\imagefiles\6B5E9D67-401D-4F68-B426-79DE9D639924.png">
            <a:extLst>
              <a:ext uri="{FF2B5EF4-FFF2-40B4-BE49-F238E27FC236}">
                <a16:creationId xmlns:a16="http://schemas.microsoft.com/office/drawing/2014/main" id="{C82C6D7F-9403-4702-9C2A-1392FF2552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7" b="26213"/>
          <a:stretch/>
        </p:blipFill>
        <p:spPr bwMode="auto">
          <a:xfrm>
            <a:off x="4701107" y="5147523"/>
            <a:ext cx="6853844" cy="151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h00283251\AppData\Roaming\eSpace_Desktop\UserData\h00283251\imagefiles\39A8A5B9-C58F-48CB-B607-B4E2F085F3B4.png">
            <a:extLst>
              <a:ext uri="{FF2B5EF4-FFF2-40B4-BE49-F238E27FC236}">
                <a16:creationId xmlns:a16="http://schemas.microsoft.com/office/drawing/2014/main" id="{C10C6C19-8CEE-4B0C-92A3-4468AC17E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107" y="1332709"/>
            <a:ext cx="6295224" cy="158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h00283251\AppData\Roaming\eSpace_Desktop\UserData\h00283251\imagefiles\9AB92AC3-D2C4-487F-A02F-1FC8854CF118.png">
            <a:extLst>
              <a:ext uri="{FF2B5EF4-FFF2-40B4-BE49-F238E27FC236}">
                <a16:creationId xmlns:a16="http://schemas.microsoft.com/office/drawing/2014/main" id="{E0659F58-17CB-4655-A85E-8E3759534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107" y="3155513"/>
            <a:ext cx="6413269" cy="178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D95560-9E22-4AB7-929F-075A869A408C}"/>
              </a:ext>
            </a:extLst>
          </p:cNvPr>
          <p:cNvSpPr txBox="1"/>
          <p:nvPr/>
        </p:nvSpPr>
        <p:spPr>
          <a:xfrm>
            <a:off x="681644" y="1571105"/>
            <a:ext cx="384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Intent Management Level</a:t>
            </a:r>
            <a:r>
              <a:rPr lang="en-US" sz="1600" b="1" dirty="0">
                <a:solidFill>
                  <a:schemeClr val="tx2"/>
                </a:solidFill>
              </a:rPr>
              <a:t>: Verify user intent model values and life cycle operation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57D7C1B-BD3B-441F-B472-776A7CFCDEB8}"/>
              </a:ext>
            </a:extLst>
          </p:cNvPr>
          <p:cNvSpPr txBox="1"/>
          <p:nvPr/>
        </p:nvSpPr>
        <p:spPr>
          <a:xfrm>
            <a:off x="647008" y="3535679"/>
            <a:ext cx="384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Network Configuration Level</a:t>
            </a:r>
            <a:r>
              <a:rPr lang="en-US" sz="1600" b="1" dirty="0">
                <a:solidFill>
                  <a:schemeClr val="tx2"/>
                </a:solidFill>
              </a:rPr>
              <a:t>: Verify network inventory and configuration data are correct and consistent with the Intent operation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B19BB4-71D5-4B84-8FA6-418CDE544A05}"/>
              </a:ext>
            </a:extLst>
          </p:cNvPr>
          <p:cNvSpPr txBox="1"/>
          <p:nvPr/>
        </p:nvSpPr>
        <p:spPr>
          <a:xfrm>
            <a:off x="681644" y="5324598"/>
            <a:ext cx="384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Datapath Level</a:t>
            </a:r>
            <a:r>
              <a:rPr lang="en-US" sz="1600" b="1" dirty="0">
                <a:solidFill>
                  <a:schemeClr val="tx2"/>
                </a:solidFill>
              </a:rPr>
              <a:t>: Verify data traffic patterns are consist with the network configurations</a:t>
            </a:r>
          </a:p>
        </p:txBody>
      </p:sp>
    </p:spTree>
    <p:extLst>
      <p:ext uri="{BB962C8B-B14F-4D97-AF65-F5344CB8AC3E}">
        <p14:creationId xmlns:p14="http://schemas.microsoft.com/office/powerpoint/2010/main" val="2410378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ZSM PoC#3 Milestones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F8CD652-BAAB-47EB-91B2-F87D60C8E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188362"/>
              </p:ext>
            </p:extLst>
          </p:nvPr>
        </p:nvGraphicFramePr>
        <p:xfrm>
          <a:off x="598232" y="1415514"/>
          <a:ext cx="7672440" cy="447099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712931">
                  <a:extLst>
                    <a:ext uri="{9D8B030D-6E8A-4147-A177-3AD203B41FA5}">
                      <a16:colId xmlns:a16="http://schemas.microsoft.com/office/drawing/2014/main" val="507433680"/>
                    </a:ext>
                  </a:extLst>
                </a:gridCol>
                <a:gridCol w="2959509">
                  <a:extLst>
                    <a:ext uri="{9D8B030D-6E8A-4147-A177-3AD203B41FA5}">
                      <a16:colId xmlns:a16="http://schemas.microsoft.com/office/drawing/2014/main" val="1985570183"/>
                    </a:ext>
                  </a:extLst>
                </a:gridCol>
              </a:tblGrid>
              <a:tr h="545451"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Milestone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99443"/>
                  </a:ext>
                </a:extLst>
              </a:tr>
              <a:tr h="545451">
                <a:tc>
                  <a:txBody>
                    <a:bodyPr/>
                    <a:lstStyle/>
                    <a:p>
                      <a:pPr algn="l" rtl="0"/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PoC project start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Jan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578598"/>
                  </a:ext>
                </a:extLst>
              </a:tr>
              <a:tr h="545451"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/>
                        <a:t>Demo 1</a:t>
                      </a:r>
                      <a:r>
                        <a:rPr lang="en-US" dirty="0"/>
                        <a:t>: 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Automated CLL service creation, modification and deletion (simulated hardware)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May 2022 (ZSM#19)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7240663"/>
                  </a:ext>
                </a:extLst>
              </a:tr>
              <a:tr h="545451">
                <a:tc>
                  <a:txBody>
                    <a:bodyPr/>
                    <a:lstStyle/>
                    <a:p>
                      <a:pPr algn="l" rtl="0"/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2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Closed-loop operations for CLL service assurance (simulated hardware)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May 2022 (ZSM#19)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4685154"/>
                  </a:ext>
                </a:extLst>
              </a:tr>
              <a:tr h="545451">
                <a:tc>
                  <a:txBody>
                    <a:bodyPr/>
                    <a:lstStyle/>
                    <a:p>
                      <a:pPr algn="l" rtl="0"/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3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CLL service automation and closed-loop operations with real hardware and real data traffic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Nov 2022 (ZSM#21)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449758"/>
                  </a:ext>
                </a:extLst>
              </a:tr>
              <a:tr h="545451"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/>
                        <a:t>Final report</a:t>
                      </a:r>
                      <a:r>
                        <a:rPr lang="en-US" dirty="0"/>
                        <a:t>: 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Contribution on lessons learned from the PoC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Dec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356939"/>
                  </a:ext>
                </a:extLst>
              </a:tr>
              <a:tr h="5454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PoC project end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/>
                        <a:t>Dec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05355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CF894DC-5068-4BB7-A83F-32DA9F3616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262804"/>
              </p:ext>
            </p:extLst>
          </p:nvPr>
        </p:nvGraphicFramePr>
        <p:xfrm>
          <a:off x="8723672" y="1415514"/>
          <a:ext cx="2903794" cy="51740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3794">
                  <a:extLst>
                    <a:ext uri="{9D8B030D-6E8A-4147-A177-3AD203B41FA5}">
                      <a16:colId xmlns:a16="http://schemas.microsoft.com/office/drawing/2014/main" val="2923473595"/>
                    </a:ext>
                  </a:extLst>
                </a:gridCol>
              </a:tblGrid>
              <a:tr h="739153"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/>
                        <a:t>ZSM PoC#3 Team Members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87213"/>
                  </a:ext>
                </a:extLst>
              </a:tr>
              <a:tr h="739153"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China Telecom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874827"/>
                  </a:ext>
                </a:extLst>
              </a:tr>
              <a:tr h="739153"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China Mobile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060758"/>
                  </a:ext>
                </a:extLst>
              </a:tr>
              <a:tr h="739153"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China Unicom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8848981"/>
                  </a:ext>
                </a:extLst>
              </a:tr>
              <a:tr h="739153"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Huawei</a:t>
                      </a:r>
                    </a:p>
                    <a:p>
                      <a:pPr algn="l" rtl="0"/>
                      <a:r>
                        <a:rPr lang="en-US" dirty="0"/>
                        <a:t>Technologies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56671"/>
                  </a:ext>
                </a:extLst>
              </a:tr>
              <a:tr h="739153"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AsiaInfo </a:t>
                      </a:r>
                    </a:p>
                    <a:p>
                      <a:pPr algn="l" rtl="0"/>
                      <a:r>
                        <a:rPr lang="en-US" dirty="0"/>
                        <a:t>Technologies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710354"/>
                  </a:ext>
                </a:extLst>
              </a:tr>
              <a:tr h="739153">
                <a:tc>
                  <a:txBody>
                    <a:bodyPr/>
                    <a:lstStyle/>
                    <a:p>
                      <a:pPr algn="l" rtl="0"/>
                      <a:r>
                        <a:rPr lang="en-US" dirty="0"/>
                        <a:t>Xidian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751657"/>
                  </a:ext>
                </a:extLst>
              </a:tr>
            </a:tbl>
          </a:graphicData>
        </a:graphic>
      </p:graphicFrame>
      <p:pic>
        <p:nvPicPr>
          <p:cNvPr id="1026" name="Picture 2" descr="China Telecom Logo Vector (.EPS) Free Download">
            <a:extLst>
              <a:ext uri="{FF2B5EF4-FFF2-40B4-BE49-F238E27FC236}">
                <a16:creationId xmlns:a16="http://schemas.microsoft.com/office/drawing/2014/main" id="{5A6A1831-A407-4619-B7A8-0AC7D66A3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295" y="2181072"/>
            <a:ext cx="1144001" cy="38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hina Mobile logo and symbol, meaning, history, PNG">
            <a:extLst>
              <a:ext uri="{FF2B5EF4-FFF2-40B4-BE49-F238E27FC236}">
                <a16:creationId xmlns:a16="http://schemas.microsoft.com/office/drawing/2014/main" id="{F251A511-21FF-4ED1-9055-DD6EAEB28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295" y="2694102"/>
            <a:ext cx="1243473" cy="74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hina Unicom logo | Logok">
            <a:extLst>
              <a:ext uri="{FF2B5EF4-FFF2-40B4-BE49-F238E27FC236}">
                <a16:creationId xmlns:a16="http://schemas.microsoft.com/office/drawing/2014/main" id="{32C6B387-1239-4483-9365-AF0B672D8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3979" y="3371658"/>
            <a:ext cx="1233487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uawei logo | Logok">
            <a:extLst>
              <a:ext uri="{FF2B5EF4-FFF2-40B4-BE49-F238E27FC236}">
                <a16:creationId xmlns:a16="http://schemas.microsoft.com/office/drawing/2014/main" id="{FD1FB907-31B8-4427-B641-48ED71216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3979" y="4234440"/>
            <a:ext cx="1233487" cy="92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Kandy powers AsiaInfo's new communications Platform-as-a-Service offering  in China | VanillaPlus - The global voice of Telecoms IT">
            <a:extLst>
              <a:ext uri="{FF2B5EF4-FFF2-40B4-BE49-F238E27FC236}">
                <a16:creationId xmlns:a16="http://schemas.microsoft.com/office/drawing/2014/main" id="{652A43C8-34A0-4C0D-BBF1-E600FB3FE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338" y="5129222"/>
            <a:ext cx="1068430" cy="53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Xidian University (XIDIAN) - SACBU">
            <a:extLst>
              <a:ext uri="{FF2B5EF4-FFF2-40B4-BE49-F238E27FC236}">
                <a16:creationId xmlns:a16="http://schemas.microsoft.com/office/drawing/2014/main" id="{AC0C6B9F-8B99-4796-82CE-329E5BCDF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2055" y="5709358"/>
            <a:ext cx="767734" cy="75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575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en-US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F3EB6CB9-856E-4AD5-8CFE-5C95A7AD2E9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52089" y="1494316"/>
            <a:ext cx="10328866" cy="4680000"/>
          </a:xfrm>
        </p:spPr>
        <p:txBody>
          <a:bodyPr/>
          <a:lstStyle/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Background of ONAP and the driver for ONAP-ZSM collaboration</a:t>
            </a: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Intent-based Cloud Leased Line solution on ONAP</a:t>
            </a: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ETSI ZSM POC #3 demonstration</a:t>
            </a:r>
          </a:p>
          <a:p>
            <a:pPr>
              <a:spcBef>
                <a:spcPts val="600"/>
              </a:spcBef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95698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 of ONAP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BA3B9D-69D7-4EAB-BE63-A1A14D7B23C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52089" y="1494316"/>
            <a:ext cx="10328866" cy="4680000"/>
          </a:xfrm>
        </p:spPr>
        <p:txBody>
          <a:bodyPr/>
          <a:lstStyle/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ONAP is an open source platform for network automation (started in 2017)</a:t>
            </a: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Large and diverse community (a total of 100 organizations committed code in last 5 years)</a:t>
            </a: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Large code base (over 14M lines of code)</a:t>
            </a: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Cloud-based architecture containing many containerized microservices</a:t>
            </a:r>
          </a:p>
          <a:p>
            <a:pPr>
              <a:spcBef>
                <a:spcPts val="600"/>
              </a:spcBef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93016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ONAP Archiecture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AED1B9-BDE6-45B2-8A07-112E50172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99" y="1610841"/>
            <a:ext cx="7361049" cy="4322236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98B57BA-07D9-4ECE-B78C-8743C64A6E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918070"/>
              </p:ext>
            </p:extLst>
          </p:nvPr>
        </p:nvGraphicFramePr>
        <p:xfrm>
          <a:off x="8819836" y="3107725"/>
          <a:ext cx="3086100" cy="2743200"/>
        </p:xfrm>
        <a:graphic>
          <a:graphicData uri="http://schemas.openxmlformats.org/drawingml/2006/table">
            <a:tbl>
              <a:tblPr/>
              <a:tblGrid>
                <a:gridCol w="1065675">
                  <a:extLst>
                    <a:ext uri="{9D8B030D-6E8A-4147-A177-3AD203B41FA5}">
                      <a16:colId xmlns:a16="http://schemas.microsoft.com/office/drawing/2014/main" val="2756263172"/>
                    </a:ext>
                  </a:extLst>
                </a:gridCol>
                <a:gridCol w="2020425">
                  <a:extLst>
                    <a:ext uri="{9D8B030D-6E8A-4147-A177-3AD203B41FA5}">
                      <a16:colId xmlns:a16="http://schemas.microsoft.com/office/drawing/2014/main" val="3818024916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SDNC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SDN Controller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16436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DCAE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Data Collection, Analytics and Events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24732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Policy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Policy Framework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1519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AAI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Active and Available Inventory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724264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MSB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Microservices Bus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4108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DMaaP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Data Movement as a Platform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8260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268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ONAP Use Cases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9DBD7AB-EA25-4EB8-918B-5EA835ED7CD8}"/>
              </a:ext>
            </a:extLst>
          </p:cNvPr>
          <p:cNvCxnSpPr/>
          <p:nvPr/>
        </p:nvCxnSpPr>
        <p:spPr>
          <a:xfrm flipV="1">
            <a:off x="1251945" y="4050243"/>
            <a:ext cx="10718848" cy="1759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dash"/>
            <a:miter lim="800000"/>
            <a:tailEnd type="stealth" w="lg" len="lg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CD16599-7FEE-4BA7-8D74-2C0E438B48E4}"/>
              </a:ext>
            </a:extLst>
          </p:cNvPr>
          <p:cNvCxnSpPr>
            <a:cxnSpLocks/>
          </p:cNvCxnSpPr>
          <p:nvPr/>
        </p:nvCxnSpPr>
        <p:spPr>
          <a:xfrm>
            <a:off x="1330574" y="2146450"/>
            <a:ext cx="10478059" cy="5637"/>
          </a:xfrm>
          <a:prstGeom prst="line">
            <a:avLst/>
          </a:prstGeom>
          <a:noFill/>
          <a:ln w="34925" cap="flat" cmpd="sng" algn="ctr">
            <a:solidFill>
              <a:srgbClr val="5B9BD5"/>
            </a:solidFill>
            <a:prstDash val="solid"/>
            <a:miter lim="800000"/>
            <a:tailEnd type="stealth" w="lg" len="lg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498F4C3-73BA-4200-B47E-03455B6B3D89}"/>
              </a:ext>
            </a:extLst>
          </p:cNvPr>
          <p:cNvSpPr txBox="1"/>
          <p:nvPr/>
        </p:nvSpPr>
        <p:spPr>
          <a:xfrm>
            <a:off x="128423" y="3775447"/>
            <a:ext cx="1741366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>
                <a:solidFill>
                  <a:prstClr val="black"/>
                </a:solidFill>
                <a:ea typeface="黑体"/>
              </a:rPr>
              <a:t>CCVPN (transport network service)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A1EC6B-778E-4B8F-B29E-D213877E05C6}"/>
              </a:ext>
            </a:extLst>
          </p:cNvPr>
          <p:cNvSpPr txBox="1"/>
          <p:nvPr/>
        </p:nvSpPr>
        <p:spPr>
          <a:xfrm>
            <a:off x="177658" y="1975353"/>
            <a:ext cx="962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ea typeface="黑体"/>
              </a:rPr>
              <a:t>Release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CDB0D0-F11A-4889-9605-E2EEB07C1F6D}"/>
              </a:ext>
            </a:extLst>
          </p:cNvPr>
          <p:cNvSpPr txBox="1"/>
          <p:nvPr/>
        </p:nvSpPr>
        <p:spPr>
          <a:xfrm>
            <a:off x="1330574" y="1565584"/>
            <a:ext cx="2322912" cy="276999"/>
          </a:xfrm>
          <a:prstGeom prst="rect">
            <a:avLst/>
          </a:prstGeom>
          <a:solidFill>
            <a:srgbClr val="E7E6E6">
              <a:lumMod val="9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Year 2018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7E4CA3-E86E-4AC8-AEE2-CD39DE8BCF3C}"/>
              </a:ext>
            </a:extLst>
          </p:cNvPr>
          <p:cNvSpPr txBox="1"/>
          <p:nvPr/>
        </p:nvSpPr>
        <p:spPr>
          <a:xfrm>
            <a:off x="5633605" y="2014211"/>
            <a:ext cx="1610105" cy="276999"/>
          </a:xfrm>
          <a:prstGeom prst="rect">
            <a:avLst/>
          </a:prstGeom>
          <a:solidFill>
            <a:srgbClr val="FFC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Frankfurt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F1E984-CC1C-4034-B228-9AB0F8866EFD}"/>
              </a:ext>
            </a:extLst>
          </p:cNvPr>
          <p:cNvSpPr txBox="1"/>
          <p:nvPr/>
        </p:nvSpPr>
        <p:spPr>
          <a:xfrm>
            <a:off x="7249616" y="2016412"/>
            <a:ext cx="1016601" cy="276999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Guilin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F9C0F-1630-44EF-B943-8E16F0EB53DE}"/>
              </a:ext>
            </a:extLst>
          </p:cNvPr>
          <p:cNvSpPr txBox="1"/>
          <p:nvPr/>
        </p:nvSpPr>
        <p:spPr>
          <a:xfrm>
            <a:off x="8274990" y="2013681"/>
            <a:ext cx="999339" cy="276999"/>
          </a:xfrm>
          <a:prstGeom prst="rect">
            <a:avLst/>
          </a:prstGeom>
          <a:solidFill>
            <a:srgbClr val="FFC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Honolulu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31006A-2358-4319-8399-ABA009E7D531}"/>
              </a:ext>
            </a:extLst>
          </p:cNvPr>
          <p:cNvSpPr txBox="1"/>
          <p:nvPr/>
        </p:nvSpPr>
        <p:spPr>
          <a:xfrm>
            <a:off x="4960344" y="2017570"/>
            <a:ext cx="667634" cy="279222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El Alto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988D32-FB5D-48F6-820E-8ABD1E642274}"/>
              </a:ext>
            </a:extLst>
          </p:cNvPr>
          <p:cNvSpPr txBox="1"/>
          <p:nvPr/>
        </p:nvSpPr>
        <p:spPr>
          <a:xfrm>
            <a:off x="7429677" y="4354207"/>
            <a:ext cx="1686484" cy="55399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prstClr val="black"/>
                </a:solidFill>
                <a:ea typeface="黑体"/>
              </a:rPr>
              <a:t>Transport Slicing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prstClr val="black"/>
                </a:solidFill>
                <a:ea typeface="黑体"/>
              </a:rPr>
              <a:t>Integrated with E2E network slicing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76BACE-5BE6-403A-B4C7-F85EC3F0C0D5}"/>
              </a:ext>
            </a:extLst>
          </p:cNvPr>
          <p:cNvSpPr txBox="1"/>
          <p:nvPr/>
        </p:nvSpPr>
        <p:spPr>
          <a:xfrm>
            <a:off x="3653485" y="1568520"/>
            <a:ext cx="2351029" cy="276999"/>
          </a:xfrm>
          <a:prstGeom prst="rect">
            <a:avLst/>
          </a:prstGeom>
          <a:solidFill>
            <a:srgbClr val="E7E6E6">
              <a:lumMod val="9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Year 2019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39B9F2-D9CC-46C7-9AF7-F2319A65D6FC}"/>
              </a:ext>
            </a:extLst>
          </p:cNvPr>
          <p:cNvSpPr txBox="1"/>
          <p:nvPr/>
        </p:nvSpPr>
        <p:spPr>
          <a:xfrm>
            <a:off x="6004514" y="1569748"/>
            <a:ext cx="2354512" cy="276999"/>
          </a:xfrm>
          <a:prstGeom prst="rect">
            <a:avLst/>
          </a:prstGeom>
          <a:solidFill>
            <a:srgbClr val="E7E6E6">
              <a:lumMod val="9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Year 2020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2EB5D9-D129-43B5-ADA3-264167E1C315}"/>
              </a:ext>
            </a:extLst>
          </p:cNvPr>
          <p:cNvSpPr txBox="1"/>
          <p:nvPr/>
        </p:nvSpPr>
        <p:spPr>
          <a:xfrm>
            <a:off x="8357646" y="1575153"/>
            <a:ext cx="2322912" cy="276999"/>
          </a:xfrm>
          <a:prstGeom prst="rect">
            <a:avLst/>
          </a:prstGeom>
          <a:solidFill>
            <a:srgbClr val="E7E6E6">
              <a:lumMod val="9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Year 202</a:t>
            </a:r>
            <a:r>
              <a:rPr lang="en-US" altLang="zh-CN" kern="0" dirty="0">
                <a:solidFill>
                  <a:prstClr val="black"/>
                </a:solidFill>
                <a:ea typeface="黑体"/>
              </a:rPr>
              <a:t>1</a:t>
            </a:r>
            <a:endParaRPr lang="en-US" kern="0" dirty="0">
              <a:solidFill>
                <a:prstClr val="black"/>
              </a:solidFill>
              <a:ea typeface="黑体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71C69A-85CB-4605-80FE-A9360CBE703A}"/>
              </a:ext>
            </a:extLst>
          </p:cNvPr>
          <p:cNvSpPr txBox="1"/>
          <p:nvPr/>
        </p:nvSpPr>
        <p:spPr>
          <a:xfrm>
            <a:off x="3344429" y="2013205"/>
            <a:ext cx="1610105" cy="276999"/>
          </a:xfrm>
          <a:prstGeom prst="rect">
            <a:avLst/>
          </a:prstGeom>
          <a:solidFill>
            <a:srgbClr val="FFC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CA" kern="0" dirty="0">
                <a:solidFill>
                  <a:prstClr val="black"/>
                </a:solidFill>
                <a:ea typeface="黑体"/>
              </a:rPr>
              <a:t>Dublin</a:t>
            </a:r>
            <a:endParaRPr lang="en-US" kern="0" dirty="0">
              <a:solidFill>
                <a:prstClr val="black"/>
              </a:solidFill>
              <a:ea typeface="黑体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2C0C39-2F53-4B6C-9D9B-97EE5FD3ABED}"/>
              </a:ext>
            </a:extLst>
          </p:cNvPr>
          <p:cNvSpPr txBox="1"/>
          <p:nvPr/>
        </p:nvSpPr>
        <p:spPr>
          <a:xfrm>
            <a:off x="2180844" y="2006055"/>
            <a:ext cx="1159075" cy="280834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Casablanca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FE41478-BBBA-4A30-9C37-7B253BF52878}"/>
              </a:ext>
            </a:extLst>
          </p:cNvPr>
          <p:cNvSpPr txBox="1"/>
          <p:nvPr/>
        </p:nvSpPr>
        <p:spPr>
          <a:xfrm>
            <a:off x="1162506" y="2006131"/>
            <a:ext cx="1012432" cy="276999"/>
          </a:xfrm>
          <a:prstGeom prst="rect">
            <a:avLst/>
          </a:prstGeom>
          <a:solidFill>
            <a:srgbClr val="FFC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CA" kern="0" dirty="0">
                <a:solidFill>
                  <a:prstClr val="black"/>
                </a:solidFill>
                <a:ea typeface="黑体"/>
              </a:rPr>
              <a:t>Beijing</a:t>
            </a:r>
            <a:endParaRPr lang="en-US" kern="0" dirty="0">
              <a:solidFill>
                <a:prstClr val="black"/>
              </a:solidFill>
              <a:ea typeface="黑体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DE86F3-40A8-4F3E-82E5-2F6571FFD1C3}"/>
              </a:ext>
            </a:extLst>
          </p:cNvPr>
          <p:cNvSpPr txBox="1"/>
          <p:nvPr/>
        </p:nvSpPr>
        <p:spPr>
          <a:xfrm>
            <a:off x="9283102" y="2016878"/>
            <a:ext cx="996132" cy="276999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Istanbul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D930D20-7269-4466-BE4A-098DC0B40CD1}"/>
              </a:ext>
            </a:extLst>
          </p:cNvPr>
          <p:cNvCxnSpPr>
            <a:stCxn id="24" idx="1"/>
            <a:endCxn id="38" idx="1"/>
          </p:cNvCxnSpPr>
          <p:nvPr/>
        </p:nvCxnSpPr>
        <p:spPr bwMode="auto">
          <a:xfrm flipH="1">
            <a:off x="2174938" y="2146472"/>
            <a:ext cx="5906" cy="1911667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51FA737-C329-47A8-89D7-EEF2D8D88ED7}"/>
              </a:ext>
            </a:extLst>
          </p:cNvPr>
          <p:cNvCxnSpPr>
            <a:cxnSpLocks/>
            <a:stCxn id="23" idx="3"/>
            <a:endCxn id="38" idx="3"/>
          </p:cNvCxnSpPr>
          <p:nvPr/>
        </p:nvCxnSpPr>
        <p:spPr bwMode="auto">
          <a:xfrm flipH="1">
            <a:off x="4945068" y="2151705"/>
            <a:ext cx="9466" cy="1906434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15412C0-70E2-4644-8588-0D7FCA244644}"/>
              </a:ext>
            </a:extLst>
          </p:cNvPr>
          <p:cNvCxnSpPr>
            <a:stCxn id="17" idx="3"/>
            <a:endCxn id="42" idx="1"/>
          </p:cNvCxnSpPr>
          <p:nvPr/>
        </p:nvCxnSpPr>
        <p:spPr bwMode="auto">
          <a:xfrm>
            <a:off x="5627978" y="2157181"/>
            <a:ext cx="0" cy="650011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AFC6074-31BF-4AED-9959-EC2CFDB80CC5}"/>
              </a:ext>
            </a:extLst>
          </p:cNvPr>
          <p:cNvCxnSpPr>
            <a:cxnSpLocks/>
            <a:stCxn id="14" idx="3"/>
            <a:endCxn id="62" idx="1"/>
          </p:cNvCxnSpPr>
          <p:nvPr/>
        </p:nvCxnSpPr>
        <p:spPr bwMode="auto">
          <a:xfrm>
            <a:off x="7243710" y="2152711"/>
            <a:ext cx="1" cy="3347328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41C3A98-4B2A-4689-ABDF-21987E6E108F}"/>
              </a:ext>
            </a:extLst>
          </p:cNvPr>
          <p:cNvSpPr txBox="1"/>
          <p:nvPr/>
        </p:nvSpPr>
        <p:spPr>
          <a:xfrm>
            <a:off x="7249383" y="3919645"/>
            <a:ext cx="2024946" cy="280834"/>
          </a:xfrm>
          <a:prstGeom prst="rect">
            <a:avLst/>
          </a:prstGeom>
          <a:solidFill>
            <a:srgbClr val="0070C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III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77C34D7-E724-4DA0-A26D-65EDBF4BB8B2}"/>
              </a:ext>
            </a:extLst>
          </p:cNvPr>
          <p:cNvCxnSpPr>
            <a:cxnSpLocks/>
            <a:stCxn id="26" idx="1"/>
            <a:endCxn id="62" idx="3"/>
          </p:cNvCxnSpPr>
          <p:nvPr/>
        </p:nvCxnSpPr>
        <p:spPr bwMode="auto">
          <a:xfrm>
            <a:off x="9283102" y="2155378"/>
            <a:ext cx="14933" cy="3344661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C245986-1526-489D-BF47-012974334F04}"/>
              </a:ext>
            </a:extLst>
          </p:cNvPr>
          <p:cNvSpPr txBox="1"/>
          <p:nvPr/>
        </p:nvSpPr>
        <p:spPr>
          <a:xfrm>
            <a:off x="2174938" y="3917722"/>
            <a:ext cx="2770130" cy="280834"/>
          </a:xfrm>
          <a:prstGeom prst="rect">
            <a:avLst/>
          </a:prstGeom>
          <a:solidFill>
            <a:srgbClr val="0070C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5ECD2F-F2BC-4684-9960-9CD4B758D067}"/>
              </a:ext>
            </a:extLst>
          </p:cNvPr>
          <p:cNvCxnSpPr/>
          <p:nvPr/>
        </p:nvCxnSpPr>
        <p:spPr>
          <a:xfrm>
            <a:off x="1482974" y="2780815"/>
            <a:ext cx="10190286" cy="26377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dash"/>
            <a:miter lim="800000"/>
            <a:tailEnd type="stealth" w="lg" len="lg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9F3D186-743D-4373-96F1-DC5F2909E499}"/>
              </a:ext>
            </a:extLst>
          </p:cNvPr>
          <p:cNvSpPr txBox="1"/>
          <p:nvPr/>
        </p:nvSpPr>
        <p:spPr>
          <a:xfrm>
            <a:off x="135547" y="2586823"/>
            <a:ext cx="190877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>
                <a:solidFill>
                  <a:prstClr val="black"/>
                </a:solidFill>
                <a:ea typeface="黑体"/>
              </a:rPr>
              <a:t>E2E Network Slicing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1FD58EA-ADD6-4E3E-B76F-A95BFBD365C7}"/>
              </a:ext>
            </a:extLst>
          </p:cNvPr>
          <p:cNvSpPr txBox="1"/>
          <p:nvPr/>
        </p:nvSpPr>
        <p:spPr>
          <a:xfrm>
            <a:off x="7249383" y="2670610"/>
            <a:ext cx="2019747" cy="276999"/>
          </a:xfrm>
          <a:prstGeom prst="rect">
            <a:avLst/>
          </a:prstGeom>
          <a:solidFill>
            <a:srgbClr val="C00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II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97E0F1-ED7F-43AB-9F11-498D31F0C870}"/>
              </a:ext>
            </a:extLst>
          </p:cNvPr>
          <p:cNvSpPr txBox="1"/>
          <p:nvPr/>
        </p:nvSpPr>
        <p:spPr>
          <a:xfrm>
            <a:off x="5627978" y="2666775"/>
            <a:ext cx="1615732" cy="280834"/>
          </a:xfrm>
          <a:prstGeom prst="rect">
            <a:avLst/>
          </a:prstGeom>
          <a:solidFill>
            <a:srgbClr val="0070C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BAD8820-EED5-4012-8D29-C8E6C452DDDC}"/>
              </a:ext>
            </a:extLst>
          </p:cNvPr>
          <p:cNvSpPr txBox="1"/>
          <p:nvPr/>
        </p:nvSpPr>
        <p:spPr>
          <a:xfrm>
            <a:off x="9274328" y="3918843"/>
            <a:ext cx="2012519" cy="276999"/>
          </a:xfrm>
          <a:prstGeom prst="rect">
            <a:avLst/>
          </a:prstGeom>
          <a:solidFill>
            <a:srgbClr val="C00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B55DC-B7BD-4B71-B216-7DB75BCEBD74}"/>
              </a:ext>
            </a:extLst>
          </p:cNvPr>
          <p:cNvSpPr txBox="1"/>
          <p:nvPr/>
        </p:nvSpPr>
        <p:spPr>
          <a:xfrm>
            <a:off x="4945068" y="3918844"/>
            <a:ext cx="2298642" cy="276999"/>
          </a:xfrm>
          <a:prstGeom prst="rect">
            <a:avLst/>
          </a:prstGeom>
          <a:solidFill>
            <a:srgbClr val="C00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II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1129E02-7980-4B58-A8AB-A2F3C15A3D33}"/>
              </a:ext>
            </a:extLst>
          </p:cNvPr>
          <p:cNvSpPr txBox="1"/>
          <p:nvPr/>
        </p:nvSpPr>
        <p:spPr>
          <a:xfrm>
            <a:off x="9285641" y="2666775"/>
            <a:ext cx="1987235" cy="280834"/>
          </a:xfrm>
          <a:prstGeom prst="rect">
            <a:avLst/>
          </a:prstGeom>
          <a:solidFill>
            <a:srgbClr val="0070C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III</a:t>
            </a:r>
          </a:p>
        </p:txBody>
      </p:sp>
      <p:sp>
        <p:nvSpPr>
          <p:cNvPr id="47" name="Double Wave 46">
            <a:extLst>
              <a:ext uri="{FF2B5EF4-FFF2-40B4-BE49-F238E27FC236}">
                <a16:creationId xmlns:a16="http://schemas.microsoft.com/office/drawing/2014/main" id="{68C2E583-FC71-4FEF-98F1-29DFC10108CE}"/>
              </a:ext>
            </a:extLst>
          </p:cNvPr>
          <p:cNvSpPr/>
          <p:nvPr/>
        </p:nvSpPr>
        <p:spPr bwMode="auto">
          <a:xfrm rot="5400000">
            <a:off x="1040636" y="1968151"/>
            <a:ext cx="269924" cy="360040"/>
          </a:xfrm>
          <a:prstGeom prst="doubleWave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00">
              <a:solidFill>
                <a:srgbClr val="080808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4E3F4C-C9E1-4FC7-AE82-3580B00CB238}"/>
              </a:ext>
            </a:extLst>
          </p:cNvPr>
          <p:cNvSpPr txBox="1"/>
          <p:nvPr/>
        </p:nvSpPr>
        <p:spPr>
          <a:xfrm>
            <a:off x="7362121" y="3033239"/>
            <a:ext cx="1701797" cy="369332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200" b="1">
                <a:solidFill>
                  <a:prstClr val="black"/>
                </a:solidFill>
                <a:ea typeface="黑体"/>
              </a:defRPr>
            </a:lvl1pPr>
          </a:lstStyle>
          <a:p>
            <a:r>
              <a:rPr lang="en-US" dirty="0"/>
              <a:t>E2E network slicing across AN, TN, and CN 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7C03B09-625F-445A-A3D1-E9DA13760932}"/>
              </a:ext>
            </a:extLst>
          </p:cNvPr>
          <p:cNvSpPr txBox="1"/>
          <p:nvPr/>
        </p:nvSpPr>
        <p:spPr>
          <a:xfrm>
            <a:off x="9459728" y="4379679"/>
            <a:ext cx="1822175" cy="55399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Cloud leased line service</a:t>
            </a:r>
          </a:p>
          <a:p>
            <a:pPr marL="92075" indent="-92075">
              <a:buFont typeface="Arial" panose="020B0604020202020204" pitchFamily="34" charset="0"/>
              <a:buChar char="•"/>
              <a:defRPr/>
            </a:pPr>
            <a:r>
              <a:rPr lang="en-US" sz="1200" b="1" kern="0" dirty="0">
                <a:solidFill>
                  <a:prstClr val="black"/>
                </a:solidFill>
                <a:highlight>
                  <a:srgbClr val="FFFF00"/>
                </a:highlight>
                <a:ea typeface="黑体"/>
              </a:rPr>
              <a:t>Intent support for CCVPN, integrated with IBN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60F2970-6D31-46C3-AD6A-A3C442905032}"/>
              </a:ext>
            </a:extLst>
          </p:cNvPr>
          <p:cNvCxnSpPr>
            <a:cxnSpLocks/>
          </p:cNvCxnSpPr>
          <p:nvPr/>
        </p:nvCxnSpPr>
        <p:spPr>
          <a:xfrm>
            <a:off x="1821184" y="5496325"/>
            <a:ext cx="10047355" cy="0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dash"/>
            <a:miter lim="800000"/>
            <a:tailEnd type="stealth" w="lg" len="lg"/>
          </a:ln>
          <a:effectLst/>
        </p:spPr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F3206D56-8157-4222-AF23-8DF248FDEC36}"/>
              </a:ext>
            </a:extLst>
          </p:cNvPr>
          <p:cNvSpPr txBox="1"/>
          <p:nvPr/>
        </p:nvSpPr>
        <p:spPr>
          <a:xfrm>
            <a:off x="144745" y="5177560"/>
            <a:ext cx="1303733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>
                <a:solidFill>
                  <a:prstClr val="black"/>
                </a:solidFill>
                <a:ea typeface="黑体"/>
              </a:rPr>
              <a:t>Intent-based Networking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C578DA6-0FB5-4634-936B-A82CDD2015C4}"/>
              </a:ext>
            </a:extLst>
          </p:cNvPr>
          <p:cNvSpPr txBox="1"/>
          <p:nvPr/>
        </p:nvSpPr>
        <p:spPr>
          <a:xfrm>
            <a:off x="7243711" y="5359622"/>
            <a:ext cx="2054324" cy="280834"/>
          </a:xfrm>
          <a:prstGeom prst="rect">
            <a:avLst/>
          </a:prstGeom>
          <a:solidFill>
            <a:srgbClr val="0070C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8D5BBDB-8B49-4A22-9BA4-0D50D814F316}"/>
              </a:ext>
            </a:extLst>
          </p:cNvPr>
          <p:cNvSpPr txBox="1"/>
          <p:nvPr/>
        </p:nvSpPr>
        <p:spPr>
          <a:xfrm>
            <a:off x="9302980" y="5358607"/>
            <a:ext cx="1983868" cy="276999"/>
          </a:xfrm>
          <a:prstGeom prst="rect">
            <a:avLst/>
          </a:prstGeom>
          <a:solidFill>
            <a:srgbClr val="C00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b="1" kern="0" dirty="0">
                <a:solidFill>
                  <a:srgbClr val="FFFFFF"/>
                </a:solidFill>
                <a:ea typeface="黑体"/>
              </a:rPr>
              <a:t>Phase II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39A6ADF-9CA7-4E08-A8CC-EE629755CB3E}"/>
              </a:ext>
            </a:extLst>
          </p:cNvPr>
          <p:cNvCxnSpPr>
            <a:cxnSpLocks/>
            <a:stCxn id="59" idx="2"/>
            <a:endCxn id="68" idx="0"/>
          </p:cNvCxnSpPr>
          <p:nvPr/>
        </p:nvCxnSpPr>
        <p:spPr>
          <a:xfrm flipH="1">
            <a:off x="10354733" y="4933677"/>
            <a:ext cx="16083" cy="93320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3D04244D-6B80-44F0-AB79-2B273E45A525}"/>
              </a:ext>
            </a:extLst>
          </p:cNvPr>
          <p:cNvCxnSpPr>
            <a:cxnSpLocks/>
            <a:stCxn id="19" idx="0"/>
            <a:endCxn id="48" idx="2"/>
          </p:cNvCxnSpPr>
          <p:nvPr/>
        </p:nvCxnSpPr>
        <p:spPr>
          <a:xfrm flipH="1" flipV="1">
            <a:off x="8213020" y="3402571"/>
            <a:ext cx="59899" cy="95163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A6FF7A0A-161F-4F9C-9F3C-45D854F9E21F}"/>
              </a:ext>
            </a:extLst>
          </p:cNvPr>
          <p:cNvSpPr txBox="1"/>
          <p:nvPr/>
        </p:nvSpPr>
        <p:spPr>
          <a:xfrm>
            <a:off x="9367312" y="5866882"/>
            <a:ext cx="1974841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200" b="1" kern="0" dirty="0">
                <a:solidFill>
                  <a:prstClr val="black"/>
                </a:solidFill>
                <a:highlight>
                  <a:srgbClr val="FFFF00"/>
                </a:highlight>
                <a:ea typeface="黑体"/>
              </a:rPr>
              <a:t>Intent-based Cloud Leased Line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909E682-BE5E-4F56-8CD6-E8DEA7A53989}"/>
              </a:ext>
            </a:extLst>
          </p:cNvPr>
          <p:cNvSpPr txBox="1"/>
          <p:nvPr/>
        </p:nvSpPr>
        <p:spPr>
          <a:xfrm>
            <a:off x="10669481" y="1569778"/>
            <a:ext cx="1424195" cy="276999"/>
          </a:xfrm>
          <a:prstGeom prst="rect">
            <a:avLst/>
          </a:prstGeom>
          <a:solidFill>
            <a:srgbClr val="E7E6E6">
              <a:lumMod val="9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Year 2022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899536E-EEE0-46F2-8A1A-7F236C068E91}"/>
              </a:ext>
            </a:extLst>
          </p:cNvPr>
          <p:cNvSpPr txBox="1"/>
          <p:nvPr/>
        </p:nvSpPr>
        <p:spPr>
          <a:xfrm>
            <a:off x="10287509" y="2017905"/>
            <a:ext cx="999339" cy="276999"/>
          </a:xfrm>
          <a:prstGeom prst="rect">
            <a:avLst/>
          </a:prstGeom>
          <a:solidFill>
            <a:srgbClr val="FFC000"/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Jakarta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D0E6956-9A92-4844-BE47-DE6978B41A01}"/>
              </a:ext>
            </a:extLst>
          </p:cNvPr>
          <p:cNvCxnSpPr>
            <a:cxnSpLocks/>
            <a:stCxn id="73" idx="3"/>
            <a:endCxn id="63" idx="3"/>
          </p:cNvCxnSpPr>
          <p:nvPr/>
        </p:nvCxnSpPr>
        <p:spPr bwMode="auto">
          <a:xfrm>
            <a:off x="11286848" y="2156405"/>
            <a:ext cx="0" cy="3340702"/>
          </a:xfrm>
          <a:prstGeom prst="line">
            <a:avLst/>
          </a:prstGeom>
          <a:noFill/>
          <a:ln w="4763" cap="rnd">
            <a:solidFill>
              <a:srgbClr val="FF0000"/>
            </a:solidFill>
            <a:prstDash val="dash"/>
            <a:round/>
            <a:headEnd/>
            <a:tailEnd type="none" w="med" len="med"/>
          </a:ln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65AC51BC-3799-4511-80E6-6755601BD875}"/>
              </a:ext>
            </a:extLst>
          </p:cNvPr>
          <p:cNvSpPr txBox="1"/>
          <p:nvPr/>
        </p:nvSpPr>
        <p:spPr>
          <a:xfrm>
            <a:off x="3070759" y="4340192"/>
            <a:ext cx="1096370" cy="18466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E-LINE service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20D50DC-C828-48C2-B2C7-2363296243CE}"/>
              </a:ext>
            </a:extLst>
          </p:cNvPr>
          <p:cNvSpPr txBox="1"/>
          <p:nvPr/>
        </p:nvSpPr>
        <p:spPr>
          <a:xfrm>
            <a:off x="7790944" y="5781325"/>
            <a:ext cx="104801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IBN Lifecycle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45D9E4F-93BD-4629-8D3C-BB18E09B10D6}"/>
              </a:ext>
            </a:extLst>
          </p:cNvPr>
          <p:cNvSpPr txBox="1"/>
          <p:nvPr/>
        </p:nvSpPr>
        <p:spPr>
          <a:xfrm>
            <a:off x="6004514" y="3019593"/>
            <a:ext cx="913785" cy="18466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CSMF, NSMF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AF82834-7D25-4528-95FB-AF3A2D2F11FF}"/>
              </a:ext>
            </a:extLst>
          </p:cNvPr>
          <p:cNvSpPr txBox="1"/>
          <p:nvPr/>
        </p:nvSpPr>
        <p:spPr>
          <a:xfrm>
            <a:off x="9721348" y="3013587"/>
            <a:ext cx="10044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Modify Slice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ECC6E3D-927C-4E5E-AF1A-8228D4596CC3}"/>
              </a:ext>
            </a:extLst>
          </p:cNvPr>
          <p:cNvSpPr txBox="1"/>
          <p:nvPr/>
        </p:nvSpPr>
        <p:spPr>
          <a:xfrm>
            <a:off x="5664245" y="4367275"/>
            <a:ext cx="1096371" cy="18466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1200" b="1" kern="0" dirty="0">
                <a:solidFill>
                  <a:prstClr val="black"/>
                </a:solidFill>
                <a:ea typeface="黑体"/>
              </a:rPr>
              <a:t>OTN service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D4BB16-B36F-4D39-BA18-6398EDE870E4}"/>
              </a:ext>
            </a:extLst>
          </p:cNvPr>
          <p:cNvSpPr txBox="1"/>
          <p:nvPr/>
        </p:nvSpPr>
        <p:spPr>
          <a:xfrm>
            <a:off x="11286847" y="2013205"/>
            <a:ext cx="806826" cy="276999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kern="0" dirty="0">
                <a:solidFill>
                  <a:prstClr val="black"/>
                </a:solidFill>
                <a:ea typeface="黑体"/>
              </a:rPr>
              <a:t>Kohn</a:t>
            </a:r>
          </a:p>
        </p:txBody>
      </p:sp>
    </p:spTree>
    <p:extLst>
      <p:ext uri="{BB962C8B-B14F-4D97-AF65-F5344CB8AC3E}">
        <p14:creationId xmlns:p14="http://schemas.microsoft.com/office/powerpoint/2010/main" val="363151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How ZSM Standards Help Implement ONAP Use Cases 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8F5AD41-D50F-45CC-A110-6CFBC4ED3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335456"/>
              </p:ext>
            </p:extLst>
          </p:nvPr>
        </p:nvGraphicFramePr>
        <p:xfrm>
          <a:off x="924232" y="1640840"/>
          <a:ext cx="10500851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5908">
                  <a:extLst>
                    <a:ext uri="{9D8B030D-6E8A-4147-A177-3AD203B41FA5}">
                      <a16:colId xmlns:a16="http://schemas.microsoft.com/office/drawing/2014/main" val="626812052"/>
                    </a:ext>
                  </a:extLst>
                </a:gridCol>
                <a:gridCol w="4994943">
                  <a:extLst>
                    <a:ext uri="{9D8B030D-6E8A-4147-A177-3AD203B41FA5}">
                      <a16:colId xmlns:a16="http://schemas.microsoft.com/office/drawing/2014/main" val="1858782133"/>
                    </a:ext>
                  </a:extLst>
                </a:gridCol>
              </a:tblGrid>
              <a:tr h="679573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ONAP use case requirements/challenges (not exhaustive list)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Solutions inspired by ZSM standards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104116"/>
                  </a:ext>
                </a:extLst>
              </a:tr>
              <a:tr h="859624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Use cases collaborate on new services and yet still keep their independence. E.g., IBN and CCVPN collaborate on Intent-based Cloud Leased Line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rtl="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Apply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Management Domain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construct to use case design (e.g., CCVPN as Transport MD)</a:t>
                      </a:r>
                    </a:p>
                    <a:p>
                      <a:pPr marL="342900" indent="-342900" algn="l" rtl="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Use case collaboration are achieved by management domain interactions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058196"/>
                  </a:ext>
                </a:extLst>
              </a:tr>
              <a:tr h="659048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Use cases need to allow development of solutions from different standards (e.g., 3GPP, IETF, MEF, TMF, etc.)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rtl="0"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Design a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federated solution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using ZSM architecture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1364364"/>
                  </a:ext>
                </a:extLst>
              </a:tr>
              <a:tr h="659048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Closed-loop automation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rtl="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Use solutions in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ZSM009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(Closed loop enablers and solutions) </a:t>
                      </a:r>
                    </a:p>
                    <a:p>
                      <a:pPr marL="342900" indent="-342900" algn="l" rtl="0"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896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8453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Cloud Lease Line (CLL) Service Illustration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7" name="直接连接符 193">
            <a:extLst>
              <a:ext uri="{FF2B5EF4-FFF2-40B4-BE49-F238E27FC236}">
                <a16:creationId xmlns:a16="http://schemas.microsoft.com/office/drawing/2014/main" id="{83763D8C-625E-43CA-BA79-A879818053AA}"/>
              </a:ext>
            </a:extLst>
          </p:cNvPr>
          <p:cNvCxnSpPr>
            <a:stCxn id="75" idx="3"/>
            <a:endCxn id="56" idx="1"/>
          </p:cNvCxnSpPr>
          <p:nvPr/>
        </p:nvCxnSpPr>
        <p:spPr bwMode="auto">
          <a:xfrm flipV="1">
            <a:off x="8385667" y="4346392"/>
            <a:ext cx="895223" cy="42455"/>
          </a:xfrm>
          <a:prstGeom prst="line">
            <a:avLst/>
          </a:prstGeom>
          <a:noFill/>
          <a:ln w="25400" cap="flat" cmpd="sng" algn="ctr">
            <a:solidFill>
              <a:srgbClr val="DDDDDD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直接连接符 10">
            <a:extLst>
              <a:ext uri="{FF2B5EF4-FFF2-40B4-BE49-F238E27FC236}">
                <a16:creationId xmlns:a16="http://schemas.microsoft.com/office/drawing/2014/main" id="{25CEF44D-CBDF-45D5-908C-8D0B6947C53E}"/>
              </a:ext>
            </a:extLst>
          </p:cNvPr>
          <p:cNvCxnSpPr>
            <a:stCxn id="50" idx="3"/>
            <a:endCxn id="24" idx="1"/>
          </p:cNvCxnSpPr>
          <p:nvPr/>
        </p:nvCxnSpPr>
        <p:spPr>
          <a:xfrm flipV="1">
            <a:off x="3991760" y="4423733"/>
            <a:ext cx="912383" cy="478802"/>
          </a:xfrm>
          <a:prstGeom prst="line">
            <a:avLst/>
          </a:prstGeom>
          <a:noFill/>
          <a:ln w="31750" cap="flat" cmpd="sng" algn="ctr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直接连接符 11">
            <a:extLst>
              <a:ext uri="{FF2B5EF4-FFF2-40B4-BE49-F238E27FC236}">
                <a16:creationId xmlns:a16="http://schemas.microsoft.com/office/drawing/2014/main" id="{75D3A748-E8D7-4E56-AA86-9549C0DBB4F8}"/>
              </a:ext>
            </a:extLst>
          </p:cNvPr>
          <p:cNvCxnSpPr>
            <a:stCxn id="50" idx="3"/>
            <a:endCxn id="25" idx="1"/>
          </p:cNvCxnSpPr>
          <p:nvPr/>
        </p:nvCxnSpPr>
        <p:spPr>
          <a:xfrm>
            <a:off x="3991760" y="4902537"/>
            <a:ext cx="897582" cy="537833"/>
          </a:xfrm>
          <a:prstGeom prst="line">
            <a:avLst/>
          </a:prstGeom>
          <a:noFill/>
          <a:ln w="31750" cap="flat" cmpd="sng" algn="ctr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直接连接符 13">
            <a:extLst>
              <a:ext uri="{FF2B5EF4-FFF2-40B4-BE49-F238E27FC236}">
                <a16:creationId xmlns:a16="http://schemas.microsoft.com/office/drawing/2014/main" id="{4D11C954-06F7-4198-9FC2-EFCA628AAF62}"/>
              </a:ext>
            </a:extLst>
          </p:cNvPr>
          <p:cNvCxnSpPr>
            <a:stCxn id="25" idx="3"/>
            <a:endCxn id="43" idx="1"/>
          </p:cNvCxnSpPr>
          <p:nvPr/>
        </p:nvCxnSpPr>
        <p:spPr>
          <a:xfrm flipV="1">
            <a:off x="5262193" y="5422142"/>
            <a:ext cx="1720241" cy="18226"/>
          </a:xfrm>
          <a:prstGeom prst="line">
            <a:avLst/>
          </a:prstGeom>
          <a:noFill/>
          <a:ln w="31750" cap="flat" cmpd="sng" algn="ctr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直接连接符 14">
            <a:extLst>
              <a:ext uri="{FF2B5EF4-FFF2-40B4-BE49-F238E27FC236}">
                <a16:creationId xmlns:a16="http://schemas.microsoft.com/office/drawing/2014/main" id="{6F69AA5A-B626-43E6-8388-2B0D63E7BEC8}"/>
              </a:ext>
            </a:extLst>
          </p:cNvPr>
          <p:cNvCxnSpPr/>
          <p:nvPr/>
        </p:nvCxnSpPr>
        <p:spPr>
          <a:xfrm>
            <a:off x="5069298" y="4410679"/>
            <a:ext cx="0" cy="1080527"/>
          </a:xfrm>
          <a:prstGeom prst="line">
            <a:avLst/>
          </a:prstGeom>
          <a:noFill/>
          <a:ln w="31750" cap="flat" cmpd="sng" algn="ctr"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62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直接连接符 16">
            <a:extLst>
              <a:ext uri="{FF2B5EF4-FFF2-40B4-BE49-F238E27FC236}">
                <a16:creationId xmlns:a16="http://schemas.microsoft.com/office/drawing/2014/main" id="{A6D0AA80-06C6-4D22-A025-7391B2A8C507}"/>
              </a:ext>
            </a:extLst>
          </p:cNvPr>
          <p:cNvCxnSpPr>
            <a:stCxn id="75" idx="1"/>
            <a:endCxn id="45" idx="3"/>
          </p:cNvCxnSpPr>
          <p:nvPr/>
        </p:nvCxnSpPr>
        <p:spPr>
          <a:xfrm flipH="1">
            <a:off x="7355284" y="4388848"/>
            <a:ext cx="657531" cy="17140"/>
          </a:xfrm>
          <a:prstGeom prst="line">
            <a:avLst/>
          </a:prstGeom>
          <a:noFill/>
          <a:ln w="31750" cap="flat" cmpd="sng" algn="ctr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直接连接符 17">
            <a:extLst>
              <a:ext uri="{FF2B5EF4-FFF2-40B4-BE49-F238E27FC236}">
                <a16:creationId xmlns:a16="http://schemas.microsoft.com/office/drawing/2014/main" id="{10D949DC-0D3E-42F7-ADD1-ACCE51FE8857}"/>
              </a:ext>
            </a:extLst>
          </p:cNvPr>
          <p:cNvCxnSpPr>
            <a:stCxn id="103" idx="1"/>
            <a:endCxn id="45" idx="3"/>
          </p:cNvCxnSpPr>
          <p:nvPr/>
        </p:nvCxnSpPr>
        <p:spPr>
          <a:xfrm flipH="1" flipV="1">
            <a:off x="7355285" y="4405987"/>
            <a:ext cx="638551" cy="542495"/>
          </a:xfrm>
          <a:prstGeom prst="line">
            <a:avLst/>
          </a:prstGeom>
          <a:noFill/>
          <a:ln w="31750" cap="flat" cmpd="sng" algn="ctr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4" name="Picture 138" descr="图片24">
            <a:extLst>
              <a:ext uri="{FF2B5EF4-FFF2-40B4-BE49-F238E27FC236}">
                <a16:creationId xmlns:a16="http://schemas.microsoft.com/office/drawing/2014/main" id="{0C411590-9B00-42F3-9D42-2DAFA9FB0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4143" y="4308578"/>
            <a:ext cx="372851" cy="23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38" descr="图片24">
            <a:extLst>
              <a:ext uri="{FF2B5EF4-FFF2-40B4-BE49-F238E27FC236}">
                <a16:creationId xmlns:a16="http://schemas.microsoft.com/office/drawing/2014/main" id="{CAFCA6F8-D11A-4E56-8369-3F999A00A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9342" y="5325213"/>
            <a:ext cx="372851" cy="23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文本框 20">
            <a:extLst>
              <a:ext uri="{FF2B5EF4-FFF2-40B4-BE49-F238E27FC236}">
                <a16:creationId xmlns:a16="http://schemas.microsoft.com/office/drawing/2014/main" id="{6FD8EFDD-CC8C-4175-BA35-2F7C7B566305}"/>
              </a:ext>
            </a:extLst>
          </p:cNvPr>
          <p:cNvSpPr txBox="1"/>
          <p:nvPr/>
        </p:nvSpPr>
        <p:spPr>
          <a:xfrm>
            <a:off x="7861827" y="4508068"/>
            <a:ext cx="698957" cy="253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46">
              <a:defRPr/>
            </a:pPr>
            <a:r>
              <a:rPr lang="en-US" altLang="zh-CN" sz="1050" b="1" kern="0" dirty="0">
                <a:solidFill>
                  <a:srgbClr val="000000"/>
                </a:solidFill>
                <a:latin typeface="微软雅黑" panose="020B0503020204020204" pitchFamily="34" charset="-122"/>
                <a:ea typeface="黑体" panose="02010609060101010101" pitchFamily="49" charset="-122"/>
              </a:rPr>
              <a:t>OTN PE</a:t>
            </a:r>
            <a:endParaRPr lang="zh-CN" altLang="en-US" sz="1050" b="1" kern="0" dirty="0">
              <a:solidFill>
                <a:srgbClr val="000000"/>
              </a:solidFill>
              <a:latin typeface="微软雅黑" panose="020B0503020204020204" pitchFamily="34" charset="-122"/>
              <a:ea typeface="黑体" panose="02010609060101010101" pitchFamily="49" charset="-122"/>
            </a:endParaRPr>
          </a:p>
        </p:txBody>
      </p:sp>
      <p:cxnSp>
        <p:nvCxnSpPr>
          <p:cNvPr id="27" name="直接连接符 20">
            <a:extLst>
              <a:ext uri="{FF2B5EF4-FFF2-40B4-BE49-F238E27FC236}">
                <a16:creationId xmlns:a16="http://schemas.microsoft.com/office/drawing/2014/main" id="{48EAEA2D-526B-4118-AFF8-012CF33CCD2B}"/>
              </a:ext>
            </a:extLst>
          </p:cNvPr>
          <p:cNvCxnSpPr>
            <a:stCxn id="24" idx="3"/>
            <a:endCxn id="45" idx="1"/>
          </p:cNvCxnSpPr>
          <p:nvPr/>
        </p:nvCxnSpPr>
        <p:spPr bwMode="auto">
          <a:xfrm flipV="1">
            <a:off x="5276994" y="4405987"/>
            <a:ext cx="1705440" cy="17746"/>
          </a:xfrm>
          <a:prstGeom prst="line">
            <a:avLst/>
          </a:prstGeom>
          <a:noFill/>
          <a:ln w="31750" cap="flat" cmpd="sng" algn="ctr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直接连接符 25">
            <a:extLst>
              <a:ext uri="{FF2B5EF4-FFF2-40B4-BE49-F238E27FC236}">
                <a16:creationId xmlns:a16="http://schemas.microsoft.com/office/drawing/2014/main" id="{BB252920-3624-4F95-9D42-A9CBF468C7DD}"/>
              </a:ext>
            </a:extLst>
          </p:cNvPr>
          <p:cNvCxnSpPr>
            <a:stCxn id="74" idx="1"/>
            <a:endCxn id="43" idx="3"/>
          </p:cNvCxnSpPr>
          <p:nvPr/>
        </p:nvCxnSpPr>
        <p:spPr>
          <a:xfrm flipH="1" flipV="1">
            <a:off x="7355285" y="5422142"/>
            <a:ext cx="689617" cy="45303"/>
          </a:xfrm>
          <a:prstGeom prst="line">
            <a:avLst/>
          </a:prstGeom>
          <a:noFill/>
          <a:ln w="31750" cap="flat" cmpd="sng" algn="ctr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直接连接符 20">
            <a:extLst>
              <a:ext uri="{FF2B5EF4-FFF2-40B4-BE49-F238E27FC236}">
                <a16:creationId xmlns:a16="http://schemas.microsoft.com/office/drawing/2014/main" id="{A22FCE01-9DC4-4EC0-AA32-55036A21EA69}"/>
              </a:ext>
            </a:extLst>
          </p:cNvPr>
          <p:cNvCxnSpPr>
            <a:stCxn id="45" idx="2"/>
            <a:endCxn id="43" idx="0"/>
          </p:cNvCxnSpPr>
          <p:nvPr/>
        </p:nvCxnSpPr>
        <p:spPr bwMode="auto">
          <a:xfrm>
            <a:off x="7168860" y="4521142"/>
            <a:ext cx="0" cy="785845"/>
          </a:xfrm>
          <a:prstGeom prst="line">
            <a:avLst/>
          </a:prstGeom>
          <a:noFill/>
          <a:ln w="31750" cap="flat" cmpd="sng" algn="ctr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直接连接符 193">
            <a:extLst>
              <a:ext uri="{FF2B5EF4-FFF2-40B4-BE49-F238E27FC236}">
                <a16:creationId xmlns:a16="http://schemas.microsoft.com/office/drawing/2014/main" id="{D324C68C-07A2-4B61-9D29-96295CA7B48D}"/>
              </a:ext>
            </a:extLst>
          </p:cNvPr>
          <p:cNvCxnSpPr>
            <a:stCxn id="74" idx="3"/>
            <a:endCxn id="67" idx="1"/>
          </p:cNvCxnSpPr>
          <p:nvPr/>
        </p:nvCxnSpPr>
        <p:spPr bwMode="auto">
          <a:xfrm flipV="1">
            <a:off x="8417753" y="5366484"/>
            <a:ext cx="872593" cy="100961"/>
          </a:xfrm>
          <a:prstGeom prst="line">
            <a:avLst/>
          </a:prstGeom>
          <a:noFill/>
          <a:ln w="25400" cap="flat" cmpd="sng" algn="ctr">
            <a:solidFill>
              <a:srgbClr val="DDDDDD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文本框 28">
            <a:extLst>
              <a:ext uri="{FF2B5EF4-FFF2-40B4-BE49-F238E27FC236}">
                <a16:creationId xmlns:a16="http://schemas.microsoft.com/office/drawing/2014/main" id="{0F68DD69-FB7A-49E7-8346-79BB4084B581}"/>
              </a:ext>
            </a:extLst>
          </p:cNvPr>
          <p:cNvSpPr txBox="1"/>
          <p:nvPr/>
        </p:nvSpPr>
        <p:spPr>
          <a:xfrm>
            <a:off x="7866715" y="5571323"/>
            <a:ext cx="698957" cy="253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46">
              <a:defRPr/>
            </a:pPr>
            <a:r>
              <a:rPr lang="en-US" altLang="zh-CN" sz="1050" b="1" kern="0" dirty="0">
                <a:solidFill>
                  <a:srgbClr val="000000"/>
                </a:solidFill>
                <a:latin typeface="微软雅黑" panose="020B0503020204020204" pitchFamily="34" charset="-122"/>
                <a:ea typeface="黑体" panose="02010609060101010101" pitchFamily="49" charset="-122"/>
              </a:rPr>
              <a:t>OTN PE</a:t>
            </a:r>
            <a:endParaRPr lang="zh-CN" altLang="en-US" sz="1050" b="1" kern="0" dirty="0">
              <a:solidFill>
                <a:srgbClr val="000000"/>
              </a:solidFill>
              <a:latin typeface="微软雅黑" panose="020B0503020204020204" pitchFamily="34" charset="-122"/>
              <a:ea typeface="黑体" panose="02010609060101010101" pitchFamily="49" charset="-122"/>
            </a:endParaRPr>
          </a:p>
        </p:txBody>
      </p:sp>
      <p:pic>
        <p:nvPicPr>
          <p:cNvPr id="43" name="Picture 138" descr="图片24">
            <a:extLst>
              <a:ext uri="{FF2B5EF4-FFF2-40B4-BE49-F238E27FC236}">
                <a16:creationId xmlns:a16="http://schemas.microsoft.com/office/drawing/2014/main" id="{01D6D9B7-0694-49AC-B8E2-118BDD02E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2434" y="5306987"/>
            <a:ext cx="372851" cy="23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138" descr="图片24">
            <a:extLst>
              <a:ext uri="{FF2B5EF4-FFF2-40B4-BE49-F238E27FC236}">
                <a16:creationId xmlns:a16="http://schemas.microsoft.com/office/drawing/2014/main" id="{067837D5-BB7B-426B-8E35-7EF56AFA7B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2434" y="4290832"/>
            <a:ext cx="372851" cy="23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6" name="直接连接符 20">
            <a:extLst>
              <a:ext uri="{FF2B5EF4-FFF2-40B4-BE49-F238E27FC236}">
                <a16:creationId xmlns:a16="http://schemas.microsoft.com/office/drawing/2014/main" id="{5BC081D3-E8B9-4D72-B611-7DB4A530CDCF}"/>
              </a:ext>
            </a:extLst>
          </p:cNvPr>
          <p:cNvCxnSpPr>
            <a:stCxn id="78" idx="3"/>
          </p:cNvCxnSpPr>
          <p:nvPr/>
        </p:nvCxnSpPr>
        <p:spPr bwMode="auto">
          <a:xfrm>
            <a:off x="3030594" y="4668857"/>
            <a:ext cx="689824" cy="229415"/>
          </a:xfrm>
          <a:prstGeom prst="line">
            <a:avLst/>
          </a:prstGeom>
          <a:noFill/>
          <a:ln w="190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直接连接符 20">
            <a:extLst>
              <a:ext uri="{FF2B5EF4-FFF2-40B4-BE49-F238E27FC236}">
                <a16:creationId xmlns:a16="http://schemas.microsoft.com/office/drawing/2014/main" id="{6D956944-C396-4474-8A1A-1DE9697FCB7C}"/>
              </a:ext>
            </a:extLst>
          </p:cNvPr>
          <p:cNvCxnSpPr>
            <a:stCxn id="91" idx="3"/>
            <a:endCxn id="50" idx="1"/>
          </p:cNvCxnSpPr>
          <p:nvPr/>
        </p:nvCxnSpPr>
        <p:spPr bwMode="auto">
          <a:xfrm flipV="1">
            <a:off x="2537060" y="4902535"/>
            <a:ext cx="1081849" cy="362383"/>
          </a:xfrm>
          <a:prstGeom prst="line">
            <a:avLst/>
          </a:prstGeom>
          <a:noFill/>
          <a:ln w="190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Freeform 6">
            <a:extLst>
              <a:ext uri="{FF2B5EF4-FFF2-40B4-BE49-F238E27FC236}">
                <a16:creationId xmlns:a16="http://schemas.microsoft.com/office/drawing/2014/main" id="{42E902BC-4805-4713-B60B-2E1404D1372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596979" y="4496938"/>
            <a:ext cx="354685" cy="308234"/>
          </a:xfrm>
          <a:custGeom>
            <a:avLst/>
            <a:gdLst/>
            <a:ahLst/>
            <a:cxnLst>
              <a:cxn ang="0">
                <a:pos x="12772" y="618"/>
              </a:cxn>
              <a:cxn ang="0">
                <a:pos x="0" y="15651"/>
              </a:cxn>
              <a:cxn ang="0">
                <a:pos x="1941" y="4867"/>
              </a:cxn>
              <a:cxn ang="0">
                <a:pos x="5964" y="4867"/>
              </a:cxn>
              <a:cxn ang="0">
                <a:pos x="7512" y="618"/>
              </a:cxn>
              <a:cxn ang="0">
                <a:pos x="1277" y="12419"/>
              </a:cxn>
              <a:cxn ang="0">
                <a:pos x="5523" y="7916"/>
              </a:cxn>
              <a:cxn ang="0">
                <a:pos x="4108" y="7916"/>
              </a:cxn>
              <a:cxn ang="0">
                <a:pos x="2692" y="7916"/>
              </a:cxn>
              <a:cxn ang="0">
                <a:pos x="1277" y="7916"/>
              </a:cxn>
              <a:cxn ang="0">
                <a:pos x="5523" y="9417"/>
              </a:cxn>
              <a:cxn ang="0">
                <a:pos x="4108" y="9417"/>
              </a:cxn>
              <a:cxn ang="0">
                <a:pos x="2692" y="9417"/>
              </a:cxn>
              <a:cxn ang="0">
                <a:pos x="1277" y="9417"/>
              </a:cxn>
              <a:cxn ang="0">
                <a:pos x="5523" y="10919"/>
              </a:cxn>
              <a:cxn ang="0">
                <a:pos x="4108" y="10919"/>
              </a:cxn>
              <a:cxn ang="0">
                <a:pos x="2692" y="10919"/>
              </a:cxn>
              <a:cxn ang="0">
                <a:pos x="1277" y="10919"/>
              </a:cxn>
              <a:cxn ang="0">
                <a:pos x="5523" y="12419"/>
              </a:cxn>
              <a:cxn ang="0">
                <a:pos x="4108" y="12419"/>
              </a:cxn>
              <a:cxn ang="0">
                <a:pos x="2692" y="12419"/>
              </a:cxn>
              <a:cxn ang="0">
                <a:pos x="8086" y="1911"/>
              </a:cxn>
              <a:cxn ang="0">
                <a:pos x="8086" y="12419"/>
              </a:cxn>
              <a:cxn ang="0">
                <a:pos x="9500" y="12419"/>
              </a:cxn>
              <a:cxn ang="0">
                <a:pos x="10915" y="12419"/>
              </a:cxn>
              <a:cxn ang="0">
                <a:pos x="12331" y="12419"/>
              </a:cxn>
              <a:cxn ang="0">
                <a:pos x="8086" y="10919"/>
              </a:cxn>
              <a:cxn ang="0">
                <a:pos x="9500" y="10919"/>
              </a:cxn>
              <a:cxn ang="0">
                <a:pos x="10915" y="10919"/>
              </a:cxn>
              <a:cxn ang="0">
                <a:pos x="12331" y="10919"/>
              </a:cxn>
              <a:cxn ang="0">
                <a:pos x="8086" y="9417"/>
              </a:cxn>
              <a:cxn ang="0">
                <a:pos x="9500" y="9417"/>
              </a:cxn>
              <a:cxn ang="0">
                <a:pos x="10915" y="9417"/>
              </a:cxn>
              <a:cxn ang="0">
                <a:pos x="12331" y="9417"/>
              </a:cxn>
              <a:cxn ang="0">
                <a:pos x="8086" y="7916"/>
              </a:cxn>
              <a:cxn ang="0">
                <a:pos x="9500" y="7916"/>
              </a:cxn>
              <a:cxn ang="0">
                <a:pos x="10915" y="7916"/>
              </a:cxn>
              <a:cxn ang="0">
                <a:pos x="12331" y="7916"/>
              </a:cxn>
              <a:cxn ang="0">
                <a:pos x="8086" y="6414"/>
              </a:cxn>
              <a:cxn ang="0">
                <a:pos x="9500" y="6414"/>
              </a:cxn>
              <a:cxn ang="0">
                <a:pos x="10915" y="6414"/>
              </a:cxn>
              <a:cxn ang="0">
                <a:pos x="12331" y="6414"/>
              </a:cxn>
              <a:cxn ang="0">
                <a:pos x="8086" y="4914"/>
              </a:cxn>
              <a:cxn ang="0">
                <a:pos x="9500" y="4914"/>
              </a:cxn>
              <a:cxn ang="0">
                <a:pos x="10915" y="4914"/>
              </a:cxn>
              <a:cxn ang="0">
                <a:pos x="12331" y="4914"/>
              </a:cxn>
              <a:cxn ang="0">
                <a:pos x="8086" y="3413"/>
              </a:cxn>
              <a:cxn ang="0">
                <a:pos x="9500" y="3413"/>
              </a:cxn>
              <a:cxn ang="0">
                <a:pos x="10915" y="3413"/>
              </a:cxn>
              <a:cxn ang="0">
                <a:pos x="9500" y="1911"/>
              </a:cxn>
              <a:cxn ang="0">
                <a:pos x="10915" y="1911"/>
              </a:cxn>
              <a:cxn ang="0">
                <a:pos x="12331" y="1911"/>
              </a:cxn>
              <a:cxn ang="0">
                <a:pos x="12331" y="3413"/>
              </a:cxn>
            </a:cxnLst>
            <a:rect l="0" t="0" r="r" b="b"/>
            <a:pathLst>
              <a:path w="16169" h="15651">
                <a:moveTo>
                  <a:pt x="7512" y="618"/>
                </a:moveTo>
                <a:lnTo>
                  <a:pt x="8749" y="618"/>
                </a:lnTo>
                <a:lnTo>
                  <a:pt x="8749" y="0"/>
                </a:lnTo>
                <a:lnTo>
                  <a:pt x="12772" y="0"/>
                </a:lnTo>
                <a:lnTo>
                  <a:pt x="12772" y="618"/>
                </a:lnTo>
                <a:lnTo>
                  <a:pt x="14010" y="618"/>
                </a:lnTo>
                <a:lnTo>
                  <a:pt x="14010" y="13875"/>
                </a:lnTo>
                <a:lnTo>
                  <a:pt x="16169" y="13875"/>
                </a:lnTo>
                <a:lnTo>
                  <a:pt x="16169" y="15651"/>
                </a:lnTo>
                <a:lnTo>
                  <a:pt x="0" y="15651"/>
                </a:lnTo>
                <a:lnTo>
                  <a:pt x="0" y="13875"/>
                </a:lnTo>
                <a:lnTo>
                  <a:pt x="781" y="13875"/>
                </a:lnTo>
                <a:lnTo>
                  <a:pt x="781" y="6103"/>
                </a:lnTo>
                <a:lnTo>
                  <a:pt x="1941" y="6103"/>
                </a:lnTo>
                <a:lnTo>
                  <a:pt x="1941" y="4867"/>
                </a:lnTo>
                <a:lnTo>
                  <a:pt x="4469" y="4867"/>
                </a:lnTo>
                <a:lnTo>
                  <a:pt x="4469" y="2808"/>
                </a:lnTo>
                <a:lnTo>
                  <a:pt x="5088" y="2808"/>
                </a:lnTo>
                <a:lnTo>
                  <a:pt x="5088" y="4867"/>
                </a:lnTo>
                <a:lnTo>
                  <a:pt x="5964" y="4867"/>
                </a:lnTo>
                <a:lnTo>
                  <a:pt x="5964" y="6103"/>
                </a:lnTo>
                <a:lnTo>
                  <a:pt x="7124" y="6103"/>
                </a:lnTo>
                <a:lnTo>
                  <a:pt x="7124" y="13875"/>
                </a:lnTo>
                <a:lnTo>
                  <a:pt x="7512" y="13875"/>
                </a:lnTo>
                <a:lnTo>
                  <a:pt x="7512" y="618"/>
                </a:lnTo>
                <a:close/>
                <a:moveTo>
                  <a:pt x="1277" y="12419"/>
                </a:moveTo>
                <a:lnTo>
                  <a:pt x="2383" y="12419"/>
                </a:lnTo>
                <a:lnTo>
                  <a:pt x="2383" y="13523"/>
                </a:lnTo>
                <a:lnTo>
                  <a:pt x="1277" y="13523"/>
                </a:lnTo>
                <a:lnTo>
                  <a:pt x="1277" y="12419"/>
                </a:lnTo>
                <a:close/>
                <a:moveTo>
                  <a:pt x="5523" y="7916"/>
                </a:moveTo>
                <a:lnTo>
                  <a:pt x="6628" y="7916"/>
                </a:lnTo>
                <a:lnTo>
                  <a:pt x="6628" y="9020"/>
                </a:lnTo>
                <a:lnTo>
                  <a:pt x="5523" y="9020"/>
                </a:lnTo>
                <a:lnTo>
                  <a:pt x="5523" y="7916"/>
                </a:lnTo>
                <a:close/>
                <a:moveTo>
                  <a:pt x="4108" y="7916"/>
                </a:moveTo>
                <a:lnTo>
                  <a:pt x="5213" y="7916"/>
                </a:lnTo>
                <a:lnTo>
                  <a:pt x="5213" y="9020"/>
                </a:lnTo>
                <a:lnTo>
                  <a:pt x="4108" y="9020"/>
                </a:lnTo>
                <a:lnTo>
                  <a:pt x="4108" y="7916"/>
                </a:lnTo>
                <a:close/>
                <a:moveTo>
                  <a:pt x="2692" y="7916"/>
                </a:moveTo>
                <a:lnTo>
                  <a:pt x="3798" y="7916"/>
                </a:lnTo>
                <a:lnTo>
                  <a:pt x="3798" y="9020"/>
                </a:lnTo>
                <a:lnTo>
                  <a:pt x="2692" y="9020"/>
                </a:lnTo>
                <a:lnTo>
                  <a:pt x="2692" y="7916"/>
                </a:lnTo>
                <a:close/>
                <a:moveTo>
                  <a:pt x="1277" y="7916"/>
                </a:moveTo>
                <a:lnTo>
                  <a:pt x="2383" y="7916"/>
                </a:lnTo>
                <a:lnTo>
                  <a:pt x="2383" y="9020"/>
                </a:lnTo>
                <a:lnTo>
                  <a:pt x="1277" y="9020"/>
                </a:lnTo>
                <a:lnTo>
                  <a:pt x="1277" y="7916"/>
                </a:lnTo>
                <a:close/>
                <a:moveTo>
                  <a:pt x="5523" y="9417"/>
                </a:moveTo>
                <a:lnTo>
                  <a:pt x="6628" y="9417"/>
                </a:lnTo>
                <a:lnTo>
                  <a:pt x="6628" y="10521"/>
                </a:lnTo>
                <a:lnTo>
                  <a:pt x="5523" y="10521"/>
                </a:lnTo>
                <a:lnTo>
                  <a:pt x="5523" y="9417"/>
                </a:lnTo>
                <a:close/>
                <a:moveTo>
                  <a:pt x="4108" y="9417"/>
                </a:moveTo>
                <a:lnTo>
                  <a:pt x="5213" y="9417"/>
                </a:lnTo>
                <a:lnTo>
                  <a:pt x="5213" y="10521"/>
                </a:lnTo>
                <a:lnTo>
                  <a:pt x="4108" y="10521"/>
                </a:lnTo>
                <a:lnTo>
                  <a:pt x="4108" y="9417"/>
                </a:lnTo>
                <a:close/>
                <a:moveTo>
                  <a:pt x="2692" y="9417"/>
                </a:moveTo>
                <a:lnTo>
                  <a:pt x="3798" y="9417"/>
                </a:lnTo>
                <a:lnTo>
                  <a:pt x="3798" y="10521"/>
                </a:lnTo>
                <a:lnTo>
                  <a:pt x="2692" y="10521"/>
                </a:lnTo>
                <a:lnTo>
                  <a:pt x="2692" y="9417"/>
                </a:lnTo>
                <a:close/>
                <a:moveTo>
                  <a:pt x="1277" y="9417"/>
                </a:moveTo>
                <a:lnTo>
                  <a:pt x="2383" y="9417"/>
                </a:lnTo>
                <a:lnTo>
                  <a:pt x="2383" y="10521"/>
                </a:lnTo>
                <a:lnTo>
                  <a:pt x="1277" y="10521"/>
                </a:lnTo>
                <a:lnTo>
                  <a:pt x="1277" y="9417"/>
                </a:lnTo>
                <a:close/>
                <a:moveTo>
                  <a:pt x="5523" y="10919"/>
                </a:moveTo>
                <a:lnTo>
                  <a:pt x="6628" y="10919"/>
                </a:lnTo>
                <a:lnTo>
                  <a:pt x="6628" y="12023"/>
                </a:lnTo>
                <a:lnTo>
                  <a:pt x="5523" y="12023"/>
                </a:lnTo>
                <a:lnTo>
                  <a:pt x="5523" y="10919"/>
                </a:lnTo>
                <a:close/>
                <a:moveTo>
                  <a:pt x="4108" y="10919"/>
                </a:moveTo>
                <a:lnTo>
                  <a:pt x="5213" y="10919"/>
                </a:lnTo>
                <a:lnTo>
                  <a:pt x="5213" y="12023"/>
                </a:lnTo>
                <a:lnTo>
                  <a:pt x="4108" y="12023"/>
                </a:lnTo>
                <a:lnTo>
                  <a:pt x="4108" y="10919"/>
                </a:lnTo>
                <a:close/>
                <a:moveTo>
                  <a:pt x="2692" y="10919"/>
                </a:moveTo>
                <a:lnTo>
                  <a:pt x="3798" y="10919"/>
                </a:lnTo>
                <a:lnTo>
                  <a:pt x="3798" y="12023"/>
                </a:lnTo>
                <a:lnTo>
                  <a:pt x="2692" y="12023"/>
                </a:lnTo>
                <a:lnTo>
                  <a:pt x="2692" y="10919"/>
                </a:lnTo>
                <a:close/>
                <a:moveTo>
                  <a:pt x="1277" y="10919"/>
                </a:moveTo>
                <a:lnTo>
                  <a:pt x="2383" y="10919"/>
                </a:lnTo>
                <a:lnTo>
                  <a:pt x="2383" y="12023"/>
                </a:lnTo>
                <a:lnTo>
                  <a:pt x="1277" y="12023"/>
                </a:lnTo>
                <a:lnTo>
                  <a:pt x="1277" y="10919"/>
                </a:lnTo>
                <a:close/>
                <a:moveTo>
                  <a:pt x="5523" y="12419"/>
                </a:moveTo>
                <a:lnTo>
                  <a:pt x="6628" y="12419"/>
                </a:lnTo>
                <a:lnTo>
                  <a:pt x="6628" y="13523"/>
                </a:lnTo>
                <a:lnTo>
                  <a:pt x="5523" y="13523"/>
                </a:lnTo>
                <a:lnTo>
                  <a:pt x="5523" y="12419"/>
                </a:lnTo>
                <a:close/>
                <a:moveTo>
                  <a:pt x="4108" y="12419"/>
                </a:moveTo>
                <a:lnTo>
                  <a:pt x="5213" y="12419"/>
                </a:lnTo>
                <a:lnTo>
                  <a:pt x="5213" y="13523"/>
                </a:lnTo>
                <a:lnTo>
                  <a:pt x="4108" y="13523"/>
                </a:lnTo>
                <a:lnTo>
                  <a:pt x="4108" y="12419"/>
                </a:lnTo>
                <a:close/>
                <a:moveTo>
                  <a:pt x="2692" y="12419"/>
                </a:moveTo>
                <a:lnTo>
                  <a:pt x="3798" y="12419"/>
                </a:lnTo>
                <a:lnTo>
                  <a:pt x="3798" y="13523"/>
                </a:lnTo>
                <a:lnTo>
                  <a:pt x="2692" y="13523"/>
                </a:lnTo>
                <a:lnTo>
                  <a:pt x="2692" y="12419"/>
                </a:lnTo>
                <a:close/>
                <a:moveTo>
                  <a:pt x="8086" y="1911"/>
                </a:moveTo>
                <a:lnTo>
                  <a:pt x="9191" y="1911"/>
                </a:lnTo>
                <a:lnTo>
                  <a:pt x="9191" y="3015"/>
                </a:lnTo>
                <a:lnTo>
                  <a:pt x="8086" y="3015"/>
                </a:lnTo>
                <a:lnTo>
                  <a:pt x="8086" y="1911"/>
                </a:lnTo>
                <a:close/>
                <a:moveTo>
                  <a:pt x="8086" y="12419"/>
                </a:moveTo>
                <a:lnTo>
                  <a:pt x="9191" y="12419"/>
                </a:lnTo>
                <a:lnTo>
                  <a:pt x="9191" y="13523"/>
                </a:lnTo>
                <a:lnTo>
                  <a:pt x="8086" y="13523"/>
                </a:lnTo>
                <a:lnTo>
                  <a:pt x="8086" y="12419"/>
                </a:lnTo>
                <a:close/>
                <a:moveTo>
                  <a:pt x="9500" y="12419"/>
                </a:moveTo>
                <a:lnTo>
                  <a:pt x="10606" y="12419"/>
                </a:lnTo>
                <a:lnTo>
                  <a:pt x="10606" y="13523"/>
                </a:lnTo>
                <a:lnTo>
                  <a:pt x="9500" y="13523"/>
                </a:lnTo>
                <a:lnTo>
                  <a:pt x="9500" y="12419"/>
                </a:lnTo>
                <a:close/>
                <a:moveTo>
                  <a:pt x="10915" y="12419"/>
                </a:moveTo>
                <a:lnTo>
                  <a:pt x="12021" y="12419"/>
                </a:lnTo>
                <a:lnTo>
                  <a:pt x="12021" y="13523"/>
                </a:lnTo>
                <a:lnTo>
                  <a:pt x="10915" y="13523"/>
                </a:lnTo>
                <a:lnTo>
                  <a:pt x="10915" y="12419"/>
                </a:lnTo>
                <a:close/>
                <a:moveTo>
                  <a:pt x="12331" y="12419"/>
                </a:moveTo>
                <a:lnTo>
                  <a:pt x="13436" y="12419"/>
                </a:lnTo>
                <a:lnTo>
                  <a:pt x="13436" y="13523"/>
                </a:lnTo>
                <a:lnTo>
                  <a:pt x="12331" y="13523"/>
                </a:lnTo>
                <a:lnTo>
                  <a:pt x="12331" y="12419"/>
                </a:lnTo>
                <a:close/>
                <a:moveTo>
                  <a:pt x="8086" y="10919"/>
                </a:moveTo>
                <a:lnTo>
                  <a:pt x="9191" y="10919"/>
                </a:lnTo>
                <a:lnTo>
                  <a:pt x="9191" y="12023"/>
                </a:lnTo>
                <a:lnTo>
                  <a:pt x="8086" y="12023"/>
                </a:lnTo>
                <a:lnTo>
                  <a:pt x="8086" y="10919"/>
                </a:lnTo>
                <a:close/>
                <a:moveTo>
                  <a:pt x="9500" y="10919"/>
                </a:moveTo>
                <a:lnTo>
                  <a:pt x="10606" y="10919"/>
                </a:lnTo>
                <a:lnTo>
                  <a:pt x="10606" y="12023"/>
                </a:lnTo>
                <a:lnTo>
                  <a:pt x="9500" y="12023"/>
                </a:lnTo>
                <a:lnTo>
                  <a:pt x="9500" y="10919"/>
                </a:lnTo>
                <a:close/>
                <a:moveTo>
                  <a:pt x="10915" y="10919"/>
                </a:moveTo>
                <a:lnTo>
                  <a:pt x="12021" y="10919"/>
                </a:lnTo>
                <a:lnTo>
                  <a:pt x="12021" y="12023"/>
                </a:lnTo>
                <a:lnTo>
                  <a:pt x="10915" y="12023"/>
                </a:lnTo>
                <a:lnTo>
                  <a:pt x="10915" y="10919"/>
                </a:lnTo>
                <a:close/>
                <a:moveTo>
                  <a:pt x="12331" y="10919"/>
                </a:moveTo>
                <a:lnTo>
                  <a:pt x="13436" y="10919"/>
                </a:lnTo>
                <a:lnTo>
                  <a:pt x="13436" y="12023"/>
                </a:lnTo>
                <a:lnTo>
                  <a:pt x="12331" y="12023"/>
                </a:lnTo>
                <a:lnTo>
                  <a:pt x="12331" y="10919"/>
                </a:lnTo>
                <a:close/>
                <a:moveTo>
                  <a:pt x="8086" y="9417"/>
                </a:moveTo>
                <a:lnTo>
                  <a:pt x="9191" y="9417"/>
                </a:lnTo>
                <a:lnTo>
                  <a:pt x="9191" y="10521"/>
                </a:lnTo>
                <a:lnTo>
                  <a:pt x="8086" y="10521"/>
                </a:lnTo>
                <a:lnTo>
                  <a:pt x="8086" y="9417"/>
                </a:lnTo>
                <a:close/>
                <a:moveTo>
                  <a:pt x="9500" y="9417"/>
                </a:moveTo>
                <a:lnTo>
                  <a:pt x="10606" y="9417"/>
                </a:lnTo>
                <a:lnTo>
                  <a:pt x="10606" y="10521"/>
                </a:lnTo>
                <a:lnTo>
                  <a:pt x="9500" y="10521"/>
                </a:lnTo>
                <a:lnTo>
                  <a:pt x="9500" y="9417"/>
                </a:lnTo>
                <a:close/>
                <a:moveTo>
                  <a:pt x="10915" y="9417"/>
                </a:moveTo>
                <a:lnTo>
                  <a:pt x="12021" y="9417"/>
                </a:lnTo>
                <a:lnTo>
                  <a:pt x="12021" y="10521"/>
                </a:lnTo>
                <a:lnTo>
                  <a:pt x="10915" y="10521"/>
                </a:lnTo>
                <a:lnTo>
                  <a:pt x="10915" y="9417"/>
                </a:lnTo>
                <a:close/>
                <a:moveTo>
                  <a:pt x="12331" y="9417"/>
                </a:moveTo>
                <a:lnTo>
                  <a:pt x="13436" y="9417"/>
                </a:lnTo>
                <a:lnTo>
                  <a:pt x="13436" y="10521"/>
                </a:lnTo>
                <a:lnTo>
                  <a:pt x="12331" y="10521"/>
                </a:lnTo>
                <a:lnTo>
                  <a:pt x="12331" y="9417"/>
                </a:lnTo>
                <a:close/>
                <a:moveTo>
                  <a:pt x="8086" y="7916"/>
                </a:moveTo>
                <a:lnTo>
                  <a:pt x="9191" y="7916"/>
                </a:lnTo>
                <a:lnTo>
                  <a:pt x="9191" y="9020"/>
                </a:lnTo>
                <a:lnTo>
                  <a:pt x="8086" y="9020"/>
                </a:lnTo>
                <a:lnTo>
                  <a:pt x="8086" y="7916"/>
                </a:lnTo>
                <a:close/>
                <a:moveTo>
                  <a:pt x="9500" y="7916"/>
                </a:moveTo>
                <a:lnTo>
                  <a:pt x="10606" y="7916"/>
                </a:lnTo>
                <a:lnTo>
                  <a:pt x="10606" y="9020"/>
                </a:lnTo>
                <a:lnTo>
                  <a:pt x="9500" y="9020"/>
                </a:lnTo>
                <a:lnTo>
                  <a:pt x="9500" y="7916"/>
                </a:lnTo>
                <a:close/>
                <a:moveTo>
                  <a:pt x="10915" y="7916"/>
                </a:moveTo>
                <a:lnTo>
                  <a:pt x="12021" y="7916"/>
                </a:lnTo>
                <a:lnTo>
                  <a:pt x="12021" y="9020"/>
                </a:lnTo>
                <a:lnTo>
                  <a:pt x="10915" y="9020"/>
                </a:lnTo>
                <a:lnTo>
                  <a:pt x="10915" y="7916"/>
                </a:lnTo>
                <a:close/>
                <a:moveTo>
                  <a:pt x="12331" y="7916"/>
                </a:moveTo>
                <a:lnTo>
                  <a:pt x="13436" y="7916"/>
                </a:lnTo>
                <a:lnTo>
                  <a:pt x="13436" y="9020"/>
                </a:lnTo>
                <a:lnTo>
                  <a:pt x="12331" y="9020"/>
                </a:lnTo>
                <a:lnTo>
                  <a:pt x="12331" y="7916"/>
                </a:lnTo>
                <a:close/>
                <a:moveTo>
                  <a:pt x="8086" y="6414"/>
                </a:moveTo>
                <a:lnTo>
                  <a:pt x="9191" y="6414"/>
                </a:lnTo>
                <a:lnTo>
                  <a:pt x="9191" y="7518"/>
                </a:lnTo>
                <a:lnTo>
                  <a:pt x="8086" y="7518"/>
                </a:lnTo>
                <a:lnTo>
                  <a:pt x="8086" y="6414"/>
                </a:lnTo>
                <a:close/>
                <a:moveTo>
                  <a:pt x="9500" y="6414"/>
                </a:moveTo>
                <a:lnTo>
                  <a:pt x="10606" y="6414"/>
                </a:lnTo>
                <a:lnTo>
                  <a:pt x="10606" y="7518"/>
                </a:lnTo>
                <a:lnTo>
                  <a:pt x="9500" y="7518"/>
                </a:lnTo>
                <a:lnTo>
                  <a:pt x="9500" y="6414"/>
                </a:lnTo>
                <a:close/>
                <a:moveTo>
                  <a:pt x="10915" y="6414"/>
                </a:moveTo>
                <a:lnTo>
                  <a:pt x="12021" y="6414"/>
                </a:lnTo>
                <a:lnTo>
                  <a:pt x="12021" y="7518"/>
                </a:lnTo>
                <a:lnTo>
                  <a:pt x="10915" y="7518"/>
                </a:lnTo>
                <a:lnTo>
                  <a:pt x="10915" y="6414"/>
                </a:lnTo>
                <a:close/>
                <a:moveTo>
                  <a:pt x="12331" y="6414"/>
                </a:moveTo>
                <a:lnTo>
                  <a:pt x="13436" y="6414"/>
                </a:lnTo>
                <a:lnTo>
                  <a:pt x="13436" y="7518"/>
                </a:lnTo>
                <a:lnTo>
                  <a:pt x="12331" y="7518"/>
                </a:lnTo>
                <a:lnTo>
                  <a:pt x="12331" y="6414"/>
                </a:lnTo>
                <a:close/>
                <a:moveTo>
                  <a:pt x="8086" y="4914"/>
                </a:moveTo>
                <a:lnTo>
                  <a:pt x="9191" y="4914"/>
                </a:lnTo>
                <a:lnTo>
                  <a:pt x="9191" y="6018"/>
                </a:lnTo>
                <a:lnTo>
                  <a:pt x="8086" y="6018"/>
                </a:lnTo>
                <a:lnTo>
                  <a:pt x="8086" y="4914"/>
                </a:lnTo>
                <a:close/>
                <a:moveTo>
                  <a:pt x="9500" y="4914"/>
                </a:moveTo>
                <a:lnTo>
                  <a:pt x="10606" y="4914"/>
                </a:lnTo>
                <a:lnTo>
                  <a:pt x="10606" y="6018"/>
                </a:lnTo>
                <a:lnTo>
                  <a:pt x="9500" y="6018"/>
                </a:lnTo>
                <a:lnTo>
                  <a:pt x="9500" y="4914"/>
                </a:lnTo>
                <a:close/>
                <a:moveTo>
                  <a:pt x="10915" y="4914"/>
                </a:moveTo>
                <a:lnTo>
                  <a:pt x="12021" y="4914"/>
                </a:lnTo>
                <a:lnTo>
                  <a:pt x="12021" y="6018"/>
                </a:lnTo>
                <a:lnTo>
                  <a:pt x="10915" y="6018"/>
                </a:lnTo>
                <a:lnTo>
                  <a:pt x="10915" y="4914"/>
                </a:lnTo>
                <a:close/>
                <a:moveTo>
                  <a:pt x="12331" y="4914"/>
                </a:moveTo>
                <a:lnTo>
                  <a:pt x="13436" y="4914"/>
                </a:lnTo>
                <a:lnTo>
                  <a:pt x="13436" y="6018"/>
                </a:lnTo>
                <a:lnTo>
                  <a:pt x="12331" y="6018"/>
                </a:lnTo>
                <a:lnTo>
                  <a:pt x="12331" y="4914"/>
                </a:lnTo>
                <a:close/>
                <a:moveTo>
                  <a:pt x="8086" y="3413"/>
                </a:moveTo>
                <a:lnTo>
                  <a:pt x="9191" y="3413"/>
                </a:lnTo>
                <a:lnTo>
                  <a:pt x="9191" y="4516"/>
                </a:lnTo>
                <a:lnTo>
                  <a:pt x="8086" y="4516"/>
                </a:lnTo>
                <a:lnTo>
                  <a:pt x="8086" y="3413"/>
                </a:lnTo>
                <a:close/>
                <a:moveTo>
                  <a:pt x="9500" y="3413"/>
                </a:moveTo>
                <a:lnTo>
                  <a:pt x="10606" y="3413"/>
                </a:lnTo>
                <a:lnTo>
                  <a:pt x="10606" y="4516"/>
                </a:lnTo>
                <a:lnTo>
                  <a:pt x="9500" y="4516"/>
                </a:lnTo>
                <a:lnTo>
                  <a:pt x="9500" y="3413"/>
                </a:lnTo>
                <a:close/>
                <a:moveTo>
                  <a:pt x="10915" y="3413"/>
                </a:moveTo>
                <a:lnTo>
                  <a:pt x="12021" y="3413"/>
                </a:lnTo>
                <a:lnTo>
                  <a:pt x="12021" y="4516"/>
                </a:lnTo>
                <a:lnTo>
                  <a:pt x="10915" y="4516"/>
                </a:lnTo>
                <a:lnTo>
                  <a:pt x="10915" y="3413"/>
                </a:lnTo>
                <a:close/>
                <a:moveTo>
                  <a:pt x="9500" y="1911"/>
                </a:moveTo>
                <a:lnTo>
                  <a:pt x="10606" y="1911"/>
                </a:lnTo>
                <a:lnTo>
                  <a:pt x="10606" y="3015"/>
                </a:lnTo>
                <a:lnTo>
                  <a:pt x="9500" y="3015"/>
                </a:lnTo>
                <a:lnTo>
                  <a:pt x="9500" y="1911"/>
                </a:lnTo>
                <a:close/>
                <a:moveTo>
                  <a:pt x="10915" y="1911"/>
                </a:moveTo>
                <a:lnTo>
                  <a:pt x="12021" y="1911"/>
                </a:lnTo>
                <a:lnTo>
                  <a:pt x="12021" y="3015"/>
                </a:lnTo>
                <a:lnTo>
                  <a:pt x="10915" y="3015"/>
                </a:lnTo>
                <a:lnTo>
                  <a:pt x="10915" y="1911"/>
                </a:lnTo>
                <a:close/>
                <a:moveTo>
                  <a:pt x="12331" y="1911"/>
                </a:moveTo>
                <a:lnTo>
                  <a:pt x="13436" y="1911"/>
                </a:lnTo>
                <a:lnTo>
                  <a:pt x="13436" y="3015"/>
                </a:lnTo>
                <a:lnTo>
                  <a:pt x="12331" y="3015"/>
                </a:lnTo>
                <a:lnTo>
                  <a:pt x="12331" y="1911"/>
                </a:lnTo>
                <a:close/>
                <a:moveTo>
                  <a:pt x="12331" y="3413"/>
                </a:moveTo>
                <a:lnTo>
                  <a:pt x="13436" y="3413"/>
                </a:lnTo>
                <a:lnTo>
                  <a:pt x="13436" y="4516"/>
                </a:lnTo>
                <a:lnTo>
                  <a:pt x="12331" y="4516"/>
                </a:lnTo>
                <a:lnTo>
                  <a:pt x="12331" y="3413"/>
                </a:ln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lIns="137545" tIns="68775" rIns="137545" bIns="68775"/>
          <a:lstStyle/>
          <a:p>
            <a:pPr defTabSz="1374901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" kern="0" dirty="0">
              <a:solidFill>
                <a:prstClr val="black"/>
              </a:solidFill>
              <a:latin typeface="微软雅黑" panose="020B0503020204020204" pitchFamily="34" charset="-122"/>
              <a:cs typeface="Helvetica"/>
            </a:endParaRPr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BDBA378F-3571-475F-A421-53F0A4BCA04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42452" y="5112485"/>
            <a:ext cx="320976" cy="315403"/>
          </a:xfrm>
          <a:custGeom>
            <a:avLst/>
            <a:gdLst/>
            <a:ahLst/>
            <a:cxnLst>
              <a:cxn ang="0">
                <a:pos x="12772" y="618"/>
              </a:cxn>
              <a:cxn ang="0">
                <a:pos x="0" y="15651"/>
              </a:cxn>
              <a:cxn ang="0">
                <a:pos x="1941" y="4867"/>
              </a:cxn>
              <a:cxn ang="0">
                <a:pos x="5964" y="4867"/>
              </a:cxn>
              <a:cxn ang="0">
                <a:pos x="7512" y="618"/>
              </a:cxn>
              <a:cxn ang="0">
                <a:pos x="1277" y="12419"/>
              </a:cxn>
              <a:cxn ang="0">
                <a:pos x="5523" y="7916"/>
              </a:cxn>
              <a:cxn ang="0">
                <a:pos x="4108" y="7916"/>
              </a:cxn>
              <a:cxn ang="0">
                <a:pos x="2692" y="7916"/>
              </a:cxn>
              <a:cxn ang="0">
                <a:pos x="1277" y="7916"/>
              </a:cxn>
              <a:cxn ang="0">
                <a:pos x="5523" y="9417"/>
              </a:cxn>
              <a:cxn ang="0">
                <a:pos x="4108" y="9417"/>
              </a:cxn>
              <a:cxn ang="0">
                <a:pos x="2692" y="9417"/>
              </a:cxn>
              <a:cxn ang="0">
                <a:pos x="1277" y="9417"/>
              </a:cxn>
              <a:cxn ang="0">
                <a:pos x="5523" y="10919"/>
              </a:cxn>
              <a:cxn ang="0">
                <a:pos x="4108" y="10919"/>
              </a:cxn>
              <a:cxn ang="0">
                <a:pos x="2692" y="10919"/>
              </a:cxn>
              <a:cxn ang="0">
                <a:pos x="1277" y="10919"/>
              </a:cxn>
              <a:cxn ang="0">
                <a:pos x="5523" y="12419"/>
              </a:cxn>
              <a:cxn ang="0">
                <a:pos x="4108" y="12419"/>
              </a:cxn>
              <a:cxn ang="0">
                <a:pos x="2692" y="12419"/>
              </a:cxn>
              <a:cxn ang="0">
                <a:pos x="8086" y="1911"/>
              </a:cxn>
              <a:cxn ang="0">
                <a:pos x="8086" y="12419"/>
              </a:cxn>
              <a:cxn ang="0">
                <a:pos x="9500" y="12419"/>
              </a:cxn>
              <a:cxn ang="0">
                <a:pos x="10915" y="12419"/>
              </a:cxn>
              <a:cxn ang="0">
                <a:pos x="12331" y="12419"/>
              </a:cxn>
              <a:cxn ang="0">
                <a:pos x="8086" y="10919"/>
              </a:cxn>
              <a:cxn ang="0">
                <a:pos x="9500" y="10919"/>
              </a:cxn>
              <a:cxn ang="0">
                <a:pos x="10915" y="10919"/>
              </a:cxn>
              <a:cxn ang="0">
                <a:pos x="12331" y="10919"/>
              </a:cxn>
              <a:cxn ang="0">
                <a:pos x="8086" y="9417"/>
              </a:cxn>
              <a:cxn ang="0">
                <a:pos x="9500" y="9417"/>
              </a:cxn>
              <a:cxn ang="0">
                <a:pos x="10915" y="9417"/>
              </a:cxn>
              <a:cxn ang="0">
                <a:pos x="12331" y="9417"/>
              </a:cxn>
              <a:cxn ang="0">
                <a:pos x="8086" y="7916"/>
              </a:cxn>
              <a:cxn ang="0">
                <a:pos x="9500" y="7916"/>
              </a:cxn>
              <a:cxn ang="0">
                <a:pos x="10915" y="7916"/>
              </a:cxn>
              <a:cxn ang="0">
                <a:pos x="12331" y="7916"/>
              </a:cxn>
              <a:cxn ang="0">
                <a:pos x="8086" y="6414"/>
              </a:cxn>
              <a:cxn ang="0">
                <a:pos x="9500" y="6414"/>
              </a:cxn>
              <a:cxn ang="0">
                <a:pos x="10915" y="6414"/>
              </a:cxn>
              <a:cxn ang="0">
                <a:pos x="12331" y="6414"/>
              </a:cxn>
              <a:cxn ang="0">
                <a:pos x="8086" y="4914"/>
              </a:cxn>
              <a:cxn ang="0">
                <a:pos x="9500" y="4914"/>
              </a:cxn>
              <a:cxn ang="0">
                <a:pos x="10915" y="4914"/>
              </a:cxn>
              <a:cxn ang="0">
                <a:pos x="12331" y="4914"/>
              </a:cxn>
              <a:cxn ang="0">
                <a:pos x="8086" y="3413"/>
              </a:cxn>
              <a:cxn ang="0">
                <a:pos x="9500" y="3413"/>
              </a:cxn>
              <a:cxn ang="0">
                <a:pos x="10915" y="3413"/>
              </a:cxn>
              <a:cxn ang="0">
                <a:pos x="9500" y="1911"/>
              </a:cxn>
              <a:cxn ang="0">
                <a:pos x="10915" y="1911"/>
              </a:cxn>
              <a:cxn ang="0">
                <a:pos x="12331" y="1911"/>
              </a:cxn>
              <a:cxn ang="0">
                <a:pos x="12331" y="3413"/>
              </a:cxn>
            </a:cxnLst>
            <a:rect l="0" t="0" r="r" b="b"/>
            <a:pathLst>
              <a:path w="16169" h="15651">
                <a:moveTo>
                  <a:pt x="7512" y="618"/>
                </a:moveTo>
                <a:lnTo>
                  <a:pt x="8749" y="618"/>
                </a:lnTo>
                <a:lnTo>
                  <a:pt x="8749" y="0"/>
                </a:lnTo>
                <a:lnTo>
                  <a:pt x="12772" y="0"/>
                </a:lnTo>
                <a:lnTo>
                  <a:pt x="12772" y="618"/>
                </a:lnTo>
                <a:lnTo>
                  <a:pt x="14010" y="618"/>
                </a:lnTo>
                <a:lnTo>
                  <a:pt x="14010" y="13875"/>
                </a:lnTo>
                <a:lnTo>
                  <a:pt x="16169" y="13875"/>
                </a:lnTo>
                <a:lnTo>
                  <a:pt x="16169" y="15651"/>
                </a:lnTo>
                <a:lnTo>
                  <a:pt x="0" y="15651"/>
                </a:lnTo>
                <a:lnTo>
                  <a:pt x="0" y="13875"/>
                </a:lnTo>
                <a:lnTo>
                  <a:pt x="781" y="13875"/>
                </a:lnTo>
                <a:lnTo>
                  <a:pt x="781" y="6103"/>
                </a:lnTo>
                <a:lnTo>
                  <a:pt x="1941" y="6103"/>
                </a:lnTo>
                <a:lnTo>
                  <a:pt x="1941" y="4867"/>
                </a:lnTo>
                <a:lnTo>
                  <a:pt x="4469" y="4867"/>
                </a:lnTo>
                <a:lnTo>
                  <a:pt x="4469" y="2808"/>
                </a:lnTo>
                <a:lnTo>
                  <a:pt x="5088" y="2808"/>
                </a:lnTo>
                <a:lnTo>
                  <a:pt x="5088" y="4867"/>
                </a:lnTo>
                <a:lnTo>
                  <a:pt x="5964" y="4867"/>
                </a:lnTo>
                <a:lnTo>
                  <a:pt x="5964" y="6103"/>
                </a:lnTo>
                <a:lnTo>
                  <a:pt x="7124" y="6103"/>
                </a:lnTo>
                <a:lnTo>
                  <a:pt x="7124" y="13875"/>
                </a:lnTo>
                <a:lnTo>
                  <a:pt x="7512" y="13875"/>
                </a:lnTo>
                <a:lnTo>
                  <a:pt x="7512" y="618"/>
                </a:lnTo>
                <a:close/>
                <a:moveTo>
                  <a:pt x="1277" y="12419"/>
                </a:moveTo>
                <a:lnTo>
                  <a:pt x="2383" y="12419"/>
                </a:lnTo>
                <a:lnTo>
                  <a:pt x="2383" y="13523"/>
                </a:lnTo>
                <a:lnTo>
                  <a:pt x="1277" y="13523"/>
                </a:lnTo>
                <a:lnTo>
                  <a:pt x="1277" y="12419"/>
                </a:lnTo>
                <a:close/>
                <a:moveTo>
                  <a:pt x="5523" y="7916"/>
                </a:moveTo>
                <a:lnTo>
                  <a:pt x="6628" y="7916"/>
                </a:lnTo>
                <a:lnTo>
                  <a:pt x="6628" y="9020"/>
                </a:lnTo>
                <a:lnTo>
                  <a:pt x="5523" y="9020"/>
                </a:lnTo>
                <a:lnTo>
                  <a:pt x="5523" y="7916"/>
                </a:lnTo>
                <a:close/>
                <a:moveTo>
                  <a:pt x="4108" y="7916"/>
                </a:moveTo>
                <a:lnTo>
                  <a:pt x="5213" y="7916"/>
                </a:lnTo>
                <a:lnTo>
                  <a:pt x="5213" y="9020"/>
                </a:lnTo>
                <a:lnTo>
                  <a:pt x="4108" y="9020"/>
                </a:lnTo>
                <a:lnTo>
                  <a:pt x="4108" y="7916"/>
                </a:lnTo>
                <a:close/>
                <a:moveTo>
                  <a:pt x="2692" y="7916"/>
                </a:moveTo>
                <a:lnTo>
                  <a:pt x="3798" y="7916"/>
                </a:lnTo>
                <a:lnTo>
                  <a:pt x="3798" y="9020"/>
                </a:lnTo>
                <a:lnTo>
                  <a:pt x="2692" y="9020"/>
                </a:lnTo>
                <a:lnTo>
                  <a:pt x="2692" y="7916"/>
                </a:lnTo>
                <a:close/>
                <a:moveTo>
                  <a:pt x="1277" y="7916"/>
                </a:moveTo>
                <a:lnTo>
                  <a:pt x="2383" y="7916"/>
                </a:lnTo>
                <a:lnTo>
                  <a:pt x="2383" y="9020"/>
                </a:lnTo>
                <a:lnTo>
                  <a:pt x="1277" y="9020"/>
                </a:lnTo>
                <a:lnTo>
                  <a:pt x="1277" y="7916"/>
                </a:lnTo>
                <a:close/>
                <a:moveTo>
                  <a:pt x="5523" y="9417"/>
                </a:moveTo>
                <a:lnTo>
                  <a:pt x="6628" y="9417"/>
                </a:lnTo>
                <a:lnTo>
                  <a:pt x="6628" y="10521"/>
                </a:lnTo>
                <a:lnTo>
                  <a:pt x="5523" y="10521"/>
                </a:lnTo>
                <a:lnTo>
                  <a:pt x="5523" y="9417"/>
                </a:lnTo>
                <a:close/>
                <a:moveTo>
                  <a:pt x="4108" y="9417"/>
                </a:moveTo>
                <a:lnTo>
                  <a:pt x="5213" y="9417"/>
                </a:lnTo>
                <a:lnTo>
                  <a:pt x="5213" y="10521"/>
                </a:lnTo>
                <a:lnTo>
                  <a:pt x="4108" y="10521"/>
                </a:lnTo>
                <a:lnTo>
                  <a:pt x="4108" y="9417"/>
                </a:lnTo>
                <a:close/>
                <a:moveTo>
                  <a:pt x="2692" y="9417"/>
                </a:moveTo>
                <a:lnTo>
                  <a:pt x="3798" y="9417"/>
                </a:lnTo>
                <a:lnTo>
                  <a:pt x="3798" y="10521"/>
                </a:lnTo>
                <a:lnTo>
                  <a:pt x="2692" y="10521"/>
                </a:lnTo>
                <a:lnTo>
                  <a:pt x="2692" y="9417"/>
                </a:lnTo>
                <a:close/>
                <a:moveTo>
                  <a:pt x="1277" y="9417"/>
                </a:moveTo>
                <a:lnTo>
                  <a:pt x="2383" y="9417"/>
                </a:lnTo>
                <a:lnTo>
                  <a:pt x="2383" y="10521"/>
                </a:lnTo>
                <a:lnTo>
                  <a:pt x="1277" y="10521"/>
                </a:lnTo>
                <a:lnTo>
                  <a:pt x="1277" y="9417"/>
                </a:lnTo>
                <a:close/>
                <a:moveTo>
                  <a:pt x="5523" y="10919"/>
                </a:moveTo>
                <a:lnTo>
                  <a:pt x="6628" y="10919"/>
                </a:lnTo>
                <a:lnTo>
                  <a:pt x="6628" y="12023"/>
                </a:lnTo>
                <a:lnTo>
                  <a:pt x="5523" y="12023"/>
                </a:lnTo>
                <a:lnTo>
                  <a:pt x="5523" y="10919"/>
                </a:lnTo>
                <a:close/>
                <a:moveTo>
                  <a:pt x="4108" y="10919"/>
                </a:moveTo>
                <a:lnTo>
                  <a:pt x="5213" y="10919"/>
                </a:lnTo>
                <a:lnTo>
                  <a:pt x="5213" y="12023"/>
                </a:lnTo>
                <a:lnTo>
                  <a:pt x="4108" y="12023"/>
                </a:lnTo>
                <a:lnTo>
                  <a:pt x="4108" y="10919"/>
                </a:lnTo>
                <a:close/>
                <a:moveTo>
                  <a:pt x="2692" y="10919"/>
                </a:moveTo>
                <a:lnTo>
                  <a:pt x="3798" y="10919"/>
                </a:lnTo>
                <a:lnTo>
                  <a:pt x="3798" y="12023"/>
                </a:lnTo>
                <a:lnTo>
                  <a:pt x="2692" y="12023"/>
                </a:lnTo>
                <a:lnTo>
                  <a:pt x="2692" y="10919"/>
                </a:lnTo>
                <a:close/>
                <a:moveTo>
                  <a:pt x="1277" y="10919"/>
                </a:moveTo>
                <a:lnTo>
                  <a:pt x="2383" y="10919"/>
                </a:lnTo>
                <a:lnTo>
                  <a:pt x="2383" y="12023"/>
                </a:lnTo>
                <a:lnTo>
                  <a:pt x="1277" y="12023"/>
                </a:lnTo>
                <a:lnTo>
                  <a:pt x="1277" y="10919"/>
                </a:lnTo>
                <a:close/>
                <a:moveTo>
                  <a:pt x="5523" y="12419"/>
                </a:moveTo>
                <a:lnTo>
                  <a:pt x="6628" y="12419"/>
                </a:lnTo>
                <a:lnTo>
                  <a:pt x="6628" y="13523"/>
                </a:lnTo>
                <a:lnTo>
                  <a:pt x="5523" y="13523"/>
                </a:lnTo>
                <a:lnTo>
                  <a:pt x="5523" y="12419"/>
                </a:lnTo>
                <a:close/>
                <a:moveTo>
                  <a:pt x="4108" y="12419"/>
                </a:moveTo>
                <a:lnTo>
                  <a:pt x="5213" y="12419"/>
                </a:lnTo>
                <a:lnTo>
                  <a:pt x="5213" y="13523"/>
                </a:lnTo>
                <a:lnTo>
                  <a:pt x="4108" y="13523"/>
                </a:lnTo>
                <a:lnTo>
                  <a:pt x="4108" y="12419"/>
                </a:lnTo>
                <a:close/>
                <a:moveTo>
                  <a:pt x="2692" y="12419"/>
                </a:moveTo>
                <a:lnTo>
                  <a:pt x="3798" y="12419"/>
                </a:lnTo>
                <a:lnTo>
                  <a:pt x="3798" y="13523"/>
                </a:lnTo>
                <a:lnTo>
                  <a:pt x="2692" y="13523"/>
                </a:lnTo>
                <a:lnTo>
                  <a:pt x="2692" y="12419"/>
                </a:lnTo>
                <a:close/>
                <a:moveTo>
                  <a:pt x="8086" y="1911"/>
                </a:moveTo>
                <a:lnTo>
                  <a:pt x="9191" y="1911"/>
                </a:lnTo>
                <a:lnTo>
                  <a:pt x="9191" y="3015"/>
                </a:lnTo>
                <a:lnTo>
                  <a:pt x="8086" y="3015"/>
                </a:lnTo>
                <a:lnTo>
                  <a:pt x="8086" y="1911"/>
                </a:lnTo>
                <a:close/>
                <a:moveTo>
                  <a:pt x="8086" y="12419"/>
                </a:moveTo>
                <a:lnTo>
                  <a:pt x="9191" y="12419"/>
                </a:lnTo>
                <a:lnTo>
                  <a:pt x="9191" y="13523"/>
                </a:lnTo>
                <a:lnTo>
                  <a:pt x="8086" y="13523"/>
                </a:lnTo>
                <a:lnTo>
                  <a:pt x="8086" y="12419"/>
                </a:lnTo>
                <a:close/>
                <a:moveTo>
                  <a:pt x="9500" y="12419"/>
                </a:moveTo>
                <a:lnTo>
                  <a:pt x="10606" y="12419"/>
                </a:lnTo>
                <a:lnTo>
                  <a:pt x="10606" y="13523"/>
                </a:lnTo>
                <a:lnTo>
                  <a:pt x="9500" y="13523"/>
                </a:lnTo>
                <a:lnTo>
                  <a:pt x="9500" y="12419"/>
                </a:lnTo>
                <a:close/>
                <a:moveTo>
                  <a:pt x="10915" y="12419"/>
                </a:moveTo>
                <a:lnTo>
                  <a:pt x="12021" y="12419"/>
                </a:lnTo>
                <a:lnTo>
                  <a:pt x="12021" y="13523"/>
                </a:lnTo>
                <a:lnTo>
                  <a:pt x="10915" y="13523"/>
                </a:lnTo>
                <a:lnTo>
                  <a:pt x="10915" y="12419"/>
                </a:lnTo>
                <a:close/>
                <a:moveTo>
                  <a:pt x="12331" y="12419"/>
                </a:moveTo>
                <a:lnTo>
                  <a:pt x="13436" y="12419"/>
                </a:lnTo>
                <a:lnTo>
                  <a:pt x="13436" y="13523"/>
                </a:lnTo>
                <a:lnTo>
                  <a:pt x="12331" y="13523"/>
                </a:lnTo>
                <a:lnTo>
                  <a:pt x="12331" y="12419"/>
                </a:lnTo>
                <a:close/>
                <a:moveTo>
                  <a:pt x="8086" y="10919"/>
                </a:moveTo>
                <a:lnTo>
                  <a:pt x="9191" y="10919"/>
                </a:lnTo>
                <a:lnTo>
                  <a:pt x="9191" y="12023"/>
                </a:lnTo>
                <a:lnTo>
                  <a:pt x="8086" y="12023"/>
                </a:lnTo>
                <a:lnTo>
                  <a:pt x="8086" y="10919"/>
                </a:lnTo>
                <a:close/>
                <a:moveTo>
                  <a:pt x="9500" y="10919"/>
                </a:moveTo>
                <a:lnTo>
                  <a:pt x="10606" y="10919"/>
                </a:lnTo>
                <a:lnTo>
                  <a:pt x="10606" y="12023"/>
                </a:lnTo>
                <a:lnTo>
                  <a:pt x="9500" y="12023"/>
                </a:lnTo>
                <a:lnTo>
                  <a:pt x="9500" y="10919"/>
                </a:lnTo>
                <a:close/>
                <a:moveTo>
                  <a:pt x="10915" y="10919"/>
                </a:moveTo>
                <a:lnTo>
                  <a:pt x="12021" y="10919"/>
                </a:lnTo>
                <a:lnTo>
                  <a:pt x="12021" y="12023"/>
                </a:lnTo>
                <a:lnTo>
                  <a:pt x="10915" y="12023"/>
                </a:lnTo>
                <a:lnTo>
                  <a:pt x="10915" y="10919"/>
                </a:lnTo>
                <a:close/>
                <a:moveTo>
                  <a:pt x="12331" y="10919"/>
                </a:moveTo>
                <a:lnTo>
                  <a:pt x="13436" y="10919"/>
                </a:lnTo>
                <a:lnTo>
                  <a:pt x="13436" y="12023"/>
                </a:lnTo>
                <a:lnTo>
                  <a:pt x="12331" y="12023"/>
                </a:lnTo>
                <a:lnTo>
                  <a:pt x="12331" y="10919"/>
                </a:lnTo>
                <a:close/>
                <a:moveTo>
                  <a:pt x="8086" y="9417"/>
                </a:moveTo>
                <a:lnTo>
                  <a:pt x="9191" y="9417"/>
                </a:lnTo>
                <a:lnTo>
                  <a:pt x="9191" y="10521"/>
                </a:lnTo>
                <a:lnTo>
                  <a:pt x="8086" y="10521"/>
                </a:lnTo>
                <a:lnTo>
                  <a:pt x="8086" y="9417"/>
                </a:lnTo>
                <a:close/>
                <a:moveTo>
                  <a:pt x="9500" y="9417"/>
                </a:moveTo>
                <a:lnTo>
                  <a:pt x="10606" y="9417"/>
                </a:lnTo>
                <a:lnTo>
                  <a:pt x="10606" y="10521"/>
                </a:lnTo>
                <a:lnTo>
                  <a:pt x="9500" y="10521"/>
                </a:lnTo>
                <a:lnTo>
                  <a:pt x="9500" y="9417"/>
                </a:lnTo>
                <a:close/>
                <a:moveTo>
                  <a:pt x="10915" y="9417"/>
                </a:moveTo>
                <a:lnTo>
                  <a:pt x="12021" y="9417"/>
                </a:lnTo>
                <a:lnTo>
                  <a:pt x="12021" y="10521"/>
                </a:lnTo>
                <a:lnTo>
                  <a:pt x="10915" y="10521"/>
                </a:lnTo>
                <a:lnTo>
                  <a:pt x="10915" y="9417"/>
                </a:lnTo>
                <a:close/>
                <a:moveTo>
                  <a:pt x="12331" y="9417"/>
                </a:moveTo>
                <a:lnTo>
                  <a:pt x="13436" y="9417"/>
                </a:lnTo>
                <a:lnTo>
                  <a:pt x="13436" y="10521"/>
                </a:lnTo>
                <a:lnTo>
                  <a:pt x="12331" y="10521"/>
                </a:lnTo>
                <a:lnTo>
                  <a:pt x="12331" y="9417"/>
                </a:lnTo>
                <a:close/>
                <a:moveTo>
                  <a:pt x="8086" y="7916"/>
                </a:moveTo>
                <a:lnTo>
                  <a:pt x="9191" y="7916"/>
                </a:lnTo>
                <a:lnTo>
                  <a:pt x="9191" y="9020"/>
                </a:lnTo>
                <a:lnTo>
                  <a:pt x="8086" y="9020"/>
                </a:lnTo>
                <a:lnTo>
                  <a:pt x="8086" y="7916"/>
                </a:lnTo>
                <a:close/>
                <a:moveTo>
                  <a:pt x="9500" y="7916"/>
                </a:moveTo>
                <a:lnTo>
                  <a:pt x="10606" y="7916"/>
                </a:lnTo>
                <a:lnTo>
                  <a:pt x="10606" y="9020"/>
                </a:lnTo>
                <a:lnTo>
                  <a:pt x="9500" y="9020"/>
                </a:lnTo>
                <a:lnTo>
                  <a:pt x="9500" y="7916"/>
                </a:lnTo>
                <a:close/>
                <a:moveTo>
                  <a:pt x="10915" y="7916"/>
                </a:moveTo>
                <a:lnTo>
                  <a:pt x="12021" y="7916"/>
                </a:lnTo>
                <a:lnTo>
                  <a:pt x="12021" y="9020"/>
                </a:lnTo>
                <a:lnTo>
                  <a:pt x="10915" y="9020"/>
                </a:lnTo>
                <a:lnTo>
                  <a:pt x="10915" y="7916"/>
                </a:lnTo>
                <a:close/>
                <a:moveTo>
                  <a:pt x="12331" y="7916"/>
                </a:moveTo>
                <a:lnTo>
                  <a:pt x="13436" y="7916"/>
                </a:lnTo>
                <a:lnTo>
                  <a:pt x="13436" y="9020"/>
                </a:lnTo>
                <a:lnTo>
                  <a:pt x="12331" y="9020"/>
                </a:lnTo>
                <a:lnTo>
                  <a:pt x="12331" y="7916"/>
                </a:lnTo>
                <a:close/>
                <a:moveTo>
                  <a:pt x="8086" y="6414"/>
                </a:moveTo>
                <a:lnTo>
                  <a:pt x="9191" y="6414"/>
                </a:lnTo>
                <a:lnTo>
                  <a:pt x="9191" y="7518"/>
                </a:lnTo>
                <a:lnTo>
                  <a:pt x="8086" y="7518"/>
                </a:lnTo>
                <a:lnTo>
                  <a:pt x="8086" y="6414"/>
                </a:lnTo>
                <a:close/>
                <a:moveTo>
                  <a:pt x="9500" y="6414"/>
                </a:moveTo>
                <a:lnTo>
                  <a:pt x="10606" y="6414"/>
                </a:lnTo>
                <a:lnTo>
                  <a:pt x="10606" y="7518"/>
                </a:lnTo>
                <a:lnTo>
                  <a:pt x="9500" y="7518"/>
                </a:lnTo>
                <a:lnTo>
                  <a:pt x="9500" y="6414"/>
                </a:lnTo>
                <a:close/>
                <a:moveTo>
                  <a:pt x="10915" y="6414"/>
                </a:moveTo>
                <a:lnTo>
                  <a:pt x="12021" y="6414"/>
                </a:lnTo>
                <a:lnTo>
                  <a:pt x="12021" y="7518"/>
                </a:lnTo>
                <a:lnTo>
                  <a:pt x="10915" y="7518"/>
                </a:lnTo>
                <a:lnTo>
                  <a:pt x="10915" y="6414"/>
                </a:lnTo>
                <a:close/>
                <a:moveTo>
                  <a:pt x="12331" y="6414"/>
                </a:moveTo>
                <a:lnTo>
                  <a:pt x="13436" y="6414"/>
                </a:lnTo>
                <a:lnTo>
                  <a:pt x="13436" y="7518"/>
                </a:lnTo>
                <a:lnTo>
                  <a:pt x="12331" y="7518"/>
                </a:lnTo>
                <a:lnTo>
                  <a:pt x="12331" y="6414"/>
                </a:lnTo>
                <a:close/>
                <a:moveTo>
                  <a:pt x="8086" y="4914"/>
                </a:moveTo>
                <a:lnTo>
                  <a:pt x="9191" y="4914"/>
                </a:lnTo>
                <a:lnTo>
                  <a:pt x="9191" y="6018"/>
                </a:lnTo>
                <a:lnTo>
                  <a:pt x="8086" y="6018"/>
                </a:lnTo>
                <a:lnTo>
                  <a:pt x="8086" y="4914"/>
                </a:lnTo>
                <a:close/>
                <a:moveTo>
                  <a:pt x="9500" y="4914"/>
                </a:moveTo>
                <a:lnTo>
                  <a:pt x="10606" y="4914"/>
                </a:lnTo>
                <a:lnTo>
                  <a:pt x="10606" y="6018"/>
                </a:lnTo>
                <a:lnTo>
                  <a:pt x="9500" y="6018"/>
                </a:lnTo>
                <a:lnTo>
                  <a:pt x="9500" y="4914"/>
                </a:lnTo>
                <a:close/>
                <a:moveTo>
                  <a:pt x="10915" y="4914"/>
                </a:moveTo>
                <a:lnTo>
                  <a:pt x="12021" y="4914"/>
                </a:lnTo>
                <a:lnTo>
                  <a:pt x="12021" y="6018"/>
                </a:lnTo>
                <a:lnTo>
                  <a:pt x="10915" y="6018"/>
                </a:lnTo>
                <a:lnTo>
                  <a:pt x="10915" y="4914"/>
                </a:lnTo>
                <a:close/>
                <a:moveTo>
                  <a:pt x="12331" y="4914"/>
                </a:moveTo>
                <a:lnTo>
                  <a:pt x="13436" y="4914"/>
                </a:lnTo>
                <a:lnTo>
                  <a:pt x="13436" y="6018"/>
                </a:lnTo>
                <a:lnTo>
                  <a:pt x="12331" y="6018"/>
                </a:lnTo>
                <a:lnTo>
                  <a:pt x="12331" y="4914"/>
                </a:lnTo>
                <a:close/>
                <a:moveTo>
                  <a:pt x="8086" y="3413"/>
                </a:moveTo>
                <a:lnTo>
                  <a:pt x="9191" y="3413"/>
                </a:lnTo>
                <a:lnTo>
                  <a:pt x="9191" y="4516"/>
                </a:lnTo>
                <a:lnTo>
                  <a:pt x="8086" y="4516"/>
                </a:lnTo>
                <a:lnTo>
                  <a:pt x="8086" y="3413"/>
                </a:lnTo>
                <a:close/>
                <a:moveTo>
                  <a:pt x="9500" y="3413"/>
                </a:moveTo>
                <a:lnTo>
                  <a:pt x="10606" y="3413"/>
                </a:lnTo>
                <a:lnTo>
                  <a:pt x="10606" y="4516"/>
                </a:lnTo>
                <a:lnTo>
                  <a:pt x="9500" y="4516"/>
                </a:lnTo>
                <a:lnTo>
                  <a:pt x="9500" y="3413"/>
                </a:lnTo>
                <a:close/>
                <a:moveTo>
                  <a:pt x="10915" y="3413"/>
                </a:moveTo>
                <a:lnTo>
                  <a:pt x="12021" y="3413"/>
                </a:lnTo>
                <a:lnTo>
                  <a:pt x="12021" y="4516"/>
                </a:lnTo>
                <a:lnTo>
                  <a:pt x="10915" y="4516"/>
                </a:lnTo>
                <a:lnTo>
                  <a:pt x="10915" y="3413"/>
                </a:lnTo>
                <a:close/>
                <a:moveTo>
                  <a:pt x="9500" y="1911"/>
                </a:moveTo>
                <a:lnTo>
                  <a:pt x="10606" y="1911"/>
                </a:lnTo>
                <a:lnTo>
                  <a:pt x="10606" y="3015"/>
                </a:lnTo>
                <a:lnTo>
                  <a:pt x="9500" y="3015"/>
                </a:lnTo>
                <a:lnTo>
                  <a:pt x="9500" y="1911"/>
                </a:lnTo>
                <a:close/>
                <a:moveTo>
                  <a:pt x="10915" y="1911"/>
                </a:moveTo>
                <a:lnTo>
                  <a:pt x="12021" y="1911"/>
                </a:lnTo>
                <a:lnTo>
                  <a:pt x="12021" y="3015"/>
                </a:lnTo>
                <a:lnTo>
                  <a:pt x="10915" y="3015"/>
                </a:lnTo>
                <a:lnTo>
                  <a:pt x="10915" y="1911"/>
                </a:lnTo>
                <a:close/>
                <a:moveTo>
                  <a:pt x="12331" y="1911"/>
                </a:moveTo>
                <a:lnTo>
                  <a:pt x="13436" y="1911"/>
                </a:lnTo>
                <a:lnTo>
                  <a:pt x="13436" y="3015"/>
                </a:lnTo>
                <a:lnTo>
                  <a:pt x="12331" y="3015"/>
                </a:lnTo>
                <a:lnTo>
                  <a:pt x="12331" y="1911"/>
                </a:lnTo>
                <a:close/>
                <a:moveTo>
                  <a:pt x="12331" y="3413"/>
                </a:moveTo>
                <a:lnTo>
                  <a:pt x="13436" y="3413"/>
                </a:lnTo>
                <a:lnTo>
                  <a:pt x="13436" y="4516"/>
                </a:lnTo>
                <a:lnTo>
                  <a:pt x="12331" y="4516"/>
                </a:lnTo>
                <a:lnTo>
                  <a:pt x="12331" y="3413"/>
                </a:ln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lIns="137545" tIns="68775" rIns="137545" bIns="68775"/>
          <a:lstStyle/>
          <a:p>
            <a:pPr defTabSz="1374901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00" kern="0" dirty="0">
              <a:solidFill>
                <a:prstClr val="black"/>
              </a:solidFill>
              <a:latin typeface="微软雅黑" panose="020B0503020204020204" pitchFamily="34" charset="-122"/>
              <a:cs typeface="Helvetica"/>
            </a:endParaRPr>
          </a:p>
        </p:txBody>
      </p:sp>
      <p:pic>
        <p:nvPicPr>
          <p:cNvPr id="50" name="Picture 138" descr="图片24">
            <a:extLst>
              <a:ext uri="{FF2B5EF4-FFF2-40B4-BE49-F238E27FC236}">
                <a16:creationId xmlns:a16="http://schemas.microsoft.com/office/drawing/2014/main" id="{DE4D73D7-AAC7-44E0-8433-119B0C44A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8909" y="4787380"/>
            <a:ext cx="372851" cy="23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圆角矩形 44">
            <a:extLst>
              <a:ext uri="{FF2B5EF4-FFF2-40B4-BE49-F238E27FC236}">
                <a16:creationId xmlns:a16="http://schemas.microsoft.com/office/drawing/2014/main" id="{D4F5CD03-562F-4C02-908D-43DFCE21E75D}"/>
              </a:ext>
            </a:extLst>
          </p:cNvPr>
          <p:cNvSpPr/>
          <p:nvPr/>
        </p:nvSpPr>
        <p:spPr>
          <a:xfrm>
            <a:off x="2013468" y="4316305"/>
            <a:ext cx="1057209" cy="517737"/>
          </a:xfrm>
          <a:prstGeom prst="roundRect">
            <a:avLst>
              <a:gd name="adj" fmla="val 9312"/>
            </a:avLst>
          </a:prstGeom>
          <a:noFill/>
          <a:ln w="2540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/>
            </a:endParaRPr>
          </a:p>
        </p:txBody>
      </p:sp>
      <p:sp>
        <p:nvSpPr>
          <p:cNvPr id="52" name="圆角矩形 45">
            <a:extLst>
              <a:ext uri="{FF2B5EF4-FFF2-40B4-BE49-F238E27FC236}">
                <a16:creationId xmlns:a16="http://schemas.microsoft.com/office/drawing/2014/main" id="{781D03F5-81C9-4DCA-97A3-FE1CE6457DD6}"/>
              </a:ext>
            </a:extLst>
          </p:cNvPr>
          <p:cNvSpPr/>
          <p:nvPr/>
        </p:nvSpPr>
        <p:spPr>
          <a:xfrm>
            <a:off x="2006679" y="4965348"/>
            <a:ext cx="1091648" cy="497741"/>
          </a:xfrm>
          <a:prstGeom prst="roundRect">
            <a:avLst>
              <a:gd name="adj" fmla="val 9312"/>
            </a:avLst>
          </a:prstGeom>
          <a:noFill/>
          <a:ln w="2540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宋体"/>
            </a:endParaRPr>
          </a:p>
        </p:txBody>
      </p:sp>
      <p:sp>
        <p:nvSpPr>
          <p:cNvPr id="53" name="文本框 46">
            <a:extLst>
              <a:ext uri="{FF2B5EF4-FFF2-40B4-BE49-F238E27FC236}">
                <a16:creationId xmlns:a16="http://schemas.microsoft.com/office/drawing/2014/main" id="{88FF06A4-994E-4D00-B01C-4B6E5EEBADE6}"/>
              </a:ext>
            </a:extLst>
          </p:cNvPr>
          <p:cNvSpPr txBox="1"/>
          <p:nvPr/>
        </p:nvSpPr>
        <p:spPr>
          <a:xfrm>
            <a:off x="3587344" y="5121688"/>
            <a:ext cx="55784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kumimoji="1" lang="en-US" altLang="zh-CN" sz="1200" b="1" kern="0" dirty="0">
                <a:solidFill>
                  <a:srgbClr val="00000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OLT PE</a:t>
            </a:r>
            <a:endParaRPr kumimoji="1" lang="zh-CN" altLang="en-US" sz="1200" b="1" kern="0" dirty="0" err="1">
              <a:solidFill>
                <a:srgbClr val="000000"/>
              </a:solidFill>
              <a:latin typeface="Arial" panose="020B0604020202020204"/>
              <a:ea typeface="微软雅黑"/>
              <a:cs typeface="Arial" panose="020B0604020202020204" pitchFamily="34" charset="0"/>
            </a:endParaRPr>
          </a:p>
        </p:txBody>
      </p:sp>
      <p:grpSp>
        <p:nvGrpSpPr>
          <p:cNvPr id="54" name="组合 47">
            <a:extLst>
              <a:ext uri="{FF2B5EF4-FFF2-40B4-BE49-F238E27FC236}">
                <a16:creationId xmlns:a16="http://schemas.microsoft.com/office/drawing/2014/main" id="{04BD9276-A4F0-48C6-A8FF-8ABD1F11EF63}"/>
              </a:ext>
            </a:extLst>
          </p:cNvPr>
          <p:cNvGrpSpPr/>
          <p:nvPr/>
        </p:nvGrpSpPr>
        <p:grpSpPr>
          <a:xfrm>
            <a:off x="8979163" y="3989145"/>
            <a:ext cx="1464388" cy="893551"/>
            <a:chOff x="8311471" y="2247722"/>
            <a:chExt cx="1157960" cy="780282"/>
          </a:xfrm>
        </p:grpSpPr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id="{758D7486-8CD0-4620-BC66-AE7ACE0A0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1375" y="2247880"/>
              <a:ext cx="888056" cy="696891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solidFill>
              <a:srgbClr val="0070C0">
                <a:lumMod val="20000"/>
                <a:lumOff val="80000"/>
              </a:srgbClr>
            </a:solidFill>
            <a:ln>
              <a:solidFill>
                <a:srgbClr val="1F497D">
                  <a:lumMod val="60000"/>
                  <a:lumOff val="40000"/>
                </a:srgbClr>
              </a:solidFill>
            </a:ln>
            <a:extLst/>
          </p:spPr>
          <p:txBody>
            <a:bodyPr wrap="square" lIns="9717" tIns="12339" rIns="9717" bIns="12339" rtlCol="0">
              <a:noAutofit/>
            </a:bodyPr>
            <a:lstStyle/>
            <a:p>
              <a:pPr marL="0" marR="0" lvl="0" indent="0" algn="ctr" defTabSz="328956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cs typeface="Arial" pitchFamily="34" charset="0"/>
              </a:endParaRPr>
            </a:p>
          </p:txBody>
        </p:sp>
        <p:pic>
          <p:nvPicPr>
            <p:cNvPr id="56" name="Picture 459" descr="图片238">
              <a:extLst>
                <a:ext uri="{FF2B5EF4-FFF2-40B4-BE49-F238E27FC236}">
                  <a16:creationId xmlns:a16="http://schemas.microsoft.com/office/drawing/2014/main" id="{3A4D1960-77C2-4258-ABFC-BB3BD2DC63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50061" y="2453466"/>
              <a:ext cx="208617" cy="212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文本框 91">
              <a:extLst>
                <a:ext uri="{FF2B5EF4-FFF2-40B4-BE49-F238E27FC236}">
                  <a16:creationId xmlns:a16="http://schemas.microsoft.com/office/drawing/2014/main" id="{ABFBFBFC-4E0D-4C02-B8F1-E49911C55B63}"/>
                </a:ext>
              </a:extLst>
            </p:cNvPr>
            <p:cNvSpPr txBox="1"/>
            <p:nvPr/>
          </p:nvSpPr>
          <p:spPr>
            <a:xfrm>
              <a:off x="8654369" y="2247722"/>
              <a:ext cx="556717" cy="221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37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黑体" panose="02010609060101010101" pitchFamily="49" charset="-122"/>
                </a:rPr>
                <a:t>Cloud 1</a:t>
              </a:r>
              <a:endPara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黑体" panose="02010609060101010101" pitchFamily="49" charset="-122"/>
              </a:endParaRPr>
            </a:p>
          </p:txBody>
        </p:sp>
        <p:sp>
          <p:nvSpPr>
            <p:cNvPr id="58" name="Rectangle 76">
              <a:extLst>
                <a:ext uri="{FF2B5EF4-FFF2-40B4-BE49-F238E27FC236}">
                  <a16:creationId xmlns:a16="http://schemas.microsoft.com/office/drawing/2014/main" id="{DF80A069-34FE-416E-B4A5-D5DBF8FAB48B}"/>
                </a:ext>
              </a:extLst>
            </p:cNvPr>
            <p:cNvSpPr/>
            <p:nvPr/>
          </p:nvSpPr>
          <p:spPr>
            <a:xfrm>
              <a:off x="8311471" y="2558690"/>
              <a:ext cx="699952" cy="2217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宋体" panose="02010600030101010101" pitchFamily="2" charset="-122"/>
                </a:rPr>
                <a:t>Cloud POP</a:t>
              </a:r>
              <a:endPara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59" name="椭圆 65">
              <a:extLst>
                <a:ext uri="{FF2B5EF4-FFF2-40B4-BE49-F238E27FC236}">
                  <a16:creationId xmlns:a16="http://schemas.microsoft.com/office/drawing/2014/main" id="{29966B0D-5F51-4D64-8B0D-EF9737AB5E31}"/>
                </a:ext>
              </a:extLst>
            </p:cNvPr>
            <p:cNvSpPr/>
            <p:nvPr/>
          </p:nvSpPr>
          <p:spPr>
            <a:xfrm>
              <a:off x="9033242" y="2570760"/>
              <a:ext cx="254007" cy="118865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284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"/>
                  <a:sym typeface="微软雅黑"/>
                </a:rPr>
                <a:t>VPC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cs typeface="Helvetica"/>
                <a:sym typeface="微软雅黑"/>
              </a:endParaRPr>
            </a:p>
          </p:txBody>
        </p:sp>
        <p:sp>
          <p:nvSpPr>
            <p:cNvPr id="60" name="椭圆 65">
              <a:extLst>
                <a:ext uri="{FF2B5EF4-FFF2-40B4-BE49-F238E27FC236}">
                  <a16:creationId xmlns:a16="http://schemas.microsoft.com/office/drawing/2014/main" id="{6119F145-9872-4759-B387-1A075531425A}"/>
                </a:ext>
              </a:extLst>
            </p:cNvPr>
            <p:cNvSpPr/>
            <p:nvPr/>
          </p:nvSpPr>
          <p:spPr>
            <a:xfrm>
              <a:off x="9032572" y="2446305"/>
              <a:ext cx="254008" cy="100026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284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"/>
                  <a:sym typeface="微软雅黑"/>
                </a:rPr>
                <a:t>VPC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cs typeface="Helvetica"/>
                <a:sym typeface="微软雅黑"/>
              </a:endParaRPr>
            </a:p>
          </p:txBody>
        </p:sp>
        <p:cxnSp>
          <p:nvCxnSpPr>
            <p:cNvPr id="61" name="直接连接符 29">
              <a:extLst>
                <a:ext uri="{FF2B5EF4-FFF2-40B4-BE49-F238E27FC236}">
                  <a16:creationId xmlns:a16="http://schemas.microsoft.com/office/drawing/2014/main" id="{C7FA675C-763E-4D72-91FC-8B48A1BBA6AA}"/>
                </a:ext>
              </a:extLst>
            </p:cNvPr>
            <p:cNvCxnSpPr>
              <a:stCxn id="56" idx="3"/>
              <a:endCxn id="60" idx="2"/>
            </p:cNvCxnSpPr>
            <p:nvPr/>
          </p:nvCxnSpPr>
          <p:spPr>
            <a:xfrm flipV="1">
              <a:off x="8758678" y="2496318"/>
              <a:ext cx="273894" cy="63364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62" name="直接连接符 29">
              <a:extLst>
                <a:ext uri="{FF2B5EF4-FFF2-40B4-BE49-F238E27FC236}">
                  <a16:creationId xmlns:a16="http://schemas.microsoft.com/office/drawing/2014/main" id="{178EE504-F3AB-460E-9394-F13F9EB40FBC}"/>
                </a:ext>
              </a:extLst>
            </p:cNvPr>
            <p:cNvCxnSpPr>
              <a:stCxn id="55" idx="3"/>
              <a:endCxn id="59" idx="2"/>
            </p:cNvCxnSpPr>
            <p:nvPr/>
          </p:nvCxnSpPr>
          <p:spPr>
            <a:xfrm>
              <a:off x="8726838" y="2550052"/>
              <a:ext cx="306403" cy="8014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pic>
          <p:nvPicPr>
            <p:cNvPr id="63" name="Picture 459" descr="图片238">
              <a:extLst>
                <a:ext uri="{FF2B5EF4-FFF2-40B4-BE49-F238E27FC236}">
                  <a16:creationId xmlns:a16="http://schemas.microsoft.com/office/drawing/2014/main" id="{88B87DD3-605E-4838-8CCF-90194C7414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67552" y="2815572"/>
              <a:ext cx="208617" cy="212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4" name="直接连接符 29">
              <a:extLst>
                <a:ext uri="{FF2B5EF4-FFF2-40B4-BE49-F238E27FC236}">
                  <a16:creationId xmlns:a16="http://schemas.microsoft.com/office/drawing/2014/main" id="{2596580B-A5EB-496A-8773-3D19E2AAC418}"/>
                </a:ext>
              </a:extLst>
            </p:cNvPr>
            <p:cNvCxnSpPr>
              <a:stCxn id="63" idx="3"/>
              <a:endCxn id="59" idx="4"/>
            </p:cNvCxnSpPr>
            <p:nvPr/>
          </p:nvCxnSpPr>
          <p:spPr>
            <a:xfrm flipV="1">
              <a:off x="8776169" y="2689625"/>
              <a:ext cx="384076" cy="232162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grpSp>
        <p:nvGrpSpPr>
          <p:cNvPr id="65" name="组合 48">
            <a:extLst>
              <a:ext uri="{FF2B5EF4-FFF2-40B4-BE49-F238E27FC236}">
                <a16:creationId xmlns:a16="http://schemas.microsoft.com/office/drawing/2014/main" id="{4ACC48A3-C64E-4D44-85F8-A9DF16D31895}"/>
              </a:ext>
            </a:extLst>
          </p:cNvPr>
          <p:cNvGrpSpPr/>
          <p:nvPr/>
        </p:nvGrpSpPr>
        <p:grpSpPr>
          <a:xfrm>
            <a:off x="8971276" y="4970711"/>
            <a:ext cx="1525422" cy="783705"/>
            <a:chOff x="8452827" y="3161347"/>
            <a:chExt cx="1157516" cy="634427"/>
          </a:xfrm>
        </p:grpSpPr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id="{A99705D7-09A1-4E69-900F-FC847BBD0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6058" y="3161347"/>
              <a:ext cx="934285" cy="501667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solidFill>
              <a:srgbClr val="92D050">
                <a:lumMod val="20000"/>
                <a:lumOff val="80000"/>
              </a:srgbClr>
            </a:solidFill>
            <a:ln>
              <a:solidFill>
                <a:srgbClr val="92D050">
                  <a:lumMod val="60000"/>
                  <a:lumOff val="40000"/>
                </a:srgbClr>
              </a:solidFill>
            </a:ln>
            <a:extLst/>
          </p:spPr>
          <p:txBody>
            <a:bodyPr wrap="square" lIns="9717" tIns="12339" rIns="9717" bIns="12339" rtlCol="0">
              <a:noAutofit/>
            </a:bodyPr>
            <a:lstStyle/>
            <a:p>
              <a:pPr marL="0" marR="0" lvl="0" indent="0" algn="ctr" defTabSz="328956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cs typeface="Arial" pitchFamily="34" charset="0"/>
              </a:endParaRPr>
            </a:p>
          </p:txBody>
        </p:sp>
        <p:pic>
          <p:nvPicPr>
            <p:cNvPr id="67" name="Picture 459" descr="图片238">
              <a:extLst>
                <a:ext uri="{FF2B5EF4-FFF2-40B4-BE49-F238E27FC236}">
                  <a16:creationId xmlns:a16="http://schemas.microsoft.com/office/drawing/2014/main" id="{C4168E5F-517E-4104-A71A-E9F208AA67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94943" y="3401842"/>
              <a:ext cx="204341" cy="159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文本框 83">
              <a:extLst>
                <a:ext uri="{FF2B5EF4-FFF2-40B4-BE49-F238E27FC236}">
                  <a16:creationId xmlns:a16="http://schemas.microsoft.com/office/drawing/2014/main" id="{873CEC87-2A35-4D9E-9E6F-F4485D4E6591}"/>
                </a:ext>
              </a:extLst>
            </p:cNvPr>
            <p:cNvSpPr txBox="1"/>
            <p:nvPr/>
          </p:nvSpPr>
          <p:spPr>
            <a:xfrm>
              <a:off x="8831368" y="3180300"/>
              <a:ext cx="534237" cy="205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37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黑体" panose="02010609060101010101" pitchFamily="49" charset="-122"/>
                </a:rPr>
                <a:t>Cloud 2</a:t>
              </a:r>
              <a:endPara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黑体" panose="02010609060101010101" pitchFamily="49" charset="-122"/>
              </a:endParaRPr>
            </a:p>
          </p:txBody>
        </p:sp>
        <p:sp>
          <p:nvSpPr>
            <p:cNvPr id="69" name="Rectangle 76">
              <a:extLst>
                <a:ext uri="{FF2B5EF4-FFF2-40B4-BE49-F238E27FC236}">
                  <a16:creationId xmlns:a16="http://schemas.microsoft.com/office/drawing/2014/main" id="{17064F96-2887-49AD-BBAB-00C82CEF46CF}"/>
                </a:ext>
              </a:extLst>
            </p:cNvPr>
            <p:cNvSpPr/>
            <p:nvPr/>
          </p:nvSpPr>
          <p:spPr>
            <a:xfrm>
              <a:off x="8452827" y="3590223"/>
              <a:ext cx="671689" cy="205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宋体" panose="02010600030101010101" pitchFamily="2" charset="-122"/>
                </a:rPr>
                <a:t>Cloud POP</a:t>
              </a:r>
              <a:endPara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</a:endParaRPr>
            </a:p>
          </p:txBody>
        </p:sp>
        <p:sp>
          <p:nvSpPr>
            <p:cNvPr id="70" name="椭圆 65">
              <a:extLst>
                <a:ext uri="{FF2B5EF4-FFF2-40B4-BE49-F238E27FC236}">
                  <a16:creationId xmlns:a16="http://schemas.microsoft.com/office/drawing/2014/main" id="{45ACCCEF-D748-4C53-A2EB-5C3BB8545A32}"/>
                </a:ext>
              </a:extLst>
            </p:cNvPr>
            <p:cNvSpPr/>
            <p:nvPr/>
          </p:nvSpPr>
          <p:spPr>
            <a:xfrm>
              <a:off x="9172401" y="3512568"/>
              <a:ext cx="247320" cy="109233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284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"/>
                  <a:sym typeface="微软雅黑"/>
                </a:rPr>
                <a:t>VPC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cs typeface="Helvetica"/>
                <a:sym typeface="微软雅黑"/>
              </a:endParaRPr>
            </a:p>
          </p:txBody>
        </p:sp>
        <p:sp>
          <p:nvSpPr>
            <p:cNvPr id="71" name="椭圆 65">
              <a:extLst>
                <a:ext uri="{FF2B5EF4-FFF2-40B4-BE49-F238E27FC236}">
                  <a16:creationId xmlns:a16="http://schemas.microsoft.com/office/drawing/2014/main" id="{1E22BA1B-699C-4D49-9FF1-B884A055EA7A}"/>
                </a:ext>
              </a:extLst>
            </p:cNvPr>
            <p:cNvSpPr/>
            <p:nvPr/>
          </p:nvSpPr>
          <p:spPr>
            <a:xfrm>
              <a:off x="9154913" y="3337560"/>
              <a:ext cx="247321" cy="129111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284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Helvetica"/>
                  <a:sym typeface="微软雅黑"/>
                </a:rPr>
                <a:t>VPC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cs typeface="Helvetica"/>
                <a:sym typeface="微软雅黑"/>
              </a:endParaRPr>
            </a:p>
          </p:txBody>
        </p:sp>
        <p:cxnSp>
          <p:nvCxnSpPr>
            <p:cNvPr id="72" name="直接连接符 29">
              <a:extLst>
                <a:ext uri="{FF2B5EF4-FFF2-40B4-BE49-F238E27FC236}">
                  <a16:creationId xmlns:a16="http://schemas.microsoft.com/office/drawing/2014/main" id="{46666E94-49CE-496C-AD83-3E5E4DACD26D}"/>
                </a:ext>
              </a:extLst>
            </p:cNvPr>
            <p:cNvCxnSpPr>
              <a:stCxn id="67" idx="3"/>
              <a:endCxn id="71" idx="2"/>
            </p:cNvCxnSpPr>
            <p:nvPr/>
          </p:nvCxnSpPr>
          <p:spPr>
            <a:xfrm flipV="1">
              <a:off x="8899284" y="3402115"/>
              <a:ext cx="255629" cy="79619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73" name="直接连接符 29">
              <a:extLst>
                <a:ext uri="{FF2B5EF4-FFF2-40B4-BE49-F238E27FC236}">
                  <a16:creationId xmlns:a16="http://schemas.microsoft.com/office/drawing/2014/main" id="{9AD52C42-7965-41B5-98D6-DF2AD34D144D}"/>
                </a:ext>
              </a:extLst>
            </p:cNvPr>
            <p:cNvCxnSpPr>
              <a:endCxn id="70" idx="3"/>
            </p:cNvCxnSpPr>
            <p:nvPr/>
          </p:nvCxnSpPr>
          <p:spPr>
            <a:xfrm>
              <a:off x="8901285" y="3530365"/>
              <a:ext cx="307335" cy="75439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pic>
        <p:nvPicPr>
          <p:cNvPr id="74" name="Picture 138" descr="图片24">
            <a:extLst>
              <a:ext uri="{FF2B5EF4-FFF2-40B4-BE49-F238E27FC236}">
                <a16:creationId xmlns:a16="http://schemas.microsoft.com/office/drawing/2014/main" id="{04E23883-1715-497E-A9A1-494816ECA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4902" y="5316937"/>
            <a:ext cx="372851" cy="3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138" descr="图片24">
            <a:extLst>
              <a:ext uri="{FF2B5EF4-FFF2-40B4-BE49-F238E27FC236}">
                <a16:creationId xmlns:a16="http://schemas.microsoft.com/office/drawing/2014/main" id="{08D418AA-8A63-40CE-9CC9-4F5AB279F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816" y="4232517"/>
            <a:ext cx="372851" cy="312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圆柱形 55">
            <a:extLst>
              <a:ext uri="{FF2B5EF4-FFF2-40B4-BE49-F238E27FC236}">
                <a16:creationId xmlns:a16="http://schemas.microsoft.com/office/drawing/2014/main" id="{D493FCB8-B396-4954-94E0-CC7057E27D39}"/>
              </a:ext>
            </a:extLst>
          </p:cNvPr>
          <p:cNvSpPr/>
          <p:nvPr/>
        </p:nvSpPr>
        <p:spPr>
          <a:xfrm rot="15790754">
            <a:off x="5966112" y="2488076"/>
            <a:ext cx="97459" cy="4285367"/>
          </a:xfrm>
          <a:prstGeom prst="can">
            <a:avLst/>
          </a:prstGeom>
          <a:solidFill>
            <a:srgbClr val="0070C0">
              <a:lumMod val="20000"/>
              <a:lumOff val="80000"/>
            </a:srgbClr>
          </a:solidFill>
          <a:ln w="127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eaVert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1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/>
                <a:sym typeface="微软雅黑"/>
              </a:rPr>
              <a:t>ODUFlex</a:t>
            </a:r>
            <a:endParaRPr kumimoji="0" lang="zh-CN" altLang="en-US" sz="900" b="1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微软雅黑" panose="020B0503020204020204" pitchFamily="34" charset="-122"/>
              <a:ea typeface="微软雅黑"/>
              <a:sym typeface="微软雅黑"/>
            </a:endParaRPr>
          </a:p>
        </p:txBody>
      </p:sp>
      <p:sp>
        <p:nvSpPr>
          <p:cNvPr id="77" name="矩形 67">
            <a:extLst>
              <a:ext uri="{FF2B5EF4-FFF2-40B4-BE49-F238E27FC236}">
                <a16:creationId xmlns:a16="http://schemas.microsoft.com/office/drawing/2014/main" id="{45960376-4070-4EDC-8937-01119A380A3D}"/>
              </a:ext>
            </a:extLst>
          </p:cNvPr>
          <p:cNvSpPr/>
          <p:nvPr/>
        </p:nvSpPr>
        <p:spPr>
          <a:xfrm>
            <a:off x="1236960" y="4292124"/>
            <a:ext cx="9161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606">
              <a:defRPr/>
            </a:pPr>
            <a:r>
              <a:rPr lang="en-US" altLang="zh-CN" sz="8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rPr>
              <a:t>Enterprise A</a:t>
            </a:r>
            <a:endParaRPr lang="en-US" altLang="zh-CN" sz="800" kern="0" dirty="0">
              <a:solidFill>
                <a:srgbClr val="000000"/>
              </a:solidFill>
              <a:latin typeface="微软雅黑" panose="020B0503020204020204" pitchFamily="34" charset="-122"/>
              <a:ea typeface="微软雅黑"/>
            </a:endParaRPr>
          </a:p>
        </p:txBody>
      </p:sp>
      <p:pic>
        <p:nvPicPr>
          <p:cNvPr id="78" name="Picture 138" descr="图片24">
            <a:extLst>
              <a:ext uri="{FF2B5EF4-FFF2-40B4-BE49-F238E27FC236}">
                <a16:creationId xmlns:a16="http://schemas.microsoft.com/office/drawing/2014/main" id="{295EE07F-18D9-4936-8417-12F397B10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4492" y="4616108"/>
            <a:ext cx="256102" cy="10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9" name="直接连接符 20">
            <a:extLst>
              <a:ext uri="{FF2B5EF4-FFF2-40B4-BE49-F238E27FC236}">
                <a16:creationId xmlns:a16="http://schemas.microsoft.com/office/drawing/2014/main" id="{EAE82427-3BDA-46C5-8FDB-CB951C763AF9}"/>
              </a:ext>
            </a:extLst>
          </p:cNvPr>
          <p:cNvCxnSpPr>
            <a:stCxn id="88" idx="3"/>
            <a:endCxn id="78" idx="1"/>
          </p:cNvCxnSpPr>
          <p:nvPr/>
        </p:nvCxnSpPr>
        <p:spPr bwMode="auto">
          <a:xfrm>
            <a:off x="2514526" y="4627662"/>
            <a:ext cx="259966" cy="41195"/>
          </a:xfrm>
          <a:prstGeom prst="line">
            <a:avLst/>
          </a:prstGeom>
          <a:noFill/>
          <a:ln w="190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" name="文本框 72">
            <a:extLst>
              <a:ext uri="{FF2B5EF4-FFF2-40B4-BE49-F238E27FC236}">
                <a16:creationId xmlns:a16="http://schemas.microsoft.com/office/drawing/2014/main" id="{88B39D5E-F17D-4C52-9C3C-93842DDA941B}"/>
              </a:ext>
            </a:extLst>
          </p:cNvPr>
          <p:cNvSpPr txBox="1"/>
          <p:nvPr/>
        </p:nvSpPr>
        <p:spPr>
          <a:xfrm>
            <a:off x="2638193" y="4466636"/>
            <a:ext cx="41357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kumimoji="1" lang="en-US" altLang="zh-CN" sz="1000" b="1" kern="0" dirty="0">
                <a:solidFill>
                  <a:srgbClr val="00000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ONU A</a:t>
            </a:r>
            <a:endParaRPr kumimoji="1" lang="zh-CN" altLang="en-US" sz="1000" b="1" kern="0" dirty="0" err="1">
              <a:solidFill>
                <a:srgbClr val="000000"/>
              </a:solidFill>
              <a:latin typeface="Arial" panose="020B0604020202020204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81" name="文本框 77">
            <a:extLst>
              <a:ext uri="{FF2B5EF4-FFF2-40B4-BE49-F238E27FC236}">
                <a16:creationId xmlns:a16="http://schemas.microsoft.com/office/drawing/2014/main" id="{2BDCCDB8-B507-4940-AD19-5CA1291DE77B}"/>
              </a:ext>
            </a:extLst>
          </p:cNvPr>
          <p:cNvSpPr txBox="1"/>
          <p:nvPr/>
        </p:nvSpPr>
        <p:spPr>
          <a:xfrm>
            <a:off x="8569123" y="4180316"/>
            <a:ext cx="41998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kumimoji="1" lang="en-US" altLang="zh-CN" sz="1000" b="1" kern="0" dirty="0">
                <a:solidFill>
                  <a:srgbClr val="0070C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VLAN1</a:t>
            </a:r>
            <a:endParaRPr kumimoji="1" lang="zh-CN" altLang="en-US" sz="1000" b="1" kern="0" dirty="0" err="1">
              <a:solidFill>
                <a:srgbClr val="0070C0"/>
              </a:solidFill>
              <a:latin typeface="Arial" panose="020B0604020202020204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82" name="文本框 80">
            <a:extLst>
              <a:ext uri="{FF2B5EF4-FFF2-40B4-BE49-F238E27FC236}">
                <a16:creationId xmlns:a16="http://schemas.microsoft.com/office/drawing/2014/main" id="{4176C30F-48CF-43B9-9C31-102DB9F877E8}"/>
              </a:ext>
            </a:extLst>
          </p:cNvPr>
          <p:cNvSpPr txBox="1"/>
          <p:nvPr/>
        </p:nvSpPr>
        <p:spPr>
          <a:xfrm>
            <a:off x="8600202" y="5193988"/>
            <a:ext cx="41998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kumimoji="1" lang="en-US" altLang="zh-CN" sz="1000" b="1" kern="0" dirty="0">
                <a:solidFill>
                  <a:srgbClr val="00B05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VLAN2</a:t>
            </a:r>
            <a:endParaRPr kumimoji="1" lang="zh-CN" altLang="en-US" sz="1000" b="1" kern="0" dirty="0" err="1">
              <a:solidFill>
                <a:srgbClr val="00B050"/>
              </a:solidFill>
              <a:latin typeface="Arial" panose="020B0604020202020204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83" name="圆柱形 125">
            <a:extLst>
              <a:ext uri="{FF2B5EF4-FFF2-40B4-BE49-F238E27FC236}">
                <a16:creationId xmlns:a16="http://schemas.microsoft.com/office/drawing/2014/main" id="{A5118CE3-749A-4D70-A8A7-981E86A5EC36}"/>
              </a:ext>
            </a:extLst>
          </p:cNvPr>
          <p:cNvSpPr/>
          <p:nvPr/>
        </p:nvSpPr>
        <p:spPr>
          <a:xfrm rot="16533304">
            <a:off x="5902284" y="3103732"/>
            <a:ext cx="110450" cy="4289804"/>
          </a:xfrm>
          <a:prstGeom prst="can">
            <a:avLst/>
          </a:prstGeom>
          <a:solidFill>
            <a:srgbClr val="61B230">
              <a:lumMod val="20000"/>
              <a:lumOff val="80000"/>
            </a:srgbClr>
          </a:solidFill>
          <a:ln w="127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eaVert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3746">
              <a:defRPr/>
            </a:pPr>
            <a:r>
              <a:rPr lang="en-US" altLang="zh-CN" sz="900" b="1" kern="0" dirty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  <a:sym typeface="微软雅黑"/>
              </a:rPr>
              <a:t>ODUFlex</a:t>
            </a:r>
            <a:endParaRPr lang="zh-CN" altLang="en-US" sz="900" b="1" kern="0" dirty="0">
              <a:solidFill>
                <a:srgbClr val="1D1D1A"/>
              </a:solidFill>
              <a:latin typeface="微软雅黑" panose="020B0503020204020204" pitchFamily="34" charset="-122"/>
              <a:ea typeface="微软雅黑"/>
              <a:sym typeface="微软雅黑"/>
            </a:endParaRPr>
          </a:p>
        </p:txBody>
      </p:sp>
      <p:sp>
        <p:nvSpPr>
          <p:cNvPr id="84" name="任意多边形 129">
            <a:extLst>
              <a:ext uri="{FF2B5EF4-FFF2-40B4-BE49-F238E27FC236}">
                <a16:creationId xmlns:a16="http://schemas.microsoft.com/office/drawing/2014/main" id="{45885C9E-07F1-4FE1-ADF2-EF99B81A8425}"/>
              </a:ext>
            </a:extLst>
          </p:cNvPr>
          <p:cNvSpPr/>
          <p:nvPr/>
        </p:nvSpPr>
        <p:spPr>
          <a:xfrm>
            <a:off x="3760031" y="4918276"/>
            <a:ext cx="5502141" cy="515779"/>
          </a:xfrm>
          <a:custGeom>
            <a:avLst/>
            <a:gdLst>
              <a:gd name="connsiteX0" fmla="*/ 0 w 5674360"/>
              <a:gd name="connsiteY0" fmla="*/ 0 h 603842"/>
              <a:gd name="connsiteX1" fmla="*/ 142240 w 5674360"/>
              <a:gd name="connsiteY1" fmla="*/ 101600 h 603842"/>
              <a:gd name="connsiteX2" fmla="*/ 314960 w 5674360"/>
              <a:gd name="connsiteY2" fmla="*/ 208280 h 603842"/>
              <a:gd name="connsiteX3" fmla="*/ 1097280 w 5674360"/>
              <a:gd name="connsiteY3" fmla="*/ 264160 h 603842"/>
              <a:gd name="connsiteX4" fmla="*/ 2555240 w 5674360"/>
              <a:gd name="connsiteY4" fmla="*/ 411480 h 603842"/>
              <a:gd name="connsiteX5" fmla="*/ 3835400 w 5674360"/>
              <a:gd name="connsiteY5" fmla="*/ 528320 h 603842"/>
              <a:gd name="connsiteX6" fmla="*/ 4505960 w 5674360"/>
              <a:gd name="connsiteY6" fmla="*/ 589280 h 603842"/>
              <a:gd name="connsiteX7" fmla="*/ 4714240 w 5674360"/>
              <a:gd name="connsiteY7" fmla="*/ 594360 h 603842"/>
              <a:gd name="connsiteX8" fmla="*/ 5674360 w 5674360"/>
              <a:gd name="connsiteY8" fmla="*/ 477520 h 60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74360" h="603842">
                <a:moveTo>
                  <a:pt x="0" y="0"/>
                </a:moveTo>
                <a:cubicBezTo>
                  <a:pt x="44873" y="33443"/>
                  <a:pt x="89747" y="66887"/>
                  <a:pt x="142240" y="101600"/>
                </a:cubicBezTo>
                <a:cubicBezTo>
                  <a:pt x="194733" y="136313"/>
                  <a:pt x="155787" y="181187"/>
                  <a:pt x="314960" y="208280"/>
                </a:cubicBezTo>
                <a:cubicBezTo>
                  <a:pt x="474133" y="235373"/>
                  <a:pt x="723900" y="230293"/>
                  <a:pt x="1097280" y="264160"/>
                </a:cubicBezTo>
                <a:cubicBezTo>
                  <a:pt x="1470660" y="298027"/>
                  <a:pt x="2555240" y="411480"/>
                  <a:pt x="2555240" y="411480"/>
                </a:cubicBezTo>
                <a:lnTo>
                  <a:pt x="3835400" y="528320"/>
                </a:lnTo>
                <a:lnTo>
                  <a:pt x="4505960" y="589280"/>
                </a:lnTo>
                <a:cubicBezTo>
                  <a:pt x="4652433" y="600287"/>
                  <a:pt x="4519507" y="612987"/>
                  <a:pt x="4714240" y="594360"/>
                </a:cubicBezTo>
                <a:cubicBezTo>
                  <a:pt x="4908973" y="575733"/>
                  <a:pt x="5291666" y="526626"/>
                  <a:pt x="5674360" y="477520"/>
                </a:cubicBezTo>
              </a:path>
            </a:pathLst>
          </a:custGeom>
          <a:noFill/>
          <a:ln w="15875" cap="flat" cmpd="sng" algn="ctr">
            <a:solidFill>
              <a:srgbClr val="00B050"/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1799" kern="0">
              <a:solidFill>
                <a:srgbClr val="666666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pic>
        <p:nvPicPr>
          <p:cNvPr id="85" name="Picture 138" descr="图片24">
            <a:extLst>
              <a:ext uri="{FF2B5EF4-FFF2-40B4-BE49-F238E27FC236}">
                <a16:creationId xmlns:a16="http://schemas.microsoft.com/office/drawing/2014/main" id="{9D1E1E19-D79A-4D31-823A-4097BBAB4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5249" y="5102113"/>
            <a:ext cx="256102" cy="10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矩形 132">
            <a:extLst>
              <a:ext uri="{FF2B5EF4-FFF2-40B4-BE49-F238E27FC236}">
                <a16:creationId xmlns:a16="http://schemas.microsoft.com/office/drawing/2014/main" id="{1074C0F6-0C64-4311-BDC5-7C1BE484B81D}"/>
              </a:ext>
            </a:extLst>
          </p:cNvPr>
          <p:cNvSpPr/>
          <p:nvPr/>
        </p:nvSpPr>
        <p:spPr>
          <a:xfrm>
            <a:off x="1250511" y="4950532"/>
            <a:ext cx="8322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606">
              <a:defRPr/>
            </a:pPr>
            <a:r>
              <a:rPr lang="en-US" altLang="zh-CN" sz="8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rPr>
              <a:t>Enterprise B</a:t>
            </a:r>
          </a:p>
        </p:txBody>
      </p:sp>
      <p:grpSp>
        <p:nvGrpSpPr>
          <p:cNvPr id="87" name="组合 4">
            <a:extLst>
              <a:ext uri="{FF2B5EF4-FFF2-40B4-BE49-F238E27FC236}">
                <a16:creationId xmlns:a16="http://schemas.microsoft.com/office/drawing/2014/main" id="{70BFD4F5-79C8-41EE-9BFB-25A6D78B0F67}"/>
              </a:ext>
            </a:extLst>
          </p:cNvPr>
          <p:cNvGrpSpPr/>
          <p:nvPr/>
        </p:nvGrpSpPr>
        <p:grpSpPr>
          <a:xfrm>
            <a:off x="2030623" y="4425841"/>
            <a:ext cx="517033" cy="403642"/>
            <a:chOff x="1494421" y="3369663"/>
            <a:chExt cx="461455" cy="368120"/>
          </a:xfrm>
        </p:grpSpPr>
        <p:sp>
          <p:nvSpPr>
            <p:cNvPr id="88" name="文本框 120">
              <a:extLst>
                <a:ext uri="{FF2B5EF4-FFF2-40B4-BE49-F238E27FC236}">
                  <a16:creationId xmlns:a16="http://schemas.microsoft.com/office/drawing/2014/main" id="{6F34A7DA-06AE-4C13-A780-859E0DD242F3}"/>
                </a:ext>
              </a:extLst>
            </p:cNvPr>
            <p:cNvSpPr txBox="1"/>
            <p:nvPr/>
          </p:nvSpPr>
          <p:spPr>
            <a:xfrm>
              <a:off x="1494421" y="3369663"/>
              <a:ext cx="431886" cy="3681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260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/>
                </a:rPr>
                <a:t>A</a:t>
              </a:r>
            </a:p>
            <a:p>
              <a:pPr marL="0" marR="0" lvl="0" indent="0" algn="ctr" defTabSz="91260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/>
                </a:rPr>
                <a:t>LAN</a:t>
              </a:r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98B3A0A4-7CED-40C1-AB11-43A5285B1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855" y="3394372"/>
              <a:ext cx="436021" cy="268877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noFill/>
            <a:ln>
              <a:solidFill>
                <a:srgbClr val="000000">
                  <a:lumMod val="50000"/>
                  <a:lumOff val="50000"/>
                </a:srgbClr>
              </a:solidFill>
            </a:ln>
            <a:extLst/>
          </p:spPr>
          <p:txBody>
            <a:bodyPr wrap="square" lIns="9717" tIns="12339" rIns="9717" bIns="12339" rtlCol="0">
              <a:noAutofit/>
            </a:bodyPr>
            <a:lstStyle/>
            <a:p>
              <a:pPr marL="0" marR="0" lvl="0" indent="0" algn="ctr" defTabSz="328956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itchFamily="34" charset="0"/>
                </a:rPr>
                <a:t>Lan</a:t>
              </a:r>
              <a:endPara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cs typeface="Arial" pitchFamily="34" charset="0"/>
              </a:endParaRPr>
            </a:p>
          </p:txBody>
        </p:sp>
      </p:grpSp>
      <p:grpSp>
        <p:nvGrpSpPr>
          <p:cNvPr id="90" name="组合 134">
            <a:extLst>
              <a:ext uri="{FF2B5EF4-FFF2-40B4-BE49-F238E27FC236}">
                <a16:creationId xmlns:a16="http://schemas.microsoft.com/office/drawing/2014/main" id="{5FAF0691-F135-4FEE-9D4F-EA6D2699B2A5}"/>
              </a:ext>
            </a:extLst>
          </p:cNvPr>
          <p:cNvGrpSpPr/>
          <p:nvPr/>
        </p:nvGrpSpPr>
        <p:grpSpPr>
          <a:xfrm>
            <a:off x="2038222" y="5070087"/>
            <a:ext cx="522115" cy="389661"/>
            <a:chOff x="1503837" y="3374066"/>
            <a:chExt cx="452039" cy="368120"/>
          </a:xfrm>
        </p:grpSpPr>
        <p:sp>
          <p:nvSpPr>
            <p:cNvPr id="91" name="文本框 135">
              <a:extLst>
                <a:ext uri="{FF2B5EF4-FFF2-40B4-BE49-F238E27FC236}">
                  <a16:creationId xmlns:a16="http://schemas.microsoft.com/office/drawing/2014/main" id="{E760CB05-BF9D-4B26-94E9-457507EA64B5}"/>
                </a:ext>
              </a:extLst>
            </p:cNvPr>
            <p:cNvSpPr txBox="1"/>
            <p:nvPr/>
          </p:nvSpPr>
          <p:spPr>
            <a:xfrm>
              <a:off x="1503837" y="3374066"/>
              <a:ext cx="431886" cy="3681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260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/>
                </a:rPr>
                <a:t>B</a:t>
              </a:r>
            </a:p>
            <a:p>
              <a:pPr marL="0" marR="0" lvl="0" indent="0" algn="ctr" defTabSz="91260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/>
                </a:rPr>
                <a:t>LAN</a:t>
              </a:r>
            </a:p>
          </p:txBody>
        </p:sp>
        <p:sp>
          <p:nvSpPr>
            <p:cNvPr id="92" name="Freeform 6">
              <a:extLst>
                <a:ext uri="{FF2B5EF4-FFF2-40B4-BE49-F238E27FC236}">
                  <a16:creationId xmlns:a16="http://schemas.microsoft.com/office/drawing/2014/main" id="{3538C3B2-143B-48E7-929C-A5EA3D4F0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855" y="3394372"/>
              <a:ext cx="436021" cy="268877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noFill/>
            <a:ln>
              <a:solidFill>
                <a:srgbClr val="000000">
                  <a:lumMod val="50000"/>
                  <a:lumOff val="50000"/>
                </a:srgbClr>
              </a:solidFill>
            </a:ln>
            <a:extLst/>
          </p:spPr>
          <p:txBody>
            <a:bodyPr wrap="square" lIns="9717" tIns="12339" rIns="9717" bIns="12339" rtlCol="0">
              <a:noAutofit/>
            </a:bodyPr>
            <a:lstStyle/>
            <a:p>
              <a:pPr marL="0" marR="0" lvl="0" indent="0" algn="ctr" defTabSz="328956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itchFamily="34" charset="0"/>
                </a:rPr>
                <a:t>Lan</a:t>
              </a:r>
              <a:endPara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93" name="文本框 137">
            <a:extLst>
              <a:ext uri="{FF2B5EF4-FFF2-40B4-BE49-F238E27FC236}">
                <a16:creationId xmlns:a16="http://schemas.microsoft.com/office/drawing/2014/main" id="{0B058B52-D210-4911-9E84-FCDE14850F59}"/>
              </a:ext>
            </a:extLst>
          </p:cNvPr>
          <p:cNvSpPr txBox="1"/>
          <p:nvPr/>
        </p:nvSpPr>
        <p:spPr>
          <a:xfrm>
            <a:off x="3182049" y="5127610"/>
            <a:ext cx="32701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kumimoji="1" lang="en-US" altLang="zh-CN" sz="800" kern="0" dirty="0">
                <a:solidFill>
                  <a:srgbClr val="0070C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VLAN1</a:t>
            </a:r>
          </a:p>
          <a:p>
            <a:pPr>
              <a:defRPr/>
            </a:pPr>
            <a:r>
              <a:rPr kumimoji="1" lang="en-US" altLang="zh-CN" sz="800" kern="0" dirty="0">
                <a:solidFill>
                  <a:srgbClr val="00B05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VLAN2</a:t>
            </a:r>
            <a:endParaRPr kumimoji="1" lang="zh-CN" altLang="en-US" sz="800" kern="0" dirty="0" err="1">
              <a:solidFill>
                <a:srgbClr val="00B050"/>
              </a:solidFill>
              <a:latin typeface="Arial" panose="020B0604020202020204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94" name="文本框 138">
            <a:extLst>
              <a:ext uri="{FF2B5EF4-FFF2-40B4-BE49-F238E27FC236}">
                <a16:creationId xmlns:a16="http://schemas.microsoft.com/office/drawing/2014/main" id="{9A2E08C7-EFFA-4393-B8E5-1F795275AC68}"/>
              </a:ext>
            </a:extLst>
          </p:cNvPr>
          <p:cNvSpPr txBox="1"/>
          <p:nvPr/>
        </p:nvSpPr>
        <p:spPr>
          <a:xfrm>
            <a:off x="3191711" y="4439201"/>
            <a:ext cx="32701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kumimoji="1" lang="en-US" altLang="zh-CN" sz="800" kern="0" dirty="0">
                <a:solidFill>
                  <a:srgbClr val="0070C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VLAN1</a:t>
            </a:r>
          </a:p>
          <a:p>
            <a:pPr>
              <a:defRPr/>
            </a:pPr>
            <a:r>
              <a:rPr kumimoji="1" lang="en-US" altLang="zh-CN" sz="800" kern="0" dirty="0">
                <a:solidFill>
                  <a:srgbClr val="00B05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VLAN2</a:t>
            </a:r>
            <a:endParaRPr kumimoji="1" lang="zh-CN" altLang="en-US" sz="800" kern="0" dirty="0" err="1">
              <a:solidFill>
                <a:srgbClr val="00B050"/>
              </a:solidFill>
              <a:latin typeface="Arial" panose="020B0604020202020204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95" name="文本框 139">
            <a:extLst>
              <a:ext uri="{FF2B5EF4-FFF2-40B4-BE49-F238E27FC236}">
                <a16:creationId xmlns:a16="http://schemas.microsoft.com/office/drawing/2014/main" id="{99095E2B-BAA9-4270-98BE-93CB6527B515}"/>
              </a:ext>
            </a:extLst>
          </p:cNvPr>
          <p:cNvSpPr txBox="1"/>
          <p:nvPr/>
        </p:nvSpPr>
        <p:spPr>
          <a:xfrm>
            <a:off x="4914608" y="5541732"/>
            <a:ext cx="32541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kumimoji="1" lang="en-US" altLang="zh-CN" sz="1200" b="1" kern="0" dirty="0">
                <a:solidFill>
                  <a:srgbClr val="00000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OTN</a:t>
            </a:r>
            <a:endParaRPr kumimoji="1" lang="zh-CN" altLang="en-US" sz="1200" b="1" kern="0" dirty="0" err="1">
              <a:solidFill>
                <a:srgbClr val="000000"/>
              </a:solidFill>
              <a:latin typeface="Arial" panose="020B0604020202020204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96" name="任意多边形 64">
            <a:extLst>
              <a:ext uri="{FF2B5EF4-FFF2-40B4-BE49-F238E27FC236}">
                <a16:creationId xmlns:a16="http://schemas.microsoft.com/office/drawing/2014/main" id="{44064F9F-2AF2-438F-9D2D-ADA9C99391EE}"/>
              </a:ext>
            </a:extLst>
          </p:cNvPr>
          <p:cNvSpPr/>
          <p:nvPr/>
        </p:nvSpPr>
        <p:spPr bwMode="auto">
          <a:xfrm>
            <a:off x="3760031" y="4317617"/>
            <a:ext cx="5455403" cy="563105"/>
          </a:xfrm>
          <a:custGeom>
            <a:avLst/>
            <a:gdLst>
              <a:gd name="connsiteX0" fmla="*/ 0 w 5455403"/>
              <a:gd name="connsiteY0" fmla="*/ 557939 h 563105"/>
              <a:gd name="connsiteX1" fmla="*/ 134318 w 5455403"/>
              <a:gd name="connsiteY1" fmla="*/ 563105 h 563105"/>
              <a:gd name="connsiteX2" fmla="*/ 185979 w 5455403"/>
              <a:gd name="connsiteY2" fmla="*/ 563105 h 563105"/>
              <a:gd name="connsiteX3" fmla="*/ 4437681 w 5455403"/>
              <a:gd name="connsiteY3" fmla="*/ 56827 h 563105"/>
              <a:gd name="connsiteX4" fmla="*/ 5455403 w 5455403"/>
              <a:gd name="connsiteY4" fmla="*/ 0 h 563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55403" h="563105">
                <a:moveTo>
                  <a:pt x="0" y="557939"/>
                </a:moveTo>
                <a:lnTo>
                  <a:pt x="134318" y="563105"/>
                </a:lnTo>
                <a:lnTo>
                  <a:pt x="185979" y="563105"/>
                </a:lnTo>
                <a:lnTo>
                  <a:pt x="4437681" y="56827"/>
                </a:lnTo>
                <a:lnTo>
                  <a:pt x="5455403" y="0"/>
                </a:lnTo>
              </a:path>
            </a:pathLst>
          </a:custGeom>
          <a:noFill/>
          <a:ln w="19050" cap="flat" cmpd="sng" algn="ctr">
            <a:solidFill>
              <a:srgbClr val="0070C0">
                <a:lumMod val="60000"/>
                <a:lumOff val="40000"/>
              </a:srgbClr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97" name="文本框 141">
            <a:extLst>
              <a:ext uri="{FF2B5EF4-FFF2-40B4-BE49-F238E27FC236}">
                <a16:creationId xmlns:a16="http://schemas.microsoft.com/office/drawing/2014/main" id="{C9B70507-A4A0-41E3-9E88-B2D578250F5A}"/>
              </a:ext>
            </a:extLst>
          </p:cNvPr>
          <p:cNvSpPr txBox="1"/>
          <p:nvPr/>
        </p:nvSpPr>
        <p:spPr>
          <a:xfrm>
            <a:off x="4914421" y="4491523"/>
            <a:ext cx="32541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kumimoji="1" lang="en-US" altLang="zh-CN" sz="1200" b="1" kern="0" dirty="0">
                <a:solidFill>
                  <a:srgbClr val="00000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OTN</a:t>
            </a:r>
            <a:endParaRPr kumimoji="1" lang="zh-CN" altLang="en-US" sz="1200" b="1" kern="0" dirty="0" err="1">
              <a:solidFill>
                <a:srgbClr val="000000"/>
              </a:solidFill>
              <a:latin typeface="Arial" panose="020B0604020202020204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98" name="文本框 142">
            <a:extLst>
              <a:ext uri="{FF2B5EF4-FFF2-40B4-BE49-F238E27FC236}">
                <a16:creationId xmlns:a16="http://schemas.microsoft.com/office/drawing/2014/main" id="{8ADEEC4A-CFD8-48DC-8304-0039C3859AFF}"/>
              </a:ext>
            </a:extLst>
          </p:cNvPr>
          <p:cNvSpPr txBox="1"/>
          <p:nvPr/>
        </p:nvSpPr>
        <p:spPr>
          <a:xfrm>
            <a:off x="6978518" y="4538426"/>
            <a:ext cx="32541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kumimoji="1" lang="en-US" altLang="zh-CN" sz="1200" b="1" kern="0" dirty="0">
                <a:solidFill>
                  <a:srgbClr val="00000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OTN</a:t>
            </a:r>
            <a:endParaRPr kumimoji="1" lang="zh-CN" altLang="en-US" sz="1200" b="1" kern="0" dirty="0" err="1">
              <a:solidFill>
                <a:srgbClr val="000000"/>
              </a:solidFill>
              <a:latin typeface="Arial" panose="020B0604020202020204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99" name="文本框 143">
            <a:extLst>
              <a:ext uri="{FF2B5EF4-FFF2-40B4-BE49-F238E27FC236}">
                <a16:creationId xmlns:a16="http://schemas.microsoft.com/office/drawing/2014/main" id="{C7F7EE0A-6B4D-420F-9881-8916637BB9D2}"/>
              </a:ext>
            </a:extLst>
          </p:cNvPr>
          <p:cNvSpPr txBox="1"/>
          <p:nvPr/>
        </p:nvSpPr>
        <p:spPr>
          <a:xfrm>
            <a:off x="6919695" y="5547780"/>
            <a:ext cx="32541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kumimoji="1" lang="en-US" altLang="zh-CN" sz="1200" b="1" kern="0" dirty="0">
                <a:solidFill>
                  <a:srgbClr val="00000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OTN</a:t>
            </a:r>
            <a:endParaRPr kumimoji="1" lang="zh-CN" altLang="en-US" sz="1200" b="1" kern="0" dirty="0" err="1">
              <a:solidFill>
                <a:srgbClr val="000000"/>
              </a:solidFill>
              <a:latin typeface="Arial" panose="020B0604020202020204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100" name="任意多边形 144">
            <a:extLst>
              <a:ext uri="{FF2B5EF4-FFF2-40B4-BE49-F238E27FC236}">
                <a16:creationId xmlns:a16="http://schemas.microsoft.com/office/drawing/2014/main" id="{6C25E501-0DD6-437A-A26A-16E6EA1D776A}"/>
              </a:ext>
            </a:extLst>
          </p:cNvPr>
          <p:cNvSpPr/>
          <p:nvPr/>
        </p:nvSpPr>
        <p:spPr bwMode="auto">
          <a:xfrm>
            <a:off x="3022341" y="4616725"/>
            <a:ext cx="614767" cy="201478"/>
          </a:xfrm>
          <a:custGeom>
            <a:avLst/>
            <a:gdLst>
              <a:gd name="connsiteX0" fmla="*/ 0 w 614767"/>
              <a:gd name="connsiteY0" fmla="*/ 0 h 201478"/>
              <a:gd name="connsiteX1" fmla="*/ 614767 w 614767"/>
              <a:gd name="connsiteY1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4767" h="201478">
                <a:moveTo>
                  <a:pt x="0" y="0"/>
                </a:moveTo>
                <a:lnTo>
                  <a:pt x="614767" y="201478"/>
                </a:lnTo>
              </a:path>
            </a:pathLst>
          </a:custGeom>
          <a:noFill/>
          <a:ln w="19050" cap="flat" cmpd="sng" algn="ctr">
            <a:solidFill>
              <a:srgbClr val="000000">
                <a:lumMod val="50000"/>
                <a:lumOff val="50000"/>
              </a:srgbClr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101" name="任意多边形 145">
            <a:extLst>
              <a:ext uri="{FF2B5EF4-FFF2-40B4-BE49-F238E27FC236}">
                <a16:creationId xmlns:a16="http://schemas.microsoft.com/office/drawing/2014/main" id="{FFBF4AC4-3695-4E5B-96C4-5B1DA5F048F3}"/>
              </a:ext>
            </a:extLst>
          </p:cNvPr>
          <p:cNvSpPr/>
          <p:nvPr/>
        </p:nvSpPr>
        <p:spPr bwMode="auto">
          <a:xfrm rot="19152679">
            <a:off x="3033227" y="4947599"/>
            <a:ext cx="614767" cy="201478"/>
          </a:xfrm>
          <a:custGeom>
            <a:avLst/>
            <a:gdLst>
              <a:gd name="connsiteX0" fmla="*/ 0 w 614767"/>
              <a:gd name="connsiteY0" fmla="*/ 0 h 201478"/>
              <a:gd name="connsiteX1" fmla="*/ 614767 w 614767"/>
              <a:gd name="connsiteY1" fmla="*/ 201478 h 20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4767" h="201478">
                <a:moveTo>
                  <a:pt x="0" y="0"/>
                </a:moveTo>
                <a:lnTo>
                  <a:pt x="614767" y="201478"/>
                </a:lnTo>
              </a:path>
            </a:pathLst>
          </a:custGeom>
          <a:noFill/>
          <a:ln w="19050" cap="flat" cmpd="sng" algn="ctr">
            <a:solidFill>
              <a:srgbClr val="000000">
                <a:lumMod val="50000"/>
                <a:lumOff val="50000"/>
              </a:srgbClr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102" name="文本框 182">
            <a:extLst>
              <a:ext uri="{FF2B5EF4-FFF2-40B4-BE49-F238E27FC236}">
                <a16:creationId xmlns:a16="http://schemas.microsoft.com/office/drawing/2014/main" id="{98D99EC0-682C-42AE-9621-4E3317CDD5D0}"/>
              </a:ext>
            </a:extLst>
          </p:cNvPr>
          <p:cNvSpPr txBox="1"/>
          <p:nvPr/>
        </p:nvSpPr>
        <p:spPr>
          <a:xfrm>
            <a:off x="2653642" y="5252483"/>
            <a:ext cx="41357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kumimoji="1" lang="en-US" altLang="zh-CN" sz="1000" b="1" kern="0" dirty="0">
                <a:solidFill>
                  <a:srgbClr val="000000"/>
                </a:solidFill>
                <a:latin typeface="Arial" panose="020B0604020202020204"/>
                <a:ea typeface="微软雅黑"/>
                <a:cs typeface="Arial" panose="020B0604020202020204" pitchFamily="34" charset="0"/>
              </a:rPr>
              <a:t>ONU B</a:t>
            </a:r>
            <a:endParaRPr kumimoji="1" lang="zh-CN" altLang="en-US" sz="1000" b="1" kern="0" dirty="0" err="1">
              <a:solidFill>
                <a:srgbClr val="000000"/>
              </a:solidFill>
              <a:latin typeface="Arial" panose="020B0604020202020204"/>
              <a:ea typeface="微软雅黑"/>
              <a:cs typeface="Arial" panose="020B0604020202020204" pitchFamily="34" charset="0"/>
            </a:endParaRPr>
          </a:p>
        </p:txBody>
      </p:sp>
      <p:pic>
        <p:nvPicPr>
          <p:cNvPr id="103" name="Picture 138" descr="图片24">
            <a:extLst>
              <a:ext uri="{FF2B5EF4-FFF2-40B4-BE49-F238E27FC236}">
                <a16:creationId xmlns:a16="http://schemas.microsoft.com/office/drawing/2014/main" id="{63759686-8512-4354-AFC0-E7D73C6B5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93836" y="4792152"/>
            <a:ext cx="372851" cy="312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4" name="直接连接符 193">
            <a:extLst>
              <a:ext uri="{FF2B5EF4-FFF2-40B4-BE49-F238E27FC236}">
                <a16:creationId xmlns:a16="http://schemas.microsoft.com/office/drawing/2014/main" id="{0D48ABED-4CC8-47CE-8F84-39F682B74AC7}"/>
              </a:ext>
            </a:extLst>
          </p:cNvPr>
          <p:cNvCxnSpPr>
            <a:stCxn id="103" idx="3"/>
            <a:endCxn id="63" idx="1"/>
          </p:cNvCxnSpPr>
          <p:nvPr/>
        </p:nvCxnSpPr>
        <p:spPr bwMode="auto">
          <a:xfrm flipV="1">
            <a:off x="8366687" y="4761061"/>
            <a:ext cx="936323" cy="187421"/>
          </a:xfrm>
          <a:prstGeom prst="line">
            <a:avLst/>
          </a:prstGeom>
          <a:noFill/>
          <a:ln w="25400" cap="flat" cmpd="sng" algn="ctr">
            <a:solidFill>
              <a:srgbClr val="DDDDDD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直接连接符 255">
            <a:extLst>
              <a:ext uri="{FF2B5EF4-FFF2-40B4-BE49-F238E27FC236}">
                <a16:creationId xmlns:a16="http://schemas.microsoft.com/office/drawing/2014/main" id="{F61BE8DD-F004-4BB1-916E-C54414931737}"/>
              </a:ext>
            </a:extLst>
          </p:cNvPr>
          <p:cNvCxnSpPr>
            <a:stCxn id="103" idx="0"/>
            <a:endCxn id="75" idx="2"/>
          </p:cNvCxnSpPr>
          <p:nvPr/>
        </p:nvCxnSpPr>
        <p:spPr>
          <a:xfrm flipV="1">
            <a:off x="8180262" y="4545177"/>
            <a:ext cx="18980" cy="246975"/>
          </a:xfrm>
          <a:prstGeom prst="line">
            <a:avLst/>
          </a:prstGeom>
          <a:noFill/>
          <a:ln w="31750" cap="flat" cmpd="sng" algn="ctr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6" name="直接连接符 193">
            <a:extLst>
              <a:ext uri="{FF2B5EF4-FFF2-40B4-BE49-F238E27FC236}">
                <a16:creationId xmlns:a16="http://schemas.microsoft.com/office/drawing/2014/main" id="{96EF74C0-4332-4542-8259-A6246026C70A}"/>
              </a:ext>
            </a:extLst>
          </p:cNvPr>
          <p:cNvCxnSpPr>
            <a:endCxn id="56" idx="2"/>
          </p:cNvCxnSpPr>
          <p:nvPr/>
        </p:nvCxnSpPr>
        <p:spPr bwMode="auto">
          <a:xfrm flipH="1" flipV="1">
            <a:off x="9412802" y="4468024"/>
            <a:ext cx="34587" cy="216173"/>
          </a:xfrm>
          <a:prstGeom prst="line">
            <a:avLst/>
          </a:prstGeom>
          <a:noFill/>
          <a:ln w="25400" cap="flat" cmpd="sng" algn="ctr">
            <a:solidFill>
              <a:srgbClr val="DDDDDD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直接连接符 267">
            <a:extLst>
              <a:ext uri="{FF2B5EF4-FFF2-40B4-BE49-F238E27FC236}">
                <a16:creationId xmlns:a16="http://schemas.microsoft.com/office/drawing/2014/main" id="{A9E17A18-7A54-4A88-AA76-16A8650C3E79}"/>
              </a:ext>
            </a:extLst>
          </p:cNvPr>
          <p:cNvCxnSpPr>
            <a:stCxn id="103" idx="1"/>
            <a:endCxn id="43" idx="3"/>
          </p:cNvCxnSpPr>
          <p:nvPr/>
        </p:nvCxnSpPr>
        <p:spPr>
          <a:xfrm flipH="1">
            <a:off x="7355285" y="4948482"/>
            <a:ext cx="638551" cy="473660"/>
          </a:xfrm>
          <a:prstGeom prst="line">
            <a:avLst/>
          </a:prstGeom>
          <a:noFill/>
          <a:ln w="31750" cap="flat" cmpd="sng" algn="ctr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" name="圆柱形 270">
            <a:extLst>
              <a:ext uri="{FF2B5EF4-FFF2-40B4-BE49-F238E27FC236}">
                <a16:creationId xmlns:a16="http://schemas.microsoft.com/office/drawing/2014/main" id="{BF353010-B7FD-42A5-87F7-4DC0C4BA9AE8}"/>
              </a:ext>
            </a:extLst>
          </p:cNvPr>
          <p:cNvSpPr/>
          <p:nvPr/>
        </p:nvSpPr>
        <p:spPr>
          <a:xfrm rot="16200000">
            <a:off x="5952267" y="2812099"/>
            <a:ext cx="95159" cy="4231747"/>
          </a:xfrm>
          <a:prstGeom prst="can">
            <a:avLst/>
          </a:prstGeom>
          <a:solidFill>
            <a:srgbClr val="0070C0">
              <a:lumMod val="20000"/>
              <a:lumOff val="80000"/>
            </a:srgbClr>
          </a:solidFill>
          <a:ln w="12700" cap="flat" cmpd="sng" algn="ctr">
            <a:solidFill>
              <a:srgbClr val="BBE0E3">
                <a:shade val="50000"/>
              </a:srgbClr>
            </a:solidFill>
            <a:prstDash val="dash"/>
          </a:ln>
          <a:effectLst/>
        </p:spPr>
        <p:txBody>
          <a:bodyPr rot="0" spcFirstLastPara="0" vertOverflow="overflow" horzOverflow="overflow" vert="eaVert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37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1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/>
                <a:sym typeface="微软雅黑"/>
              </a:rPr>
              <a:t>Protection ODUFlex</a:t>
            </a:r>
            <a:endParaRPr kumimoji="0" lang="zh-CN" altLang="en-US" sz="900" b="1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微软雅黑" panose="020B0503020204020204" pitchFamily="34" charset="-122"/>
              <a:ea typeface="微软雅黑"/>
              <a:sym typeface="微软雅黑"/>
            </a:endParaRP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0B862B-54D3-4B81-8720-C02E7787FD1A}"/>
              </a:ext>
            </a:extLst>
          </p:cNvPr>
          <p:cNvCxnSpPr>
            <a:cxnSpLocks/>
            <a:endCxn id="89" idx="4"/>
          </p:cNvCxnSpPr>
          <p:nvPr/>
        </p:nvCxnSpPr>
        <p:spPr bwMode="auto">
          <a:xfrm>
            <a:off x="2245057" y="2665158"/>
            <a:ext cx="0" cy="1806261"/>
          </a:xfrm>
          <a:prstGeom prst="line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6C3F6AC9-6CDF-496D-A0F8-1C26C5FF09A8}"/>
              </a:ext>
            </a:extLst>
          </p:cNvPr>
          <p:cNvCxnSpPr>
            <a:cxnSpLocks/>
            <a:endCxn id="60" idx="0"/>
          </p:cNvCxnSpPr>
          <p:nvPr/>
        </p:nvCxnSpPr>
        <p:spPr bwMode="auto">
          <a:xfrm flipH="1">
            <a:off x="10051700" y="2636583"/>
            <a:ext cx="17565" cy="1579972"/>
          </a:xfrm>
          <a:prstGeom prst="line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FE20AC59-A380-4524-B8BB-EE16F4BA5CF1}"/>
              </a:ext>
            </a:extLst>
          </p:cNvPr>
          <p:cNvCxnSpPr/>
          <p:nvPr/>
        </p:nvCxnSpPr>
        <p:spPr bwMode="auto">
          <a:xfrm>
            <a:off x="2245057" y="2779458"/>
            <a:ext cx="7837467" cy="0"/>
          </a:xfrm>
          <a:prstGeom prst="straightConnector1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5F99D734-58D2-4ADD-B331-B531D725D98B}"/>
              </a:ext>
            </a:extLst>
          </p:cNvPr>
          <p:cNvSpPr txBox="1"/>
          <p:nvPr/>
        </p:nvSpPr>
        <p:spPr>
          <a:xfrm>
            <a:off x="4780512" y="2607336"/>
            <a:ext cx="2330282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rPr>
              <a:t>User IP over CLL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A340C104-88D6-483E-A69F-972034941AA3}"/>
              </a:ext>
            </a:extLst>
          </p:cNvPr>
          <p:cNvCxnSpPr>
            <a:cxnSpLocks/>
          </p:cNvCxnSpPr>
          <p:nvPr/>
        </p:nvCxnSpPr>
        <p:spPr bwMode="auto">
          <a:xfrm flipH="1">
            <a:off x="3023587" y="3066594"/>
            <a:ext cx="3372" cy="1581665"/>
          </a:xfrm>
          <a:prstGeom prst="line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6AE273D2-61B2-4B69-87CE-DA0A6987A756}"/>
              </a:ext>
            </a:extLst>
          </p:cNvPr>
          <p:cNvCxnSpPr>
            <a:cxnSpLocks/>
          </p:cNvCxnSpPr>
          <p:nvPr/>
        </p:nvCxnSpPr>
        <p:spPr bwMode="auto">
          <a:xfrm flipH="1">
            <a:off x="9281426" y="3175232"/>
            <a:ext cx="13949" cy="1230755"/>
          </a:xfrm>
          <a:prstGeom prst="line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953C35B8-2F4F-405E-8D45-F03A0A14F8B8}"/>
              </a:ext>
            </a:extLst>
          </p:cNvPr>
          <p:cNvCxnSpPr>
            <a:cxnSpLocks/>
          </p:cNvCxnSpPr>
          <p:nvPr/>
        </p:nvCxnSpPr>
        <p:spPr bwMode="auto">
          <a:xfrm flipV="1">
            <a:off x="3032617" y="3313280"/>
            <a:ext cx="6248273" cy="2"/>
          </a:xfrm>
          <a:prstGeom prst="straightConnector1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F7D547A5-ADE7-4D7C-815A-1C00CC6C1EF8}"/>
              </a:ext>
            </a:extLst>
          </p:cNvPr>
          <p:cNvSpPr txBox="1"/>
          <p:nvPr/>
        </p:nvSpPr>
        <p:spPr>
          <a:xfrm>
            <a:off x="3951569" y="3121146"/>
            <a:ext cx="4228692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rPr>
              <a:t>Ethernet Virtual Connection (EVC) realizing CLL</a:t>
            </a: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CCBF38B6-2CAF-4BB6-AFE7-AE00FC9B1A70}"/>
              </a:ext>
            </a:extLst>
          </p:cNvPr>
          <p:cNvCxnSpPr>
            <a:cxnSpLocks/>
            <a:endCxn id="50" idx="0"/>
          </p:cNvCxnSpPr>
          <p:nvPr/>
        </p:nvCxnSpPr>
        <p:spPr bwMode="auto">
          <a:xfrm flipH="1">
            <a:off x="3805335" y="3637626"/>
            <a:ext cx="21270" cy="1149754"/>
          </a:xfrm>
          <a:prstGeom prst="line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C9C78E83-C598-47BC-BD95-5879ACF0DCF1}"/>
              </a:ext>
            </a:extLst>
          </p:cNvPr>
          <p:cNvCxnSpPr>
            <a:cxnSpLocks/>
          </p:cNvCxnSpPr>
          <p:nvPr/>
        </p:nvCxnSpPr>
        <p:spPr bwMode="auto">
          <a:xfrm>
            <a:off x="8128801" y="3684390"/>
            <a:ext cx="0" cy="739343"/>
          </a:xfrm>
          <a:prstGeom prst="line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0F6A4DC9-1D55-4949-9B13-BF2DFB736DCD}"/>
              </a:ext>
            </a:extLst>
          </p:cNvPr>
          <p:cNvCxnSpPr>
            <a:cxnSpLocks/>
          </p:cNvCxnSpPr>
          <p:nvPr/>
        </p:nvCxnSpPr>
        <p:spPr bwMode="auto">
          <a:xfrm>
            <a:off x="3815970" y="3837219"/>
            <a:ext cx="4312831" cy="0"/>
          </a:xfrm>
          <a:prstGeom prst="straightConnector1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FF38A101-7329-4067-A5EC-EAB476909A46}"/>
              </a:ext>
            </a:extLst>
          </p:cNvPr>
          <p:cNvSpPr txBox="1"/>
          <p:nvPr/>
        </p:nvSpPr>
        <p:spPr>
          <a:xfrm>
            <a:off x="4537133" y="3587657"/>
            <a:ext cx="2646554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rPr>
              <a:t>Underlay OTN tunnels carrying EVC traffic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32E1F3-0FA0-4085-B96F-F389D1CB07CA}"/>
              </a:ext>
            </a:extLst>
          </p:cNvPr>
          <p:cNvSpPr txBox="1"/>
          <p:nvPr/>
        </p:nvSpPr>
        <p:spPr>
          <a:xfrm>
            <a:off x="1580343" y="1469633"/>
            <a:ext cx="875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Objective: CLL service automation based on user’s intent </a:t>
            </a:r>
          </a:p>
        </p:txBody>
      </p:sp>
    </p:spTree>
    <p:extLst>
      <p:ext uri="{BB962C8B-B14F-4D97-AF65-F5344CB8AC3E}">
        <p14:creationId xmlns:p14="http://schemas.microsoft.com/office/powerpoint/2010/main" val="3990971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Intent-based CLL Solution Using ZSM Framework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4049A9-8CF7-4DF6-8E52-1C1EA99EA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683" y="1357443"/>
            <a:ext cx="8901733" cy="516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318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77CBBC-C5D8-44B6-B131-9A8DD21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Intent-based CLL Implementation on ONAP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9EEB0E-86B3-40AE-A19B-5F17A6360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260" y="1178317"/>
            <a:ext cx="6575125" cy="5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617294"/>
      </p:ext>
    </p:extLst>
  </p:cSld>
  <p:clrMapOvr>
    <a:masterClrMapping/>
  </p:clrMapOvr>
</p:sld>
</file>

<file path=ppt/theme/theme1.xml><?xml version="1.0" encoding="utf-8"?>
<a:theme xmlns:a="http://schemas.openxmlformats.org/drawingml/2006/main" name="ETSI Corporate 2018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TSI_CORPORATE_PRESENTATION_template_2018_Full_Version.potx [Read-Only]" id="{58B6D1E7-200C-40D2-B5D2-0102A98987C3}" vid="{CF0B8FC7-70AA-4ADB-A59D-494454EE8CB5}"/>
    </a:ext>
  </a:extLst>
</a:theme>
</file>

<file path=ppt/theme/theme2.xml><?xml version="1.0" encoding="utf-8"?>
<a:theme xmlns:a="http://schemas.openxmlformats.org/drawingml/2006/main" name="2_ETSI Corporate 2018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TSI_Corporate_Presentation_template_2022_Light_Version.potx  -  Read-Only" id="{A8DEA7C1-2F52-4A93-9001-2F6C4EDDB1AD}" vid="{98B0EFA3-BCD9-42DC-9952-DC8831D2E161}"/>
    </a:ext>
  </a:extLst>
</a:theme>
</file>

<file path=ppt/theme/theme3.xml><?xml version="1.0" encoding="utf-8"?>
<a:theme xmlns:a="http://schemas.openxmlformats.org/drawingml/2006/main" name="Office Theme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040DD053CCB438F800D59D7B8E9CF" ma:contentTypeVersion="4" ma:contentTypeDescription="Create a new document." ma:contentTypeScope="" ma:versionID="91c38afb495cb72d8b5bd18384820fba">
  <xsd:schema xmlns:xsd="http://www.w3.org/2001/XMLSchema" xmlns:xs="http://www.w3.org/2001/XMLSchema" xmlns:p="http://schemas.microsoft.com/office/2006/metadata/properties" xmlns:ns2="cf2acff4-76ea-4b54-bd1d-ac25c51103b8" targetNamespace="http://schemas.microsoft.com/office/2006/metadata/properties" ma:root="true" ma:fieldsID="ed42537dc6e547227153c4c3e8a90ae0" ns2:_="">
    <xsd:import namespace="cf2acff4-76ea-4b54-bd1d-ac25c51103b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2acff4-76ea-4b54-bd1d-ac25c51103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7D4031-0EF4-48B7-9DD3-30B97FD808C6}">
  <ds:schemaRefs>
    <ds:schemaRef ds:uri="http://schemas.microsoft.com/office/2006/documentManagement/types"/>
    <ds:schemaRef ds:uri="http://purl.org/dc/terms/"/>
    <ds:schemaRef ds:uri="http://purl.org/dc/dcmitype/"/>
    <ds:schemaRef ds:uri="http://schemas.microsoft.com/office/2006/metadata/properties"/>
    <ds:schemaRef ds:uri="cf2acff4-76ea-4b54-bd1d-ac25c51103b8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E4A97DF-3DF0-43DE-A150-333D2F86FE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5E7A08-FFB5-499E-B87A-11AB9F629F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2acff4-76ea-4b54-bd1d-ac25c51103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28953</TotalTime>
  <Words>703</Words>
  <Application>Microsoft Office PowerPoint</Application>
  <PresentationFormat>Widescreen</PresentationFormat>
  <Paragraphs>161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9" baseType="lpstr">
      <vt:lpstr>DengXian</vt:lpstr>
      <vt:lpstr>Microsoft YaHei</vt:lpstr>
      <vt:lpstr>SimHei</vt:lpstr>
      <vt:lpstr>SimSun</vt:lpstr>
      <vt:lpstr>SimSun</vt:lpstr>
      <vt:lpstr>华文中宋</vt:lpstr>
      <vt:lpstr>Arial</vt:lpstr>
      <vt:lpstr>Calibri</vt:lpstr>
      <vt:lpstr>Calibri Light</vt:lpstr>
      <vt:lpstr>Helvetica</vt:lpstr>
      <vt:lpstr>Tahoma</vt:lpstr>
      <vt:lpstr>Times New Roman</vt:lpstr>
      <vt:lpstr>Wingdings</vt:lpstr>
      <vt:lpstr>ETSI Corporate 2018</vt:lpstr>
      <vt:lpstr>2_ETSI Corporate 2018</vt:lpstr>
      <vt:lpstr>Automation of Intent-based Cloud Leased Line Service (PoC#3)</vt:lpstr>
      <vt:lpstr>Agenda</vt:lpstr>
      <vt:lpstr>Background of ONAP</vt:lpstr>
      <vt:lpstr>ONAP Archiecture</vt:lpstr>
      <vt:lpstr>ONAP Use Cases</vt:lpstr>
      <vt:lpstr>How ZSM Standards Help Implement ONAP Use Cases </vt:lpstr>
      <vt:lpstr>Cloud Lease Line (CLL) Service Illustration</vt:lpstr>
      <vt:lpstr>Intent-based CLL Solution Using ZSM Framework</vt:lpstr>
      <vt:lpstr>Intent-based CLL Implementation on ONAP</vt:lpstr>
      <vt:lpstr>ZSM PoC#3 Demo Setup</vt:lpstr>
      <vt:lpstr>Lab Equipments</vt:lpstr>
      <vt:lpstr>Content of the Demo</vt:lpstr>
      <vt:lpstr>Three-level Verification of Each Test Case</vt:lpstr>
      <vt:lpstr>ZSM PoC#3 Milestones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Observations re. Intent</dc:title>
  <dc:creator>Krichel, Andreas</dc:creator>
  <cp:lastModifiedBy>Henry Yu</cp:lastModifiedBy>
  <cp:revision>184</cp:revision>
  <cp:lastPrinted>2021-02-25T19:24:14Z</cp:lastPrinted>
  <dcterms:created xsi:type="dcterms:W3CDTF">2021-02-16T08:36:52Z</dcterms:created>
  <dcterms:modified xsi:type="dcterms:W3CDTF">2022-12-01T03:35:41Z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1669856604</vt:lpwstr>
  </property>
</Properties>
</file>